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91" r:id="rId2"/>
    <p:sldId id="327" r:id="rId3"/>
    <p:sldId id="326" r:id="rId4"/>
    <p:sldId id="328" r:id="rId5"/>
    <p:sldId id="329" r:id="rId6"/>
    <p:sldId id="334" r:id="rId7"/>
    <p:sldId id="336" r:id="rId8"/>
    <p:sldId id="335" r:id="rId9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时尚中黑简体" panose="02010600030101010101" charset="-122"/>
      <p:regular r:id="rId16"/>
    </p:embeddedFont>
  </p:embeddedFont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92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D4751"/>
    <a:srgbClr val="F82B7D"/>
    <a:srgbClr val="351B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54" y="342"/>
      </p:cViewPr>
      <p:guideLst>
        <p:guide orient="horz" pos="1620"/>
        <p:guide pos="292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tx1"/>
              </a:solidFill>
            </c:spPr>
            <c:extLst>
              <c:ext xmlns:c16="http://schemas.microsoft.com/office/drawing/2014/chart" uri="{C3380CC4-5D6E-409C-BE32-E72D297353CC}">
                <c16:uniqueId val="{00000001-7734-40F1-B2F5-4F66BE3C0F1B}"/>
              </c:ext>
            </c:extLst>
          </c:dPt>
          <c:dPt>
            <c:idx val="1"/>
            <c:bubble3D val="0"/>
            <c:spPr>
              <a:solidFill>
                <a:schemeClr val="bg1"/>
              </a:solidFill>
            </c:spPr>
            <c:extLst>
              <c:ext xmlns:c16="http://schemas.microsoft.com/office/drawing/2014/chart" uri="{C3380CC4-5D6E-409C-BE32-E72D297353CC}">
                <c16:uniqueId val="{00000003-7734-40F1-B2F5-4F66BE3C0F1B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90</c:v>
                </c:pt>
                <c:pt idx="1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734-40F1-B2F5-4F66BE3C0F1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0"/>
      </c:doughnutChart>
    </c:plotArea>
    <c:plotVisOnly val="1"/>
    <c:dispBlanksAs val="zero"/>
    <c:showDLblsOverMax val="0"/>
  </c:chart>
  <c:txPr>
    <a:bodyPr/>
    <a:lstStyle/>
    <a:p>
      <a:pPr>
        <a:defRPr sz="1800">
          <a:latin typeface="时尚中黑简体" panose="01010104010101010101" pitchFamily="2" charset="-122"/>
          <a:ea typeface="时尚中黑简体" panose="01010104010101010101" pitchFamily="2" charset="-122"/>
          <a:sym typeface="时尚中黑简体" panose="01010104010101010101" pitchFamily="2" charset="-122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tx1"/>
              </a:solidFill>
            </c:spPr>
            <c:extLst>
              <c:ext xmlns:c16="http://schemas.microsoft.com/office/drawing/2014/chart" uri="{C3380CC4-5D6E-409C-BE32-E72D297353CC}">
                <c16:uniqueId val="{00000001-491C-48DF-B5E8-6145CB854291}"/>
              </c:ext>
            </c:extLst>
          </c:dPt>
          <c:dPt>
            <c:idx val="1"/>
            <c:bubble3D val="0"/>
            <c:spPr>
              <a:solidFill>
                <a:schemeClr val="bg1"/>
              </a:solidFill>
            </c:spPr>
            <c:extLst>
              <c:ext xmlns:c16="http://schemas.microsoft.com/office/drawing/2014/chart" uri="{C3380CC4-5D6E-409C-BE32-E72D297353CC}">
                <c16:uniqueId val="{00000003-491C-48DF-B5E8-6145CB854291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</c:v>
                </c:pt>
                <c:pt idx="1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491C-48DF-B5E8-6145CB8542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0"/>
      </c:doughnutChart>
    </c:plotArea>
    <c:plotVisOnly val="1"/>
    <c:dispBlanksAs val="zero"/>
    <c:showDLblsOverMax val="0"/>
  </c:chart>
  <c:txPr>
    <a:bodyPr/>
    <a:lstStyle/>
    <a:p>
      <a:pPr>
        <a:defRPr sz="1800">
          <a:latin typeface="时尚中黑简体" panose="01010104010101010101" pitchFamily="2" charset="-122"/>
          <a:ea typeface="时尚中黑简体" panose="01010104010101010101" pitchFamily="2" charset="-122"/>
          <a:sym typeface="时尚中黑简体" panose="01010104010101010101" pitchFamily="2" charset="-122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tx1"/>
              </a:solidFill>
            </c:spPr>
            <c:extLst>
              <c:ext xmlns:c16="http://schemas.microsoft.com/office/drawing/2014/chart" uri="{C3380CC4-5D6E-409C-BE32-E72D297353CC}">
                <c16:uniqueId val="{00000001-A0D7-49EC-8357-3DACC6CF033E}"/>
              </c:ext>
            </c:extLst>
          </c:dPt>
          <c:dPt>
            <c:idx val="1"/>
            <c:bubble3D val="0"/>
            <c:spPr>
              <a:solidFill>
                <a:schemeClr val="bg1"/>
              </a:solidFill>
            </c:spPr>
            <c:extLst>
              <c:ext xmlns:c16="http://schemas.microsoft.com/office/drawing/2014/chart" uri="{C3380CC4-5D6E-409C-BE32-E72D297353CC}">
                <c16:uniqueId val="{00000003-A0D7-49EC-8357-3DACC6CF033E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</c:v>
                </c:pt>
                <c:pt idx="1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A0D7-49EC-8357-3DACC6CF033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0"/>
      </c:doughnutChart>
    </c:plotArea>
    <c:plotVisOnly val="1"/>
    <c:dispBlanksAs val="zero"/>
    <c:showDLblsOverMax val="0"/>
  </c:chart>
  <c:txPr>
    <a:bodyPr/>
    <a:lstStyle/>
    <a:p>
      <a:pPr>
        <a:defRPr sz="1800">
          <a:latin typeface="时尚中黑简体" panose="01010104010101010101" pitchFamily="2" charset="-122"/>
          <a:ea typeface="时尚中黑简体" panose="01010104010101010101" pitchFamily="2" charset="-122"/>
          <a:sym typeface="时尚中黑简体" panose="01010104010101010101" pitchFamily="2" charset="-122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tx1"/>
              </a:solidFill>
            </c:spPr>
            <c:extLst>
              <c:ext xmlns:c16="http://schemas.microsoft.com/office/drawing/2014/chart" uri="{C3380CC4-5D6E-409C-BE32-E72D297353CC}">
                <c16:uniqueId val="{00000001-0C53-4B3B-B73F-1D56CC8C4CD2}"/>
              </c:ext>
            </c:extLst>
          </c:dPt>
          <c:dPt>
            <c:idx val="1"/>
            <c:bubble3D val="0"/>
            <c:spPr>
              <a:solidFill>
                <a:schemeClr val="bg1"/>
              </a:solidFill>
            </c:spPr>
            <c:extLst>
              <c:ext xmlns:c16="http://schemas.microsoft.com/office/drawing/2014/chart" uri="{C3380CC4-5D6E-409C-BE32-E72D297353CC}">
                <c16:uniqueId val="{00000003-0C53-4B3B-B73F-1D56CC8C4CD2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40</c:v>
                </c:pt>
                <c:pt idx="1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C53-4B3B-B73F-1D56CC8C4CD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0"/>
      </c:doughnutChart>
    </c:plotArea>
    <c:plotVisOnly val="1"/>
    <c:dispBlanksAs val="zero"/>
    <c:showDLblsOverMax val="0"/>
  </c:chart>
  <c:txPr>
    <a:bodyPr/>
    <a:lstStyle/>
    <a:p>
      <a:pPr>
        <a:defRPr sz="1800">
          <a:latin typeface="时尚中黑简体" panose="01010104010101010101" pitchFamily="2" charset="-122"/>
          <a:ea typeface="时尚中黑简体" panose="01010104010101010101" pitchFamily="2" charset="-122"/>
          <a:sym typeface="时尚中黑简体" panose="01010104010101010101" pitchFamily="2" charset="-122"/>
        </a:defRPr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Type here1</c:v>
                </c:pt>
              </c:strCache>
            </c:strRef>
          </c:tx>
          <c:spPr>
            <a:solidFill>
              <a:schemeClr val="bg1"/>
            </a:solidFill>
          </c:spPr>
          <c:invertIfNegative val="0"/>
          <c:cat>
            <c:strRef>
              <c:f>Sheet1!$A$2:$A$5</c:f>
              <c:strCache>
                <c:ptCount val="4"/>
                <c:pt idx="0">
                  <c:v>Type here</c:v>
                </c:pt>
                <c:pt idx="1">
                  <c:v>Type here</c:v>
                </c:pt>
                <c:pt idx="2">
                  <c:v>Type here</c:v>
                </c:pt>
                <c:pt idx="3">
                  <c:v>Type here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FFB-4304-BC58-A22DD480620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Type here2</c:v>
                </c:pt>
              </c:strCache>
            </c:strRef>
          </c:tx>
          <c:spPr>
            <a:solidFill>
              <a:schemeClr val="tx1"/>
            </a:solidFill>
          </c:spPr>
          <c:invertIfNegative val="0"/>
          <c:cat>
            <c:strRef>
              <c:f>Sheet1!$A$2:$A$5</c:f>
              <c:strCache>
                <c:ptCount val="4"/>
                <c:pt idx="0">
                  <c:v>Type here</c:v>
                </c:pt>
                <c:pt idx="1">
                  <c:v>Type here</c:v>
                </c:pt>
                <c:pt idx="2">
                  <c:v>Type here</c:v>
                </c:pt>
                <c:pt idx="3">
                  <c:v>Type here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FFB-4304-BC58-A22DD480620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91419136"/>
        <c:axId val="90860928"/>
      </c:barChart>
      <c:catAx>
        <c:axId val="9141913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ln>
            <a:solidFill>
              <a:schemeClr val="tx1"/>
            </a:solidFill>
          </a:ln>
        </c:spPr>
        <c:crossAx val="90860928"/>
        <c:crosses val="autoZero"/>
        <c:auto val="1"/>
        <c:lblAlgn val="ctr"/>
        <c:lblOffset val="100"/>
        <c:noMultiLvlLbl val="0"/>
      </c:catAx>
      <c:valAx>
        <c:axId val="90860928"/>
        <c:scaling>
          <c:orientation val="minMax"/>
        </c:scaling>
        <c:delete val="0"/>
        <c:axPos val="l"/>
        <c:majorGridlines>
          <c:spPr>
            <a:ln>
              <a:solidFill>
                <a:schemeClr val="bg1"/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spPr>
          <a:ln>
            <a:solidFill>
              <a:schemeClr val="tx1"/>
            </a:solidFill>
          </a:ln>
        </c:spPr>
        <c:crossAx val="91419136"/>
        <c:crosses val="autoZero"/>
        <c:crossBetween val="between"/>
      </c:valAx>
      <c:spPr>
        <a:ln>
          <a:noFill/>
        </a:ln>
      </c:spPr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600">
          <a:solidFill>
            <a:schemeClr val="bg1"/>
          </a:solidFill>
          <a:latin typeface="时尚中黑简体" panose="01010104010101010101" pitchFamily="2" charset="-122"/>
          <a:ea typeface="时尚中黑简体" panose="01010104010101010101" pitchFamily="2" charset="-122"/>
          <a:sym typeface="时尚中黑简体" panose="01010104010101010101" pitchFamily="2" charset="-122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B9B795-A1A1-4740-9D3A-979090A4203E}" type="datetimeFigureOut">
              <a:rPr lang="zh-CN" altLang="en-US" smtClean="0"/>
              <a:pPr/>
              <a:t>2018/2/25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0A1413-EFE1-4E5E-9B96-BDD0AB3E359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545554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0AA6EC-D08D-45F5-8F0D-D0BB980FFDC4}" type="datetimeFigureOut">
              <a:rPr lang="zh-CN" altLang="en-US" smtClean="0"/>
              <a:pPr/>
              <a:t>2018/2/25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102206-C2DE-44CB-965D-718740AB89C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024869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102206-C2DE-44CB-965D-718740AB89C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37596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24BC44-1EBD-43C8-8BE0-85DCF486BB98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48461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2018/2/25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2018/2/25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2018/2/25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2018/2/25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2018/2/25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2018/2/25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47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2018/2/25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07065"/>
            <a:ext cx="3921986" cy="38409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矩形 15"/>
          <p:cNvSpPr/>
          <p:nvPr/>
        </p:nvSpPr>
        <p:spPr>
          <a:xfrm>
            <a:off x="4067944" y="1925419"/>
            <a:ext cx="5760640" cy="646331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US" altLang="zh-CN" sz="36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PowerPoint Template</a:t>
            </a:r>
            <a:endParaRPr lang="zh-CN" altLang="en-US" sz="36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095032" y="3158847"/>
            <a:ext cx="407736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 Type something </a:t>
            </a:r>
            <a:r>
              <a:rPr lang="en-US" altLang="zh-CN" sz="12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here</a:t>
            </a:r>
            <a:endParaRPr lang="zh-CN" altLang="en-US" sz="12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067944" y="2655372"/>
            <a:ext cx="35283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商务成功典范模板</a:t>
            </a:r>
            <a:endParaRPr lang="zh-CN" alt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4105" y="2752045"/>
            <a:ext cx="268317" cy="268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2422" y="2621395"/>
            <a:ext cx="268317" cy="268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2422" y="2932803"/>
            <a:ext cx="268317" cy="268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矩形 8"/>
          <p:cNvSpPr/>
          <p:nvPr/>
        </p:nvSpPr>
        <p:spPr>
          <a:xfrm>
            <a:off x="5648002" y="32306"/>
            <a:ext cx="3676526" cy="52322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The Coolest Design</a:t>
            </a:r>
            <a:endParaRPr lang="en-US" altLang="zh-CN" sz="28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499992" y="483518"/>
            <a:ext cx="4608511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Lorem ipsum dolor sit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amet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,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consectetur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adipisicing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elit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,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sed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do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eiusmod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tempor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incididunt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ut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labore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et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dolore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magna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aliqua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.</a:t>
            </a:r>
          </a:p>
        </p:txBody>
      </p:sp>
      <p:sp>
        <p:nvSpPr>
          <p:cNvPr id="11" name="矩形 10"/>
          <p:cNvSpPr/>
          <p:nvPr/>
        </p:nvSpPr>
        <p:spPr>
          <a:xfrm>
            <a:off x="467544" y="207083"/>
            <a:ext cx="196720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</a:t>
            </a:r>
          </a:p>
        </p:txBody>
      </p:sp>
      <p:sp>
        <p:nvSpPr>
          <p:cNvPr id="12" name="Freeform 5658"/>
          <p:cNvSpPr>
            <a:spLocks noEditPoints="1"/>
          </p:cNvSpPr>
          <p:nvPr/>
        </p:nvSpPr>
        <p:spPr bwMode="auto">
          <a:xfrm>
            <a:off x="251520" y="226828"/>
            <a:ext cx="236538" cy="254000"/>
          </a:xfrm>
          <a:custGeom>
            <a:avLst/>
            <a:gdLst>
              <a:gd name="T0" fmla="*/ 12 w 70"/>
              <a:gd name="T1" fmla="*/ 3 h 75"/>
              <a:gd name="T2" fmla="*/ 21 w 70"/>
              <a:gd name="T3" fmla="*/ 11 h 75"/>
              <a:gd name="T4" fmla="*/ 12 w 70"/>
              <a:gd name="T5" fmla="*/ 19 h 75"/>
              <a:gd name="T6" fmla="*/ 4 w 70"/>
              <a:gd name="T7" fmla="*/ 11 h 75"/>
              <a:gd name="T8" fmla="*/ 12 w 70"/>
              <a:gd name="T9" fmla="*/ 3 h 75"/>
              <a:gd name="T10" fmla="*/ 57 w 70"/>
              <a:gd name="T11" fmla="*/ 3 h 75"/>
              <a:gd name="T12" fmla="*/ 49 w 70"/>
              <a:gd name="T13" fmla="*/ 11 h 75"/>
              <a:gd name="T14" fmla="*/ 57 w 70"/>
              <a:gd name="T15" fmla="*/ 19 h 75"/>
              <a:gd name="T16" fmla="*/ 65 w 70"/>
              <a:gd name="T17" fmla="*/ 11 h 75"/>
              <a:gd name="T18" fmla="*/ 57 w 70"/>
              <a:gd name="T19" fmla="*/ 3 h 75"/>
              <a:gd name="T20" fmla="*/ 49 w 70"/>
              <a:gd name="T21" fmla="*/ 50 h 75"/>
              <a:gd name="T22" fmla="*/ 49 w 70"/>
              <a:gd name="T23" fmla="*/ 72 h 75"/>
              <a:gd name="T24" fmla="*/ 54 w 70"/>
              <a:gd name="T25" fmla="*/ 72 h 75"/>
              <a:gd name="T26" fmla="*/ 57 w 70"/>
              <a:gd name="T27" fmla="*/ 56 h 75"/>
              <a:gd name="T28" fmla="*/ 59 w 70"/>
              <a:gd name="T29" fmla="*/ 72 h 75"/>
              <a:gd name="T30" fmla="*/ 65 w 70"/>
              <a:gd name="T31" fmla="*/ 72 h 75"/>
              <a:gd name="T32" fmla="*/ 65 w 70"/>
              <a:gd name="T33" fmla="*/ 48 h 75"/>
              <a:gd name="T34" fmla="*/ 70 w 70"/>
              <a:gd name="T35" fmla="*/ 41 h 75"/>
              <a:gd name="T36" fmla="*/ 70 w 70"/>
              <a:gd name="T37" fmla="*/ 28 h 75"/>
              <a:gd name="T38" fmla="*/ 62 w 70"/>
              <a:gd name="T39" fmla="*/ 21 h 75"/>
              <a:gd name="T40" fmla="*/ 52 w 70"/>
              <a:gd name="T41" fmla="*/ 21 h 75"/>
              <a:gd name="T42" fmla="*/ 50 w 70"/>
              <a:gd name="T43" fmla="*/ 21 h 75"/>
              <a:gd name="T44" fmla="*/ 52 w 70"/>
              <a:gd name="T45" fmla="*/ 28 h 75"/>
              <a:gd name="T46" fmla="*/ 52 w 70"/>
              <a:gd name="T47" fmla="*/ 41 h 75"/>
              <a:gd name="T48" fmla="*/ 49 w 70"/>
              <a:gd name="T49" fmla="*/ 50 h 75"/>
              <a:gd name="T50" fmla="*/ 35 w 70"/>
              <a:gd name="T51" fmla="*/ 0 h 75"/>
              <a:gd name="T52" fmla="*/ 44 w 70"/>
              <a:gd name="T53" fmla="*/ 9 h 75"/>
              <a:gd name="T54" fmla="*/ 35 w 70"/>
              <a:gd name="T55" fmla="*/ 17 h 75"/>
              <a:gd name="T56" fmla="*/ 26 w 70"/>
              <a:gd name="T57" fmla="*/ 9 h 75"/>
              <a:gd name="T58" fmla="*/ 35 w 70"/>
              <a:gd name="T59" fmla="*/ 0 h 75"/>
              <a:gd name="T60" fmla="*/ 44 w 70"/>
              <a:gd name="T61" fmla="*/ 49 h 75"/>
              <a:gd name="T62" fmla="*/ 44 w 70"/>
              <a:gd name="T63" fmla="*/ 75 h 75"/>
              <a:gd name="T64" fmla="*/ 37 w 70"/>
              <a:gd name="T65" fmla="*/ 75 h 75"/>
              <a:gd name="T66" fmla="*/ 35 w 70"/>
              <a:gd name="T67" fmla="*/ 58 h 75"/>
              <a:gd name="T68" fmla="*/ 32 w 70"/>
              <a:gd name="T69" fmla="*/ 75 h 75"/>
              <a:gd name="T70" fmla="*/ 25 w 70"/>
              <a:gd name="T71" fmla="*/ 75 h 75"/>
              <a:gd name="T72" fmla="*/ 25 w 70"/>
              <a:gd name="T73" fmla="*/ 49 h 75"/>
              <a:gd name="T74" fmla="*/ 21 w 70"/>
              <a:gd name="T75" fmla="*/ 41 h 75"/>
              <a:gd name="T76" fmla="*/ 21 w 70"/>
              <a:gd name="T77" fmla="*/ 28 h 75"/>
              <a:gd name="T78" fmla="*/ 29 w 70"/>
              <a:gd name="T79" fmla="*/ 19 h 75"/>
              <a:gd name="T80" fmla="*/ 40 w 70"/>
              <a:gd name="T81" fmla="*/ 19 h 75"/>
              <a:gd name="T82" fmla="*/ 48 w 70"/>
              <a:gd name="T83" fmla="*/ 28 h 75"/>
              <a:gd name="T84" fmla="*/ 48 w 70"/>
              <a:gd name="T85" fmla="*/ 41 h 75"/>
              <a:gd name="T86" fmla="*/ 44 w 70"/>
              <a:gd name="T87" fmla="*/ 49 h 75"/>
              <a:gd name="T88" fmla="*/ 21 w 70"/>
              <a:gd name="T89" fmla="*/ 50 h 75"/>
              <a:gd name="T90" fmla="*/ 21 w 70"/>
              <a:gd name="T91" fmla="*/ 72 h 75"/>
              <a:gd name="T92" fmla="*/ 15 w 70"/>
              <a:gd name="T93" fmla="*/ 72 h 75"/>
              <a:gd name="T94" fmla="*/ 12 w 70"/>
              <a:gd name="T95" fmla="*/ 56 h 75"/>
              <a:gd name="T96" fmla="*/ 10 w 70"/>
              <a:gd name="T97" fmla="*/ 72 h 75"/>
              <a:gd name="T98" fmla="*/ 4 w 70"/>
              <a:gd name="T99" fmla="*/ 72 h 75"/>
              <a:gd name="T100" fmla="*/ 4 w 70"/>
              <a:gd name="T101" fmla="*/ 48 h 75"/>
              <a:gd name="T102" fmla="*/ 0 w 70"/>
              <a:gd name="T103" fmla="*/ 41 h 75"/>
              <a:gd name="T104" fmla="*/ 0 w 70"/>
              <a:gd name="T105" fmla="*/ 28 h 75"/>
              <a:gd name="T106" fmla="*/ 7 w 70"/>
              <a:gd name="T107" fmla="*/ 21 h 75"/>
              <a:gd name="T108" fmla="*/ 17 w 70"/>
              <a:gd name="T109" fmla="*/ 21 h 75"/>
              <a:gd name="T110" fmla="*/ 19 w 70"/>
              <a:gd name="T111" fmla="*/ 21 h 75"/>
              <a:gd name="T112" fmla="*/ 17 w 70"/>
              <a:gd name="T113" fmla="*/ 28 h 75"/>
              <a:gd name="T114" fmla="*/ 17 w 70"/>
              <a:gd name="T115" fmla="*/ 41 h 75"/>
              <a:gd name="T116" fmla="*/ 21 w 70"/>
              <a:gd name="T117" fmla="*/ 50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70" h="75">
                <a:moveTo>
                  <a:pt x="12" y="3"/>
                </a:moveTo>
                <a:cubicBezTo>
                  <a:pt x="17" y="3"/>
                  <a:pt x="21" y="6"/>
                  <a:pt x="21" y="11"/>
                </a:cubicBezTo>
                <a:cubicBezTo>
                  <a:pt x="21" y="15"/>
                  <a:pt x="17" y="19"/>
                  <a:pt x="12" y="19"/>
                </a:cubicBezTo>
                <a:cubicBezTo>
                  <a:pt x="8" y="19"/>
                  <a:pt x="4" y="15"/>
                  <a:pt x="4" y="11"/>
                </a:cubicBezTo>
                <a:cubicBezTo>
                  <a:pt x="4" y="6"/>
                  <a:pt x="8" y="3"/>
                  <a:pt x="12" y="3"/>
                </a:cubicBezTo>
                <a:close/>
                <a:moveTo>
                  <a:pt x="57" y="3"/>
                </a:moveTo>
                <a:cubicBezTo>
                  <a:pt x="52" y="3"/>
                  <a:pt x="49" y="6"/>
                  <a:pt x="49" y="11"/>
                </a:cubicBezTo>
                <a:cubicBezTo>
                  <a:pt x="49" y="15"/>
                  <a:pt x="52" y="19"/>
                  <a:pt x="57" y="19"/>
                </a:cubicBezTo>
                <a:cubicBezTo>
                  <a:pt x="61" y="19"/>
                  <a:pt x="65" y="15"/>
                  <a:pt x="65" y="11"/>
                </a:cubicBezTo>
                <a:cubicBezTo>
                  <a:pt x="65" y="6"/>
                  <a:pt x="61" y="3"/>
                  <a:pt x="57" y="3"/>
                </a:cubicBezTo>
                <a:close/>
                <a:moveTo>
                  <a:pt x="49" y="50"/>
                </a:moveTo>
                <a:cubicBezTo>
                  <a:pt x="49" y="72"/>
                  <a:pt x="49" y="72"/>
                  <a:pt x="49" y="72"/>
                </a:cubicBezTo>
                <a:cubicBezTo>
                  <a:pt x="54" y="72"/>
                  <a:pt x="54" y="72"/>
                  <a:pt x="54" y="72"/>
                </a:cubicBezTo>
                <a:cubicBezTo>
                  <a:pt x="57" y="56"/>
                  <a:pt x="57" y="56"/>
                  <a:pt x="57" y="56"/>
                </a:cubicBezTo>
                <a:cubicBezTo>
                  <a:pt x="59" y="72"/>
                  <a:pt x="59" y="72"/>
                  <a:pt x="59" y="72"/>
                </a:cubicBezTo>
                <a:cubicBezTo>
                  <a:pt x="65" y="72"/>
                  <a:pt x="65" y="72"/>
                  <a:pt x="65" y="72"/>
                </a:cubicBezTo>
                <a:cubicBezTo>
                  <a:pt x="65" y="48"/>
                  <a:pt x="65" y="48"/>
                  <a:pt x="65" y="48"/>
                </a:cubicBezTo>
                <a:cubicBezTo>
                  <a:pt x="68" y="46"/>
                  <a:pt x="70" y="44"/>
                  <a:pt x="70" y="41"/>
                </a:cubicBezTo>
                <a:cubicBezTo>
                  <a:pt x="70" y="28"/>
                  <a:pt x="70" y="28"/>
                  <a:pt x="70" y="28"/>
                </a:cubicBezTo>
                <a:cubicBezTo>
                  <a:pt x="70" y="24"/>
                  <a:pt x="66" y="21"/>
                  <a:pt x="62" y="21"/>
                </a:cubicBezTo>
                <a:cubicBezTo>
                  <a:pt x="52" y="21"/>
                  <a:pt x="52" y="21"/>
                  <a:pt x="52" y="21"/>
                </a:cubicBezTo>
                <a:cubicBezTo>
                  <a:pt x="52" y="21"/>
                  <a:pt x="51" y="21"/>
                  <a:pt x="50" y="21"/>
                </a:cubicBezTo>
                <a:cubicBezTo>
                  <a:pt x="52" y="23"/>
                  <a:pt x="52" y="25"/>
                  <a:pt x="52" y="28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4"/>
                  <a:pt x="51" y="48"/>
                  <a:pt x="49" y="50"/>
                </a:cubicBezTo>
                <a:close/>
                <a:moveTo>
                  <a:pt x="35" y="0"/>
                </a:moveTo>
                <a:cubicBezTo>
                  <a:pt x="40" y="0"/>
                  <a:pt x="44" y="4"/>
                  <a:pt x="44" y="9"/>
                </a:cubicBezTo>
                <a:cubicBezTo>
                  <a:pt x="44" y="13"/>
                  <a:pt x="40" y="17"/>
                  <a:pt x="35" y="17"/>
                </a:cubicBezTo>
                <a:cubicBezTo>
                  <a:pt x="30" y="17"/>
                  <a:pt x="26" y="13"/>
                  <a:pt x="26" y="9"/>
                </a:cubicBezTo>
                <a:cubicBezTo>
                  <a:pt x="26" y="4"/>
                  <a:pt x="30" y="0"/>
                  <a:pt x="35" y="0"/>
                </a:cubicBezTo>
                <a:close/>
                <a:moveTo>
                  <a:pt x="44" y="49"/>
                </a:moveTo>
                <a:cubicBezTo>
                  <a:pt x="44" y="75"/>
                  <a:pt x="44" y="75"/>
                  <a:pt x="44" y="75"/>
                </a:cubicBezTo>
                <a:cubicBezTo>
                  <a:pt x="37" y="75"/>
                  <a:pt x="37" y="75"/>
                  <a:pt x="37" y="75"/>
                </a:cubicBezTo>
                <a:cubicBezTo>
                  <a:pt x="35" y="58"/>
                  <a:pt x="35" y="58"/>
                  <a:pt x="35" y="58"/>
                </a:cubicBezTo>
                <a:cubicBezTo>
                  <a:pt x="32" y="75"/>
                  <a:pt x="32" y="75"/>
                  <a:pt x="32" y="75"/>
                </a:cubicBezTo>
                <a:cubicBezTo>
                  <a:pt x="25" y="75"/>
                  <a:pt x="25" y="75"/>
                  <a:pt x="25" y="75"/>
                </a:cubicBezTo>
                <a:cubicBezTo>
                  <a:pt x="25" y="49"/>
                  <a:pt x="25" y="49"/>
                  <a:pt x="25" y="49"/>
                </a:cubicBezTo>
                <a:cubicBezTo>
                  <a:pt x="23" y="47"/>
                  <a:pt x="21" y="44"/>
                  <a:pt x="21" y="41"/>
                </a:cubicBezTo>
                <a:cubicBezTo>
                  <a:pt x="21" y="28"/>
                  <a:pt x="21" y="28"/>
                  <a:pt x="21" y="28"/>
                </a:cubicBezTo>
                <a:cubicBezTo>
                  <a:pt x="21" y="23"/>
                  <a:pt x="25" y="19"/>
                  <a:pt x="29" y="19"/>
                </a:cubicBezTo>
                <a:cubicBezTo>
                  <a:pt x="40" y="19"/>
                  <a:pt x="40" y="19"/>
                  <a:pt x="40" y="19"/>
                </a:cubicBezTo>
                <a:cubicBezTo>
                  <a:pt x="45" y="19"/>
                  <a:pt x="48" y="23"/>
                  <a:pt x="48" y="28"/>
                </a:cubicBezTo>
                <a:cubicBezTo>
                  <a:pt x="48" y="41"/>
                  <a:pt x="48" y="41"/>
                  <a:pt x="48" y="41"/>
                </a:cubicBezTo>
                <a:cubicBezTo>
                  <a:pt x="48" y="44"/>
                  <a:pt x="46" y="47"/>
                  <a:pt x="44" y="49"/>
                </a:cubicBezTo>
                <a:close/>
                <a:moveTo>
                  <a:pt x="21" y="50"/>
                </a:moveTo>
                <a:cubicBezTo>
                  <a:pt x="21" y="72"/>
                  <a:pt x="21" y="72"/>
                  <a:pt x="21" y="72"/>
                </a:cubicBezTo>
                <a:cubicBezTo>
                  <a:pt x="15" y="72"/>
                  <a:pt x="15" y="72"/>
                  <a:pt x="15" y="72"/>
                </a:cubicBezTo>
                <a:cubicBezTo>
                  <a:pt x="12" y="56"/>
                  <a:pt x="12" y="56"/>
                  <a:pt x="12" y="56"/>
                </a:cubicBezTo>
                <a:cubicBezTo>
                  <a:pt x="10" y="72"/>
                  <a:pt x="10" y="72"/>
                  <a:pt x="10" y="72"/>
                </a:cubicBezTo>
                <a:cubicBezTo>
                  <a:pt x="4" y="72"/>
                  <a:pt x="4" y="72"/>
                  <a:pt x="4" y="72"/>
                </a:cubicBezTo>
                <a:cubicBezTo>
                  <a:pt x="4" y="48"/>
                  <a:pt x="4" y="48"/>
                  <a:pt x="4" y="48"/>
                </a:cubicBezTo>
                <a:cubicBezTo>
                  <a:pt x="1" y="46"/>
                  <a:pt x="0" y="44"/>
                  <a:pt x="0" y="41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4"/>
                  <a:pt x="3" y="21"/>
                  <a:pt x="7" y="21"/>
                </a:cubicBezTo>
                <a:cubicBezTo>
                  <a:pt x="17" y="21"/>
                  <a:pt x="17" y="21"/>
                  <a:pt x="17" y="21"/>
                </a:cubicBezTo>
                <a:cubicBezTo>
                  <a:pt x="18" y="21"/>
                  <a:pt x="18" y="21"/>
                  <a:pt x="19" y="21"/>
                </a:cubicBezTo>
                <a:cubicBezTo>
                  <a:pt x="18" y="23"/>
                  <a:pt x="17" y="25"/>
                  <a:pt x="17" y="28"/>
                </a:cubicBezTo>
                <a:cubicBezTo>
                  <a:pt x="17" y="41"/>
                  <a:pt x="17" y="41"/>
                  <a:pt x="17" y="41"/>
                </a:cubicBezTo>
                <a:cubicBezTo>
                  <a:pt x="17" y="44"/>
                  <a:pt x="18" y="48"/>
                  <a:pt x="21" y="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03882940"/>
      </p:ext>
    </p:extLst>
  </p:cSld>
  <p:clrMapOvr>
    <a:masterClrMapping/>
  </p:clrMapOvr>
  <p:transition spd="slow" advTm="3000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648002" y="32306"/>
            <a:ext cx="3676526" cy="52322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The Coolest Design</a:t>
            </a:r>
            <a:endParaRPr lang="en-US" altLang="zh-CN" sz="28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499992" y="483518"/>
            <a:ext cx="4608511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Lorem ipsum dolor sit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amet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,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consectetur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adipisicing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elit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,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sed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do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eiusmod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tempor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incididunt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ut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labore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et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dolore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magna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aliqua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.</a:t>
            </a:r>
          </a:p>
        </p:txBody>
      </p:sp>
      <p:sp>
        <p:nvSpPr>
          <p:cNvPr id="5" name="矩形 4"/>
          <p:cNvSpPr/>
          <p:nvPr/>
        </p:nvSpPr>
        <p:spPr>
          <a:xfrm>
            <a:off x="467544" y="207083"/>
            <a:ext cx="196720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</a:t>
            </a:r>
          </a:p>
        </p:txBody>
      </p:sp>
      <p:sp>
        <p:nvSpPr>
          <p:cNvPr id="6" name="Freeform 5658"/>
          <p:cNvSpPr>
            <a:spLocks noEditPoints="1"/>
          </p:cNvSpPr>
          <p:nvPr/>
        </p:nvSpPr>
        <p:spPr bwMode="auto">
          <a:xfrm>
            <a:off x="251520" y="226828"/>
            <a:ext cx="236538" cy="254000"/>
          </a:xfrm>
          <a:custGeom>
            <a:avLst/>
            <a:gdLst>
              <a:gd name="T0" fmla="*/ 12 w 70"/>
              <a:gd name="T1" fmla="*/ 3 h 75"/>
              <a:gd name="T2" fmla="*/ 21 w 70"/>
              <a:gd name="T3" fmla="*/ 11 h 75"/>
              <a:gd name="T4" fmla="*/ 12 w 70"/>
              <a:gd name="T5" fmla="*/ 19 h 75"/>
              <a:gd name="T6" fmla="*/ 4 w 70"/>
              <a:gd name="T7" fmla="*/ 11 h 75"/>
              <a:gd name="T8" fmla="*/ 12 w 70"/>
              <a:gd name="T9" fmla="*/ 3 h 75"/>
              <a:gd name="T10" fmla="*/ 57 w 70"/>
              <a:gd name="T11" fmla="*/ 3 h 75"/>
              <a:gd name="T12" fmla="*/ 49 w 70"/>
              <a:gd name="T13" fmla="*/ 11 h 75"/>
              <a:gd name="T14" fmla="*/ 57 w 70"/>
              <a:gd name="T15" fmla="*/ 19 h 75"/>
              <a:gd name="T16" fmla="*/ 65 w 70"/>
              <a:gd name="T17" fmla="*/ 11 h 75"/>
              <a:gd name="T18" fmla="*/ 57 w 70"/>
              <a:gd name="T19" fmla="*/ 3 h 75"/>
              <a:gd name="T20" fmla="*/ 49 w 70"/>
              <a:gd name="T21" fmla="*/ 50 h 75"/>
              <a:gd name="T22" fmla="*/ 49 w 70"/>
              <a:gd name="T23" fmla="*/ 72 h 75"/>
              <a:gd name="T24" fmla="*/ 54 w 70"/>
              <a:gd name="T25" fmla="*/ 72 h 75"/>
              <a:gd name="T26" fmla="*/ 57 w 70"/>
              <a:gd name="T27" fmla="*/ 56 h 75"/>
              <a:gd name="T28" fmla="*/ 59 w 70"/>
              <a:gd name="T29" fmla="*/ 72 h 75"/>
              <a:gd name="T30" fmla="*/ 65 w 70"/>
              <a:gd name="T31" fmla="*/ 72 h 75"/>
              <a:gd name="T32" fmla="*/ 65 w 70"/>
              <a:gd name="T33" fmla="*/ 48 h 75"/>
              <a:gd name="T34" fmla="*/ 70 w 70"/>
              <a:gd name="T35" fmla="*/ 41 h 75"/>
              <a:gd name="T36" fmla="*/ 70 w 70"/>
              <a:gd name="T37" fmla="*/ 28 h 75"/>
              <a:gd name="T38" fmla="*/ 62 w 70"/>
              <a:gd name="T39" fmla="*/ 21 h 75"/>
              <a:gd name="T40" fmla="*/ 52 w 70"/>
              <a:gd name="T41" fmla="*/ 21 h 75"/>
              <a:gd name="T42" fmla="*/ 50 w 70"/>
              <a:gd name="T43" fmla="*/ 21 h 75"/>
              <a:gd name="T44" fmla="*/ 52 w 70"/>
              <a:gd name="T45" fmla="*/ 28 h 75"/>
              <a:gd name="T46" fmla="*/ 52 w 70"/>
              <a:gd name="T47" fmla="*/ 41 h 75"/>
              <a:gd name="T48" fmla="*/ 49 w 70"/>
              <a:gd name="T49" fmla="*/ 50 h 75"/>
              <a:gd name="T50" fmla="*/ 35 w 70"/>
              <a:gd name="T51" fmla="*/ 0 h 75"/>
              <a:gd name="T52" fmla="*/ 44 w 70"/>
              <a:gd name="T53" fmla="*/ 9 h 75"/>
              <a:gd name="T54" fmla="*/ 35 w 70"/>
              <a:gd name="T55" fmla="*/ 17 h 75"/>
              <a:gd name="T56" fmla="*/ 26 w 70"/>
              <a:gd name="T57" fmla="*/ 9 h 75"/>
              <a:gd name="T58" fmla="*/ 35 w 70"/>
              <a:gd name="T59" fmla="*/ 0 h 75"/>
              <a:gd name="T60" fmla="*/ 44 w 70"/>
              <a:gd name="T61" fmla="*/ 49 h 75"/>
              <a:gd name="T62" fmla="*/ 44 w 70"/>
              <a:gd name="T63" fmla="*/ 75 h 75"/>
              <a:gd name="T64" fmla="*/ 37 w 70"/>
              <a:gd name="T65" fmla="*/ 75 h 75"/>
              <a:gd name="T66" fmla="*/ 35 w 70"/>
              <a:gd name="T67" fmla="*/ 58 h 75"/>
              <a:gd name="T68" fmla="*/ 32 w 70"/>
              <a:gd name="T69" fmla="*/ 75 h 75"/>
              <a:gd name="T70" fmla="*/ 25 w 70"/>
              <a:gd name="T71" fmla="*/ 75 h 75"/>
              <a:gd name="T72" fmla="*/ 25 w 70"/>
              <a:gd name="T73" fmla="*/ 49 h 75"/>
              <a:gd name="T74" fmla="*/ 21 w 70"/>
              <a:gd name="T75" fmla="*/ 41 h 75"/>
              <a:gd name="T76" fmla="*/ 21 w 70"/>
              <a:gd name="T77" fmla="*/ 28 h 75"/>
              <a:gd name="T78" fmla="*/ 29 w 70"/>
              <a:gd name="T79" fmla="*/ 19 h 75"/>
              <a:gd name="T80" fmla="*/ 40 w 70"/>
              <a:gd name="T81" fmla="*/ 19 h 75"/>
              <a:gd name="T82" fmla="*/ 48 w 70"/>
              <a:gd name="T83" fmla="*/ 28 h 75"/>
              <a:gd name="T84" fmla="*/ 48 w 70"/>
              <a:gd name="T85" fmla="*/ 41 h 75"/>
              <a:gd name="T86" fmla="*/ 44 w 70"/>
              <a:gd name="T87" fmla="*/ 49 h 75"/>
              <a:gd name="T88" fmla="*/ 21 w 70"/>
              <a:gd name="T89" fmla="*/ 50 h 75"/>
              <a:gd name="T90" fmla="*/ 21 w 70"/>
              <a:gd name="T91" fmla="*/ 72 h 75"/>
              <a:gd name="T92" fmla="*/ 15 w 70"/>
              <a:gd name="T93" fmla="*/ 72 h 75"/>
              <a:gd name="T94" fmla="*/ 12 w 70"/>
              <a:gd name="T95" fmla="*/ 56 h 75"/>
              <a:gd name="T96" fmla="*/ 10 w 70"/>
              <a:gd name="T97" fmla="*/ 72 h 75"/>
              <a:gd name="T98" fmla="*/ 4 w 70"/>
              <a:gd name="T99" fmla="*/ 72 h 75"/>
              <a:gd name="T100" fmla="*/ 4 w 70"/>
              <a:gd name="T101" fmla="*/ 48 h 75"/>
              <a:gd name="T102" fmla="*/ 0 w 70"/>
              <a:gd name="T103" fmla="*/ 41 h 75"/>
              <a:gd name="T104" fmla="*/ 0 w 70"/>
              <a:gd name="T105" fmla="*/ 28 h 75"/>
              <a:gd name="T106" fmla="*/ 7 w 70"/>
              <a:gd name="T107" fmla="*/ 21 h 75"/>
              <a:gd name="T108" fmla="*/ 17 w 70"/>
              <a:gd name="T109" fmla="*/ 21 h 75"/>
              <a:gd name="T110" fmla="*/ 19 w 70"/>
              <a:gd name="T111" fmla="*/ 21 h 75"/>
              <a:gd name="T112" fmla="*/ 17 w 70"/>
              <a:gd name="T113" fmla="*/ 28 h 75"/>
              <a:gd name="T114" fmla="*/ 17 w 70"/>
              <a:gd name="T115" fmla="*/ 41 h 75"/>
              <a:gd name="T116" fmla="*/ 21 w 70"/>
              <a:gd name="T117" fmla="*/ 50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70" h="75">
                <a:moveTo>
                  <a:pt x="12" y="3"/>
                </a:moveTo>
                <a:cubicBezTo>
                  <a:pt x="17" y="3"/>
                  <a:pt x="21" y="6"/>
                  <a:pt x="21" y="11"/>
                </a:cubicBezTo>
                <a:cubicBezTo>
                  <a:pt x="21" y="15"/>
                  <a:pt x="17" y="19"/>
                  <a:pt x="12" y="19"/>
                </a:cubicBezTo>
                <a:cubicBezTo>
                  <a:pt x="8" y="19"/>
                  <a:pt x="4" y="15"/>
                  <a:pt x="4" y="11"/>
                </a:cubicBezTo>
                <a:cubicBezTo>
                  <a:pt x="4" y="6"/>
                  <a:pt x="8" y="3"/>
                  <a:pt x="12" y="3"/>
                </a:cubicBezTo>
                <a:close/>
                <a:moveTo>
                  <a:pt x="57" y="3"/>
                </a:moveTo>
                <a:cubicBezTo>
                  <a:pt x="52" y="3"/>
                  <a:pt x="49" y="6"/>
                  <a:pt x="49" y="11"/>
                </a:cubicBezTo>
                <a:cubicBezTo>
                  <a:pt x="49" y="15"/>
                  <a:pt x="52" y="19"/>
                  <a:pt x="57" y="19"/>
                </a:cubicBezTo>
                <a:cubicBezTo>
                  <a:pt x="61" y="19"/>
                  <a:pt x="65" y="15"/>
                  <a:pt x="65" y="11"/>
                </a:cubicBezTo>
                <a:cubicBezTo>
                  <a:pt x="65" y="6"/>
                  <a:pt x="61" y="3"/>
                  <a:pt x="57" y="3"/>
                </a:cubicBezTo>
                <a:close/>
                <a:moveTo>
                  <a:pt x="49" y="50"/>
                </a:moveTo>
                <a:cubicBezTo>
                  <a:pt x="49" y="72"/>
                  <a:pt x="49" y="72"/>
                  <a:pt x="49" y="72"/>
                </a:cubicBezTo>
                <a:cubicBezTo>
                  <a:pt x="54" y="72"/>
                  <a:pt x="54" y="72"/>
                  <a:pt x="54" y="72"/>
                </a:cubicBezTo>
                <a:cubicBezTo>
                  <a:pt x="57" y="56"/>
                  <a:pt x="57" y="56"/>
                  <a:pt x="57" y="56"/>
                </a:cubicBezTo>
                <a:cubicBezTo>
                  <a:pt x="59" y="72"/>
                  <a:pt x="59" y="72"/>
                  <a:pt x="59" y="72"/>
                </a:cubicBezTo>
                <a:cubicBezTo>
                  <a:pt x="65" y="72"/>
                  <a:pt x="65" y="72"/>
                  <a:pt x="65" y="72"/>
                </a:cubicBezTo>
                <a:cubicBezTo>
                  <a:pt x="65" y="48"/>
                  <a:pt x="65" y="48"/>
                  <a:pt x="65" y="48"/>
                </a:cubicBezTo>
                <a:cubicBezTo>
                  <a:pt x="68" y="46"/>
                  <a:pt x="70" y="44"/>
                  <a:pt x="70" y="41"/>
                </a:cubicBezTo>
                <a:cubicBezTo>
                  <a:pt x="70" y="28"/>
                  <a:pt x="70" y="28"/>
                  <a:pt x="70" y="28"/>
                </a:cubicBezTo>
                <a:cubicBezTo>
                  <a:pt x="70" y="24"/>
                  <a:pt x="66" y="21"/>
                  <a:pt x="62" y="21"/>
                </a:cubicBezTo>
                <a:cubicBezTo>
                  <a:pt x="52" y="21"/>
                  <a:pt x="52" y="21"/>
                  <a:pt x="52" y="21"/>
                </a:cubicBezTo>
                <a:cubicBezTo>
                  <a:pt x="52" y="21"/>
                  <a:pt x="51" y="21"/>
                  <a:pt x="50" y="21"/>
                </a:cubicBezTo>
                <a:cubicBezTo>
                  <a:pt x="52" y="23"/>
                  <a:pt x="52" y="25"/>
                  <a:pt x="52" y="28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4"/>
                  <a:pt x="51" y="48"/>
                  <a:pt x="49" y="50"/>
                </a:cubicBezTo>
                <a:close/>
                <a:moveTo>
                  <a:pt x="35" y="0"/>
                </a:moveTo>
                <a:cubicBezTo>
                  <a:pt x="40" y="0"/>
                  <a:pt x="44" y="4"/>
                  <a:pt x="44" y="9"/>
                </a:cubicBezTo>
                <a:cubicBezTo>
                  <a:pt x="44" y="13"/>
                  <a:pt x="40" y="17"/>
                  <a:pt x="35" y="17"/>
                </a:cubicBezTo>
                <a:cubicBezTo>
                  <a:pt x="30" y="17"/>
                  <a:pt x="26" y="13"/>
                  <a:pt x="26" y="9"/>
                </a:cubicBezTo>
                <a:cubicBezTo>
                  <a:pt x="26" y="4"/>
                  <a:pt x="30" y="0"/>
                  <a:pt x="35" y="0"/>
                </a:cubicBezTo>
                <a:close/>
                <a:moveTo>
                  <a:pt x="44" y="49"/>
                </a:moveTo>
                <a:cubicBezTo>
                  <a:pt x="44" y="75"/>
                  <a:pt x="44" y="75"/>
                  <a:pt x="44" y="75"/>
                </a:cubicBezTo>
                <a:cubicBezTo>
                  <a:pt x="37" y="75"/>
                  <a:pt x="37" y="75"/>
                  <a:pt x="37" y="75"/>
                </a:cubicBezTo>
                <a:cubicBezTo>
                  <a:pt x="35" y="58"/>
                  <a:pt x="35" y="58"/>
                  <a:pt x="35" y="58"/>
                </a:cubicBezTo>
                <a:cubicBezTo>
                  <a:pt x="32" y="75"/>
                  <a:pt x="32" y="75"/>
                  <a:pt x="32" y="75"/>
                </a:cubicBezTo>
                <a:cubicBezTo>
                  <a:pt x="25" y="75"/>
                  <a:pt x="25" y="75"/>
                  <a:pt x="25" y="75"/>
                </a:cubicBezTo>
                <a:cubicBezTo>
                  <a:pt x="25" y="49"/>
                  <a:pt x="25" y="49"/>
                  <a:pt x="25" y="49"/>
                </a:cubicBezTo>
                <a:cubicBezTo>
                  <a:pt x="23" y="47"/>
                  <a:pt x="21" y="44"/>
                  <a:pt x="21" y="41"/>
                </a:cubicBezTo>
                <a:cubicBezTo>
                  <a:pt x="21" y="28"/>
                  <a:pt x="21" y="28"/>
                  <a:pt x="21" y="28"/>
                </a:cubicBezTo>
                <a:cubicBezTo>
                  <a:pt x="21" y="23"/>
                  <a:pt x="25" y="19"/>
                  <a:pt x="29" y="19"/>
                </a:cubicBezTo>
                <a:cubicBezTo>
                  <a:pt x="40" y="19"/>
                  <a:pt x="40" y="19"/>
                  <a:pt x="40" y="19"/>
                </a:cubicBezTo>
                <a:cubicBezTo>
                  <a:pt x="45" y="19"/>
                  <a:pt x="48" y="23"/>
                  <a:pt x="48" y="28"/>
                </a:cubicBezTo>
                <a:cubicBezTo>
                  <a:pt x="48" y="41"/>
                  <a:pt x="48" y="41"/>
                  <a:pt x="48" y="41"/>
                </a:cubicBezTo>
                <a:cubicBezTo>
                  <a:pt x="48" y="44"/>
                  <a:pt x="46" y="47"/>
                  <a:pt x="44" y="49"/>
                </a:cubicBezTo>
                <a:close/>
                <a:moveTo>
                  <a:pt x="21" y="50"/>
                </a:moveTo>
                <a:cubicBezTo>
                  <a:pt x="21" y="72"/>
                  <a:pt x="21" y="72"/>
                  <a:pt x="21" y="72"/>
                </a:cubicBezTo>
                <a:cubicBezTo>
                  <a:pt x="15" y="72"/>
                  <a:pt x="15" y="72"/>
                  <a:pt x="15" y="72"/>
                </a:cubicBezTo>
                <a:cubicBezTo>
                  <a:pt x="12" y="56"/>
                  <a:pt x="12" y="56"/>
                  <a:pt x="12" y="56"/>
                </a:cubicBezTo>
                <a:cubicBezTo>
                  <a:pt x="10" y="72"/>
                  <a:pt x="10" y="72"/>
                  <a:pt x="10" y="72"/>
                </a:cubicBezTo>
                <a:cubicBezTo>
                  <a:pt x="4" y="72"/>
                  <a:pt x="4" y="72"/>
                  <a:pt x="4" y="72"/>
                </a:cubicBezTo>
                <a:cubicBezTo>
                  <a:pt x="4" y="48"/>
                  <a:pt x="4" y="48"/>
                  <a:pt x="4" y="48"/>
                </a:cubicBezTo>
                <a:cubicBezTo>
                  <a:pt x="1" y="46"/>
                  <a:pt x="0" y="44"/>
                  <a:pt x="0" y="41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4"/>
                  <a:pt x="3" y="21"/>
                  <a:pt x="7" y="21"/>
                </a:cubicBezTo>
                <a:cubicBezTo>
                  <a:pt x="17" y="21"/>
                  <a:pt x="17" y="21"/>
                  <a:pt x="17" y="21"/>
                </a:cubicBezTo>
                <a:cubicBezTo>
                  <a:pt x="18" y="21"/>
                  <a:pt x="18" y="21"/>
                  <a:pt x="19" y="21"/>
                </a:cubicBezTo>
                <a:cubicBezTo>
                  <a:pt x="18" y="23"/>
                  <a:pt x="17" y="25"/>
                  <a:pt x="17" y="28"/>
                </a:cubicBezTo>
                <a:cubicBezTo>
                  <a:pt x="17" y="41"/>
                  <a:pt x="17" y="41"/>
                  <a:pt x="17" y="41"/>
                </a:cubicBezTo>
                <a:cubicBezTo>
                  <a:pt x="17" y="44"/>
                  <a:pt x="18" y="48"/>
                  <a:pt x="21" y="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2651264246"/>
              </p:ext>
            </p:extLst>
          </p:nvPr>
        </p:nvGraphicFramePr>
        <p:xfrm>
          <a:off x="755576" y="2487983"/>
          <a:ext cx="1799862" cy="12399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图表 7"/>
          <p:cNvGraphicFramePr/>
          <p:nvPr>
            <p:extLst>
              <p:ext uri="{D42A27DB-BD31-4B8C-83A1-F6EECF244321}">
                <p14:modId xmlns:p14="http://schemas.microsoft.com/office/powerpoint/2010/main" val="1828901966"/>
              </p:ext>
            </p:extLst>
          </p:nvPr>
        </p:nvGraphicFramePr>
        <p:xfrm>
          <a:off x="2627784" y="2487983"/>
          <a:ext cx="1799862" cy="12399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图表 8"/>
          <p:cNvGraphicFramePr/>
          <p:nvPr>
            <p:extLst>
              <p:ext uri="{D42A27DB-BD31-4B8C-83A1-F6EECF244321}">
                <p14:modId xmlns:p14="http://schemas.microsoft.com/office/powerpoint/2010/main" val="2587413092"/>
              </p:ext>
            </p:extLst>
          </p:nvPr>
        </p:nvGraphicFramePr>
        <p:xfrm>
          <a:off x="4572000" y="2487983"/>
          <a:ext cx="1799862" cy="12399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" name="图表 9"/>
          <p:cNvGraphicFramePr/>
          <p:nvPr>
            <p:extLst>
              <p:ext uri="{D42A27DB-BD31-4B8C-83A1-F6EECF244321}">
                <p14:modId xmlns:p14="http://schemas.microsoft.com/office/powerpoint/2010/main" val="3710590056"/>
              </p:ext>
            </p:extLst>
          </p:nvPr>
        </p:nvGraphicFramePr>
        <p:xfrm>
          <a:off x="6444208" y="2487983"/>
          <a:ext cx="1799862" cy="12399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1" name="矩形 10"/>
          <p:cNvSpPr/>
          <p:nvPr/>
        </p:nvSpPr>
        <p:spPr>
          <a:xfrm>
            <a:off x="1403648" y="3147814"/>
            <a:ext cx="5068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90%</a:t>
            </a:r>
            <a:endParaRPr lang="zh-CN" altLang="en-US" sz="14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305126" y="3147814"/>
            <a:ext cx="5068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33%</a:t>
            </a:r>
            <a:endParaRPr lang="zh-CN" altLang="en-US" sz="14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206604" y="3147814"/>
            <a:ext cx="5068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50%</a:t>
            </a:r>
            <a:endParaRPr lang="zh-CN" altLang="en-US" sz="14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108082" y="3147814"/>
            <a:ext cx="5068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80%</a:t>
            </a:r>
            <a:endParaRPr lang="zh-CN" altLang="en-US" sz="14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82159" y="3673936"/>
            <a:ext cx="1583764" cy="553998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</a:t>
            </a:r>
          </a:p>
          <a:p>
            <a:r>
              <a:rPr lang="en-US" altLang="zh-CN" sz="10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</a:t>
            </a:r>
          </a:p>
          <a:p>
            <a:r>
              <a:rPr lang="en-US" altLang="zh-CN" sz="10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</a:t>
            </a:r>
            <a:endParaRPr lang="en-US" altLang="zh-CN" sz="10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791690" y="3673936"/>
            <a:ext cx="1583764" cy="553998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</a:t>
            </a:r>
          </a:p>
          <a:p>
            <a:r>
              <a:rPr lang="en-US" altLang="zh-CN" sz="10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</a:t>
            </a:r>
          </a:p>
          <a:p>
            <a:r>
              <a:rPr lang="en-US" altLang="zh-CN" sz="10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</a:t>
            </a:r>
            <a:endParaRPr lang="en-US" altLang="zh-CN" sz="10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701221" y="3673936"/>
            <a:ext cx="1583764" cy="553998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</a:t>
            </a:r>
          </a:p>
          <a:p>
            <a:r>
              <a:rPr lang="en-US" altLang="zh-CN" sz="10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</a:t>
            </a:r>
          </a:p>
          <a:p>
            <a:r>
              <a:rPr lang="en-US" altLang="zh-CN" sz="10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</a:t>
            </a:r>
            <a:endParaRPr lang="en-US" altLang="zh-CN" sz="10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610753" y="3673936"/>
            <a:ext cx="1583764" cy="553998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</a:t>
            </a:r>
          </a:p>
          <a:p>
            <a:r>
              <a:rPr lang="en-US" altLang="zh-CN" sz="10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</a:t>
            </a:r>
          </a:p>
          <a:p>
            <a:r>
              <a:rPr lang="en-US" altLang="zh-CN" sz="10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</a:t>
            </a:r>
            <a:endParaRPr lang="en-US" altLang="zh-CN" sz="10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1511889" y="2821747"/>
            <a:ext cx="324304" cy="371042"/>
            <a:chOff x="2227263" y="227013"/>
            <a:chExt cx="852488" cy="922338"/>
          </a:xfrm>
          <a:solidFill>
            <a:schemeClr val="bg1"/>
          </a:solidFill>
        </p:grpSpPr>
        <p:sp>
          <p:nvSpPr>
            <p:cNvPr id="20" name="Freeform 14"/>
            <p:cNvSpPr>
              <a:spLocks noEditPoints="1"/>
            </p:cNvSpPr>
            <p:nvPr/>
          </p:nvSpPr>
          <p:spPr bwMode="auto">
            <a:xfrm>
              <a:off x="2227263" y="504826"/>
              <a:ext cx="852488" cy="550863"/>
            </a:xfrm>
            <a:custGeom>
              <a:avLst/>
              <a:gdLst>
                <a:gd name="T0" fmla="*/ 33 w 282"/>
                <a:gd name="T1" fmla="*/ 0 h 182"/>
                <a:gd name="T2" fmla="*/ 248 w 282"/>
                <a:gd name="T3" fmla="*/ 0 h 182"/>
                <a:gd name="T4" fmla="*/ 272 w 282"/>
                <a:gd name="T5" fmla="*/ 11 h 182"/>
                <a:gd name="T6" fmla="*/ 282 w 282"/>
                <a:gd name="T7" fmla="*/ 36 h 182"/>
                <a:gd name="T8" fmla="*/ 282 w 282"/>
                <a:gd name="T9" fmla="*/ 146 h 182"/>
                <a:gd name="T10" fmla="*/ 272 w 282"/>
                <a:gd name="T11" fmla="*/ 172 h 182"/>
                <a:gd name="T12" fmla="*/ 248 w 282"/>
                <a:gd name="T13" fmla="*/ 182 h 182"/>
                <a:gd name="T14" fmla="*/ 33 w 282"/>
                <a:gd name="T15" fmla="*/ 182 h 182"/>
                <a:gd name="T16" fmla="*/ 10 w 282"/>
                <a:gd name="T17" fmla="*/ 172 h 182"/>
                <a:gd name="T18" fmla="*/ 0 w 282"/>
                <a:gd name="T19" fmla="*/ 146 h 182"/>
                <a:gd name="T20" fmla="*/ 0 w 282"/>
                <a:gd name="T21" fmla="*/ 36 h 182"/>
                <a:gd name="T22" fmla="*/ 10 w 282"/>
                <a:gd name="T23" fmla="*/ 11 h 182"/>
                <a:gd name="T24" fmla="*/ 33 w 282"/>
                <a:gd name="T25" fmla="*/ 0 h 182"/>
                <a:gd name="T26" fmla="*/ 248 w 282"/>
                <a:gd name="T27" fmla="*/ 17 h 182"/>
                <a:gd name="T28" fmla="*/ 33 w 282"/>
                <a:gd name="T29" fmla="*/ 17 h 182"/>
                <a:gd name="T30" fmla="*/ 23 w 282"/>
                <a:gd name="T31" fmla="*/ 22 h 182"/>
                <a:gd name="T32" fmla="*/ 18 w 282"/>
                <a:gd name="T33" fmla="*/ 36 h 182"/>
                <a:gd name="T34" fmla="*/ 18 w 282"/>
                <a:gd name="T35" fmla="*/ 146 h 182"/>
                <a:gd name="T36" fmla="*/ 23 w 282"/>
                <a:gd name="T37" fmla="*/ 160 h 182"/>
                <a:gd name="T38" fmla="*/ 33 w 282"/>
                <a:gd name="T39" fmla="*/ 165 h 182"/>
                <a:gd name="T40" fmla="*/ 248 w 282"/>
                <a:gd name="T41" fmla="*/ 165 h 182"/>
                <a:gd name="T42" fmla="*/ 259 w 282"/>
                <a:gd name="T43" fmla="*/ 160 h 182"/>
                <a:gd name="T44" fmla="*/ 264 w 282"/>
                <a:gd name="T45" fmla="*/ 146 h 182"/>
                <a:gd name="T46" fmla="*/ 264 w 282"/>
                <a:gd name="T47" fmla="*/ 36 h 182"/>
                <a:gd name="T48" fmla="*/ 259 w 282"/>
                <a:gd name="T49" fmla="*/ 22 h 182"/>
                <a:gd name="T50" fmla="*/ 248 w 282"/>
                <a:gd name="T51" fmla="*/ 17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82" h="182">
                  <a:moveTo>
                    <a:pt x="33" y="0"/>
                  </a:moveTo>
                  <a:cubicBezTo>
                    <a:pt x="248" y="0"/>
                    <a:pt x="248" y="0"/>
                    <a:pt x="248" y="0"/>
                  </a:cubicBezTo>
                  <a:cubicBezTo>
                    <a:pt x="258" y="0"/>
                    <a:pt x="266" y="4"/>
                    <a:pt x="272" y="11"/>
                  </a:cubicBezTo>
                  <a:cubicBezTo>
                    <a:pt x="278" y="17"/>
                    <a:pt x="282" y="26"/>
                    <a:pt x="282" y="36"/>
                  </a:cubicBezTo>
                  <a:cubicBezTo>
                    <a:pt x="282" y="146"/>
                    <a:pt x="282" y="146"/>
                    <a:pt x="282" y="146"/>
                  </a:cubicBezTo>
                  <a:cubicBezTo>
                    <a:pt x="282" y="156"/>
                    <a:pt x="278" y="165"/>
                    <a:pt x="272" y="172"/>
                  </a:cubicBezTo>
                  <a:cubicBezTo>
                    <a:pt x="266" y="178"/>
                    <a:pt x="258" y="182"/>
                    <a:pt x="248" y="182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24" y="182"/>
                    <a:pt x="16" y="178"/>
                    <a:pt x="10" y="172"/>
                  </a:cubicBezTo>
                  <a:cubicBezTo>
                    <a:pt x="4" y="165"/>
                    <a:pt x="0" y="156"/>
                    <a:pt x="0" y="14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26"/>
                    <a:pt x="4" y="17"/>
                    <a:pt x="10" y="11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48" y="17"/>
                  </a:moveTo>
                  <a:cubicBezTo>
                    <a:pt x="33" y="17"/>
                    <a:pt x="33" y="17"/>
                    <a:pt x="33" y="17"/>
                  </a:cubicBezTo>
                  <a:cubicBezTo>
                    <a:pt x="29" y="17"/>
                    <a:pt x="26" y="19"/>
                    <a:pt x="23" y="22"/>
                  </a:cubicBezTo>
                  <a:cubicBezTo>
                    <a:pt x="20" y="26"/>
                    <a:pt x="18" y="30"/>
                    <a:pt x="18" y="36"/>
                  </a:cubicBezTo>
                  <a:cubicBezTo>
                    <a:pt x="18" y="146"/>
                    <a:pt x="18" y="146"/>
                    <a:pt x="18" y="146"/>
                  </a:cubicBezTo>
                  <a:cubicBezTo>
                    <a:pt x="18" y="152"/>
                    <a:pt x="20" y="156"/>
                    <a:pt x="23" y="160"/>
                  </a:cubicBezTo>
                  <a:cubicBezTo>
                    <a:pt x="26" y="163"/>
                    <a:pt x="29" y="165"/>
                    <a:pt x="33" y="165"/>
                  </a:cubicBezTo>
                  <a:cubicBezTo>
                    <a:pt x="248" y="165"/>
                    <a:pt x="248" y="165"/>
                    <a:pt x="248" y="165"/>
                  </a:cubicBezTo>
                  <a:cubicBezTo>
                    <a:pt x="252" y="165"/>
                    <a:pt x="256" y="163"/>
                    <a:pt x="259" y="160"/>
                  </a:cubicBezTo>
                  <a:cubicBezTo>
                    <a:pt x="262" y="156"/>
                    <a:pt x="264" y="152"/>
                    <a:pt x="264" y="146"/>
                  </a:cubicBezTo>
                  <a:cubicBezTo>
                    <a:pt x="264" y="36"/>
                    <a:pt x="264" y="36"/>
                    <a:pt x="264" y="36"/>
                  </a:cubicBezTo>
                  <a:cubicBezTo>
                    <a:pt x="264" y="30"/>
                    <a:pt x="262" y="26"/>
                    <a:pt x="259" y="22"/>
                  </a:cubicBezTo>
                  <a:cubicBezTo>
                    <a:pt x="256" y="19"/>
                    <a:pt x="252" y="17"/>
                    <a:pt x="248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21" name="Freeform 15"/>
            <p:cNvSpPr>
              <a:spLocks/>
            </p:cNvSpPr>
            <p:nvPr/>
          </p:nvSpPr>
          <p:spPr bwMode="auto">
            <a:xfrm>
              <a:off x="2354263" y="227013"/>
              <a:ext cx="309563" cy="277813"/>
            </a:xfrm>
            <a:custGeom>
              <a:avLst/>
              <a:gdLst>
                <a:gd name="T0" fmla="*/ 15 w 102"/>
                <a:gd name="T1" fmla="*/ 38 h 92"/>
                <a:gd name="T2" fmla="*/ 36 w 102"/>
                <a:gd name="T3" fmla="*/ 70 h 92"/>
                <a:gd name="T4" fmla="*/ 36 w 102"/>
                <a:gd name="T5" fmla="*/ 70 h 92"/>
                <a:gd name="T6" fmla="*/ 39 w 102"/>
                <a:gd name="T7" fmla="*/ 74 h 92"/>
                <a:gd name="T8" fmla="*/ 40 w 102"/>
                <a:gd name="T9" fmla="*/ 74 h 92"/>
                <a:gd name="T10" fmla="*/ 41 w 102"/>
                <a:gd name="T11" fmla="*/ 74 h 92"/>
                <a:gd name="T12" fmla="*/ 45 w 102"/>
                <a:gd name="T13" fmla="*/ 69 h 92"/>
                <a:gd name="T14" fmla="*/ 45 w 102"/>
                <a:gd name="T15" fmla="*/ 69 h 92"/>
                <a:gd name="T16" fmla="*/ 86 w 102"/>
                <a:gd name="T17" fmla="*/ 0 h 92"/>
                <a:gd name="T18" fmla="*/ 102 w 102"/>
                <a:gd name="T19" fmla="*/ 10 h 92"/>
                <a:gd name="T20" fmla="*/ 60 w 102"/>
                <a:gd name="T21" fmla="*/ 78 h 92"/>
                <a:gd name="T22" fmla="*/ 60 w 102"/>
                <a:gd name="T23" fmla="*/ 78 h 92"/>
                <a:gd name="T24" fmla="*/ 50 w 102"/>
                <a:gd name="T25" fmla="*/ 89 h 92"/>
                <a:gd name="T26" fmla="*/ 41 w 102"/>
                <a:gd name="T27" fmla="*/ 92 h 92"/>
                <a:gd name="T28" fmla="*/ 31 w 102"/>
                <a:gd name="T29" fmla="*/ 89 h 92"/>
                <a:gd name="T30" fmla="*/ 21 w 102"/>
                <a:gd name="T31" fmla="*/ 80 h 92"/>
                <a:gd name="T32" fmla="*/ 0 w 102"/>
                <a:gd name="T33" fmla="*/ 48 h 92"/>
                <a:gd name="T34" fmla="*/ 15 w 102"/>
                <a:gd name="T35" fmla="*/ 3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02" h="92">
                  <a:moveTo>
                    <a:pt x="15" y="38"/>
                  </a:moveTo>
                  <a:cubicBezTo>
                    <a:pt x="36" y="70"/>
                    <a:pt x="36" y="70"/>
                    <a:pt x="36" y="70"/>
                  </a:cubicBezTo>
                  <a:cubicBezTo>
                    <a:pt x="36" y="70"/>
                    <a:pt x="36" y="70"/>
                    <a:pt x="36" y="70"/>
                  </a:cubicBezTo>
                  <a:cubicBezTo>
                    <a:pt x="37" y="72"/>
                    <a:pt x="38" y="73"/>
                    <a:pt x="39" y="74"/>
                  </a:cubicBezTo>
                  <a:cubicBezTo>
                    <a:pt x="40" y="74"/>
                    <a:pt x="40" y="74"/>
                    <a:pt x="40" y="74"/>
                  </a:cubicBezTo>
                  <a:cubicBezTo>
                    <a:pt x="40" y="74"/>
                    <a:pt x="40" y="74"/>
                    <a:pt x="41" y="74"/>
                  </a:cubicBezTo>
                  <a:cubicBezTo>
                    <a:pt x="42" y="73"/>
                    <a:pt x="43" y="71"/>
                    <a:pt x="45" y="69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102" y="10"/>
                    <a:pt x="102" y="10"/>
                    <a:pt x="102" y="10"/>
                  </a:cubicBezTo>
                  <a:cubicBezTo>
                    <a:pt x="60" y="78"/>
                    <a:pt x="60" y="78"/>
                    <a:pt x="60" y="78"/>
                  </a:cubicBezTo>
                  <a:cubicBezTo>
                    <a:pt x="60" y="78"/>
                    <a:pt x="60" y="78"/>
                    <a:pt x="60" y="78"/>
                  </a:cubicBezTo>
                  <a:cubicBezTo>
                    <a:pt x="57" y="83"/>
                    <a:pt x="54" y="86"/>
                    <a:pt x="50" y="89"/>
                  </a:cubicBezTo>
                  <a:cubicBezTo>
                    <a:pt x="47" y="90"/>
                    <a:pt x="44" y="92"/>
                    <a:pt x="41" y="92"/>
                  </a:cubicBezTo>
                  <a:cubicBezTo>
                    <a:pt x="37" y="92"/>
                    <a:pt x="34" y="91"/>
                    <a:pt x="31" y="89"/>
                  </a:cubicBezTo>
                  <a:cubicBezTo>
                    <a:pt x="27" y="87"/>
                    <a:pt x="24" y="84"/>
                    <a:pt x="21" y="80"/>
                  </a:cubicBezTo>
                  <a:cubicBezTo>
                    <a:pt x="0" y="48"/>
                    <a:pt x="0" y="48"/>
                    <a:pt x="0" y="48"/>
                  </a:cubicBezTo>
                  <a:lnTo>
                    <a:pt x="15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22" name="Freeform 18"/>
            <p:cNvSpPr>
              <a:spLocks/>
            </p:cNvSpPr>
            <p:nvPr/>
          </p:nvSpPr>
          <p:spPr bwMode="auto">
            <a:xfrm>
              <a:off x="2463800" y="1077913"/>
              <a:ext cx="411163" cy="71438"/>
            </a:xfrm>
            <a:custGeom>
              <a:avLst/>
              <a:gdLst>
                <a:gd name="T0" fmla="*/ 17 w 136"/>
                <a:gd name="T1" fmla="*/ 0 h 24"/>
                <a:gd name="T2" fmla="*/ 118 w 136"/>
                <a:gd name="T3" fmla="*/ 0 h 24"/>
                <a:gd name="T4" fmla="*/ 136 w 136"/>
                <a:gd name="T5" fmla="*/ 17 h 24"/>
                <a:gd name="T6" fmla="*/ 136 w 136"/>
                <a:gd name="T7" fmla="*/ 24 h 24"/>
                <a:gd name="T8" fmla="*/ 0 w 136"/>
                <a:gd name="T9" fmla="*/ 24 h 24"/>
                <a:gd name="T10" fmla="*/ 0 w 136"/>
                <a:gd name="T11" fmla="*/ 17 h 24"/>
                <a:gd name="T12" fmla="*/ 17 w 136"/>
                <a:gd name="T13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6" h="24">
                  <a:moveTo>
                    <a:pt x="17" y="0"/>
                  </a:moveTo>
                  <a:cubicBezTo>
                    <a:pt x="118" y="0"/>
                    <a:pt x="118" y="0"/>
                    <a:pt x="118" y="0"/>
                  </a:cubicBezTo>
                  <a:cubicBezTo>
                    <a:pt x="128" y="0"/>
                    <a:pt x="136" y="7"/>
                    <a:pt x="136" y="17"/>
                  </a:cubicBezTo>
                  <a:cubicBezTo>
                    <a:pt x="136" y="24"/>
                    <a:pt x="136" y="24"/>
                    <a:pt x="136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7"/>
                    <a:pt x="7" y="0"/>
                    <a:pt x="1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23" name="Freeform 19"/>
            <p:cNvSpPr>
              <a:spLocks noEditPoints="1"/>
            </p:cNvSpPr>
            <p:nvPr/>
          </p:nvSpPr>
          <p:spPr bwMode="auto">
            <a:xfrm>
              <a:off x="2370138" y="623888"/>
              <a:ext cx="254000" cy="327025"/>
            </a:xfrm>
            <a:custGeom>
              <a:avLst/>
              <a:gdLst>
                <a:gd name="T0" fmla="*/ 42 w 84"/>
                <a:gd name="T1" fmla="*/ 0 h 108"/>
                <a:gd name="T2" fmla="*/ 63 w 84"/>
                <a:gd name="T3" fmla="*/ 9 h 108"/>
                <a:gd name="T4" fmla="*/ 71 w 84"/>
                <a:gd name="T5" fmla="*/ 29 h 108"/>
                <a:gd name="T6" fmla="*/ 63 w 84"/>
                <a:gd name="T7" fmla="*/ 50 h 108"/>
                <a:gd name="T8" fmla="*/ 42 w 84"/>
                <a:gd name="T9" fmla="*/ 58 h 108"/>
                <a:gd name="T10" fmla="*/ 22 w 84"/>
                <a:gd name="T11" fmla="*/ 50 h 108"/>
                <a:gd name="T12" fmla="*/ 13 w 84"/>
                <a:gd name="T13" fmla="*/ 29 h 108"/>
                <a:gd name="T14" fmla="*/ 22 w 84"/>
                <a:gd name="T15" fmla="*/ 9 h 108"/>
                <a:gd name="T16" fmla="*/ 42 w 84"/>
                <a:gd name="T17" fmla="*/ 0 h 108"/>
                <a:gd name="T18" fmla="*/ 41 w 84"/>
                <a:gd name="T19" fmla="*/ 72 h 108"/>
                <a:gd name="T20" fmla="*/ 35 w 84"/>
                <a:gd name="T21" fmla="*/ 102 h 108"/>
                <a:gd name="T22" fmla="*/ 42 w 84"/>
                <a:gd name="T23" fmla="*/ 108 h 108"/>
                <a:gd name="T24" fmla="*/ 49 w 84"/>
                <a:gd name="T25" fmla="*/ 102 h 108"/>
                <a:gd name="T26" fmla="*/ 43 w 84"/>
                <a:gd name="T27" fmla="*/ 72 h 108"/>
                <a:gd name="T28" fmla="*/ 45 w 84"/>
                <a:gd name="T29" fmla="*/ 70 h 108"/>
                <a:gd name="T30" fmla="*/ 42 w 84"/>
                <a:gd name="T31" fmla="*/ 68 h 108"/>
                <a:gd name="T32" fmla="*/ 38 w 84"/>
                <a:gd name="T33" fmla="*/ 70 h 108"/>
                <a:gd name="T34" fmla="*/ 41 w 84"/>
                <a:gd name="T35" fmla="*/ 72 h 108"/>
                <a:gd name="T36" fmla="*/ 54 w 84"/>
                <a:gd name="T37" fmla="*/ 61 h 108"/>
                <a:gd name="T38" fmla="*/ 84 w 84"/>
                <a:gd name="T39" fmla="*/ 102 h 108"/>
                <a:gd name="T40" fmla="*/ 54 w 84"/>
                <a:gd name="T41" fmla="*/ 102 h 108"/>
                <a:gd name="T42" fmla="*/ 47 w 84"/>
                <a:gd name="T43" fmla="*/ 69 h 108"/>
                <a:gd name="T44" fmla="*/ 54 w 84"/>
                <a:gd name="T45" fmla="*/ 61 h 108"/>
                <a:gd name="T46" fmla="*/ 30 w 84"/>
                <a:gd name="T47" fmla="*/ 102 h 108"/>
                <a:gd name="T48" fmla="*/ 0 w 84"/>
                <a:gd name="T49" fmla="*/ 102 h 108"/>
                <a:gd name="T50" fmla="*/ 29 w 84"/>
                <a:gd name="T51" fmla="*/ 61 h 108"/>
                <a:gd name="T52" fmla="*/ 37 w 84"/>
                <a:gd name="T53" fmla="*/ 69 h 108"/>
                <a:gd name="T54" fmla="*/ 30 w 84"/>
                <a:gd name="T55" fmla="*/ 102 h 108"/>
                <a:gd name="T56" fmla="*/ 46 w 84"/>
                <a:gd name="T57" fmla="*/ 18 h 108"/>
                <a:gd name="T58" fmla="*/ 44 w 84"/>
                <a:gd name="T59" fmla="*/ 19 h 108"/>
                <a:gd name="T60" fmla="*/ 17 w 84"/>
                <a:gd name="T61" fmla="*/ 25 h 108"/>
                <a:gd name="T62" fmla="*/ 17 w 84"/>
                <a:gd name="T63" fmla="*/ 29 h 108"/>
                <a:gd name="T64" fmla="*/ 24 w 84"/>
                <a:gd name="T65" fmla="*/ 47 h 108"/>
                <a:gd name="T66" fmla="*/ 42 w 84"/>
                <a:gd name="T67" fmla="*/ 54 h 108"/>
                <a:gd name="T68" fmla="*/ 60 w 84"/>
                <a:gd name="T69" fmla="*/ 47 h 108"/>
                <a:gd name="T70" fmla="*/ 68 w 84"/>
                <a:gd name="T71" fmla="*/ 29 h 108"/>
                <a:gd name="T72" fmla="*/ 67 w 84"/>
                <a:gd name="T73" fmla="*/ 24 h 108"/>
                <a:gd name="T74" fmla="*/ 60 w 84"/>
                <a:gd name="T75" fmla="*/ 23 h 108"/>
                <a:gd name="T76" fmla="*/ 46 w 84"/>
                <a:gd name="T77" fmla="*/ 1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84" h="108">
                  <a:moveTo>
                    <a:pt x="42" y="0"/>
                  </a:moveTo>
                  <a:cubicBezTo>
                    <a:pt x="50" y="0"/>
                    <a:pt x="58" y="3"/>
                    <a:pt x="63" y="9"/>
                  </a:cubicBezTo>
                  <a:cubicBezTo>
                    <a:pt x="68" y="14"/>
                    <a:pt x="71" y="21"/>
                    <a:pt x="71" y="29"/>
                  </a:cubicBezTo>
                  <a:cubicBezTo>
                    <a:pt x="71" y="37"/>
                    <a:pt x="68" y="45"/>
                    <a:pt x="63" y="50"/>
                  </a:cubicBezTo>
                  <a:cubicBezTo>
                    <a:pt x="58" y="55"/>
                    <a:pt x="50" y="58"/>
                    <a:pt x="42" y="58"/>
                  </a:cubicBezTo>
                  <a:cubicBezTo>
                    <a:pt x="34" y="58"/>
                    <a:pt x="27" y="55"/>
                    <a:pt x="22" y="50"/>
                  </a:cubicBezTo>
                  <a:cubicBezTo>
                    <a:pt x="16" y="45"/>
                    <a:pt x="13" y="37"/>
                    <a:pt x="13" y="29"/>
                  </a:cubicBezTo>
                  <a:cubicBezTo>
                    <a:pt x="13" y="21"/>
                    <a:pt x="16" y="14"/>
                    <a:pt x="22" y="9"/>
                  </a:cubicBezTo>
                  <a:cubicBezTo>
                    <a:pt x="27" y="3"/>
                    <a:pt x="34" y="0"/>
                    <a:pt x="42" y="0"/>
                  </a:cubicBezTo>
                  <a:close/>
                  <a:moveTo>
                    <a:pt x="41" y="72"/>
                  </a:moveTo>
                  <a:cubicBezTo>
                    <a:pt x="35" y="102"/>
                    <a:pt x="35" y="102"/>
                    <a:pt x="35" y="102"/>
                  </a:cubicBezTo>
                  <a:cubicBezTo>
                    <a:pt x="42" y="108"/>
                    <a:pt x="42" y="108"/>
                    <a:pt x="42" y="108"/>
                  </a:cubicBezTo>
                  <a:cubicBezTo>
                    <a:pt x="49" y="102"/>
                    <a:pt x="49" y="102"/>
                    <a:pt x="49" y="102"/>
                  </a:cubicBezTo>
                  <a:cubicBezTo>
                    <a:pt x="43" y="72"/>
                    <a:pt x="43" y="72"/>
                    <a:pt x="43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2" y="68"/>
                    <a:pt x="42" y="68"/>
                    <a:pt x="42" y="68"/>
                  </a:cubicBezTo>
                  <a:cubicBezTo>
                    <a:pt x="38" y="70"/>
                    <a:pt x="38" y="70"/>
                    <a:pt x="38" y="70"/>
                  </a:cubicBezTo>
                  <a:cubicBezTo>
                    <a:pt x="41" y="72"/>
                    <a:pt x="41" y="72"/>
                    <a:pt x="41" y="72"/>
                  </a:cubicBezTo>
                  <a:close/>
                  <a:moveTo>
                    <a:pt x="54" y="61"/>
                  </a:moveTo>
                  <a:cubicBezTo>
                    <a:pt x="71" y="66"/>
                    <a:pt x="83" y="83"/>
                    <a:pt x="84" y="102"/>
                  </a:cubicBezTo>
                  <a:cubicBezTo>
                    <a:pt x="54" y="102"/>
                    <a:pt x="54" y="102"/>
                    <a:pt x="54" y="102"/>
                  </a:cubicBezTo>
                  <a:cubicBezTo>
                    <a:pt x="47" y="69"/>
                    <a:pt x="47" y="69"/>
                    <a:pt x="47" y="69"/>
                  </a:cubicBezTo>
                  <a:cubicBezTo>
                    <a:pt x="54" y="61"/>
                    <a:pt x="54" y="61"/>
                    <a:pt x="54" y="61"/>
                  </a:cubicBezTo>
                  <a:close/>
                  <a:moveTo>
                    <a:pt x="30" y="102"/>
                  </a:moveTo>
                  <a:cubicBezTo>
                    <a:pt x="0" y="102"/>
                    <a:pt x="0" y="102"/>
                    <a:pt x="0" y="102"/>
                  </a:cubicBezTo>
                  <a:cubicBezTo>
                    <a:pt x="1" y="83"/>
                    <a:pt x="13" y="66"/>
                    <a:pt x="29" y="61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30" y="102"/>
                    <a:pt x="30" y="102"/>
                    <a:pt x="30" y="102"/>
                  </a:cubicBezTo>
                  <a:close/>
                  <a:moveTo>
                    <a:pt x="46" y="18"/>
                  </a:moveTo>
                  <a:cubicBezTo>
                    <a:pt x="45" y="19"/>
                    <a:pt x="45" y="19"/>
                    <a:pt x="44" y="19"/>
                  </a:cubicBezTo>
                  <a:cubicBezTo>
                    <a:pt x="35" y="24"/>
                    <a:pt x="23" y="25"/>
                    <a:pt x="17" y="25"/>
                  </a:cubicBezTo>
                  <a:cubicBezTo>
                    <a:pt x="17" y="26"/>
                    <a:pt x="17" y="28"/>
                    <a:pt x="17" y="29"/>
                  </a:cubicBezTo>
                  <a:cubicBezTo>
                    <a:pt x="17" y="36"/>
                    <a:pt x="20" y="42"/>
                    <a:pt x="24" y="47"/>
                  </a:cubicBezTo>
                  <a:cubicBezTo>
                    <a:pt x="29" y="52"/>
                    <a:pt x="35" y="54"/>
                    <a:pt x="42" y="54"/>
                  </a:cubicBezTo>
                  <a:cubicBezTo>
                    <a:pt x="49" y="54"/>
                    <a:pt x="56" y="52"/>
                    <a:pt x="60" y="47"/>
                  </a:cubicBezTo>
                  <a:cubicBezTo>
                    <a:pt x="65" y="42"/>
                    <a:pt x="68" y="36"/>
                    <a:pt x="68" y="29"/>
                  </a:cubicBezTo>
                  <a:cubicBezTo>
                    <a:pt x="68" y="27"/>
                    <a:pt x="68" y="26"/>
                    <a:pt x="67" y="24"/>
                  </a:cubicBezTo>
                  <a:cubicBezTo>
                    <a:pt x="65" y="24"/>
                    <a:pt x="63" y="24"/>
                    <a:pt x="60" y="23"/>
                  </a:cubicBezTo>
                  <a:cubicBezTo>
                    <a:pt x="55" y="23"/>
                    <a:pt x="50" y="21"/>
                    <a:pt x="46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24" name="Freeform 20"/>
            <p:cNvSpPr>
              <a:spLocks noEditPoints="1"/>
            </p:cNvSpPr>
            <p:nvPr/>
          </p:nvSpPr>
          <p:spPr bwMode="auto">
            <a:xfrm>
              <a:off x="2654300" y="677863"/>
              <a:ext cx="317500" cy="133350"/>
            </a:xfrm>
            <a:custGeom>
              <a:avLst/>
              <a:gdLst>
                <a:gd name="T0" fmla="*/ 23 w 105"/>
                <a:gd name="T1" fmla="*/ 44 h 44"/>
                <a:gd name="T2" fmla="*/ 14 w 105"/>
                <a:gd name="T3" fmla="*/ 44 h 44"/>
                <a:gd name="T4" fmla="*/ 7 w 105"/>
                <a:gd name="T5" fmla="*/ 21 h 44"/>
                <a:gd name="T6" fmla="*/ 7 w 105"/>
                <a:gd name="T7" fmla="*/ 44 h 44"/>
                <a:gd name="T8" fmla="*/ 0 w 105"/>
                <a:gd name="T9" fmla="*/ 44 h 44"/>
                <a:gd name="T10" fmla="*/ 0 w 105"/>
                <a:gd name="T11" fmla="*/ 1 h 44"/>
                <a:gd name="T12" fmla="*/ 10 w 105"/>
                <a:gd name="T13" fmla="*/ 1 h 44"/>
                <a:gd name="T14" fmla="*/ 16 w 105"/>
                <a:gd name="T15" fmla="*/ 20 h 44"/>
                <a:gd name="T16" fmla="*/ 16 w 105"/>
                <a:gd name="T17" fmla="*/ 1 h 44"/>
                <a:gd name="T18" fmla="*/ 23 w 105"/>
                <a:gd name="T19" fmla="*/ 1 h 44"/>
                <a:gd name="T20" fmla="*/ 23 w 105"/>
                <a:gd name="T21" fmla="*/ 44 h 44"/>
                <a:gd name="T22" fmla="*/ 44 w 105"/>
                <a:gd name="T23" fmla="*/ 44 h 44"/>
                <a:gd name="T24" fmla="*/ 26 w 105"/>
                <a:gd name="T25" fmla="*/ 44 h 44"/>
                <a:gd name="T26" fmla="*/ 26 w 105"/>
                <a:gd name="T27" fmla="*/ 1 h 44"/>
                <a:gd name="T28" fmla="*/ 44 w 105"/>
                <a:gd name="T29" fmla="*/ 1 h 44"/>
                <a:gd name="T30" fmla="*/ 44 w 105"/>
                <a:gd name="T31" fmla="*/ 6 h 44"/>
                <a:gd name="T32" fmla="*/ 35 w 105"/>
                <a:gd name="T33" fmla="*/ 6 h 44"/>
                <a:gd name="T34" fmla="*/ 35 w 105"/>
                <a:gd name="T35" fmla="*/ 18 h 44"/>
                <a:gd name="T36" fmla="*/ 43 w 105"/>
                <a:gd name="T37" fmla="*/ 18 h 44"/>
                <a:gd name="T38" fmla="*/ 43 w 105"/>
                <a:gd name="T39" fmla="*/ 23 h 44"/>
                <a:gd name="T40" fmla="*/ 35 w 105"/>
                <a:gd name="T41" fmla="*/ 23 h 44"/>
                <a:gd name="T42" fmla="*/ 35 w 105"/>
                <a:gd name="T43" fmla="*/ 38 h 44"/>
                <a:gd name="T44" fmla="*/ 44 w 105"/>
                <a:gd name="T45" fmla="*/ 38 h 44"/>
                <a:gd name="T46" fmla="*/ 44 w 105"/>
                <a:gd name="T47" fmla="*/ 44 h 44"/>
                <a:gd name="T48" fmla="*/ 83 w 105"/>
                <a:gd name="T49" fmla="*/ 1 h 44"/>
                <a:gd name="T50" fmla="*/ 77 w 105"/>
                <a:gd name="T51" fmla="*/ 44 h 44"/>
                <a:gd name="T52" fmla="*/ 66 w 105"/>
                <a:gd name="T53" fmla="*/ 44 h 44"/>
                <a:gd name="T54" fmla="*/ 63 w 105"/>
                <a:gd name="T55" fmla="*/ 20 h 44"/>
                <a:gd name="T56" fmla="*/ 60 w 105"/>
                <a:gd name="T57" fmla="*/ 44 h 44"/>
                <a:gd name="T58" fmla="*/ 50 w 105"/>
                <a:gd name="T59" fmla="*/ 44 h 44"/>
                <a:gd name="T60" fmla="*/ 45 w 105"/>
                <a:gd name="T61" fmla="*/ 1 h 44"/>
                <a:gd name="T62" fmla="*/ 53 w 105"/>
                <a:gd name="T63" fmla="*/ 1 h 44"/>
                <a:gd name="T64" fmla="*/ 56 w 105"/>
                <a:gd name="T65" fmla="*/ 21 h 44"/>
                <a:gd name="T66" fmla="*/ 59 w 105"/>
                <a:gd name="T67" fmla="*/ 1 h 44"/>
                <a:gd name="T68" fmla="*/ 69 w 105"/>
                <a:gd name="T69" fmla="*/ 1 h 44"/>
                <a:gd name="T70" fmla="*/ 72 w 105"/>
                <a:gd name="T71" fmla="*/ 21 h 44"/>
                <a:gd name="T72" fmla="*/ 75 w 105"/>
                <a:gd name="T73" fmla="*/ 1 h 44"/>
                <a:gd name="T74" fmla="*/ 83 w 105"/>
                <a:gd name="T75" fmla="*/ 1 h 44"/>
                <a:gd name="T76" fmla="*/ 84 w 105"/>
                <a:gd name="T77" fmla="*/ 26 h 44"/>
                <a:gd name="T78" fmla="*/ 93 w 105"/>
                <a:gd name="T79" fmla="*/ 26 h 44"/>
                <a:gd name="T80" fmla="*/ 93 w 105"/>
                <a:gd name="T81" fmla="*/ 36 h 44"/>
                <a:gd name="T82" fmla="*/ 94 w 105"/>
                <a:gd name="T83" fmla="*/ 38 h 44"/>
                <a:gd name="T84" fmla="*/ 96 w 105"/>
                <a:gd name="T85" fmla="*/ 36 h 44"/>
                <a:gd name="T86" fmla="*/ 96 w 105"/>
                <a:gd name="T87" fmla="*/ 31 h 44"/>
                <a:gd name="T88" fmla="*/ 93 w 105"/>
                <a:gd name="T89" fmla="*/ 26 h 44"/>
                <a:gd name="T90" fmla="*/ 85 w 105"/>
                <a:gd name="T91" fmla="*/ 18 h 44"/>
                <a:gd name="T92" fmla="*/ 84 w 105"/>
                <a:gd name="T93" fmla="*/ 14 h 44"/>
                <a:gd name="T94" fmla="*/ 84 w 105"/>
                <a:gd name="T95" fmla="*/ 9 h 44"/>
                <a:gd name="T96" fmla="*/ 95 w 105"/>
                <a:gd name="T97" fmla="*/ 0 h 44"/>
                <a:gd name="T98" fmla="*/ 105 w 105"/>
                <a:gd name="T99" fmla="*/ 8 h 44"/>
                <a:gd name="T100" fmla="*/ 105 w 105"/>
                <a:gd name="T101" fmla="*/ 15 h 44"/>
                <a:gd name="T102" fmla="*/ 96 w 105"/>
                <a:gd name="T103" fmla="*/ 15 h 44"/>
                <a:gd name="T104" fmla="*/ 96 w 105"/>
                <a:gd name="T105" fmla="*/ 7 h 44"/>
                <a:gd name="T106" fmla="*/ 95 w 105"/>
                <a:gd name="T107" fmla="*/ 6 h 44"/>
                <a:gd name="T108" fmla="*/ 93 w 105"/>
                <a:gd name="T109" fmla="*/ 9 h 44"/>
                <a:gd name="T110" fmla="*/ 93 w 105"/>
                <a:gd name="T111" fmla="*/ 11 h 44"/>
                <a:gd name="T112" fmla="*/ 96 w 105"/>
                <a:gd name="T113" fmla="*/ 17 h 44"/>
                <a:gd name="T114" fmla="*/ 104 w 105"/>
                <a:gd name="T115" fmla="*/ 25 h 44"/>
                <a:gd name="T116" fmla="*/ 105 w 105"/>
                <a:gd name="T117" fmla="*/ 30 h 44"/>
                <a:gd name="T118" fmla="*/ 105 w 105"/>
                <a:gd name="T119" fmla="*/ 35 h 44"/>
                <a:gd name="T120" fmla="*/ 95 w 105"/>
                <a:gd name="T121" fmla="*/ 44 h 44"/>
                <a:gd name="T122" fmla="*/ 84 w 105"/>
                <a:gd name="T123" fmla="*/ 36 h 44"/>
                <a:gd name="T124" fmla="*/ 84 w 105"/>
                <a:gd name="T125" fmla="*/ 26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5" h="44">
                  <a:moveTo>
                    <a:pt x="23" y="44"/>
                  </a:moveTo>
                  <a:cubicBezTo>
                    <a:pt x="14" y="44"/>
                    <a:pt x="14" y="44"/>
                    <a:pt x="14" y="44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3" y="44"/>
                    <a:pt x="23" y="44"/>
                    <a:pt x="23" y="44"/>
                  </a:cubicBezTo>
                  <a:close/>
                  <a:moveTo>
                    <a:pt x="44" y="44"/>
                  </a:moveTo>
                  <a:cubicBezTo>
                    <a:pt x="26" y="44"/>
                    <a:pt x="26" y="44"/>
                    <a:pt x="26" y="44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4" y="6"/>
                    <a:pt x="44" y="6"/>
                    <a:pt x="44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43" y="18"/>
                    <a:pt x="43" y="18"/>
                    <a:pt x="43" y="18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44" y="38"/>
                    <a:pt x="44" y="38"/>
                    <a:pt x="44" y="38"/>
                  </a:cubicBezTo>
                  <a:cubicBezTo>
                    <a:pt x="44" y="44"/>
                    <a:pt x="44" y="44"/>
                    <a:pt x="44" y="44"/>
                  </a:cubicBezTo>
                  <a:close/>
                  <a:moveTo>
                    <a:pt x="83" y="1"/>
                  </a:moveTo>
                  <a:cubicBezTo>
                    <a:pt x="77" y="44"/>
                    <a:pt x="77" y="44"/>
                    <a:pt x="77" y="44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0" y="44"/>
                    <a:pt x="60" y="44"/>
                    <a:pt x="60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45" y="1"/>
                    <a:pt x="45" y="1"/>
                    <a:pt x="45" y="1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69" y="1"/>
                    <a:pt x="69" y="1"/>
                    <a:pt x="69" y="1"/>
                  </a:cubicBezTo>
                  <a:cubicBezTo>
                    <a:pt x="72" y="21"/>
                    <a:pt x="72" y="21"/>
                    <a:pt x="72" y="21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83" y="1"/>
                    <a:pt x="83" y="1"/>
                    <a:pt x="83" y="1"/>
                  </a:cubicBezTo>
                  <a:close/>
                  <a:moveTo>
                    <a:pt x="84" y="26"/>
                  </a:moveTo>
                  <a:cubicBezTo>
                    <a:pt x="93" y="26"/>
                    <a:pt x="93" y="26"/>
                    <a:pt x="93" y="26"/>
                  </a:cubicBezTo>
                  <a:cubicBezTo>
                    <a:pt x="93" y="36"/>
                    <a:pt x="93" y="36"/>
                    <a:pt x="93" y="36"/>
                  </a:cubicBezTo>
                  <a:cubicBezTo>
                    <a:pt x="93" y="37"/>
                    <a:pt x="93" y="38"/>
                    <a:pt x="94" y="38"/>
                  </a:cubicBezTo>
                  <a:cubicBezTo>
                    <a:pt x="95" y="38"/>
                    <a:pt x="96" y="37"/>
                    <a:pt x="96" y="36"/>
                  </a:cubicBezTo>
                  <a:cubicBezTo>
                    <a:pt x="96" y="31"/>
                    <a:pt x="96" y="31"/>
                    <a:pt x="96" y="31"/>
                  </a:cubicBezTo>
                  <a:cubicBezTo>
                    <a:pt x="96" y="30"/>
                    <a:pt x="95" y="28"/>
                    <a:pt x="93" y="26"/>
                  </a:cubicBezTo>
                  <a:cubicBezTo>
                    <a:pt x="89" y="22"/>
                    <a:pt x="86" y="19"/>
                    <a:pt x="85" y="18"/>
                  </a:cubicBezTo>
                  <a:cubicBezTo>
                    <a:pt x="84" y="17"/>
                    <a:pt x="84" y="15"/>
                    <a:pt x="84" y="14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3"/>
                    <a:pt x="88" y="0"/>
                    <a:pt x="95" y="0"/>
                  </a:cubicBezTo>
                  <a:cubicBezTo>
                    <a:pt x="101" y="0"/>
                    <a:pt x="105" y="3"/>
                    <a:pt x="105" y="8"/>
                  </a:cubicBezTo>
                  <a:cubicBezTo>
                    <a:pt x="105" y="15"/>
                    <a:pt x="105" y="15"/>
                    <a:pt x="105" y="15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6" y="7"/>
                    <a:pt x="96" y="7"/>
                    <a:pt x="96" y="7"/>
                  </a:cubicBezTo>
                  <a:cubicBezTo>
                    <a:pt x="96" y="7"/>
                    <a:pt x="96" y="6"/>
                    <a:pt x="95" y="6"/>
                  </a:cubicBezTo>
                  <a:cubicBezTo>
                    <a:pt x="94" y="6"/>
                    <a:pt x="93" y="7"/>
                    <a:pt x="93" y="9"/>
                  </a:cubicBezTo>
                  <a:cubicBezTo>
                    <a:pt x="93" y="11"/>
                    <a:pt x="93" y="11"/>
                    <a:pt x="93" y="11"/>
                  </a:cubicBezTo>
                  <a:cubicBezTo>
                    <a:pt x="93" y="13"/>
                    <a:pt x="94" y="15"/>
                    <a:pt x="96" y="17"/>
                  </a:cubicBezTo>
                  <a:cubicBezTo>
                    <a:pt x="100" y="21"/>
                    <a:pt x="103" y="23"/>
                    <a:pt x="104" y="25"/>
                  </a:cubicBezTo>
                  <a:cubicBezTo>
                    <a:pt x="105" y="26"/>
                    <a:pt x="105" y="28"/>
                    <a:pt x="105" y="30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41"/>
                    <a:pt x="102" y="44"/>
                    <a:pt x="95" y="44"/>
                  </a:cubicBezTo>
                  <a:cubicBezTo>
                    <a:pt x="88" y="44"/>
                    <a:pt x="84" y="41"/>
                    <a:pt x="84" y="36"/>
                  </a:cubicBezTo>
                  <a:lnTo>
                    <a:pt x="84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sp>
        <p:nvSpPr>
          <p:cNvPr id="25" name="Freeform 21"/>
          <p:cNvSpPr>
            <a:spLocks noEditPoints="1"/>
          </p:cNvSpPr>
          <p:nvPr/>
        </p:nvSpPr>
        <p:spPr bwMode="auto">
          <a:xfrm>
            <a:off x="3354465" y="2859155"/>
            <a:ext cx="375637" cy="288659"/>
          </a:xfrm>
          <a:custGeom>
            <a:avLst/>
            <a:gdLst>
              <a:gd name="T0" fmla="*/ 275 w 326"/>
              <a:gd name="T1" fmla="*/ 25 h 237"/>
              <a:gd name="T2" fmla="*/ 49 w 326"/>
              <a:gd name="T3" fmla="*/ 163 h 237"/>
              <a:gd name="T4" fmla="*/ 162 w 326"/>
              <a:gd name="T5" fmla="*/ 127 h 237"/>
              <a:gd name="T6" fmla="*/ 222 w 326"/>
              <a:gd name="T7" fmla="*/ 134 h 237"/>
              <a:gd name="T8" fmla="*/ 162 w 326"/>
              <a:gd name="T9" fmla="*/ 127 h 237"/>
              <a:gd name="T10" fmla="*/ 162 w 326"/>
              <a:gd name="T11" fmla="*/ 116 h 237"/>
              <a:gd name="T12" fmla="*/ 222 w 326"/>
              <a:gd name="T13" fmla="*/ 108 h 237"/>
              <a:gd name="T14" fmla="*/ 162 w 326"/>
              <a:gd name="T15" fmla="*/ 86 h 237"/>
              <a:gd name="T16" fmla="*/ 263 w 326"/>
              <a:gd name="T17" fmla="*/ 94 h 237"/>
              <a:gd name="T18" fmla="*/ 162 w 326"/>
              <a:gd name="T19" fmla="*/ 86 h 237"/>
              <a:gd name="T20" fmla="*/ 162 w 326"/>
              <a:gd name="T21" fmla="*/ 74 h 237"/>
              <a:gd name="T22" fmla="*/ 263 w 326"/>
              <a:gd name="T23" fmla="*/ 66 h 237"/>
              <a:gd name="T24" fmla="*/ 162 w 326"/>
              <a:gd name="T25" fmla="*/ 45 h 237"/>
              <a:gd name="T26" fmla="*/ 263 w 326"/>
              <a:gd name="T27" fmla="*/ 53 h 237"/>
              <a:gd name="T28" fmla="*/ 162 w 326"/>
              <a:gd name="T29" fmla="*/ 45 h 237"/>
              <a:gd name="T30" fmla="*/ 93 w 326"/>
              <a:gd name="T31" fmla="*/ 43 h 237"/>
              <a:gd name="T32" fmla="*/ 91 w 326"/>
              <a:gd name="T33" fmla="*/ 44 h 237"/>
              <a:gd name="T34" fmla="*/ 90 w 326"/>
              <a:gd name="T35" fmla="*/ 44 h 237"/>
              <a:gd name="T36" fmla="*/ 89 w 326"/>
              <a:gd name="T37" fmla="*/ 45 h 237"/>
              <a:gd name="T38" fmla="*/ 88 w 326"/>
              <a:gd name="T39" fmla="*/ 45 h 237"/>
              <a:gd name="T40" fmla="*/ 88 w 326"/>
              <a:gd name="T41" fmla="*/ 45 h 237"/>
              <a:gd name="T42" fmla="*/ 87 w 326"/>
              <a:gd name="T43" fmla="*/ 46 h 237"/>
              <a:gd name="T44" fmla="*/ 87 w 326"/>
              <a:gd name="T45" fmla="*/ 46 h 237"/>
              <a:gd name="T46" fmla="*/ 86 w 326"/>
              <a:gd name="T47" fmla="*/ 47 h 237"/>
              <a:gd name="T48" fmla="*/ 85 w 326"/>
              <a:gd name="T49" fmla="*/ 47 h 237"/>
              <a:gd name="T50" fmla="*/ 85 w 326"/>
              <a:gd name="T51" fmla="*/ 47 h 237"/>
              <a:gd name="T52" fmla="*/ 84 w 326"/>
              <a:gd name="T53" fmla="*/ 48 h 237"/>
              <a:gd name="T54" fmla="*/ 84 w 326"/>
              <a:gd name="T55" fmla="*/ 48 h 237"/>
              <a:gd name="T56" fmla="*/ 83 w 326"/>
              <a:gd name="T57" fmla="*/ 49 h 237"/>
              <a:gd name="T58" fmla="*/ 83 w 326"/>
              <a:gd name="T59" fmla="*/ 49 h 237"/>
              <a:gd name="T60" fmla="*/ 82 w 326"/>
              <a:gd name="T61" fmla="*/ 50 h 237"/>
              <a:gd name="T62" fmla="*/ 82 w 326"/>
              <a:gd name="T63" fmla="*/ 50 h 237"/>
              <a:gd name="T64" fmla="*/ 72 w 326"/>
              <a:gd name="T65" fmla="*/ 69 h 237"/>
              <a:gd name="T66" fmla="*/ 144 w 326"/>
              <a:gd name="T67" fmla="*/ 105 h 237"/>
              <a:gd name="T68" fmla="*/ 93 w 326"/>
              <a:gd name="T69" fmla="*/ 43 h 237"/>
              <a:gd name="T70" fmla="*/ 80 w 326"/>
              <a:gd name="T71" fmla="*/ 69 h 237"/>
              <a:gd name="T72" fmla="*/ 106 w 326"/>
              <a:gd name="T73" fmla="*/ 102 h 237"/>
              <a:gd name="T74" fmla="*/ 132 w 326"/>
              <a:gd name="T75" fmla="*/ 71 h 237"/>
              <a:gd name="T76" fmla="*/ 113 w 326"/>
              <a:gd name="T77" fmla="*/ 64 h 237"/>
              <a:gd name="T78" fmla="*/ 109 w 326"/>
              <a:gd name="T79" fmla="*/ 72 h 237"/>
              <a:gd name="T80" fmla="*/ 106 w 326"/>
              <a:gd name="T81" fmla="*/ 72 h 237"/>
              <a:gd name="T82" fmla="*/ 116 w 326"/>
              <a:gd name="T83" fmla="*/ 77 h 237"/>
              <a:gd name="T84" fmla="*/ 116 w 326"/>
              <a:gd name="T85" fmla="*/ 84 h 237"/>
              <a:gd name="T86" fmla="*/ 116 w 326"/>
              <a:gd name="T87" fmla="*/ 77 h 237"/>
              <a:gd name="T88" fmla="*/ 91 w 326"/>
              <a:gd name="T89" fmla="*/ 81 h 237"/>
              <a:gd name="T90" fmla="*/ 98 w 326"/>
              <a:gd name="T91" fmla="*/ 81 h 237"/>
              <a:gd name="T92" fmla="*/ 148 w 326"/>
              <a:gd name="T93" fmla="*/ 149 h 237"/>
              <a:gd name="T94" fmla="*/ 93 w 326"/>
              <a:gd name="T95" fmla="*/ 142 h 237"/>
              <a:gd name="T96" fmla="*/ 63 w 326"/>
              <a:gd name="T97" fmla="*/ 149 h 237"/>
              <a:gd name="T98" fmla="*/ 145 w 326"/>
              <a:gd name="T99" fmla="*/ 199 h 237"/>
              <a:gd name="T100" fmla="*/ 191 w 326"/>
              <a:gd name="T101" fmla="*/ 219 h 237"/>
              <a:gd name="T102" fmla="*/ 145 w 326"/>
              <a:gd name="T103" fmla="*/ 199 h 237"/>
              <a:gd name="T104" fmla="*/ 26 w 326"/>
              <a:gd name="T105" fmla="*/ 24 h 237"/>
              <a:gd name="T106" fmla="*/ 43 w 326"/>
              <a:gd name="T107" fmla="*/ 182 h 237"/>
              <a:gd name="T108" fmla="*/ 0 w 326"/>
              <a:gd name="T109" fmla="*/ 216 h 237"/>
              <a:gd name="T110" fmla="*/ 326 w 326"/>
              <a:gd name="T111" fmla="*/ 237 h 237"/>
              <a:gd name="T112" fmla="*/ 279 w 326"/>
              <a:gd name="T113" fmla="*/ 182 h 237"/>
              <a:gd name="T114" fmla="*/ 298 w 326"/>
              <a:gd name="T115" fmla="*/ 24 h 237"/>
              <a:gd name="T116" fmla="*/ 50 w 326"/>
              <a:gd name="T117" fmla="*/ 0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26" h="237">
                <a:moveTo>
                  <a:pt x="49" y="25"/>
                </a:moveTo>
                <a:cubicBezTo>
                  <a:pt x="275" y="25"/>
                  <a:pt x="275" y="25"/>
                  <a:pt x="275" y="25"/>
                </a:cubicBezTo>
                <a:cubicBezTo>
                  <a:pt x="275" y="163"/>
                  <a:pt x="275" y="163"/>
                  <a:pt x="275" y="163"/>
                </a:cubicBezTo>
                <a:cubicBezTo>
                  <a:pt x="49" y="163"/>
                  <a:pt x="49" y="163"/>
                  <a:pt x="49" y="163"/>
                </a:cubicBezTo>
                <a:cubicBezTo>
                  <a:pt x="49" y="25"/>
                  <a:pt x="49" y="25"/>
                  <a:pt x="49" y="25"/>
                </a:cubicBezTo>
                <a:close/>
                <a:moveTo>
                  <a:pt x="162" y="127"/>
                </a:moveTo>
                <a:cubicBezTo>
                  <a:pt x="162" y="134"/>
                  <a:pt x="162" y="134"/>
                  <a:pt x="162" y="134"/>
                </a:cubicBezTo>
                <a:cubicBezTo>
                  <a:pt x="222" y="134"/>
                  <a:pt x="222" y="134"/>
                  <a:pt x="222" y="134"/>
                </a:cubicBezTo>
                <a:cubicBezTo>
                  <a:pt x="222" y="127"/>
                  <a:pt x="222" y="127"/>
                  <a:pt x="222" y="127"/>
                </a:cubicBezTo>
                <a:cubicBezTo>
                  <a:pt x="162" y="127"/>
                  <a:pt x="162" y="127"/>
                  <a:pt x="162" y="127"/>
                </a:cubicBezTo>
                <a:close/>
                <a:moveTo>
                  <a:pt x="162" y="108"/>
                </a:moveTo>
                <a:cubicBezTo>
                  <a:pt x="162" y="116"/>
                  <a:pt x="162" y="116"/>
                  <a:pt x="162" y="116"/>
                </a:cubicBezTo>
                <a:cubicBezTo>
                  <a:pt x="222" y="116"/>
                  <a:pt x="222" y="116"/>
                  <a:pt x="222" y="116"/>
                </a:cubicBezTo>
                <a:cubicBezTo>
                  <a:pt x="222" y="108"/>
                  <a:pt x="222" y="108"/>
                  <a:pt x="222" y="108"/>
                </a:cubicBezTo>
                <a:cubicBezTo>
                  <a:pt x="162" y="108"/>
                  <a:pt x="162" y="108"/>
                  <a:pt x="162" y="108"/>
                </a:cubicBezTo>
                <a:close/>
                <a:moveTo>
                  <a:pt x="162" y="86"/>
                </a:moveTo>
                <a:cubicBezTo>
                  <a:pt x="162" y="94"/>
                  <a:pt x="162" y="94"/>
                  <a:pt x="162" y="94"/>
                </a:cubicBezTo>
                <a:cubicBezTo>
                  <a:pt x="263" y="94"/>
                  <a:pt x="263" y="94"/>
                  <a:pt x="263" y="94"/>
                </a:cubicBezTo>
                <a:cubicBezTo>
                  <a:pt x="263" y="86"/>
                  <a:pt x="263" y="86"/>
                  <a:pt x="263" y="86"/>
                </a:cubicBezTo>
                <a:cubicBezTo>
                  <a:pt x="162" y="86"/>
                  <a:pt x="162" y="86"/>
                  <a:pt x="162" y="86"/>
                </a:cubicBezTo>
                <a:close/>
                <a:moveTo>
                  <a:pt x="162" y="66"/>
                </a:moveTo>
                <a:cubicBezTo>
                  <a:pt x="162" y="74"/>
                  <a:pt x="162" y="74"/>
                  <a:pt x="162" y="74"/>
                </a:cubicBezTo>
                <a:cubicBezTo>
                  <a:pt x="263" y="74"/>
                  <a:pt x="263" y="74"/>
                  <a:pt x="263" y="74"/>
                </a:cubicBezTo>
                <a:cubicBezTo>
                  <a:pt x="263" y="66"/>
                  <a:pt x="263" y="66"/>
                  <a:pt x="263" y="66"/>
                </a:cubicBezTo>
                <a:cubicBezTo>
                  <a:pt x="162" y="66"/>
                  <a:pt x="162" y="66"/>
                  <a:pt x="162" y="66"/>
                </a:cubicBezTo>
                <a:close/>
                <a:moveTo>
                  <a:pt x="162" y="45"/>
                </a:moveTo>
                <a:cubicBezTo>
                  <a:pt x="162" y="53"/>
                  <a:pt x="162" y="53"/>
                  <a:pt x="162" y="53"/>
                </a:cubicBezTo>
                <a:cubicBezTo>
                  <a:pt x="263" y="53"/>
                  <a:pt x="263" y="53"/>
                  <a:pt x="263" y="53"/>
                </a:cubicBezTo>
                <a:cubicBezTo>
                  <a:pt x="263" y="45"/>
                  <a:pt x="263" y="45"/>
                  <a:pt x="263" y="45"/>
                </a:cubicBezTo>
                <a:cubicBezTo>
                  <a:pt x="162" y="45"/>
                  <a:pt x="162" y="45"/>
                  <a:pt x="162" y="45"/>
                </a:cubicBezTo>
                <a:close/>
                <a:moveTo>
                  <a:pt x="93" y="43"/>
                </a:moveTo>
                <a:cubicBezTo>
                  <a:pt x="93" y="43"/>
                  <a:pt x="93" y="43"/>
                  <a:pt x="93" y="43"/>
                </a:cubicBezTo>
                <a:cubicBezTo>
                  <a:pt x="92" y="43"/>
                  <a:pt x="91" y="43"/>
                  <a:pt x="91" y="44"/>
                </a:cubicBezTo>
                <a:cubicBezTo>
                  <a:pt x="91" y="44"/>
                  <a:pt x="91" y="44"/>
                  <a:pt x="91" y="44"/>
                </a:cubicBezTo>
                <a:cubicBezTo>
                  <a:pt x="91" y="44"/>
                  <a:pt x="90" y="44"/>
                  <a:pt x="90" y="44"/>
                </a:cubicBezTo>
                <a:cubicBezTo>
                  <a:pt x="90" y="44"/>
                  <a:pt x="90" y="44"/>
                  <a:pt x="90" y="44"/>
                </a:cubicBezTo>
                <a:cubicBezTo>
                  <a:pt x="90" y="44"/>
                  <a:pt x="89" y="45"/>
                  <a:pt x="89" y="45"/>
                </a:cubicBezTo>
                <a:cubicBezTo>
                  <a:pt x="89" y="45"/>
                  <a:pt x="89" y="45"/>
                  <a:pt x="89" y="45"/>
                </a:cubicBezTo>
                <a:cubicBezTo>
                  <a:pt x="89" y="45"/>
                  <a:pt x="89" y="45"/>
                  <a:pt x="88" y="45"/>
                </a:cubicBezTo>
                <a:cubicBezTo>
                  <a:pt x="88" y="45"/>
                  <a:pt x="88" y="45"/>
                  <a:pt x="88" y="45"/>
                </a:cubicBezTo>
                <a:cubicBezTo>
                  <a:pt x="88" y="45"/>
                  <a:pt x="88" y="45"/>
                  <a:pt x="88" y="45"/>
                </a:cubicBezTo>
                <a:cubicBezTo>
                  <a:pt x="88" y="45"/>
                  <a:pt x="88" y="45"/>
                  <a:pt x="88" y="45"/>
                </a:cubicBezTo>
                <a:cubicBezTo>
                  <a:pt x="88" y="46"/>
                  <a:pt x="87" y="46"/>
                  <a:pt x="87" y="46"/>
                </a:cubicBezTo>
                <a:cubicBezTo>
                  <a:pt x="87" y="46"/>
                  <a:pt x="87" y="46"/>
                  <a:pt x="87" y="46"/>
                </a:cubicBezTo>
                <a:cubicBezTo>
                  <a:pt x="87" y="46"/>
                  <a:pt x="87" y="46"/>
                  <a:pt x="87" y="46"/>
                </a:cubicBezTo>
                <a:cubicBezTo>
                  <a:pt x="87" y="46"/>
                  <a:pt x="87" y="46"/>
                  <a:pt x="87" y="46"/>
                </a:cubicBezTo>
                <a:cubicBezTo>
                  <a:pt x="86" y="46"/>
                  <a:pt x="86" y="46"/>
                  <a:pt x="86" y="47"/>
                </a:cubicBezTo>
                <a:cubicBezTo>
                  <a:pt x="86" y="47"/>
                  <a:pt x="86" y="47"/>
                  <a:pt x="86" y="47"/>
                </a:cubicBezTo>
                <a:cubicBezTo>
                  <a:pt x="86" y="47"/>
                  <a:pt x="86" y="47"/>
                  <a:pt x="86" y="47"/>
                </a:cubicBezTo>
                <a:cubicBezTo>
                  <a:pt x="85" y="47"/>
                  <a:pt x="85" y="47"/>
                  <a:pt x="85" y="47"/>
                </a:cubicBezTo>
                <a:cubicBezTo>
                  <a:pt x="85" y="47"/>
                  <a:pt x="85" y="47"/>
                  <a:pt x="85" y="47"/>
                </a:cubicBezTo>
                <a:cubicBezTo>
                  <a:pt x="85" y="47"/>
                  <a:pt x="85" y="47"/>
                  <a:pt x="85" y="47"/>
                </a:cubicBezTo>
                <a:cubicBezTo>
                  <a:pt x="85" y="48"/>
                  <a:pt x="85" y="48"/>
                  <a:pt x="84" y="48"/>
                </a:cubicBezTo>
                <a:cubicBezTo>
                  <a:pt x="84" y="48"/>
                  <a:pt x="84" y="48"/>
                  <a:pt x="84" y="48"/>
                </a:cubicBezTo>
                <a:cubicBezTo>
                  <a:pt x="84" y="48"/>
                  <a:pt x="84" y="48"/>
                  <a:pt x="84" y="48"/>
                </a:cubicBezTo>
                <a:cubicBezTo>
                  <a:pt x="84" y="48"/>
                  <a:pt x="84" y="48"/>
                  <a:pt x="84" y="48"/>
                </a:cubicBezTo>
                <a:cubicBezTo>
                  <a:pt x="83" y="49"/>
                  <a:pt x="83" y="49"/>
                  <a:pt x="83" y="49"/>
                </a:cubicBezTo>
                <a:cubicBezTo>
                  <a:pt x="83" y="49"/>
                  <a:pt x="83" y="49"/>
                  <a:pt x="83" y="49"/>
                </a:cubicBezTo>
                <a:cubicBezTo>
                  <a:pt x="83" y="49"/>
                  <a:pt x="83" y="49"/>
                  <a:pt x="83" y="49"/>
                </a:cubicBezTo>
                <a:cubicBezTo>
                  <a:pt x="83" y="49"/>
                  <a:pt x="83" y="49"/>
                  <a:pt x="83" y="49"/>
                </a:cubicBezTo>
                <a:cubicBezTo>
                  <a:pt x="83" y="49"/>
                  <a:pt x="83" y="49"/>
                  <a:pt x="82" y="50"/>
                </a:cubicBezTo>
                <a:cubicBezTo>
                  <a:pt x="82" y="50"/>
                  <a:pt x="82" y="50"/>
                  <a:pt x="82" y="50"/>
                </a:cubicBezTo>
                <a:cubicBezTo>
                  <a:pt x="82" y="50"/>
                  <a:pt x="82" y="50"/>
                  <a:pt x="82" y="50"/>
                </a:cubicBezTo>
                <a:cubicBezTo>
                  <a:pt x="82" y="50"/>
                  <a:pt x="82" y="50"/>
                  <a:pt x="82" y="50"/>
                </a:cubicBezTo>
                <a:cubicBezTo>
                  <a:pt x="77" y="55"/>
                  <a:pt x="73" y="62"/>
                  <a:pt x="72" y="69"/>
                </a:cubicBezTo>
                <a:cubicBezTo>
                  <a:pt x="72" y="69"/>
                  <a:pt x="72" y="69"/>
                  <a:pt x="72" y="69"/>
                </a:cubicBezTo>
                <a:cubicBezTo>
                  <a:pt x="70" y="81"/>
                  <a:pt x="82" y="98"/>
                  <a:pt x="66" y="105"/>
                </a:cubicBezTo>
                <a:cubicBezTo>
                  <a:pt x="144" y="105"/>
                  <a:pt x="144" y="105"/>
                  <a:pt x="144" y="105"/>
                </a:cubicBezTo>
                <a:cubicBezTo>
                  <a:pt x="151" y="82"/>
                  <a:pt x="142" y="39"/>
                  <a:pt x="106" y="40"/>
                </a:cubicBezTo>
                <a:cubicBezTo>
                  <a:pt x="101" y="40"/>
                  <a:pt x="97" y="41"/>
                  <a:pt x="93" y="43"/>
                </a:cubicBezTo>
                <a:close/>
                <a:moveTo>
                  <a:pt x="80" y="71"/>
                </a:moveTo>
                <a:cubicBezTo>
                  <a:pt x="80" y="71"/>
                  <a:pt x="80" y="70"/>
                  <a:pt x="80" y="69"/>
                </a:cubicBezTo>
                <a:cubicBezTo>
                  <a:pt x="80" y="71"/>
                  <a:pt x="79" y="73"/>
                  <a:pt x="79" y="75"/>
                </a:cubicBezTo>
                <a:cubicBezTo>
                  <a:pt x="79" y="90"/>
                  <a:pt x="91" y="102"/>
                  <a:pt x="106" y="102"/>
                </a:cubicBezTo>
                <a:cubicBezTo>
                  <a:pt x="120" y="102"/>
                  <a:pt x="132" y="90"/>
                  <a:pt x="132" y="75"/>
                </a:cubicBezTo>
                <a:cubicBezTo>
                  <a:pt x="132" y="74"/>
                  <a:pt x="132" y="72"/>
                  <a:pt x="132" y="71"/>
                </a:cubicBezTo>
                <a:cubicBezTo>
                  <a:pt x="116" y="72"/>
                  <a:pt x="116" y="72"/>
                  <a:pt x="116" y="72"/>
                </a:cubicBezTo>
                <a:cubicBezTo>
                  <a:pt x="113" y="64"/>
                  <a:pt x="113" y="64"/>
                  <a:pt x="113" y="64"/>
                </a:cubicBezTo>
                <a:cubicBezTo>
                  <a:pt x="111" y="72"/>
                  <a:pt x="111" y="72"/>
                  <a:pt x="111" y="72"/>
                </a:cubicBezTo>
                <a:cubicBezTo>
                  <a:pt x="109" y="72"/>
                  <a:pt x="109" y="72"/>
                  <a:pt x="109" y="72"/>
                </a:cubicBezTo>
                <a:cubicBezTo>
                  <a:pt x="108" y="56"/>
                  <a:pt x="108" y="56"/>
                  <a:pt x="108" y="56"/>
                </a:cubicBezTo>
                <a:cubicBezTo>
                  <a:pt x="106" y="72"/>
                  <a:pt x="106" y="72"/>
                  <a:pt x="106" y="72"/>
                </a:cubicBezTo>
                <a:cubicBezTo>
                  <a:pt x="80" y="71"/>
                  <a:pt x="80" y="71"/>
                  <a:pt x="80" y="71"/>
                </a:cubicBezTo>
                <a:close/>
                <a:moveTo>
                  <a:pt x="116" y="77"/>
                </a:moveTo>
                <a:cubicBezTo>
                  <a:pt x="114" y="77"/>
                  <a:pt x="112" y="79"/>
                  <a:pt x="112" y="81"/>
                </a:cubicBezTo>
                <a:cubicBezTo>
                  <a:pt x="112" y="83"/>
                  <a:pt x="114" y="84"/>
                  <a:pt x="116" y="84"/>
                </a:cubicBezTo>
                <a:cubicBezTo>
                  <a:pt x="118" y="84"/>
                  <a:pt x="120" y="83"/>
                  <a:pt x="120" y="81"/>
                </a:cubicBezTo>
                <a:cubicBezTo>
                  <a:pt x="120" y="79"/>
                  <a:pt x="118" y="77"/>
                  <a:pt x="116" y="77"/>
                </a:cubicBezTo>
                <a:close/>
                <a:moveTo>
                  <a:pt x="95" y="77"/>
                </a:moveTo>
                <a:cubicBezTo>
                  <a:pt x="93" y="77"/>
                  <a:pt x="91" y="79"/>
                  <a:pt x="91" y="81"/>
                </a:cubicBezTo>
                <a:cubicBezTo>
                  <a:pt x="91" y="83"/>
                  <a:pt x="93" y="84"/>
                  <a:pt x="95" y="84"/>
                </a:cubicBezTo>
                <a:cubicBezTo>
                  <a:pt x="97" y="84"/>
                  <a:pt x="98" y="83"/>
                  <a:pt x="98" y="81"/>
                </a:cubicBezTo>
                <a:cubicBezTo>
                  <a:pt x="98" y="79"/>
                  <a:pt x="97" y="77"/>
                  <a:pt x="95" y="77"/>
                </a:cubicBezTo>
                <a:close/>
                <a:moveTo>
                  <a:pt x="148" y="149"/>
                </a:moveTo>
                <a:cubicBezTo>
                  <a:pt x="147" y="129"/>
                  <a:pt x="135" y="112"/>
                  <a:pt x="118" y="107"/>
                </a:cubicBezTo>
                <a:cubicBezTo>
                  <a:pt x="93" y="142"/>
                  <a:pt x="93" y="142"/>
                  <a:pt x="93" y="142"/>
                </a:cubicBezTo>
                <a:cubicBezTo>
                  <a:pt x="93" y="106"/>
                  <a:pt x="93" y="106"/>
                  <a:pt x="93" y="106"/>
                </a:cubicBezTo>
                <a:cubicBezTo>
                  <a:pt x="76" y="112"/>
                  <a:pt x="64" y="129"/>
                  <a:pt x="63" y="149"/>
                </a:cubicBezTo>
                <a:cubicBezTo>
                  <a:pt x="148" y="149"/>
                  <a:pt x="148" y="149"/>
                  <a:pt x="148" y="149"/>
                </a:cubicBezTo>
                <a:close/>
                <a:moveTo>
                  <a:pt x="145" y="199"/>
                </a:moveTo>
                <a:cubicBezTo>
                  <a:pt x="179" y="199"/>
                  <a:pt x="179" y="199"/>
                  <a:pt x="179" y="199"/>
                </a:cubicBezTo>
                <a:cubicBezTo>
                  <a:pt x="191" y="219"/>
                  <a:pt x="191" y="219"/>
                  <a:pt x="191" y="219"/>
                </a:cubicBezTo>
                <a:cubicBezTo>
                  <a:pt x="134" y="219"/>
                  <a:pt x="134" y="219"/>
                  <a:pt x="134" y="219"/>
                </a:cubicBezTo>
                <a:cubicBezTo>
                  <a:pt x="145" y="199"/>
                  <a:pt x="145" y="199"/>
                  <a:pt x="145" y="199"/>
                </a:cubicBezTo>
                <a:close/>
                <a:moveTo>
                  <a:pt x="50" y="0"/>
                </a:moveTo>
                <a:cubicBezTo>
                  <a:pt x="37" y="0"/>
                  <a:pt x="26" y="11"/>
                  <a:pt x="26" y="24"/>
                </a:cubicBezTo>
                <a:cubicBezTo>
                  <a:pt x="26" y="159"/>
                  <a:pt x="26" y="159"/>
                  <a:pt x="26" y="159"/>
                </a:cubicBezTo>
                <a:cubicBezTo>
                  <a:pt x="26" y="170"/>
                  <a:pt x="33" y="179"/>
                  <a:pt x="43" y="182"/>
                </a:cubicBezTo>
                <a:cubicBezTo>
                  <a:pt x="43" y="182"/>
                  <a:pt x="43" y="182"/>
                  <a:pt x="43" y="182"/>
                </a:cubicBezTo>
                <a:cubicBezTo>
                  <a:pt x="0" y="216"/>
                  <a:pt x="0" y="216"/>
                  <a:pt x="0" y="216"/>
                </a:cubicBezTo>
                <a:cubicBezTo>
                  <a:pt x="0" y="237"/>
                  <a:pt x="0" y="237"/>
                  <a:pt x="0" y="237"/>
                </a:cubicBezTo>
                <a:cubicBezTo>
                  <a:pt x="326" y="237"/>
                  <a:pt x="326" y="237"/>
                  <a:pt x="326" y="237"/>
                </a:cubicBezTo>
                <a:cubicBezTo>
                  <a:pt x="326" y="216"/>
                  <a:pt x="326" y="216"/>
                  <a:pt x="326" y="216"/>
                </a:cubicBezTo>
                <a:cubicBezTo>
                  <a:pt x="279" y="182"/>
                  <a:pt x="279" y="182"/>
                  <a:pt x="279" y="182"/>
                </a:cubicBezTo>
                <a:cubicBezTo>
                  <a:pt x="290" y="180"/>
                  <a:pt x="298" y="170"/>
                  <a:pt x="298" y="159"/>
                </a:cubicBezTo>
                <a:cubicBezTo>
                  <a:pt x="298" y="24"/>
                  <a:pt x="298" y="24"/>
                  <a:pt x="298" y="24"/>
                </a:cubicBezTo>
                <a:cubicBezTo>
                  <a:pt x="298" y="11"/>
                  <a:pt x="287" y="0"/>
                  <a:pt x="274" y="0"/>
                </a:cubicBezTo>
                <a:lnTo>
                  <a:pt x="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26" name="Freeform 26"/>
          <p:cNvSpPr>
            <a:spLocks noEditPoints="1"/>
          </p:cNvSpPr>
          <p:nvPr/>
        </p:nvSpPr>
        <p:spPr bwMode="auto">
          <a:xfrm>
            <a:off x="5357825" y="2859782"/>
            <a:ext cx="270555" cy="339749"/>
          </a:xfrm>
          <a:custGeom>
            <a:avLst/>
            <a:gdLst>
              <a:gd name="T0" fmla="*/ 203 w 235"/>
              <a:gd name="T1" fmla="*/ 0 h 279"/>
              <a:gd name="T2" fmla="*/ 235 w 235"/>
              <a:gd name="T3" fmla="*/ 211 h 279"/>
              <a:gd name="T4" fmla="*/ 205 w 235"/>
              <a:gd name="T5" fmla="*/ 247 h 279"/>
              <a:gd name="T6" fmla="*/ 32 w 235"/>
              <a:gd name="T7" fmla="*/ 279 h 279"/>
              <a:gd name="T8" fmla="*/ 0 w 235"/>
              <a:gd name="T9" fmla="*/ 68 h 279"/>
              <a:gd name="T10" fmla="*/ 31 w 235"/>
              <a:gd name="T11" fmla="*/ 32 h 279"/>
              <a:gd name="T12" fmla="*/ 205 w 235"/>
              <a:gd name="T13" fmla="*/ 196 h 279"/>
              <a:gd name="T14" fmla="*/ 214 w 235"/>
              <a:gd name="T15" fmla="*/ 27 h 279"/>
              <a:gd name="T16" fmla="*/ 52 w 235"/>
              <a:gd name="T17" fmla="*/ 36 h 279"/>
              <a:gd name="T18" fmla="*/ 205 w 235"/>
              <a:gd name="T19" fmla="*/ 68 h 279"/>
              <a:gd name="T20" fmla="*/ 103 w 235"/>
              <a:gd name="T21" fmla="*/ 78 h 279"/>
              <a:gd name="T22" fmla="*/ 65 w 235"/>
              <a:gd name="T23" fmla="*/ 117 h 279"/>
              <a:gd name="T24" fmla="*/ 103 w 235"/>
              <a:gd name="T25" fmla="*/ 156 h 279"/>
              <a:gd name="T26" fmla="*/ 142 w 235"/>
              <a:gd name="T27" fmla="*/ 117 h 279"/>
              <a:gd name="T28" fmla="*/ 103 w 235"/>
              <a:gd name="T29" fmla="*/ 78 h 279"/>
              <a:gd name="T30" fmla="*/ 93 w 235"/>
              <a:gd name="T31" fmla="*/ 214 h 279"/>
              <a:gd name="T32" fmla="*/ 112 w 235"/>
              <a:gd name="T33" fmla="*/ 214 h 279"/>
              <a:gd name="T34" fmla="*/ 107 w 235"/>
              <a:gd name="T35" fmla="*/ 171 h 279"/>
              <a:gd name="T36" fmla="*/ 98 w 235"/>
              <a:gd name="T37" fmla="*/ 171 h 279"/>
              <a:gd name="T38" fmla="*/ 119 w 235"/>
              <a:gd name="T39" fmla="*/ 159 h 279"/>
              <a:gd name="T40" fmla="*/ 118 w 235"/>
              <a:gd name="T41" fmla="*/ 214 h 279"/>
              <a:gd name="T42" fmla="*/ 119 w 235"/>
              <a:gd name="T43" fmla="*/ 159 h 279"/>
              <a:gd name="T44" fmla="*/ 96 w 235"/>
              <a:gd name="T45" fmla="*/ 170 h 279"/>
              <a:gd name="T46" fmla="*/ 47 w 235"/>
              <a:gd name="T47" fmla="*/ 214 h 279"/>
              <a:gd name="T48" fmla="*/ 108 w 235"/>
              <a:gd name="T49" fmla="*/ 103 h 279"/>
              <a:gd name="T50" fmla="*/ 70 w 235"/>
              <a:gd name="T51" fmla="*/ 111 h 279"/>
              <a:gd name="T52" fmla="*/ 79 w 235"/>
              <a:gd name="T53" fmla="*/ 141 h 279"/>
              <a:gd name="T54" fmla="*/ 127 w 235"/>
              <a:gd name="T55" fmla="*/ 141 h 279"/>
              <a:gd name="T56" fmla="*/ 136 w 235"/>
              <a:gd name="T57" fmla="*/ 110 h 279"/>
              <a:gd name="T58" fmla="*/ 108 w 235"/>
              <a:gd name="T59" fmla="*/ 103 h 279"/>
              <a:gd name="T60" fmla="*/ 22 w 235"/>
              <a:gd name="T61" fmla="*/ 232 h 279"/>
              <a:gd name="T62" fmla="*/ 184 w 235"/>
              <a:gd name="T63" fmla="*/ 63 h 2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35" h="279">
                <a:moveTo>
                  <a:pt x="63" y="0"/>
                </a:moveTo>
                <a:cubicBezTo>
                  <a:pt x="203" y="0"/>
                  <a:pt x="203" y="0"/>
                  <a:pt x="203" y="0"/>
                </a:cubicBezTo>
                <a:cubicBezTo>
                  <a:pt x="221" y="0"/>
                  <a:pt x="235" y="14"/>
                  <a:pt x="235" y="32"/>
                </a:cubicBezTo>
                <a:cubicBezTo>
                  <a:pt x="235" y="211"/>
                  <a:pt x="235" y="211"/>
                  <a:pt x="235" y="211"/>
                </a:cubicBezTo>
                <a:cubicBezTo>
                  <a:pt x="235" y="228"/>
                  <a:pt x="222" y="242"/>
                  <a:pt x="205" y="243"/>
                </a:cubicBezTo>
                <a:cubicBezTo>
                  <a:pt x="205" y="247"/>
                  <a:pt x="205" y="247"/>
                  <a:pt x="205" y="247"/>
                </a:cubicBezTo>
                <a:cubicBezTo>
                  <a:pt x="205" y="265"/>
                  <a:pt x="190" y="279"/>
                  <a:pt x="173" y="279"/>
                </a:cubicBezTo>
                <a:cubicBezTo>
                  <a:pt x="32" y="279"/>
                  <a:pt x="32" y="279"/>
                  <a:pt x="32" y="279"/>
                </a:cubicBezTo>
                <a:cubicBezTo>
                  <a:pt x="15" y="279"/>
                  <a:pt x="0" y="265"/>
                  <a:pt x="0" y="247"/>
                </a:cubicBezTo>
                <a:cubicBezTo>
                  <a:pt x="0" y="68"/>
                  <a:pt x="0" y="68"/>
                  <a:pt x="0" y="68"/>
                </a:cubicBezTo>
                <a:cubicBezTo>
                  <a:pt x="0" y="51"/>
                  <a:pt x="14" y="37"/>
                  <a:pt x="31" y="36"/>
                </a:cubicBezTo>
                <a:cubicBezTo>
                  <a:pt x="31" y="32"/>
                  <a:pt x="31" y="32"/>
                  <a:pt x="31" y="32"/>
                </a:cubicBezTo>
                <a:cubicBezTo>
                  <a:pt x="31" y="14"/>
                  <a:pt x="45" y="0"/>
                  <a:pt x="63" y="0"/>
                </a:cubicBezTo>
                <a:close/>
                <a:moveTo>
                  <a:pt x="205" y="196"/>
                </a:moveTo>
                <a:cubicBezTo>
                  <a:pt x="214" y="196"/>
                  <a:pt x="214" y="196"/>
                  <a:pt x="214" y="196"/>
                </a:cubicBezTo>
                <a:cubicBezTo>
                  <a:pt x="214" y="27"/>
                  <a:pt x="214" y="27"/>
                  <a:pt x="214" y="27"/>
                </a:cubicBezTo>
                <a:cubicBezTo>
                  <a:pt x="52" y="27"/>
                  <a:pt x="52" y="27"/>
                  <a:pt x="52" y="27"/>
                </a:cubicBezTo>
                <a:cubicBezTo>
                  <a:pt x="52" y="36"/>
                  <a:pt x="52" y="36"/>
                  <a:pt x="52" y="36"/>
                </a:cubicBezTo>
                <a:cubicBezTo>
                  <a:pt x="173" y="36"/>
                  <a:pt x="173" y="36"/>
                  <a:pt x="173" y="36"/>
                </a:cubicBezTo>
                <a:cubicBezTo>
                  <a:pt x="190" y="36"/>
                  <a:pt x="205" y="50"/>
                  <a:pt x="205" y="68"/>
                </a:cubicBezTo>
                <a:cubicBezTo>
                  <a:pt x="205" y="196"/>
                  <a:pt x="205" y="196"/>
                  <a:pt x="205" y="196"/>
                </a:cubicBezTo>
                <a:close/>
                <a:moveTo>
                  <a:pt x="103" y="78"/>
                </a:moveTo>
                <a:cubicBezTo>
                  <a:pt x="93" y="78"/>
                  <a:pt x="83" y="83"/>
                  <a:pt x="76" y="90"/>
                </a:cubicBezTo>
                <a:cubicBezTo>
                  <a:pt x="69" y="97"/>
                  <a:pt x="65" y="106"/>
                  <a:pt x="65" y="117"/>
                </a:cubicBezTo>
                <a:cubicBezTo>
                  <a:pt x="65" y="128"/>
                  <a:pt x="69" y="138"/>
                  <a:pt x="76" y="145"/>
                </a:cubicBezTo>
                <a:cubicBezTo>
                  <a:pt x="83" y="152"/>
                  <a:pt x="93" y="156"/>
                  <a:pt x="103" y="156"/>
                </a:cubicBezTo>
                <a:cubicBezTo>
                  <a:pt x="114" y="156"/>
                  <a:pt x="124" y="152"/>
                  <a:pt x="131" y="145"/>
                </a:cubicBezTo>
                <a:cubicBezTo>
                  <a:pt x="138" y="138"/>
                  <a:pt x="142" y="128"/>
                  <a:pt x="142" y="117"/>
                </a:cubicBezTo>
                <a:cubicBezTo>
                  <a:pt x="142" y="106"/>
                  <a:pt x="138" y="97"/>
                  <a:pt x="131" y="90"/>
                </a:cubicBezTo>
                <a:cubicBezTo>
                  <a:pt x="124" y="83"/>
                  <a:pt x="114" y="78"/>
                  <a:pt x="103" y="78"/>
                </a:cubicBezTo>
                <a:close/>
                <a:moveTo>
                  <a:pt x="102" y="173"/>
                </a:moveTo>
                <a:cubicBezTo>
                  <a:pt x="93" y="214"/>
                  <a:pt x="93" y="214"/>
                  <a:pt x="93" y="214"/>
                </a:cubicBezTo>
                <a:cubicBezTo>
                  <a:pt x="103" y="222"/>
                  <a:pt x="103" y="222"/>
                  <a:pt x="103" y="222"/>
                </a:cubicBezTo>
                <a:cubicBezTo>
                  <a:pt x="112" y="214"/>
                  <a:pt x="112" y="214"/>
                  <a:pt x="112" y="214"/>
                </a:cubicBezTo>
                <a:cubicBezTo>
                  <a:pt x="104" y="173"/>
                  <a:pt x="104" y="173"/>
                  <a:pt x="104" y="173"/>
                </a:cubicBezTo>
                <a:cubicBezTo>
                  <a:pt x="107" y="171"/>
                  <a:pt x="107" y="171"/>
                  <a:pt x="107" y="171"/>
                </a:cubicBezTo>
                <a:cubicBezTo>
                  <a:pt x="103" y="168"/>
                  <a:pt x="103" y="168"/>
                  <a:pt x="103" y="168"/>
                </a:cubicBezTo>
                <a:cubicBezTo>
                  <a:pt x="98" y="171"/>
                  <a:pt x="98" y="171"/>
                  <a:pt x="98" y="171"/>
                </a:cubicBezTo>
                <a:cubicBezTo>
                  <a:pt x="102" y="173"/>
                  <a:pt x="102" y="173"/>
                  <a:pt x="102" y="173"/>
                </a:cubicBezTo>
                <a:close/>
                <a:moveTo>
                  <a:pt x="119" y="159"/>
                </a:moveTo>
                <a:cubicBezTo>
                  <a:pt x="109" y="170"/>
                  <a:pt x="109" y="170"/>
                  <a:pt x="109" y="170"/>
                </a:cubicBezTo>
                <a:cubicBezTo>
                  <a:pt x="118" y="214"/>
                  <a:pt x="118" y="214"/>
                  <a:pt x="118" y="214"/>
                </a:cubicBezTo>
                <a:cubicBezTo>
                  <a:pt x="158" y="214"/>
                  <a:pt x="158" y="214"/>
                  <a:pt x="158" y="214"/>
                </a:cubicBezTo>
                <a:cubicBezTo>
                  <a:pt x="157" y="188"/>
                  <a:pt x="141" y="166"/>
                  <a:pt x="119" y="159"/>
                </a:cubicBezTo>
                <a:close/>
                <a:moveTo>
                  <a:pt x="87" y="214"/>
                </a:moveTo>
                <a:cubicBezTo>
                  <a:pt x="96" y="170"/>
                  <a:pt x="96" y="170"/>
                  <a:pt x="96" y="170"/>
                </a:cubicBezTo>
                <a:cubicBezTo>
                  <a:pt x="86" y="159"/>
                  <a:pt x="86" y="159"/>
                  <a:pt x="86" y="159"/>
                </a:cubicBezTo>
                <a:cubicBezTo>
                  <a:pt x="64" y="166"/>
                  <a:pt x="48" y="188"/>
                  <a:pt x="47" y="214"/>
                </a:cubicBezTo>
                <a:cubicBezTo>
                  <a:pt x="87" y="214"/>
                  <a:pt x="87" y="214"/>
                  <a:pt x="87" y="214"/>
                </a:cubicBezTo>
                <a:close/>
                <a:moveTo>
                  <a:pt x="108" y="103"/>
                </a:moveTo>
                <a:cubicBezTo>
                  <a:pt x="107" y="103"/>
                  <a:pt x="107" y="103"/>
                  <a:pt x="106" y="104"/>
                </a:cubicBezTo>
                <a:cubicBezTo>
                  <a:pt x="93" y="110"/>
                  <a:pt x="77" y="111"/>
                  <a:pt x="70" y="111"/>
                </a:cubicBezTo>
                <a:cubicBezTo>
                  <a:pt x="70" y="113"/>
                  <a:pt x="69" y="115"/>
                  <a:pt x="69" y="117"/>
                </a:cubicBezTo>
                <a:cubicBezTo>
                  <a:pt x="69" y="126"/>
                  <a:pt x="73" y="135"/>
                  <a:pt x="79" y="141"/>
                </a:cubicBezTo>
                <a:cubicBezTo>
                  <a:pt x="85" y="147"/>
                  <a:pt x="94" y="151"/>
                  <a:pt x="103" y="151"/>
                </a:cubicBezTo>
                <a:cubicBezTo>
                  <a:pt x="113" y="151"/>
                  <a:pt x="121" y="147"/>
                  <a:pt x="127" y="141"/>
                </a:cubicBezTo>
                <a:cubicBezTo>
                  <a:pt x="133" y="135"/>
                  <a:pt x="137" y="126"/>
                  <a:pt x="137" y="117"/>
                </a:cubicBezTo>
                <a:cubicBezTo>
                  <a:pt x="137" y="115"/>
                  <a:pt x="137" y="112"/>
                  <a:pt x="136" y="110"/>
                </a:cubicBezTo>
                <a:cubicBezTo>
                  <a:pt x="133" y="110"/>
                  <a:pt x="130" y="110"/>
                  <a:pt x="127" y="109"/>
                </a:cubicBezTo>
                <a:cubicBezTo>
                  <a:pt x="121" y="108"/>
                  <a:pt x="114" y="106"/>
                  <a:pt x="108" y="103"/>
                </a:cubicBezTo>
                <a:close/>
                <a:moveTo>
                  <a:pt x="22" y="63"/>
                </a:moveTo>
                <a:cubicBezTo>
                  <a:pt x="22" y="232"/>
                  <a:pt x="22" y="232"/>
                  <a:pt x="22" y="232"/>
                </a:cubicBezTo>
                <a:cubicBezTo>
                  <a:pt x="184" y="232"/>
                  <a:pt x="184" y="232"/>
                  <a:pt x="184" y="232"/>
                </a:cubicBezTo>
                <a:cubicBezTo>
                  <a:pt x="184" y="63"/>
                  <a:pt x="184" y="63"/>
                  <a:pt x="184" y="63"/>
                </a:cubicBezTo>
                <a:lnTo>
                  <a:pt x="22" y="6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27" name="Freeform 27"/>
          <p:cNvSpPr>
            <a:spLocks noEditPoints="1"/>
          </p:cNvSpPr>
          <p:nvPr/>
        </p:nvSpPr>
        <p:spPr bwMode="auto">
          <a:xfrm>
            <a:off x="7230241" y="2836530"/>
            <a:ext cx="257873" cy="349329"/>
          </a:xfrm>
          <a:custGeom>
            <a:avLst/>
            <a:gdLst>
              <a:gd name="T0" fmla="*/ 49 w 224"/>
              <a:gd name="T1" fmla="*/ 93 h 287"/>
              <a:gd name="T2" fmla="*/ 54 w 224"/>
              <a:gd name="T3" fmla="*/ 281 h 287"/>
              <a:gd name="T4" fmla="*/ 21 w 224"/>
              <a:gd name="T5" fmla="*/ 279 h 287"/>
              <a:gd name="T6" fmla="*/ 0 w 224"/>
              <a:gd name="T7" fmla="*/ 254 h 287"/>
              <a:gd name="T8" fmla="*/ 12 w 224"/>
              <a:gd name="T9" fmla="*/ 70 h 287"/>
              <a:gd name="T10" fmla="*/ 171 w 224"/>
              <a:gd name="T11" fmla="*/ 217 h 287"/>
              <a:gd name="T12" fmla="*/ 190 w 224"/>
              <a:gd name="T13" fmla="*/ 166 h 287"/>
              <a:gd name="T14" fmla="*/ 185 w 224"/>
              <a:gd name="T15" fmla="*/ 183 h 287"/>
              <a:gd name="T16" fmla="*/ 181 w 224"/>
              <a:gd name="T17" fmla="*/ 188 h 287"/>
              <a:gd name="T18" fmla="*/ 161 w 224"/>
              <a:gd name="T19" fmla="*/ 188 h 287"/>
              <a:gd name="T20" fmla="*/ 156 w 224"/>
              <a:gd name="T21" fmla="*/ 183 h 287"/>
              <a:gd name="T22" fmla="*/ 192 w 224"/>
              <a:gd name="T23" fmla="*/ 137 h 287"/>
              <a:gd name="T24" fmla="*/ 193 w 224"/>
              <a:gd name="T25" fmla="*/ 138 h 287"/>
              <a:gd name="T26" fmla="*/ 196 w 224"/>
              <a:gd name="T27" fmla="*/ 139 h 287"/>
              <a:gd name="T28" fmla="*/ 197 w 224"/>
              <a:gd name="T29" fmla="*/ 139 h 287"/>
              <a:gd name="T30" fmla="*/ 198 w 224"/>
              <a:gd name="T31" fmla="*/ 140 h 287"/>
              <a:gd name="T32" fmla="*/ 199 w 224"/>
              <a:gd name="T33" fmla="*/ 141 h 287"/>
              <a:gd name="T34" fmla="*/ 200 w 224"/>
              <a:gd name="T35" fmla="*/ 142 h 287"/>
              <a:gd name="T36" fmla="*/ 202 w 224"/>
              <a:gd name="T37" fmla="*/ 143 h 287"/>
              <a:gd name="T38" fmla="*/ 203 w 224"/>
              <a:gd name="T39" fmla="*/ 144 h 287"/>
              <a:gd name="T40" fmla="*/ 204 w 224"/>
              <a:gd name="T41" fmla="*/ 145 h 287"/>
              <a:gd name="T42" fmla="*/ 205 w 224"/>
              <a:gd name="T43" fmla="*/ 146 h 287"/>
              <a:gd name="T44" fmla="*/ 219 w 224"/>
              <a:gd name="T45" fmla="*/ 185 h 287"/>
              <a:gd name="T46" fmla="*/ 219 w 224"/>
              <a:gd name="T47" fmla="*/ 250 h 287"/>
              <a:gd name="T48" fmla="*/ 124 w 224"/>
              <a:gd name="T49" fmla="*/ 178 h 287"/>
              <a:gd name="T50" fmla="*/ 124 w 224"/>
              <a:gd name="T51" fmla="*/ 178 h 287"/>
              <a:gd name="T52" fmla="*/ 118 w 224"/>
              <a:gd name="T53" fmla="*/ 283 h 287"/>
              <a:gd name="T54" fmla="*/ 118 w 224"/>
              <a:gd name="T55" fmla="*/ 283 h 287"/>
              <a:gd name="T56" fmla="*/ 191 w 224"/>
              <a:gd name="T57" fmla="*/ 234 h 287"/>
              <a:gd name="T58" fmla="*/ 172 w 224"/>
              <a:gd name="T59" fmla="*/ 37 h 287"/>
              <a:gd name="T60" fmla="*/ 52 w 224"/>
              <a:gd name="T61" fmla="*/ 83 h 287"/>
              <a:gd name="T62" fmla="*/ 40 w 224"/>
              <a:gd name="T63" fmla="*/ 82 h 287"/>
              <a:gd name="T64" fmla="*/ 155 w 224"/>
              <a:gd name="T65" fmla="*/ 26 h 287"/>
              <a:gd name="T66" fmla="*/ 40 w 224"/>
              <a:gd name="T67" fmla="*/ 82 h 287"/>
              <a:gd name="T68" fmla="*/ 148 w 224"/>
              <a:gd name="T69" fmla="*/ 19 h 287"/>
              <a:gd name="T70" fmla="*/ 25 w 224"/>
              <a:gd name="T71" fmla="*/ 72 h 287"/>
              <a:gd name="T72" fmla="*/ 62 w 224"/>
              <a:gd name="T73" fmla="*/ 100 h 287"/>
              <a:gd name="T74" fmla="*/ 194 w 224"/>
              <a:gd name="T75" fmla="*/ 40 h 287"/>
              <a:gd name="T76" fmla="*/ 203 w 224"/>
              <a:gd name="T77" fmla="*/ 130 h 287"/>
              <a:gd name="T78" fmla="*/ 202 w 224"/>
              <a:gd name="T79" fmla="*/ 129 h 287"/>
              <a:gd name="T80" fmla="*/ 199 w 224"/>
              <a:gd name="T81" fmla="*/ 127 h 287"/>
              <a:gd name="T82" fmla="*/ 198 w 224"/>
              <a:gd name="T83" fmla="*/ 127 h 287"/>
              <a:gd name="T84" fmla="*/ 172 w 224"/>
              <a:gd name="T85" fmla="*/ 121 h 287"/>
              <a:gd name="T86" fmla="*/ 112 w 224"/>
              <a:gd name="T87" fmla="*/ 178 h 287"/>
              <a:gd name="T88" fmla="*/ 72 w 224"/>
              <a:gd name="T89" fmla="*/ 286 h 287"/>
              <a:gd name="T90" fmla="*/ 21 w 224"/>
              <a:gd name="T91" fmla="*/ 65 h 287"/>
              <a:gd name="T92" fmla="*/ 145 w 224"/>
              <a:gd name="T93" fmla="*/ 1 h 287"/>
              <a:gd name="T94" fmla="*/ 21 w 224"/>
              <a:gd name="T95" fmla="*/ 65 h 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24" h="287">
                <a:moveTo>
                  <a:pt x="12" y="70"/>
                </a:moveTo>
                <a:cubicBezTo>
                  <a:pt x="16" y="77"/>
                  <a:pt x="21" y="82"/>
                  <a:pt x="27" y="86"/>
                </a:cubicBezTo>
                <a:cubicBezTo>
                  <a:pt x="33" y="90"/>
                  <a:pt x="41" y="92"/>
                  <a:pt x="49" y="93"/>
                </a:cubicBezTo>
                <a:cubicBezTo>
                  <a:pt x="52" y="94"/>
                  <a:pt x="54" y="97"/>
                  <a:pt x="54" y="100"/>
                </a:cubicBezTo>
                <a:cubicBezTo>
                  <a:pt x="54" y="100"/>
                  <a:pt x="54" y="100"/>
                  <a:pt x="54" y="100"/>
                </a:cubicBezTo>
                <a:cubicBezTo>
                  <a:pt x="54" y="281"/>
                  <a:pt x="54" y="281"/>
                  <a:pt x="54" y="281"/>
                </a:cubicBezTo>
                <a:cubicBezTo>
                  <a:pt x="54" y="285"/>
                  <a:pt x="52" y="287"/>
                  <a:pt x="48" y="287"/>
                </a:cubicBezTo>
                <a:cubicBezTo>
                  <a:pt x="47" y="287"/>
                  <a:pt x="47" y="287"/>
                  <a:pt x="47" y="287"/>
                </a:cubicBezTo>
                <a:cubicBezTo>
                  <a:pt x="38" y="286"/>
                  <a:pt x="29" y="283"/>
                  <a:pt x="21" y="279"/>
                </a:cubicBezTo>
                <a:cubicBezTo>
                  <a:pt x="13" y="274"/>
                  <a:pt x="6" y="267"/>
                  <a:pt x="1" y="257"/>
                </a:cubicBezTo>
                <a:cubicBezTo>
                  <a:pt x="0" y="256"/>
                  <a:pt x="0" y="255"/>
                  <a:pt x="0" y="254"/>
                </a:cubicBezTo>
                <a:cubicBezTo>
                  <a:pt x="0" y="254"/>
                  <a:pt x="0" y="254"/>
                  <a:pt x="0" y="254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70"/>
                  <a:pt x="3" y="67"/>
                  <a:pt x="6" y="67"/>
                </a:cubicBezTo>
                <a:cubicBezTo>
                  <a:pt x="9" y="67"/>
                  <a:pt x="11" y="68"/>
                  <a:pt x="12" y="70"/>
                </a:cubicBezTo>
                <a:close/>
                <a:moveTo>
                  <a:pt x="135" y="180"/>
                </a:moveTo>
                <a:cubicBezTo>
                  <a:pt x="135" y="180"/>
                  <a:pt x="135" y="180"/>
                  <a:pt x="135" y="180"/>
                </a:cubicBezTo>
                <a:cubicBezTo>
                  <a:pt x="135" y="201"/>
                  <a:pt x="151" y="217"/>
                  <a:pt x="171" y="217"/>
                </a:cubicBezTo>
                <a:cubicBezTo>
                  <a:pt x="192" y="217"/>
                  <a:pt x="208" y="201"/>
                  <a:pt x="208" y="180"/>
                </a:cubicBezTo>
                <a:cubicBezTo>
                  <a:pt x="208" y="180"/>
                  <a:pt x="208" y="180"/>
                  <a:pt x="208" y="180"/>
                </a:cubicBezTo>
                <a:cubicBezTo>
                  <a:pt x="200" y="177"/>
                  <a:pt x="194" y="172"/>
                  <a:pt x="190" y="166"/>
                </a:cubicBezTo>
                <a:cubicBezTo>
                  <a:pt x="178" y="175"/>
                  <a:pt x="162" y="180"/>
                  <a:pt x="143" y="180"/>
                </a:cubicBezTo>
                <a:cubicBezTo>
                  <a:pt x="140" y="180"/>
                  <a:pt x="137" y="180"/>
                  <a:pt x="135" y="180"/>
                </a:cubicBezTo>
                <a:close/>
                <a:moveTo>
                  <a:pt x="185" y="183"/>
                </a:moveTo>
                <a:cubicBezTo>
                  <a:pt x="188" y="183"/>
                  <a:pt x="190" y="185"/>
                  <a:pt x="190" y="188"/>
                </a:cubicBezTo>
                <a:cubicBezTo>
                  <a:pt x="190" y="191"/>
                  <a:pt x="188" y="193"/>
                  <a:pt x="185" y="193"/>
                </a:cubicBezTo>
                <a:cubicBezTo>
                  <a:pt x="183" y="193"/>
                  <a:pt x="181" y="191"/>
                  <a:pt x="181" y="188"/>
                </a:cubicBezTo>
                <a:cubicBezTo>
                  <a:pt x="181" y="185"/>
                  <a:pt x="183" y="183"/>
                  <a:pt x="185" y="183"/>
                </a:cubicBezTo>
                <a:close/>
                <a:moveTo>
                  <a:pt x="156" y="183"/>
                </a:moveTo>
                <a:cubicBezTo>
                  <a:pt x="159" y="183"/>
                  <a:pt x="161" y="185"/>
                  <a:pt x="161" y="188"/>
                </a:cubicBezTo>
                <a:cubicBezTo>
                  <a:pt x="161" y="191"/>
                  <a:pt x="159" y="193"/>
                  <a:pt x="156" y="193"/>
                </a:cubicBezTo>
                <a:cubicBezTo>
                  <a:pt x="153" y="193"/>
                  <a:pt x="151" y="191"/>
                  <a:pt x="151" y="188"/>
                </a:cubicBezTo>
                <a:cubicBezTo>
                  <a:pt x="151" y="185"/>
                  <a:pt x="153" y="183"/>
                  <a:pt x="156" y="183"/>
                </a:cubicBezTo>
                <a:close/>
                <a:moveTo>
                  <a:pt x="190" y="136"/>
                </a:moveTo>
                <a:cubicBezTo>
                  <a:pt x="190" y="136"/>
                  <a:pt x="190" y="136"/>
                  <a:pt x="190" y="136"/>
                </a:cubicBezTo>
                <a:cubicBezTo>
                  <a:pt x="191" y="136"/>
                  <a:pt x="192" y="137"/>
                  <a:pt x="192" y="137"/>
                </a:cubicBezTo>
                <a:cubicBezTo>
                  <a:pt x="193" y="137"/>
                  <a:pt x="193" y="137"/>
                  <a:pt x="193" y="137"/>
                </a:cubicBezTo>
                <a:cubicBezTo>
                  <a:pt x="193" y="137"/>
                  <a:pt x="193" y="137"/>
                  <a:pt x="193" y="137"/>
                </a:cubicBezTo>
                <a:cubicBezTo>
                  <a:pt x="193" y="138"/>
                  <a:pt x="193" y="138"/>
                  <a:pt x="193" y="138"/>
                </a:cubicBezTo>
                <a:cubicBezTo>
                  <a:pt x="194" y="138"/>
                  <a:pt x="195" y="138"/>
                  <a:pt x="195" y="138"/>
                </a:cubicBezTo>
                <a:cubicBezTo>
                  <a:pt x="195" y="138"/>
                  <a:pt x="195" y="138"/>
                  <a:pt x="195" y="138"/>
                </a:cubicBezTo>
                <a:cubicBezTo>
                  <a:pt x="195" y="139"/>
                  <a:pt x="196" y="139"/>
                  <a:pt x="196" y="139"/>
                </a:cubicBezTo>
                <a:cubicBezTo>
                  <a:pt x="196" y="139"/>
                  <a:pt x="196" y="139"/>
                  <a:pt x="196" y="139"/>
                </a:cubicBezTo>
                <a:cubicBezTo>
                  <a:pt x="196" y="139"/>
                  <a:pt x="196" y="139"/>
                  <a:pt x="197" y="139"/>
                </a:cubicBezTo>
                <a:cubicBezTo>
                  <a:pt x="197" y="139"/>
                  <a:pt x="197" y="139"/>
                  <a:pt x="197" y="139"/>
                </a:cubicBezTo>
                <a:cubicBezTo>
                  <a:pt x="197" y="140"/>
                  <a:pt x="197" y="140"/>
                  <a:pt x="197" y="140"/>
                </a:cubicBezTo>
                <a:cubicBezTo>
                  <a:pt x="198" y="140"/>
                  <a:pt x="198" y="140"/>
                  <a:pt x="198" y="140"/>
                </a:cubicBezTo>
                <a:cubicBezTo>
                  <a:pt x="198" y="140"/>
                  <a:pt x="198" y="140"/>
                  <a:pt x="198" y="140"/>
                </a:cubicBezTo>
                <a:cubicBezTo>
                  <a:pt x="198" y="141"/>
                  <a:pt x="198" y="141"/>
                  <a:pt x="198" y="141"/>
                </a:cubicBezTo>
                <a:cubicBezTo>
                  <a:pt x="199" y="141"/>
                  <a:pt x="199" y="141"/>
                  <a:pt x="199" y="141"/>
                </a:cubicBezTo>
                <a:cubicBezTo>
                  <a:pt x="199" y="141"/>
                  <a:pt x="199" y="141"/>
                  <a:pt x="199" y="141"/>
                </a:cubicBezTo>
                <a:cubicBezTo>
                  <a:pt x="199" y="141"/>
                  <a:pt x="200" y="141"/>
                  <a:pt x="200" y="141"/>
                </a:cubicBezTo>
                <a:cubicBezTo>
                  <a:pt x="200" y="142"/>
                  <a:pt x="200" y="142"/>
                  <a:pt x="200" y="142"/>
                </a:cubicBezTo>
                <a:cubicBezTo>
                  <a:pt x="200" y="142"/>
                  <a:pt x="200" y="142"/>
                  <a:pt x="200" y="142"/>
                </a:cubicBezTo>
                <a:cubicBezTo>
                  <a:pt x="201" y="142"/>
                  <a:pt x="201" y="142"/>
                  <a:pt x="201" y="142"/>
                </a:cubicBezTo>
                <a:cubicBezTo>
                  <a:pt x="201" y="142"/>
                  <a:pt x="201" y="142"/>
                  <a:pt x="201" y="143"/>
                </a:cubicBezTo>
                <a:cubicBezTo>
                  <a:pt x="202" y="143"/>
                  <a:pt x="202" y="143"/>
                  <a:pt x="202" y="143"/>
                </a:cubicBezTo>
                <a:cubicBezTo>
                  <a:pt x="202" y="143"/>
                  <a:pt x="202" y="143"/>
                  <a:pt x="202" y="143"/>
                </a:cubicBezTo>
                <a:cubicBezTo>
                  <a:pt x="202" y="143"/>
                  <a:pt x="202" y="143"/>
                  <a:pt x="202" y="143"/>
                </a:cubicBezTo>
                <a:cubicBezTo>
                  <a:pt x="203" y="144"/>
                  <a:pt x="203" y="144"/>
                  <a:pt x="203" y="144"/>
                </a:cubicBezTo>
                <a:cubicBezTo>
                  <a:pt x="203" y="144"/>
                  <a:pt x="203" y="144"/>
                  <a:pt x="203" y="144"/>
                </a:cubicBezTo>
                <a:cubicBezTo>
                  <a:pt x="203" y="144"/>
                  <a:pt x="203" y="144"/>
                  <a:pt x="203" y="144"/>
                </a:cubicBezTo>
                <a:cubicBezTo>
                  <a:pt x="204" y="145"/>
                  <a:pt x="204" y="145"/>
                  <a:pt x="204" y="145"/>
                </a:cubicBezTo>
                <a:cubicBezTo>
                  <a:pt x="204" y="145"/>
                  <a:pt x="204" y="145"/>
                  <a:pt x="204" y="145"/>
                </a:cubicBezTo>
                <a:cubicBezTo>
                  <a:pt x="204" y="145"/>
                  <a:pt x="204" y="145"/>
                  <a:pt x="204" y="145"/>
                </a:cubicBezTo>
                <a:cubicBezTo>
                  <a:pt x="205" y="146"/>
                  <a:pt x="205" y="146"/>
                  <a:pt x="205" y="146"/>
                </a:cubicBezTo>
                <a:cubicBezTo>
                  <a:pt x="205" y="146"/>
                  <a:pt x="205" y="146"/>
                  <a:pt x="205" y="146"/>
                </a:cubicBezTo>
                <a:cubicBezTo>
                  <a:pt x="214" y="154"/>
                  <a:pt x="219" y="166"/>
                  <a:pt x="219" y="180"/>
                </a:cubicBezTo>
                <a:cubicBezTo>
                  <a:pt x="219" y="181"/>
                  <a:pt x="219" y="183"/>
                  <a:pt x="219" y="185"/>
                </a:cubicBezTo>
                <a:cubicBezTo>
                  <a:pt x="219" y="185"/>
                  <a:pt x="219" y="185"/>
                  <a:pt x="219" y="185"/>
                </a:cubicBezTo>
                <a:cubicBezTo>
                  <a:pt x="219" y="185"/>
                  <a:pt x="219" y="185"/>
                  <a:pt x="219" y="185"/>
                </a:cubicBezTo>
                <a:cubicBezTo>
                  <a:pt x="219" y="250"/>
                  <a:pt x="219" y="250"/>
                  <a:pt x="219" y="250"/>
                </a:cubicBezTo>
                <a:cubicBezTo>
                  <a:pt x="200" y="215"/>
                  <a:pt x="147" y="214"/>
                  <a:pt x="124" y="24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5" y="153"/>
                  <a:pt x="146" y="132"/>
                  <a:pt x="172" y="132"/>
                </a:cubicBezTo>
                <a:cubicBezTo>
                  <a:pt x="178" y="132"/>
                  <a:pt x="184" y="134"/>
                  <a:pt x="190" y="136"/>
                </a:cubicBezTo>
                <a:close/>
                <a:moveTo>
                  <a:pt x="118" y="283"/>
                </a:moveTo>
                <a:cubicBezTo>
                  <a:pt x="168" y="283"/>
                  <a:pt x="168" y="283"/>
                  <a:pt x="168" y="283"/>
                </a:cubicBezTo>
                <a:cubicBezTo>
                  <a:pt x="150" y="234"/>
                  <a:pt x="150" y="234"/>
                  <a:pt x="150" y="234"/>
                </a:cubicBezTo>
                <a:cubicBezTo>
                  <a:pt x="132" y="243"/>
                  <a:pt x="120" y="262"/>
                  <a:pt x="118" y="283"/>
                </a:cubicBezTo>
                <a:close/>
                <a:moveTo>
                  <a:pt x="176" y="283"/>
                </a:moveTo>
                <a:cubicBezTo>
                  <a:pt x="224" y="283"/>
                  <a:pt x="224" y="283"/>
                  <a:pt x="224" y="283"/>
                </a:cubicBezTo>
                <a:cubicBezTo>
                  <a:pt x="221" y="262"/>
                  <a:pt x="210" y="243"/>
                  <a:pt x="191" y="234"/>
                </a:cubicBezTo>
                <a:cubicBezTo>
                  <a:pt x="176" y="283"/>
                  <a:pt x="176" y="283"/>
                  <a:pt x="176" y="283"/>
                </a:cubicBezTo>
                <a:close/>
                <a:moveTo>
                  <a:pt x="55" y="88"/>
                </a:moveTo>
                <a:cubicBezTo>
                  <a:pt x="172" y="37"/>
                  <a:pt x="172" y="37"/>
                  <a:pt x="172" y="37"/>
                </a:cubicBezTo>
                <a:cubicBezTo>
                  <a:pt x="174" y="37"/>
                  <a:pt x="175" y="35"/>
                  <a:pt x="174" y="34"/>
                </a:cubicBezTo>
                <a:cubicBezTo>
                  <a:pt x="173" y="32"/>
                  <a:pt x="172" y="32"/>
                  <a:pt x="170" y="32"/>
                </a:cubicBezTo>
                <a:cubicBezTo>
                  <a:pt x="52" y="83"/>
                  <a:pt x="52" y="83"/>
                  <a:pt x="52" y="83"/>
                </a:cubicBezTo>
                <a:cubicBezTo>
                  <a:pt x="51" y="83"/>
                  <a:pt x="50" y="85"/>
                  <a:pt x="51" y="87"/>
                </a:cubicBezTo>
                <a:cubicBezTo>
                  <a:pt x="51" y="88"/>
                  <a:pt x="53" y="89"/>
                  <a:pt x="55" y="88"/>
                </a:cubicBezTo>
                <a:close/>
                <a:moveTo>
                  <a:pt x="40" y="82"/>
                </a:moveTo>
                <a:cubicBezTo>
                  <a:pt x="157" y="31"/>
                  <a:pt x="157" y="31"/>
                  <a:pt x="157" y="31"/>
                </a:cubicBezTo>
                <a:cubicBezTo>
                  <a:pt x="159" y="30"/>
                  <a:pt x="160" y="29"/>
                  <a:pt x="159" y="27"/>
                </a:cubicBezTo>
                <a:cubicBezTo>
                  <a:pt x="158" y="26"/>
                  <a:pt x="157" y="25"/>
                  <a:pt x="155" y="26"/>
                </a:cubicBezTo>
                <a:cubicBezTo>
                  <a:pt x="37" y="76"/>
                  <a:pt x="37" y="76"/>
                  <a:pt x="37" y="76"/>
                </a:cubicBezTo>
                <a:cubicBezTo>
                  <a:pt x="36" y="77"/>
                  <a:pt x="35" y="79"/>
                  <a:pt x="36" y="80"/>
                </a:cubicBezTo>
                <a:cubicBezTo>
                  <a:pt x="36" y="82"/>
                  <a:pt x="38" y="82"/>
                  <a:pt x="40" y="82"/>
                </a:cubicBezTo>
                <a:close/>
                <a:moveTo>
                  <a:pt x="29" y="73"/>
                </a:moveTo>
                <a:cubicBezTo>
                  <a:pt x="147" y="23"/>
                  <a:pt x="147" y="23"/>
                  <a:pt x="147" y="23"/>
                </a:cubicBezTo>
                <a:cubicBezTo>
                  <a:pt x="148" y="22"/>
                  <a:pt x="149" y="21"/>
                  <a:pt x="148" y="19"/>
                </a:cubicBezTo>
                <a:cubicBezTo>
                  <a:pt x="148" y="18"/>
                  <a:pt x="146" y="17"/>
                  <a:pt x="145" y="18"/>
                </a:cubicBezTo>
                <a:cubicBezTo>
                  <a:pt x="27" y="68"/>
                  <a:pt x="27" y="68"/>
                  <a:pt x="27" y="68"/>
                </a:cubicBezTo>
                <a:cubicBezTo>
                  <a:pt x="25" y="69"/>
                  <a:pt x="25" y="71"/>
                  <a:pt x="25" y="72"/>
                </a:cubicBezTo>
                <a:cubicBezTo>
                  <a:pt x="26" y="73"/>
                  <a:pt x="27" y="74"/>
                  <a:pt x="29" y="73"/>
                </a:cubicBezTo>
                <a:close/>
                <a:moveTo>
                  <a:pt x="62" y="280"/>
                </a:moveTo>
                <a:cubicBezTo>
                  <a:pt x="62" y="100"/>
                  <a:pt x="62" y="100"/>
                  <a:pt x="62" y="100"/>
                </a:cubicBezTo>
                <a:cubicBezTo>
                  <a:pt x="62" y="100"/>
                  <a:pt x="62" y="100"/>
                  <a:pt x="62" y="100"/>
                </a:cubicBezTo>
                <a:cubicBezTo>
                  <a:pt x="62" y="98"/>
                  <a:pt x="64" y="95"/>
                  <a:pt x="66" y="94"/>
                </a:cubicBezTo>
                <a:cubicBezTo>
                  <a:pt x="194" y="40"/>
                  <a:pt x="194" y="40"/>
                  <a:pt x="194" y="40"/>
                </a:cubicBezTo>
                <a:cubicBezTo>
                  <a:pt x="194" y="39"/>
                  <a:pt x="195" y="39"/>
                  <a:pt x="197" y="39"/>
                </a:cubicBezTo>
                <a:cubicBezTo>
                  <a:pt x="200" y="39"/>
                  <a:pt x="203" y="42"/>
                  <a:pt x="203" y="45"/>
                </a:cubicBezTo>
                <a:cubicBezTo>
                  <a:pt x="203" y="130"/>
                  <a:pt x="203" y="130"/>
                  <a:pt x="203" y="130"/>
                </a:cubicBezTo>
                <a:cubicBezTo>
                  <a:pt x="203" y="129"/>
                  <a:pt x="203" y="129"/>
                  <a:pt x="203" y="129"/>
                </a:cubicBezTo>
                <a:cubicBezTo>
                  <a:pt x="203" y="129"/>
                  <a:pt x="202" y="129"/>
                  <a:pt x="202" y="129"/>
                </a:cubicBezTo>
                <a:cubicBezTo>
                  <a:pt x="202" y="129"/>
                  <a:pt x="202" y="129"/>
                  <a:pt x="202" y="129"/>
                </a:cubicBezTo>
                <a:cubicBezTo>
                  <a:pt x="201" y="129"/>
                  <a:pt x="201" y="128"/>
                  <a:pt x="201" y="128"/>
                </a:cubicBezTo>
                <a:cubicBezTo>
                  <a:pt x="201" y="128"/>
                  <a:pt x="201" y="128"/>
                  <a:pt x="201" y="128"/>
                </a:cubicBezTo>
                <a:cubicBezTo>
                  <a:pt x="200" y="128"/>
                  <a:pt x="200" y="128"/>
                  <a:pt x="199" y="127"/>
                </a:cubicBezTo>
                <a:cubicBezTo>
                  <a:pt x="199" y="127"/>
                  <a:pt x="199" y="127"/>
                  <a:pt x="199" y="127"/>
                </a:cubicBezTo>
                <a:cubicBezTo>
                  <a:pt x="198" y="127"/>
                  <a:pt x="198" y="127"/>
                  <a:pt x="198" y="127"/>
                </a:cubicBezTo>
                <a:cubicBezTo>
                  <a:pt x="198" y="127"/>
                  <a:pt x="198" y="127"/>
                  <a:pt x="198" y="127"/>
                </a:cubicBezTo>
                <a:cubicBezTo>
                  <a:pt x="197" y="126"/>
                  <a:pt x="196" y="126"/>
                  <a:pt x="194" y="125"/>
                </a:cubicBezTo>
                <a:cubicBezTo>
                  <a:pt x="194" y="125"/>
                  <a:pt x="194" y="125"/>
                  <a:pt x="194" y="125"/>
                </a:cubicBezTo>
                <a:cubicBezTo>
                  <a:pt x="187" y="122"/>
                  <a:pt x="179" y="121"/>
                  <a:pt x="172" y="121"/>
                </a:cubicBezTo>
                <a:cubicBezTo>
                  <a:pt x="140" y="121"/>
                  <a:pt x="114" y="146"/>
                  <a:pt x="112" y="177"/>
                </a:cubicBezTo>
                <a:cubicBezTo>
                  <a:pt x="112" y="178"/>
                  <a:pt x="112" y="178"/>
                  <a:pt x="112" y="178"/>
                </a:cubicBezTo>
                <a:cubicBezTo>
                  <a:pt x="112" y="178"/>
                  <a:pt x="112" y="178"/>
                  <a:pt x="112" y="178"/>
                </a:cubicBezTo>
                <a:cubicBezTo>
                  <a:pt x="112" y="258"/>
                  <a:pt x="112" y="258"/>
                  <a:pt x="112" y="258"/>
                </a:cubicBezTo>
                <a:cubicBezTo>
                  <a:pt x="111" y="262"/>
                  <a:pt x="109" y="266"/>
                  <a:pt x="108" y="270"/>
                </a:cubicBezTo>
                <a:cubicBezTo>
                  <a:pt x="72" y="286"/>
                  <a:pt x="72" y="286"/>
                  <a:pt x="72" y="286"/>
                </a:cubicBezTo>
                <a:cubicBezTo>
                  <a:pt x="71" y="286"/>
                  <a:pt x="70" y="286"/>
                  <a:pt x="69" y="286"/>
                </a:cubicBezTo>
                <a:cubicBezTo>
                  <a:pt x="65" y="286"/>
                  <a:pt x="62" y="284"/>
                  <a:pt x="62" y="280"/>
                </a:cubicBezTo>
                <a:close/>
                <a:moveTo>
                  <a:pt x="21" y="65"/>
                </a:moveTo>
                <a:cubicBezTo>
                  <a:pt x="18" y="66"/>
                  <a:pt x="15" y="64"/>
                  <a:pt x="14" y="62"/>
                </a:cubicBezTo>
                <a:cubicBezTo>
                  <a:pt x="13" y="60"/>
                  <a:pt x="15" y="57"/>
                  <a:pt x="17" y="56"/>
                </a:cubicBezTo>
                <a:cubicBezTo>
                  <a:pt x="145" y="1"/>
                  <a:pt x="145" y="1"/>
                  <a:pt x="145" y="1"/>
                </a:cubicBezTo>
                <a:cubicBezTo>
                  <a:pt x="147" y="0"/>
                  <a:pt x="150" y="1"/>
                  <a:pt x="151" y="3"/>
                </a:cubicBezTo>
                <a:cubicBezTo>
                  <a:pt x="152" y="6"/>
                  <a:pt x="151" y="9"/>
                  <a:pt x="149" y="10"/>
                </a:cubicBezTo>
                <a:lnTo>
                  <a:pt x="21" y="6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1043608" y="1779662"/>
            <a:ext cx="151520" cy="340172"/>
            <a:chOff x="2174409" y="3260799"/>
            <a:chExt cx="384175" cy="968376"/>
          </a:xfrm>
          <a:solidFill>
            <a:schemeClr val="tx1"/>
          </a:solidFill>
        </p:grpSpPr>
        <p:sp>
          <p:nvSpPr>
            <p:cNvPr id="29" name="Freeform 82"/>
            <p:cNvSpPr>
              <a:spLocks/>
            </p:cNvSpPr>
            <p:nvPr/>
          </p:nvSpPr>
          <p:spPr bwMode="auto">
            <a:xfrm>
              <a:off x="2174409" y="3427487"/>
              <a:ext cx="384175" cy="801688"/>
            </a:xfrm>
            <a:custGeom>
              <a:avLst/>
              <a:gdLst>
                <a:gd name="T0" fmla="*/ 54 w 71"/>
                <a:gd name="T1" fmla="*/ 0 h 148"/>
                <a:gd name="T2" fmla="*/ 18 w 71"/>
                <a:gd name="T3" fmla="*/ 0 h 148"/>
                <a:gd name="T4" fmla="*/ 0 w 71"/>
                <a:gd name="T5" fmla="*/ 14 h 148"/>
                <a:gd name="T6" fmla="*/ 0 w 71"/>
                <a:gd name="T7" fmla="*/ 15 h 148"/>
                <a:gd name="T8" fmla="*/ 0 w 71"/>
                <a:gd name="T9" fmla="*/ 17 h 148"/>
                <a:gd name="T10" fmla="*/ 0 w 71"/>
                <a:gd name="T11" fmla="*/ 66 h 148"/>
                <a:gd name="T12" fmla="*/ 6 w 71"/>
                <a:gd name="T13" fmla="*/ 72 h 148"/>
                <a:gd name="T14" fmla="*/ 12 w 71"/>
                <a:gd name="T15" fmla="*/ 66 h 148"/>
                <a:gd name="T16" fmla="*/ 12 w 71"/>
                <a:gd name="T17" fmla="*/ 24 h 148"/>
                <a:gd name="T18" fmla="*/ 17 w 71"/>
                <a:gd name="T19" fmla="*/ 24 h 148"/>
                <a:gd name="T20" fmla="*/ 17 w 71"/>
                <a:gd name="T21" fmla="*/ 65 h 148"/>
                <a:gd name="T22" fmla="*/ 17 w 71"/>
                <a:gd name="T23" fmla="*/ 66 h 148"/>
                <a:gd name="T24" fmla="*/ 17 w 71"/>
                <a:gd name="T25" fmla="*/ 139 h 148"/>
                <a:gd name="T26" fmla="*/ 25 w 71"/>
                <a:gd name="T27" fmla="*/ 148 h 148"/>
                <a:gd name="T28" fmla="*/ 33 w 71"/>
                <a:gd name="T29" fmla="*/ 139 h 148"/>
                <a:gd name="T30" fmla="*/ 33 w 71"/>
                <a:gd name="T31" fmla="*/ 75 h 148"/>
                <a:gd name="T32" fmla="*/ 37 w 71"/>
                <a:gd name="T33" fmla="*/ 75 h 148"/>
                <a:gd name="T34" fmla="*/ 37 w 71"/>
                <a:gd name="T35" fmla="*/ 139 h 148"/>
                <a:gd name="T36" fmla="*/ 45 w 71"/>
                <a:gd name="T37" fmla="*/ 148 h 148"/>
                <a:gd name="T38" fmla="*/ 54 w 71"/>
                <a:gd name="T39" fmla="*/ 139 h 148"/>
                <a:gd name="T40" fmla="*/ 54 w 71"/>
                <a:gd name="T41" fmla="*/ 65 h 148"/>
                <a:gd name="T42" fmla="*/ 54 w 71"/>
                <a:gd name="T43" fmla="*/ 64 h 148"/>
                <a:gd name="T44" fmla="*/ 54 w 71"/>
                <a:gd name="T45" fmla="*/ 24 h 148"/>
                <a:gd name="T46" fmla="*/ 58 w 71"/>
                <a:gd name="T47" fmla="*/ 24 h 148"/>
                <a:gd name="T48" fmla="*/ 58 w 71"/>
                <a:gd name="T49" fmla="*/ 66 h 148"/>
                <a:gd name="T50" fmla="*/ 64 w 71"/>
                <a:gd name="T51" fmla="*/ 72 h 148"/>
                <a:gd name="T52" fmla="*/ 71 w 71"/>
                <a:gd name="T53" fmla="*/ 66 h 148"/>
                <a:gd name="T54" fmla="*/ 71 w 71"/>
                <a:gd name="T55" fmla="*/ 17 h 148"/>
                <a:gd name="T56" fmla="*/ 71 w 71"/>
                <a:gd name="T57" fmla="*/ 15 h 148"/>
                <a:gd name="T58" fmla="*/ 71 w 71"/>
                <a:gd name="T59" fmla="*/ 14 h 148"/>
                <a:gd name="T60" fmla="*/ 54 w 71"/>
                <a:gd name="T6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1" h="148">
                  <a:moveTo>
                    <a:pt x="54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5" y="0"/>
                    <a:pt x="0" y="11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3" y="72"/>
                    <a:pt x="6" y="72"/>
                  </a:cubicBezTo>
                  <a:cubicBezTo>
                    <a:pt x="9" y="72"/>
                    <a:pt x="12" y="70"/>
                    <a:pt x="12" y="66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6"/>
                    <a:pt x="17" y="66"/>
                  </a:cubicBezTo>
                  <a:cubicBezTo>
                    <a:pt x="17" y="139"/>
                    <a:pt x="17" y="139"/>
                    <a:pt x="17" y="139"/>
                  </a:cubicBezTo>
                  <a:cubicBezTo>
                    <a:pt x="17" y="144"/>
                    <a:pt x="21" y="148"/>
                    <a:pt x="25" y="148"/>
                  </a:cubicBezTo>
                  <a:cubicBezTo>
                    <a:pt x="30" y="148"/>
                    <a:pt x="33" y="144"/>
                    <a:pt x="33" y="139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139"/>
                    <a:pt x="37" y="139"/>
                    <a:pt x="37" y="139"/>
                  </a:cubicBezTo>
                  <a:cubicBezTo>
                    <a:pt x="37" y="144"/>
                    <a:pt x="41" y="148"/>
                    <a:pt x="45" y="148"/>
                  </a:cubicBezTo>
                  <a:cubicBezTo>
                    <a:pt x="50" y="148"/>
                    <a:pt x="54" y="144"/>
                    <a:pt x="54" y="139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70"/>
                    <a:pt x="61" y="72"/>
                    <a:pt x="64" y="72"/>
                  </a:cubicBezTo>
                  <a:cubicBezTo>
                    <a:pt x="68" y="72"/>
                    <a:pt x="71" y="70"/>
                    <a:pt x="71" y="6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9"/>
                    <a:pt x="6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30" name="Oval 83"/>
            <p:cNvSpPr>
              <a:spLocks noChangeArrowheads="1"/>
            </p:cNvSpPr>
            <p:nvPr/>
          </p:nvSpPr>
          <p:spPr bwMode="auto">
            <a:xfrm>
              <a:off x="2288709" y="3260799"/>
              <a:ext cx="150812" cy="1508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314640" y="1779662"/>
            <a:ext cx="151520" cy="340172"/>
            <a:chOff x="2174409" y="3260799"/>
            <a:chExt cx="384175" cy="968376"/>
          </a:xfrm>
          <a:solidFill>
            <a:schemeClr val="tx1"/>
          </a:solidFill>
        </p:grpSpPr>
        <p:sp>
          <p:nvSpPr>
            <p:cNvPr id="32" name="Freeform 82"/>
            <p:cNvSpPr>
              <a:spLocks/>
            </p:cNvSpPr>
            <p:nvPr/>
          </p:nvSpPr>
          <p:spPr bwMode="auto">
            <a:xfrm>
              <a:off x="2174409" y="3427487"/>
              <a:ext cx="384175" cy="801688"/>
            </a:xfrm>
            <a:custGeom>
              <a:avLst/>
              <a:gdLst>
                <a:gd name="T0" fmla="*/ 54 w 71"/>
                <a:gd name="T1" fmla="*/ 0 h 148"/>
                <a:gd name="T2" fmla="*/ 18 w 71"/>
                <a:gd name="T3" fmla="*/ 0 h 148"/>
                <a:gd name="T4" fmla="*/ 0 w 71"/>
                <a:gd name="T5" fmla="*/ 14 h 148"/>
                <a:gd name="T6" fmla="*/ 0 w 71"/>
                <a:gd name="T7" fmla="*/ 15 h 148"/>
                <a:gd name="T8" fmla="*/ 0 w 71"/>
                <a:gd name="T9" fmla="*/ 17 h 148"/>
                <a:gd name="T10" fmla="*/ 0 w 71"/>
                <a:gd name="T11" fmla="*/ 66 h 148"/>
                <a:gd name="T12" fmla="*/ 6 w 71"/>
                <a:gd name="T13" fmla="*/ 72 h 148"/>
                <a:gd name="T14" fmla="*/ 12 w 71"/>
                <a:gd name="T15" fmla="*/ 66 h 148"/>
                <a:gd name="T16" fmla="*/ 12 w 71"/>
                <a:gd name="T17" fmla="*/ 24 h 148"/>
                <a:gd name="T18" fmla="*/ 17 w 71"/>
                <a:gd name="T19" fmla="*/ 24 h 148"/>
                <a:gd name="T20" fmla="*/ 17 w 71"/>
                <a:gd name="T21" fmla="*/ 65 h 148"/>
                <a:gd name="T22" fmla="*/ 17 w 71"/>
                <a:gd name="T23" fmla="*/ 66 h 148"/>
                <a:gd name="T24" fmla="*/ 17 w 71"/>
                <a:gd name="T25" fmla="*/ 139 h 148"/>
                <a:gd name="T26" fmla="*/ 25 w 71"/>
                <a:gd name="T27" fmla="*/ 148 h 148"/>
                <a:gd name="T28" fmla="*/ 33 w 71"/>
                <a:gd name="T29" fmla="*/ 139 h 148"/>
                <a:gd name="T30" fmla="*/ 33 w 71"/>
                <a:gd name="T31" fmla="*/ 75 h 148"/>
                <a:gd name="T32" fmla="*/ 37 w 71"/>
                <a:gd name="T33" fmla="*/ 75 h 148"/>
                <a:gd name="T34" fmla="*/ 37 w 71"/>
                <a:gd name="T35" fmla="*/ 139 h 148"/>
                <a:gd name="T36" fmla="*/ 45 w 71"/>
                <a:gd name="T37" fmla="*/ 148 h 148"/>
                <a:gd name="T38" fmla="*/ 54 w 71"/>
                <a:gd name="T39" fmla="*/ 139 h 148"/>
                <a:gd name="T40" fmla="*/ 54 w 71"/>
                <a:gd name="T41" fmla="*/ 65 h 148"/>
                <a:gd name="T42" fmla="*/ 54 w 71"/>
                <a:gd name="T43" fmla="*/ 64 h 148"/>
                <a:gd name="T44" fmla="*/ 54 w 71"/>
                <a:gd name="T45" fmla="*/ 24 h 148"/>
                <a:gd name="T46" fmla="*/ 58 w 71"/>
                <a:gd name="T47" fmla="*/ 24 h 148"/>
                <a:gd name="T48" fmla="*/ 58 w 71"/>
                <a:gd name="T49" fmla="*/ 66 h 148"/>
                <a:gd name="T50" fmla="*/ 64 w 71"/>
                <a:gd name="T51" fmla="*/ 72 h 148"/>
                <a:gd name="T52" fmla="*/ 71 w 71"/>
                <a:gd name="T53" fmla="*/ 66 h 148"/>
                <a:gd name="T54" fmla="*/ 71 w 71"/>
                <a:gd name="T55" fmla="*/ 17 h 148"/>
                <a:gd name="T56" fmla="*/ 71 w 71"/>
                <a:gd name="T57" fmla="*/ 15 h 148"/>
                <a:gd name="T58" fmla="*/ 71 w 71"/>
                <a:gd name="T59" fmla="*/ 14 h 148"/>
                <a:gd name="T60" fmla="*/ 54 w 71"/>
                <a:gd name="T6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1" h="148">
                  <a:moveTo>
                    <a:pt x="54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5" y="0"/>
                    <a:pt x="0" y="11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3" y="72"/>
                    <a:pt x="6" y="72"/>
                  </a:cubicBezTo>
                  <a:cubicBezTo>
                    <a:pt x="9" y="72"/>
                    <a:pt x="12" y="70"/>
                    <a:pt x="12" y="66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6"/>
                    <a:pt x="17" y="66"/>
                  </a:cubicBezTo>
                  <a:cubicBezTo>
                    <a:pt x="17" y="139"/>
                    <a:pt x="17" y="139"/>
                    <a:pt x="17" y="139"/>
                  </a:cubicBezTo>
                  <a:cubicBezTo>
                    <a:pt x="17" y="144"/>
                    <a:pt x="21" y="148"/>
                    <a:pt x="25" y="148"/>
                  </a:cubicBezTo>
                  <a:cubicBezTo>
                    <a:pt x="30" y="148"/>
                    <a:pt x="33" y="144"/>
                    <a:pt x="33" y="139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139"/>
                    <a:pt x="37" y="139"/>
                    <a:pt x="37" y="139"/>
                  </a:cubicBezTo>
                  <a:cubicBezTo>
                    <a:pt x="37" y="144"/>
                    <a:pt x="41" y="148"/>
                    <a:pt x="45" y="148"/>
                  </a:cubicBezTo>
                  <a:cubicBezTo>
                    <a:pt x="50" y="148"/>
                    <a:pt x="54" y="144"/>
                    <a:pt x="54" y="139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70"/>
                    <a:pt x="61" y="72"/>
                    <a:pt x="64" y="72"/>
                  </a:cubicBezTo>
                  <a:cubicBezTo>
                    <a:pt x="68" y="72"/>
                    <a:pt x="71" y="70"/>
                    <a:pt x="71" y="6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9"/>
                    <a:pt x="6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33" name="Oval 83"/>
            <p:cNvSpPr>
              <a:spLocks noChangeArrowheads="1"/>
            </p:cNvSpPr>
            <p:nvPr/>
          </p:nvSpPr>
          <p:spPr bwMode="auto">
            <a:xfrm>
              <a:off x="2288709" y="3260799"/>
              <a:ext cx="150812" cy="1508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1856702" y="1779662"/>
            <a:ext cx="151520" cy="340172"/>
            <a:chOff x="2174409" y="3260799"/>
            <a:chExt cx="384175" cy="968376"/>
          </a:xfrm>
          <a:solidFill>
            <a:schemeClr val="tx1"/>
          </a:solidFill>
        </p:grpSpPr>
        <p:sp>
          <p:nvSpPr>
            <p:cNvPr id="35" name="Freeform 82"/>
            <p:cNvSpPr>
              <a:spLocks/>
            </p:cNvSpPr>
            <p:nvPr/>
          </p:nvSpPr>
          <p:spPr bwMode="auto">
            <a:xfrm>
              <a:off x="2174409" y="3427487"/>
              <a:ext cx="384175" cy="801688"/>
            </a:xfrm>
            <a:custGeom>
              <a:avLst/>
              <a:gdLst>
                <a:gd name="T0" fmla="*/ 54 w 71"/>
                <a:gd name="T1" fmla="*/ 0 h 148"/>
                <a:gd name="T2" fmla="*/ 18 w 71"/>
                <a:gd name="T3" fmla="*/ 0 h 148"/>
                <a:gd name="T4" fmla="*/ 0 w 71"/>
                <a:gd name="T5" fmla="*/ 14 h 148"/>
                <a:gd name="T6" fmla="*/ 0 w 71"/>
                <a:gd name="T7" fmla="*/ 15 h 148"/>
                <a:gd name="T8" fmla="*/ 0 w 71"/>
                <a:gd name="T9" fmla="*/ 17 h 148"/>
                <a:gd name="T10" fmla="*/ 0 w 71"/>
                <a:gd name="T11" fmla="*/ 66 h 148"/>
                <a:gd name="T12" fmla="*/ 6 w 71"/>
                <a:gd name="T13" fmla="*/ 72 h 148"/>
                <a:gd name="T14" fmla="*/ 12 w 71"/>
                <a:gd name="T15" fmla="*/ 66 h 148"/>
                <a:gd name="T16" fmla="*/ 12 w 71"/>
                <a:gd name="T17" fmla="*/ 24 h 148"/>
                <a:gd name="T18" fmla="*/ 17 w 71"/>
                <a:gd name="T19" fmla="*/ 24 h 148"/>
                <a:gd name="T20" fmla="*/ 17 w 71"/>
                <a:gd name="T21" fmla="*/ 65 h 148"/>
                <a:gd name="T22" fmla="*/ 17 w 71"/>
                <a:gd name="T23" fmla="*/ 66 h 148"/>
                <a:gd name="T24" fmla="*/ 17 w 71"/>
                <a:gd name="T25" fmla="*/ 139 h 148"/>
                <a:gd name="T26" fmla="*/ 25 w 71"/>
                <a:gd name="T27" fmla="*/ 148 h 148"/>
                <a:gd name="T28" fmla="*/ 33 w 71"/>
                <a:gd name="T29" fmla="*/ 139 h 148"/>
                <a:gd name="T30" fmla="*/ 33 w 71"/>
                <a:gd name="T31" fmla="*/ 75 h 148"/>
                <a:gd name="T32" fmla="*/ 37 w 71"/>
                <a:gd name="T33" fmla="*/ 75 h 148"/>
                <a:gd name="T34" fmla="*/ 37 w 71"/>
                <a:gd name="T35" fmla="*/ 139 h 148"/>
                <a:gd name="T36" fmla="*/ 45 w 71"/>
                <a:gd name="T37" fmla="*/ 148 h 148"/>
                <a:gd name="T38" fmla="*/ 54 w 71"/>
                <a:gd name="T39" fmla="*/ 139 h 148"/>
                <a:gd name="T40" fmla="*/ 54 w 71"/>
                <a:gd name="T41" fmla="*/ 65 h 148"/>
                <a:gd name="T42" fmla="*/ 54 w 71"/>
                <a:gd name="T43" fmla="*/ 64 h 148"/>
                <a:gd name="T44" fmla="*/ 54 w 71"/>
                <a:gd name="T45" fmla="*/ 24 h 148"/>
                <a:gd name="T46" fmla="*/ 58 w 71"/>
                <a:gd name="T47" fmla="*/ 24 h 148"/>
                <a:gd name="T48" fmla="*/ 58 w 71"/>
                <a:gd name="T49" fmla="*/ 66 h 148"/>
                <a:gd name="T50" fmla="*/ 64 w 71"/>
                <a:gd name="T51" fmla="*/ 72 h 148"/>
                <a:gd name="T52" fmla="*/ 71 w 71"/>
                <a:gd name="T53" fmla="*/ 66 h 148"/>
                <a:gd name="T54" fmla="*/ 71 w 71"/>
                <a:gd name="T55" fmla="*/ 17 h 148"/>
                <a:gd name="T56" fmla="*/ 71 w 71"/>
                <a:gd name="T57" fmla="*/ 15 h 148"/>
                <a:gd name="T58" fmla="*/ 71 w 71"/>
                <a:gd name="T59" fmla="*/ 14 h 148"/>
                <a:gd name="T60" fmla="*/ 54 w 71"/>
                <a:gd name="T6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1" h="148">
                  <a:moveTo>
                    <a:pt x="54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5" y="0"/>
                    <a:pt x="0" y="11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3" y="72"/>
                    <a:pt x="6" y="72"/>
                  </a:cubicBezTo>
                  <a:cubicBezTo>
                    <a:pt x="9" y="72"/>
                    <a:pt x="12" y="70"/>
                    <a:pt x="12" y="66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6"/>
                    <a:pt x="17" y="66"/>
                  </a:cubicBezTo>
                  <a:cubicBezTo>
                    <a:pt x="17" y="139"/>
                    <a:pt x="17" y="139"/>
                    <a:pt x="17" y="139"/>
                  </a:cubicBezTo>
                  <a:cubicBezTo>
                    <a:pt x="17" y="144"/>
                    <a:pt x="21" y="148"/>
                    <a:pt x="25" y="148"/>
                  </a:cubicBezTo>
                  <a:cubicBezTo>
                    <a:pt x="30" y="148"/>
                    <a:pt x="33" y="144"/>
                    <a:pt x="33" y="139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139"/>
                    <a:pt x="37" y="139"/>
                    <a:pt x="37" y="139"/>
                  </a:cubicBezTo>
                  <a:cubicBezTo>
                    <a:pt x="37" y="144"/>
                    <a:pt x="41" y="148"/>
                    <a:pt x="45" y="148"/>
                  </a:cubicBezTo>
                  <a:cubicBezTo>
                    <a:pt x="50" y="148"/>
                    <a:pt x="54" y="144"/>
                    <a:pt x="54" y="139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70"/>
                    <a:pt x="61" y="72"/>
                    <a:pt x="64" y="72"/>
                  </a:cubicBezTo>
                  <a:cubicBezTo>
                    <a:pt x="68" y="72"/>
                    <a:pt x="71" y="70"/>
                    <a:pt x="71" y="6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9"/>
                    <a:pt x="6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36" name="Oval 83"/>
            <p:cNvSpPr>
              <a:spLocks noChangeArrowheads="1"/>
            </p:cNvSpPr>
            <p:nvPr/>
          </p:nvSpPr>
          <p:spPr bwMode="auto">
            <a:xfrm>
              <a:off x="2288709" y="3260799"/>
              <a:ext cx="150812" cy="1508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127734" y="1779662"/>
            <a:ext cx="151520" cy="340172"/>
            <a:chOff x="2174409" y="3260799"/>
            <a:chExt cx="384175" cy="968376"/>
          </a:xfrm>
          <a:solidFill>
            <a:schemeClr val="tx1"/>
          </a:solidFill>
        </p:grpSpPr>
        <p:sp>
          <p:nvSpPr>
            <p:cNvPr id="38" name="Freeform 82"/>
            <p:cNvSpPr>
              <a:spLocks/>
            </p:cNvSpPr>
            <p:nvPr/>
          </p:nvSpPr>
          <p:spPr bwMode="auto">
            <a:xfrm>
              <a:off x="2174409" y="3427487"/>
              <a:ext cx="384175" cy="801688"/>
            </a:xfrm>
            <a:custGeom>
              <a:avLst/>
              <a:gdLst>
                <a:gd name="T0" fmla="*/ 54 w 71"/>
                <a:gd name="T1" fmla="*/ 0 h 148"/>
                <a:gd name="T2" fmla="*/ 18 w 71"/>
                <a:gd name="T3" fmla="*/ 0 h 148"/>
                <a:gd name="T4" fmla="*/ 0 w 71"/>
                <a:gd name="T5" fmla="*/ 14 h 148"/>
                <a:gd name="T6" fmla="*/ 0 w 71"/>
                <a:gd name="T7" fmla="*/ 15 h 148"/>
                <a:gd name="T8" fmla="*/ 0 w 71"/>
                <a:gd name="T9" fmla="*/ 17 h 148"/>
                <a:gd name="T10" fmla="*/ 0 w 71"/>
                <a:gd name="T11" fmla="*/ 66 h 148"/>
                <a:gd name="T12" fmla="*/ 6 w 71"/>
                <a:gd name="T13" fmla="*/ 72 h 148"/>
                <a:gd name="T14" fmla="*/ 12 w 71"/>
                <a:gd name="T15" fmla="*/ 66 h 148"/>
                <a:gd name="T16" fmla="*/ 12 w 71"/>
                <a:gd name="T17" fmla="*/ 24 h 148"/>
                <a:gd name="T18" fmla="*/ 17 w 71"/>
                <a:gd name="T19" fmla="*/ 24 h 148"/>
                <a:gd name="T20" fmla="*/ 17 w 71"/>
                <a:gd name="T21" fmla="*/ 65 h 148"/>
                <a:gd name="T22" fmla="*/ 17 w 71"/>
                <a:gd name="T23" fmla="*/ 66 h 148"/>
                <a:gd name="T24" fmla="*/ 17 w 71"/>
                <a:gd name="T25" fmla="*/ 139 h 148"/>
                <a:gd name="T26" fmla="*/ 25 w 71"/>
                <a:gd name="T27" fmla="*/ 148 h 148"/>
                <a:gd name="T28" fmla="*/ 33 w 71"/>
                <a:gd name="T29" fmla="*/ 139 h 148"/>
                <a:gd name="T30" fmla="*/ 33 w 71"/>
                <a:gd name="T31" fmla="*/ 75 h 148"/>
                <a:gd name="T32" fmla="*/ 37 w 71"/>
                <a:gd name="T33" fmla="*/ 75 h 148"/>
                <a:gd name="T34" fmla="*/ 37 w 71"/>
                <a:gd name="T35" fmla="*/ 139 h 148"/>
                <a:gd name="T36" fmla="*/ 45 w 71"/>
                <a:gd name="T37" fmla="*/ 148 h 148"/>
                <a:gd name="T38" fmla="*/ 54 w 71"/>
                <a:gd name="T39" fmla="*/ 139 h 148"/>
                <a:gd name="T40" fmla="*/ 54 w 71"/>
                <a:gd name="T41" fmla="*/ 65 h 148"/>
                <a:gd name="T42" fmla="*/ 54 w 71"/>
                <a:gd name="T43" fmla="*/ 64 h 148"/>
                <a:gd name="T44" fmla="*/ 54 w 71"/>
                <a:gd name="T45" fmla="*/ 24 h 148"/>
                <a:gd name="T46" fmla="*/ 58 w 71"/>
                <a:gd name="T47" fmla="*/ 24 h 148"/>
                <a:gd name="T48" fmla="*/ 58 w 71"/>
                <a:gd name="T49" fmla="*/ 66 h 148"/>
                <a:gd name="T50" fmla="*/ 64 w 71"/>
                <a:gd name="T51" fmla="*/ 72 h 148"/>
                <a:gd name="T52" fmla="*/ 71 w 71"/>
                <a:gd name="T53" fmla="*/ 66 h 148"/>
                <a:gd name="T54" fmla="*/ 71 w 71"/>
                <a:gd name="T55" fmla="*/ 17 h 148"/>
                <a:gd name="T56" fmla="*/ 71 w 71"/>
                <a:gd name="T57" fmla="*/ 15 h 148"/>
                <a:gd name="T58" fmla="*/ 71 w 71"/>
                <a:gd name="T59" fmla="*/ 14 h 148"/>
                <a:gd name="T60" fmla="*/ 54 w 71"/>
                <a:gd name="T6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1" h="148">
                  <a:moveTo>
                    <a:pt x="54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5" y="0"/>
                    <a:pt x="0" y="11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3" y="72"/>
                    <a:pt x="6" y="72"/>
                  </a:cubicBezTo>
                  <a:cubicBezTo>
                    <a:pt x="9" y="72"/>
                    <a:pt x="12" y="70"/>
                    <a:pt x="12" y="66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6"/>
                    <a:pt x="17" y="66"/>
                  </a:cubicBezTo>
                  <a:cubicBezTo>
                    <a:pt x="17" y="139"/>
                    <a:pt x="17" y="139"/>
                    <a:pt x="17" y="139"/>
                  </a:cubicBezTo>
                  <a:cubicBezTo>
                    <a:pt x="17" y="144"/>
                    <a:pt x="21" y="148"/>
                    <a:pt x="25" y="148"/>
                  </a:cubicBezTo>
                  <a:cubicBezTo>
                    <a:pt x="30" y="148"/>
                    <a:pt x="33" y="144"/>
                    <a:pt x="33" y="139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139"/>
                    <a:pt x="37" y="139"/>
                    <a:pt x="37" y="139"/>
                  </a:cubicBezTo>
                  <a:cubicBezTo>
                    <a:pt x="37" y="144"/>
                    <a:pt x="41" y="148"/>
                    <a:pt x="45" y="148"/>
                  </a:cubicBezTo>
                  <a:cubicBezTo>
                    <a:pt x="50" y="148"/>
                    <a:pt x="54" y="144"/>
                    <a:pt x="54" y="139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70"/>
                    <a:pt x="61" y="72"/>
                    <a:pt x="64" y="72"/>
                  </a:cubicBezTo>
                  <a:cubicBezTo>
                    <a:pt x="68" y="72"/>
                    <a:pt x="71" y="70"/>
                    <a:pt x="71" y="6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9"/>
                    <a:pt x="6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39" name="Oval 83"/>
            <p:cNvSpPr>
              <a:spLocks noChangeArrowheads="1"/>
            </p:cNvSpPr>
            <p:nvPr/>
          </p:nvSpPr>
          <p:spPr bwMode="auto">
            <a:xfrm>
              <a:off x="2288709" y="3260799"/>
              <a:ext cx="150812" cy="1508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1585671" y="1779662"/>
            <a:ext cx="151520" cy="340172"/>
            <a:chOff x="2174409" y="3260799"/>
            <a:chExt cx="384175" cy="968376"/>
          </a:xfrm>
          <a:solidFill>
            <a:schemeClr val="tx1"/>
          </a:solidFill>
        </p:grpSpPr>
        <p:sp>
          <p:nvSpPr>
            <p:cNvPr id="41" name="Freeform 82"/>
            <p:cNvSpPr>
              <a:spLocks/>
            </p:cNvSpPr>
            <p:nvPr/>
          </p:nvSpPr>
          <p:spPr bwMode="auto">
            <a:xfrm>
              <a:off x="2174409" y="3427487"/>
              <a:ext cx="384175" cy="801688"/>
            </a:xfrm>
            <a:custGeom>
              <a:avLst/>
              <a:gdLst>
                <a:gd name="T0" fmla="*/ 54 w 71"/>
                <a:gd name="T1" fmla="*/ 0 h 148"/>
                <a:gd name="T2" fmla="*/ 18 w 71"/>
                <a:gd name="T3" fmla="*/ 0 h 148"/>
                <a:gd name="T4" fmla="*/ 0 w 71"/>
                <a:gd name="T5" fmla="*/ 14 h 148"/>
                <a:gd name="T6" fmla="*/ 0 w 71"/>
                <a:gd name="T7" fmla="*/ 15 h 148"/>
                <a:gd name="T8" fmla="*/ 0 w 71"/>
                <a:gd name="T9" fmla="*/ 17 h 148"/>
                <a:gd name="T10" fmla="*/ 0 w 71"/>
                <a:gd name="T11" fmla="*/ 66 h 148"/>
                <a:gd name="T12" fmla="*/ 6 w 71"/>
                <a:gd name="T13" fmla="*/ 72 h 148"/>
                <a:gd name="T14" fmla="*/ 12 w 71"/>
                <a:gd name="T15" fmla="*/ 66 h 148"/>
                <a:gd name="T16" fmla="*/ 12 w 71"/>
                <a:gd name="T17" fmla="*/ 24 h 148"/>
                <a:gd name="T18" fmla="*/ 17 w 71"/>
                <a:gd name="T19" fmla="*/ 24 h 148"/>
                <a:gd name="T20" fmla="*/ 17 w 71"/>
                <a:gd name="T21" fmla="*/ 65 h 148"/>
                <a:gd name="T22" fmla="*/ 17 w 71"/>
                <a:gd name="T23" fmla="*/ 66 h 148"/>
                <a:gd name="T24" fmla="*/ 17 w 71"/>
                <a:gd name="T25" fmla="*/ 139 h 148"/>
                <a:gd name="T26" fmla="*/ 25 w 71"/>
                <a:gd name="T27" fmla="*/ 148 h 148"/>
                <a:gd name="T28" fmla="*/ 33 w 71"/>
                <a:gd name="T29" fmla="*/ 139 h 148"/>
                <a:gd name="T30" fmla="*/ 33 w 71"/>
                <a:gd name="T31" fmla="*/ 75 h 148"/>
                <a:gd name="T32" fmla="*/ 37 w 71"/>
                <a:gd name="T33" fmla="*/ 75 h 148"/>
                <a:gd name="T34" fmla="*/ 37 w 71"/>
                <a:gd name="T35" fmla="*/ 139 h 148"/>
                <a:gd name="T36" fmla="*/ 45 w 71"/>
                <a:gd name="T37" fmla="*/ 148 h 148"/>
                <a:gd name="T38" fmla="*/ 54 w 71"/>
                <a:gd name="T39" fmla="*/ 139 h 148"/>
                <a:gd name="T40" fmla="*/ 54 w 71"/>
                <a:gd name="T41" fmla="*/ 65 h 148"/>
                <a:gd name="T42" fmla="*/ 54 w 71"/>
                <a:gd name="T43" fmla="*/ 64 h 148"/>
                <a:gd name="T44" fmla="*/ 54 w 71"/>
                <a:gd name="T45" fmla="*/ 24 h 148"/>
                <a:gd name="T46" fmla="*/ 58 w 71"/>
                <a:gd name="T47" fmla="*/ 24 h 148"/>
                <a:gd name="T48" fmla="*/ 58 w 71"/>
                <a:gd name="T49" fmla="*/ 66 h 148"/>
                <a:gd name="T50" fmla="*/ 64 w 71"/>
                <a:gd name="T51" fmla="*/ 72 h 148"/>
                <a:gd name="T52" fmla="*/ 71 w 71"/>
                <a:gd name="T53" fmla="*/ 66 h 148"/>
                <a:gd name="T54" fmla="*/ 71 w 71"/>
                <a:gd name="T55" fmla="*/ 17 h 148"/>
                <a:gd name="T56" fmla="*/ 71 w 71"/>
                <a:gd name="T57" fmla="*/ 15 h 148"/>
                <a:gd name="T58" fmla="*/ 71 w 71"/>
                <a:gd name="T59" fmla="*/ 14 h 148"/>
                <a:gd name="T60" fmla="*/ 54 w 71"/>
                <a:gd name="T6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1" h="148">
                  <a:moveTo>
                    <a:pt x="54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5" y="0"/>
                    <a:pt x="0" y="11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3" y="72"/>
                    <a:pt x="6" y="72"/>
                  </a:cubicBezTo>
                  <a:cubicBezTo>
                    <a:pt x="9" y="72"/>
                    <a:pt x="12" y="70"/>
                    <a:pt x="12" y="66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6"/>
                    <a:pt x="17" y="66"/>
                  </a:cubicBezTo>
                  <a:cubicBezTo>
                    <a:pt x="17" y="139"/>
                    <a:pt x="17" y="139"/>
                    <a:pt x="17" y="139"/>
                  </a:cubicBezTo>
                  <a:cubicBezTo>
                    <a:pt x="17" y="144"/>
                    <a:pt x="21" y="148"/>
                    <a:pt x="25" y="148"/>
                  </a:cubicBezTo>
                  <a:cubicBezTo>
                    <a:pt x="30" y="148"/>
                    <a:pt x="33" y="144"/>
                    <a:pt x="33" y="139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139"/>
                    <a:pt x="37" y="139"/>
                    <a:pt x="37" y="139"/>
                  </a:cubicBezTo>
                  <a:cubicBezTo>
                    <a:pt x="37" y="144"/>
                    <a:pt x="41" y="148"/>
                    <a:pt x="45" y="148"/>
                  </a:cubicBezTo>
                  <a:cubicBezTo>
                    <a:pt x="50" y="148"/>
                    <a:pt x="54" y="144"/>
                    <a:pt x="54" y="139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70"/>
                    <a:pt x="61" y="72"/>
                    <a:pt x="64" y="72"/>
                  </a:cubicBezTo>
                  <a:cubicBezTo>
                    <a:pt x="68" y="72"/>
                    <a:pt x="71" y="70"/>
                    <a:pt x="71" y="6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9"/>
                    <a:pt x="6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42" name="Oval 83"/>
            <p:cNvSpPr>
              <a:spLocks noChangeArrowheads="1"/>
            </p:cNvSpPr>
            <p:nvPr/>
          </p:nvSpPr>
          <p:spPr bwMode="auto">
            <a:xfrm>
              <a:off x="2288709" y="3260799"/>
              <a:ext cx="150812" cy="1508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1043608" y="2159570"/>
            <a:ext cx="151520" cy="340172"/>
            <a:chOff x="2174409" y="3260799"/>
            <a:chExt cx="384175" cy="968376"/>
          </a:xfrm>
          <a:solidFill>
            <a:schemeClr val="tx1"/>
          </a:solidFill>
        </p:grpSpPr>
        <p:sp>
          <p:nvSpPr>
            <p:cNvPr id="44" name="Freeform 82"/>
            <p:cNvSpPr>
              <a:spLocks/>
            </p:cNvSpPr>
            <p:nvPr/>
          </p:nvSpPr>
          <p:spPr bwMode="auto">
            <a:xfrm>
              <a:off x="2174409" y="3427487"/>
              <a:ext cx="384175" cy="801688"/>
            </a:xfrm>
            <a:custGeom>
              <a:avLst/>
              <a:gdLst>
                <a:gd name="T0" fmla="*/ 54 w 71"/>
                <a:gd name="T1" fmla="*/ 0 h 148"/>
                <a:gd name="T2" fmla="*/ 18 w 71"/>
                <a:gd name="T3" fmla="*/ 0 h 148"/>
                <a:gd name="T4" fmla="*/ 0 w 71"/>
                <a:gd name="T5" fmla="*/ 14 h 148"/>
                <a:gd name="T6" fmla="*/ 0 w 71"/>
                <a:gd name="T7" fmla="*/ 15 h 148"/>
                <a:gd name="T8" fmla="*/ 0 w 71"/>
                <a:gd name="T9" fmla="*/ 17 h 148"/>
                <a:gd name="T10" fmla="*/ 0 w 71"/>
                <a:gd name="T11" fmla="*/ 66 h 148"/>
                <a:gd name="T12" fmla="*/ 6 w 71"/>
                <a:gd name="T13" fmla="*/ 72 h 148"/>
                <a:gd name="T14" fmla="*/ 12 w 71"/>
                <a:gd name="T15" fmla="*/ 66 h 148"/>
                <a:gd name="T16" fmla="*/ 12 w 71"/>
                <a:gd name="T17" fmla="*/ 24 h 148"/>
                <a:gd name="T18" fmla="*/ 17 w 71"/>
                <a:gd name="T19" fmla="*/ 24 h 148"/>
                <a:gd name="T20" fmla="*/ 17 w 71"/>
                <a:gd name="T21" fmla="*/ 65 h 148"/>
                <a:gd name="T22" fmla="*/ 17 w 71"/>
                <a:gd name="T23" fmla="*/ 66 h 148"/>
                <a:gd name="T24" fmla="*/ 17 w 71"/>
                <a:gd name="T25" fmla="*/ 139 h 148"/>
                <a:gd name="T26" fmla="*/ 25 w 71"/>
                <a:gd name="T27" fmla="*/ 148 h 148"/>
                <a:gd name="T28" fmla="*/ 33 w 71"/>
                <a:gd name="T29" fmla="*/ 139 h 148"/>
                <a:gd name="T30" fmla="*/ 33 w 71"/>
                <a:gd name="T31" fmla="*/ 75 h 148"/>
                <a:gd name="T32" fmla="*/ 37 w 71"/>
                <a:gd name="T33" fmla="*/ 75 h 148"/>
                <a:gd name="T34" fmla="*/ 37 w 71"/>
                <a:gd name="T35" fmla="*/ 139 h 148"/>
                <a:gd name="T36" fmla="*/ 45 w 71"/>
                <a:gd name="T37" fmla="*/ 148 h 148"/>
                <a:gd name="T38" fmla="*/ 54 w 71"/>
                <a:gd name="T39" fmla="*/ 139 h 148"/>
                <a:gd name="T40" fmla="*/ 54 w 71"/>
                <a:gd name="T41" fmla="*/ 65 h 148"/>
                <a:gd name="T42" fmla="*/ 54 w 71"/>
                <a:gd name="T43" fmla="*/ 64 h 148"/>
                <a:gd name="T44" fmla="*/ 54 w 71"/>
                <a:gd name="T45" fmla="*/ 24 h 148"/>
                <a:gd name="T46" fmla="*/ 58 w 71"/>
                <a:gd name="T47" fmla="*/ 24 h 148"/>
                <a:gd name="T48" fmla="*/ 58 w 71"/>
                <a:gd name="T49" fmla="*/ 66 h 148"/>
                <a:gd name="T50" fmla="*/ 64 w 71"/>
                <a:gd name="T51" fmla="*/ 72 h 148"/>
                <a:gd name="T52" fmla="*/ 71 w 71"/>
                <a:gd name="T53" fmla="*/ 66 h 148"/>
                <a:gd name="T54" fmla="*/ 71 w 71"/>
                <a:gd name="T55" fmla="*/ 17 h 148"/>
                <a:gd name="T56" fmla="*/ 71 w 71"/>
                <a:gd name="T57" fmla="*/ 15 h 148"/>
                <a:gd name="T58" fmla="*/ 71 w 71"/>
                <a:gd name="T59" fmla="*/ 14 h 148"/>
                <a:gd name="T60" fmla="*/ 54 w 71"/>
                <a:gd name="T6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1" h="148">
                  <a:moveTo>
                    <a:pt x="54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5" y="0"/>
                    <a:pt x="0" y="11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3" y="72"/>
                    <a:pt x="6" y="72"/>
                  </a:cubicBezTo>
                  <a:cubicBezTo>
                    <a:pt x="9" y="72"/>
                    <a:pt x="12" y="70"/>
                    <a:pt x="12" y="66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6"/>
                    <a:pt x="17" y="66"/>
                  </a:cubicBezTo>
                  <a:cubicBezTo>
                    <a:pt x="17" y="139"/>
                    <a:pt x="17" y="139"/>
                    <a:pt x="17" y="139"/>
                  </a:cubicBezTo>
                  <a:cubicBezTo>
                    <a:pt x="17" y="144"/>
                    <a:pt x="21" y="148"/>
                    <a:pt x="25" y="148"/>
                  </a:cubicBezTo>
                  <a:cubicBezTo>
                    <a:pt x="30" y="148"/>
                    <a:pt x="33" y="144"/>
                    <a:pt x="33" y="139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139"/>
                    <a:pt x="37" y="139"/>
                    <a:pt x="37" y="139"/>
                  </a:cubicBezTo>
                  <a:cubicBezTo>
                    <a:pt x="37" y="144"/>
                    <a:pt x="41" y="148"/>
                    <a:pt x="45" y="148"/>
                  </a:cubicBezTo>
                  <a:cubicBezTo>
                    <a:pt x="50" y="148"/>
                    <a:pt x="54" y="144"/>
                    <a:pt x="54" y="139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70"/>
                    <a:pt x="61" y="72"/>
                    <a:pt x="64" y="72"/>
                  </a:cubicBezTo>
                  <a:cubicBezTo>
                    <a:pt x="68" y="72"/>
                    <a:pt x="71" y="70"/>
                    <a:pt x="71" y="6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9"/>
                    <a:pt x="6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45" name="Oval 83"/>
            <p:cNvSpPr>
              <a:spLocks noChangeArrowheads="1"/>
            </p:cNvSpPr>
            <p:nvPr/>
          </p:nvSpPr>
          <p:spPr bwMode="auto">
            <a:xfrm>
              <a:off x="2288709" y="3260799"/>
              <a:ext cx="150812" cy="1508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1314640" y="2159570"/>
            <a:ext cx="151520" cy="340172"/>
            <a:chOff x="2174409" y="3260799"/>
            <a:chExt cx="384175" cy="968376"/>
          </a:xfrm>
          <a:solidFill>
            <a:schemeClr val="tx1"/>
          </a:solidFill>
        </p:grpSpPr>
        <p:sp>
          <p:nvSpPr>
            <p:cNvPr id="47" name="Freeform 82"/>
            <p:cNvSpPr>
              <a:spLocks/>
            </p:cNvSpPr>
            <p:nvPr/>
          </p:nvSpPr>
          <p:spPr bwMode="auto">
            <a:xfrm>
              <a:off x="2174409" y="3427487"/>
              <a:ext cx="384175" cy="801688"/>
            </a:xfrm>
            <a:custGeom>
              <a:avLst/>
              <a:gdLst>
                <a:gd name="T0" fmla="*/ 54 w 71"/>
                <a:gd name="T1" fmla="*/ 0 h 148"/>
                <a:gd name="T2" fmla="*/ 18 w 71"/>
                <a:gd name="T3" fmla="*/ 0 h 148"/>
                <a:gd name="T4" fmla="*/ 0 w 71"/>
                <a:gd name="T5" fmla="*/ 14 h 148"/>
                <a:gd name="T6" fmla="*/ 0 w 71"/>
                <a:gd name="T7" fmla="*/ 15 h 148"/>
                <a:gd name="T8" fmla="*/ 0 w 71"/>
                <a:gd name="T9" fmla="*/ 17 h 148"/>
                <a:gd name="T10" fmla="*/ 0 w 71"/>
                <a:gd name="T11" fmla="*/ 66 h 148"/>
                <a:gd name="T12" fmla="*/ 6 w 71"/>
                <a:gd name="T13" fmla="*/ 72 h 148"/>
                <a:gd name="T14" fmla="*/ 12 w 71"/>
                <a:gd name="T15" fmla="*/ 66 h 148"/>
                <a:gd name="T16" fmla="*/ 12 w 71"/>
                <a:gd name="T17" fmla="*/ 24 h 148"/>
                <a:gd name="T18" fmla="*/ 17 w 71"/>
                <a:gd name="T19" fmla="*/ 24 h 148"/>
                <a:gd name="T20" fmla="*/ 17 w 71"/>
                <a:gd name="T21" fmla="*/ 65 h 148"/>
                <a:gd name="T22" fmla="*/ 17 w 71"/>
                <a:gd name="T23" fmla="*/ 66 h 148"/>
                <a:gd name="T24" fmla="*/ 17 w 71"/>
                <a:gd name="T25" fmla="*/ 139 h 148"/>
                <a:gd name="T26" fmla="*/ 25 w 71"/>
                <a:gd name="T27" fmla="*/ 148 h 148"/>
                <a:gd name="T28" fmla="*/ 33 w 71"/>
                <a:gd name="T29" fmla="*/ 139 h 148"/>
                <a:gd name="T30" fmla="*/ 33 w 71"/>
                <a:gd name="T31" fmla="*/ 75 h 148"/>
                <a:gd name="T32" fmla="*/ 37 w 71"/>
                <a:gd name="T33" fmla="*/ 75 h 148"/>
                <a:gd name="T34" fmla="*/ 37 w 71"/>
                <a:gd name="T35" fmla="*/ 139 h 148"/>
                <a:gd name="T36" fmla="*/ 45 w 71"/>
                <a:gd name="T37" fmla="*/ 148 h 148"/>
                <a:gd name="T38" fmla="*/ 54 w 71"/>
                <a:gd name="T39" fmla="*/ 139 h 148"/>
                <a:gd name="T40" fmla="*/ 54 w 71"/>
                <a:gd name="T41" fmla="*/ 65 h 148"/>
                <a:gd name="T42" fmla="*/ 54 w 71"/>
                <a:gd name="T43" fmla="*/ 64 h 148"/>
                <a:gd name="T44" fmla="*/ 54 w 71"/>
                <a:gd name="T45" fmla="*/ 24 h 148"/>
                <a:gd name="T46" fmla="*/ 58 w 71"/>
                <a:gd name="T47" fmla="*/ 24 h 148"/>
                <a:gd name="T48" fmla="*/ 58 w 71"/>
                <a:gd name="T49" fmla="*/ 66 h 148"/>
                <a:gd name="T50" fmla="*/ 64 w 71"/>
                <a:gd name="T51" fmla="*/ 72 h 148"/>
                <a:gd name="T52" fmla="*/ 71 w 71"/>
                <a:gd name="T53" fmla="*/ 66 h 148"/>
                <a:gd name="T54" fmla="*/ 71 w 71"/>
                <a:gd name="T55" fmla="*/ 17 h 148"/>
                <a:gd name="T56" fmla="*/ 71 w 71"/>
                <a:gd name="T57" fmla="*/ 15 h 148"/>
                <a:gd name="T58" fmla="*/ 71 w 71"/>
                <a:gd name="T59" fmla="*/ 14 h 148"/>
                <a:gd name="T60" fmla="*/ 54 w 71"/>
                <a:gd name="T6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1" h="148">
                  <a:moveTo>
                    <a:pt x="54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5" y="0"/>
                    <a:pt x="0" y="11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3" y="72"/>
                    <a:pt x="6" y="72"/>
                  </a:cubicBezTo>
                  <a:cubicBezTo>
                    <a:pt x="9" y="72"/>
                    <a:pt x="12" y="70"/>
                    <a:pt x="12" y="66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6"/>
                    <a:pt x="17" y="66"/>
                  </a:cubicBezTo>
                  <a:cubicBezTo>
                    <a:pt x="17" y="139"/>
                    <a:pt x="17" y="139"/>
                    <a:pt x="17" y="139"/>
                  </a:cubicBezTo>
                  <a:cubicBezTo>
                    <a:pt x="17" y="144"/>
                    <a:pt x="21" y="148"/>
                    <a:pt x="25" y="148"/>
                  </a:cubicBezTo>
                  <a:cubicBezTo>
                    <a:pt x="30" y="148"/>
                    <a:pt x="33" y="144"/>
                    <a:pt x="33" y="139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139"/>
                    <a:pt x="37" y="139"/>
                    <a:pt x="37" y="139"/>
                  </a:cubicBezTo>
                  <a:cubicBezTo>
                    <a:pt x="37" y="144"/>
                    <a:pt x="41" y="148"/>
                    <a:pt x="45" y="148"/>
                  </a:cubicBezTo>
                  <a:cubicBezTo>
                    <a:pt x="50" y="148"/>
                    <a:pt x="54" y="144"/>
                    <a:pt x="54" y="139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70"/>
                    <a:pt x="61" y="72"/>
                    <a:pt x="64" y="72"/>
                  </a:cubicBezTo>
                  <a:cubicBezTo>
                    <a:pt x="68" y="72"/>
                    <a:pt x="71" y="70"/>
                    <a:pt x="71" y="6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9"/>
                    <a:pt x="6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48" name="Oval 83"/>
            <p:cNvSpPr>
              <a:spLocks noChangeArrowheads="1"/>
            </p:cNvSpPr>
            <p:nvPr/>
          </p:nvSpPr>
          <p:spPr bwMode="auto">
            <a:xfrm>
              <a:off x="2288709" y="3260799"/>
              <a:ext cx="150812" cy="1508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1856702" y="2159570"/>
            <a:ext cx="151520" cy="340172"/>
            <a:chOff x="2174409" y="3260799"/>
            <a:chExt cx="384175" cy="968376"/>
          </a:xfrm>
          <a:solidFill>
            <a:schemeClr val="tx1"/>
          </a:solidFill>
        </p:grpSpPr>
        <p:sp>
          <p:nvSpPr>
            <p:cNvPr id="50" name="Freeform 82"/>
            <p:cNvSpPr>
              <a:spLocks/>
            </p:cNvSpPr>
            <p:nvPr/>
          </p:nvSpPr>
          <p:spPr bwMode="auto">
            <a:xfrm>
              <a:off x="2174409" y="3427487"/>
              <a:ext cx="384175" cy="801688"/>
            </a:xfrm>
            <a:custGeom>
              <a:avLst/>
              <a:gdLst>
                <a:gd name="T0" fmla="*/ 54 w 71"/>
                <a:gd name="T1" fmla="*/ 0 h 148"/>
                <a:gd name="T2" fmla="*/ 18 w 71"/>
                <a:gd name="T3" fmla="*/ 0 h 148"/>
                <a:gd name="T4" fmla="*/ 0 w 71"/>
                <a:gd name="T5" fmla="*/ 14 h 148"/>
                <a:gd name="T6" fmla="*/ 0 w 71"/>
                <a:gd name="T7" fmla="*/ 15 h 148"/>
                <a:gd name="T8" fmla="*/ 0 w 71"/>
                <a:gd name="T9" fmla="*/ 17 h 148"/>
                <a:gd name="T10" fmla="*/ 0 w 71"/>
                <a:gd name="T11" fmla="*/ 66 h 148"/>
                <a:gd name="T12" fmla="*/ 6 w 71"/>
                <a:gd name="T13" fmla="*/ 72 h 148"/>
                <a:gd name="T14" fmla="*/ 12 w 71"/>
                <a:gd name="T15" fmla="*/ 66 h 148"/>
                <a:gd name="T16" fmla="*/ 12 w 71"/>
                <a:gd name="T17" fmla="*/ 24 h 148"/>
                <a:gd name="T18" fmla="*/ 17 w 71"/>
                <a:gd name="T19" fmla="*/ 24 h 148"/>
                <a:gd name="T20" fmla="*/ 17 w 71"/>
                <a:gd name="T21" fmla="*/ 65 h 148"/>
                <a:gd name="T22" fmla="*/ 17 w 71"/>
                <a:gd name="T23" fmla="*/ 66 h 148"/>
                <a:gd name="T24" fmla="*/ 17 w 71"/>
                <a:gd name="T25" fmla="*/ 139 h 148"/>
                <a:gd name="T26" fmla="*/ 25 w 71"/>
                <a:gd name="T27" fmla="*/ 148 h 148"/>
                <a:gd name="T28" fmla="*/ 33 w 71"/>
                <a:gd name="T29" fmla="*/ 139 h 148"/>
                <a:gd name="T30" fmla="*/ 33 w 71"/>
                <a:gd name="T31" fmla="*/ 75 h 148"/>
                <a:gd name="T32" fmla="*/ 37 w 71"/>
                <a:gd name="T33" fmla="*/ 75 h 148"/>
                <a:gd name="T34" fmla="*/ 37 w 71"/>
                <a:gd name="T35" fmla="*/ 139 h 148"/>
                <a:gd name="T36" fmla="*/ 45 w 71"/>
                <a:gd name="T37" fmla="*/ 148 h 148"/>
                <a:gd name="T38" fmla="*/ 54 w 71"/>
                <a:gd name="T39" fmla="*/ 139 h 148"/>
                <a:gd name="T40" fmla="*/ 54 w 71"/>
                <a:gd name="T41" fmla="*/ 65 h 148"/>
                <a:gd name="T42" fmla="*/ 54 w 71"/>
                <a:gd name="T43" fmla="*/ 64 h 148"/>
                <a:gd name="T44" fmla="*/ 54 w 71"/>
                <a:gd name="T45" fmla="*/ 24 h 148"/>
                <a:gd name="T46" fmla="*/ 58 w 71"/>
                <a:gd name="T47" fmla="*/ 24 h 148"/>
                <a:gd name="T48" fmla="*/ 58 w 71"/>
                <a:gd name="T49" fmla="*/ 66 h 148"/>
                <a:gd name="T50" fmla="*/ 64 w 71"/>
                <a:gd name="T51" fmla="*/ 72 h 148"/>
                <a:gd name="T52" fmla="*/ 71 w 71"/>
                <a:gd name="T53" fmla="*/ 66 h 148"/>
                <a:gd name="T54" fmla="*/ 71 w 71"/>
                <a:gd name="T55" fmla="*/ 17 h 148"/>
                <a:gd name="T56" fmla="*/ 71 w 71"/>
                <a:gd name="T57" fmla="*/ 15 h 148"/>
                <a:gd name="T58" fmla="*/ 71 w 71"/>
                <a:gd name="T59" fmla="*/ 14 h 148"/>
                <a:gd name="T60" fmla="*/ 54 w 71"/>
                <a:gd name="T6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1" h="148">
                  <a:moveTo>
                    <a:pt x="54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5" y="0"/>
                    <a:pt x="0" y="11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3" y="72"/>
                    <a:pt x="6" y="72"/>
                  </a:cubicBezTo>
                  <a:cubicBezTo>
                    <a:pt x="9" y="72"/>
                    <a:pt x="12" y="70"/>
                    <a:pt x="12" y="66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6"/>
                    <a:pt x="17" y="66"/>
                  </a:cubicBezTo>
                  <a:cubicBezTo>
                    <a:pt x="17" y="139"/>
                    <a:pt x="17" y="139"/>
                    <a:pt x="17" y="139"/>
                  </a:cubicBezTo>
                  <a:cubicBezTo>
                    <a:pt x="17" y="144"/>
                    <a:pt x="21" y="148"/>
                    <a:pt x="25" y="148"/>
                  </a:cubicBezTo>
                  <a:cubicBezTo>
                    <a:pt x="30" y="148"/>
                    <a:pt x="33" y="144"/>
                    <a:pt x="33" y="139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139"/>
                    <a:pt x="37" y="139"/>
                    <a:pt x="37" y="139"/>
                  </a:cubicBezTo>
                  <a:cubicBezTo>
                    <a:pt x="37" y="144"/>
                    <a:pt x="41" y="148"/>
                    <a:pt x="45" y="148"/>
                  </a:cubicBezTo>
                  <a:cubicBezTo>
                    <a:pt x="50" y="148"/>
                    <a:pt x="54" y="144"/>
                    <a:pt x="54" y="139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70"/>
                    <a:pt x="61" y="72"/>
                    <a:pt x="64" y="72"/>
                  </a:cubicBezTo>
                  <a:cubicBezTo>
                    <a:pt x="68" y="72"/>
                    <a:pt x="71" y="70"/>
                    <a:pt x="71" y="6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9"/>
                    <a:pt x="6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51" name="Oval 83"/>
            <p:cNvSpPr>
              <a:spLocks noChangeArrowheads="1"/>
            </p:cNvSpPr>
            <p:nvPr/>
          </p:nvSpPr>
          <p:spPr bwMode="auto">
            <a:xfrm>
              <a:off x="2288709" y="3260799"/>
              <a:ext cx="150812" cy="1508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2127734" y="2159570"/>
            <a:ext cx="151520" cy="340172"/>
            <a:chOff x="2174409" y="3260799"/>
            <a:chExt cx="384175" cy="968376"/>
          </a:xfrm>
          <a:solidFill>
            <a:schemeClr val="bg1"/>
          </a:solidFill>
        </p:grpSpPr>
        <p:sp>
          <p:nvSpPr>
            <p:cNvPr id="53" name="Freeform 82"/>
            <p:cNvSpPr>
              <a:spLocks/>
            </p:cNvSpPr>
            <p:nvPr/>
          </p:nvSpPr>
          <p:spPr bwMode="auto">
            <a:xfrm>
              <a:off x="2174409" y="3427487"/>
              <a:ext cx="384175" cy="801688"/>
            </a:xfrm>
            <a:custGeom>
              <a:avLst/>
              <a:gdLst>
                <a:gd name="T0" fmla="*/ 54 w 71"/>
                <a:gd name="T1" fmla="*/ 0 h 148"/>
                <a:gd name="T2" fmla="*/ 18 w 71"/>
                <a:gd name="T3" fmla="*/ 0 h 148"/>
                <a:gd name="T4" fmla="*/ 0 w 71"/>
                <a:gd name="T5" fmla="*/ 14 h 148"/>
                <a:gd name="T6" fmla="*/ 0 w 71"/>
                <a:gd name="T7" fmla="*/ 15 h 148"/>
                <a:gd name="T8" fmla="*/ 0 w 71"/>
                <a:gd name="T9" fmla="*/ 17 h 148"/>
                <a:gd name="T10" fmla="*/ 0 w 71"/>
                <a:gd name="T11" fmla="*/ 66 h 148"/>
                <a:gd name="T12" fmla="*/ 6 w 71"/>
                <a:gd name="T13" fmla="*/ 72 h 148"/>
                <a:gd name="T14" fmla="*/ 12 w 71"/>
                <a:gd name="T15" fmla="*/ 66 h 148"/>
                <a:gd name="T16" fmla="*/ 12 w 71"/>
                <a:gd name="T17" fmla="*/ 24 h 148"/>
                <a:gd name="T18" fmla="*/ 17 w 71"/>
                <a:gd name="T19" fmla="*/ 24 h 148"/>
                <a:gd name="T20" fmla="*/ 17 w 71"/>
                <a:gd name="T21" fmla="*/ 65 h 148"/>
                <a:gd name="T22" fmla="*/ 17 w 71"/>
                <a:gd name="T23" fmla="*/ 66 h 148"/>
                <a:gd name="T24" fmla="*/ 17 w 71"/>
                <a:gd name="T25" fmla="*/ 139 h 148"/>
                <a:gd name="T26" fmla="*/ 25 w 71"/>
                <a:gd name="T27" fmla="*/ 148 h 148"/>
                <a:gd name="T28" fmla="*/ 33 w 71"/>
                <a:gd name="T29" fmla="*/ 139 h 148"/>
                <a:gd name="T30" fmla="*/ 33 w 71"/>
                <a:gd name="T31" fmla="*/ 75 h 148"/>
                <a:gd name="T32" fmla="*/ 37 w 71"/>
                <a:gd name="T33" fmla="*/ 75 h 148"/>
                <a:gd name="T34" fmla="*/ 37 w 71"/>
                <a:gd name="T35" fmla="*/ 139 h 148"/>
                <a:gd name="T36" fmla="*/ 45 w 71"/>
                <a:gd name="T37" fmla="*/ 148 h 148"/>
                <a:gd name="T38" fmla="*/ 54 w 71"/>
                <a:gd name="T39" fmla="*/ 139 h 148"/>
                <a:gd name="T40" fmla="*/ 54 w 71"/>
                <a:gd name="T41" fmla="*/ 65 h 148"/>
                <a:gd name="T42" fmla="*/ 54 w 71"/>
                <a:gd name="T43" fmla="*/ 64 h 148"/>
                <a:gd name="T44" fmla="*/ 54 w 71"/>
                <a:gd name="T45" fmla="*/ 24 h 148"/>
                <a:gd name="T46" fmla="*/ 58 w 71"/>
                <a:gd name="T47" fmla="*/ 24 h 148"/>
                <a:gd name="T48" fmla="*/ 58 w 71"/>
                <a:gd name="T49" fmla="*/ 66 h 148"/>
                <a:gd name="T50" fmla="*/ 64 w 71"/>
                <a:gd name="T51" fmla="*/ 72 h 148"/>
                <a:gd name="T52" fmla="*/ 71 w 71"/>
                <a:gd name="T53" fmla="*/ 66 h 148"/>
                <a:gd name="T54" fmla="*/ 71 w 71"/>
                <a:gd name="T55" fmla="*/ 17 h 148"/>
                <a:gd name="T56" fmla="*/ 71 w 71"/>
                <a:gd name="T57" fmla="*/ 15 h 148"/>
                <a:gd name="T58" fmla="*/ 71 w 71"/>
                <a:gd name="T59" fmla="*/ 14 h 148"/>
                <a:gd name="T60" fmla="*/ 54 w 71"/>
                <a:gd name="T6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1" h="148">
                  <a:moveTo>
                    <a:pt x="54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5" y="0"/>
                    <a:pt x="0" y="11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3" y="72"/>
                    <a:pt x="6" y="72"/>
                  </a:cubicBezTo>
                  <a:cubicBezTo>
                    <a:pt x="9" y="72"/>
                    <a:pt x="12" y="70"/>
                    <a:pt x="12" y="66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6"/>
                    <a:pt x="17" y="66"/>
                  </a:cubicBezTo>
                  <a:cubicBezTo>
                    <a:pt x="17" y="139"/>
                    <a:pt x="17" y="139"/>
                    <a:pt x="17" y="139"/>
                  </a:cubicBezTo>
                  <a:cubicBezTo>
                    <a:pt x="17" y="144"/>
                    <a:pt x="21" y="148"/>
                    <a:pt x="25" y="148"/>
                  </a:cubicBezTo>
                  <a:cubicBezTo>
                    <a:pt x="30" y="148"/>
                    <a:pt x="33" y="144"/>
                    <a:pt x="33" y="139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139"/>
                    <a:pt x="37" y="139"/>
                    <a:pt x="37" y="139"/>
                  </a:cubicBezTo>
                  <a:cubicBezTo>
                    <a:pt x="37" y="144"/>
                    <a:pt x="41" y="148"/>
                    <a:pt x="45" y="148"/>
                  </a:cubicBezTo>
                  <a:cubicBezTo>
                    <a:pt x="50" y="148"/>
                    <a:pt x="54" y="144"/>
                    <a:pt x="54" y="139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70"/>
                    <a:pt x="61" y="72"/>
                    <a:pt x="64" y="72"/>
                  </a:cubicBezTo>
                  <a:cubicBezTo>
                    <a:pt x="68" y="72"/>
                    <a:pt x="71" y="70"/>
                    <a:pt x="71" y="6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9"/>
                    <a:pt x="6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54" name="Oval 83"/>
            <p:cNvSpPr>
              <a:spLocks noChangeArrowheads="1"/>
            </p:cNvSpPr>
            <p:nvPr/>
          </p:nvSpPr>
          <p:spPr bwMode="auto">
            <a:xfrm>
              <a:off x="2288709" y="3260799"/>
              <a:ext cx="150812" cy="1508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1585671" y="2159570"/>
            <a:ext cx="151520" cy="340172"/>
            <a:chOff x="2174409" y="3260799"/>
            <a:chExt cx="384175" cy="968376"/>
          </a:xfrm>
          <a:solidFill>
            <a:schemeClr val="tx1"/>
          </a:solidFill>
        </p:grpSpPr>
        <p:sp>
          <p:nvSpPr>
            <p:cNvPr id="56" name="Freeform 82"/>
            <p:cNvSpPr>
              <a:spLocks/>
            </p:cNvSpPr>
            <p:nvPr/>
          </p:nvSpPr>
          <p:spPr bwMode="auto">
            <a:xfrm>
              <a:off x="2174409" y="3427487"/>
              <a:ext cx="384175" cy="801688"/>
            </a:xfrm>
            <a:custGeom>
              <a:avLst/>
              <a:gdLst>
                <a:gd name="T0" fmla="*/ 54 w 71"/>
                <a:gd name="T1" fmla="*/ 0 h 148"/>
                <a:gd name="T2" fmla="*/ 18 w 71"/>
                <a:gd name="T3" fmla="*/ 0 h 148"/>
                <a:gd name="T4" fmla="*/ 0 w 71"/>
                <a:gd name="T5" fmla="*/ 14 h 148"/>
                <a:gd name="T6" fmla="*/ 0 w 71"/>
                <a:gd name="T7" fmla="*/ 15 h 148"/>
                <a:gd name="T8" fmla="*/ 0 w 71"/>
                <a:gd name="T9" fmla="*/ 17 h 148"/>
                <a:gd name="T10" fmla="*/ 0 w 71"/>
                <a:gd name="T11" fmla="*/ 66 h 148"/>
                <a:gd name="T12" fmla="*/ 6 w 71"/>
                <a:gd name="T13" fmla="*/ 72 h 148"/>
                <a:gd name="T14" fmla="*/ 12 w 71"/>
                <a:gd name="T15" fmla="*/ 66 h 148"/>
                <a:gd name="T16" fmla="*/ 12 w 71"/>
                <a:gd name="T17" fmla="*/ 24 h 148"/>
                <a:gd name="T18" fmla="*/ 17 w 71"/>
                <a:gd name="T19" fmla="*/ 24 h 148"/>
                <a:gd name="T20" fmla="*/ 17 w 71"/>
                <a:gd name="T21" fmla="*/ 65 h 148"/>
                <a:gd name="T22" fmla="*/ 17 w 71"/>
                <a:gd name="T23" fmla="*/ 66 h 148"/>
                <a:gd name="T24" fmla="*/ 17 w 71"/>
                <a:gd name="T25" fmla="*/ 139 h 148"/>
                <a:gd name="T26" fmla="*/ 25 w 71"/>
                <a:gd name="T27" fmla="*/ 148 h 148"/>
                <a:gd name="T28" fmla="*/ 33 w 71"/>
                <a:gd name="T29" fmla="*/ 139 h 148"/>
                <a:gd name="T30" fmla="*/ 33 w 71"/>
                <a:gd name="T31" fmla="*/ 75 h 148"/>
                <a:gd name="T32" fmla="*/ 37 w 71"/>
                <a:gd name="T33" fmla="*/ 75 h 148"/>
                <a:gd name="T34" fmla="*/ 37 w 71"/>
                <a:gd name="T35" fmla="*/ 139 h 148"/>
                <a:gd name="T36" fmla="*/ 45 w 71"/>
                <a:gd name="T37" fmla="*/ 148 h 148"/>
                <a:gd name="T38" fmla="*/ 54 w 71"/>
                <a:gd name="T39" fmla="*/ 139 h 148"/>
                <a:gd name="T40" fmla="*/ 54 w 71"/>
                <a:gd name="T41" fmla="*/ 65 h 148"/>
                <a:gd name="T42" fmla="*/ 54 w 71"/>
                <a:gd name="T43" fmla="*/ 64 h 148"/>
                <a:gd name="T44" fmla="*/ 54 w 71"/>
                <a:gd name="T45" fmla="*/ 24 h 148"/>
                <a:gd name="T46" fmla="*/ 58 w 71"/>
                <a:gd name="T47" fmla="*/ 24 h 148"/>
                <a:gd name="T48" fmla="*/ 58 w 71"/>
                <a:gd name="T49" fmla="*/ 66 h 148"/>
                <a:gd name="T50" fmla="*/ 64 w 71"/>
                <a:gd name="T51" fmla="*/ 72 h 148"/>
                <a:gd name="T52" fmla="*/ 71 w 71"/>
                <a:gd name="T53" fmla="*/ 66 h 148"/>
                <a:gd name="T54" fmla="*/ 71 w 71"/>
                <a:gd name="T55" fmla="*/ 17 h 148"/>
                <a:gd name="T56" fmla="*/ 71 w 71"/>
                <a:gd name="T57" fmla="*/ 15 h 148"/>
                <a:gd name="T58" fmla="*/ 71 w 71"/>
                <a:gd name="T59" fmla="*/ 14 h 148"/>
                <a:gd name="T60" fmla="*/ 54 w 71"/>
                <a:gd name="T6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1" h="148">
                  <a:moveTo>
                    <a:pt x="54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5" y="0"/>
                    <a:pt x="0" y="11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3" y="72"/>
                    <a:pt x="6" y="72"/>
                  </a:cubicBezTo>
                  <a:cubicBezTo>
                    <a:pt x="9" y="72"/>
                    <a:pt x="12" y="70"/>
                    <a:pt x="12" y="66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6"/>
                    <a:pt x="17" y="66"/>
                  </a:cubicBezTo>
                  <a:cubicBezTo>
                    <a:pt x="17" y="139"/>
                    <a:pt x="17" y="139"/>
                    <a:pt x="17" y="139"/>
                  </a:cubicBezTo>
                  <a:cubicBezTo>
                    <a:pt x="17" y="144"/>
                    <a:pt x="21" y="148"/>
                    <a:pt x="25" y="148"/>
                  </a:cubicBezTo>
                  <a:cubicBezTo>
                    <a:pt x="30" y="148"/>
                    <a:pt x="33" y="144"/>
                    <a:pt x="33" y="139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139"/>
                    <a:pt x="37" y="139"/>
                    <a:pt x="37" y="139"/>
                  </a:cubicBezTo>
                  <a:cubicBezTo>
                    <a:pt x="37" y="144"/>
                    <a:pt x="41" y="148"/>
                    <a:pt x="45" y="148"/>
                  </a:cubicBezTo>
                  <a:cubicBezTo>
                    <a:pt x="50" y="148"/>
                    <a:pt x="54" y="144"/>
                    <a:pt x="54" y="139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70"/>
                    <a:pt x="61" y="72"/>
                    <a:pt x="64" y="72"/>
                  </a:cubicBezTo>
                  <a:cubicBezTo>
                    <a:pt x="68" y="72"/>
                    <a:pt x="71" y="70"/>
                    <a:pt x="71" y="6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9"/>
                    <a:pt x="6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57" name="Oval 83"/>
            <p:cNvSpPr>
              <a:spLocks noChangeArrowheads="1"/>
            </p:cNvSpPr>
            <p:nvPr/>
          </p:nvSpPr>
          <p:spPr bwMode="auto">
            <a:xfrm>
              <a:off x="2288709" y="3260799"/>
              <a:ext cx="150812" cy="1508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2915816" y="1779662"/>
            <a:ext cx="151520" cy="340172"/>
            <a:chOff x="2174409" y="3260799"/>
            <a:chExt cx="384175" cy="968376"/>
          </a:xfrm>
          <a:solidFill>
            <a:schemeClr val="tx1"/>
          </a:solidFill>
        </p:grpSpPr>
        <p:sp>
          <p:nvSpPr>
            <p:cNvPr id="59" name="Freeform 82"/>
            <p:cNvSpPr>
              <a:spLocks/>
            </p:cNvSpPr>
            <p:nvPr/>
          </p:nvSpPr>
          <p:spPr bwMode="auto">
            <a:xfrm>
              <a:off x="2174409" y="3427487"/>
              <a:ext cx="384175" cy="801688"/>
            </a:xfrm>
            <a:custGeom>
              <a:avLst/>
              <a:gdLst>
                <a:gd name="T0" fmla="*/ 54 w 71"/>
                <a:gd name="T1" fmla="*/ 0 h 148"/>
                <a:gd name="T2" fmla="*/ 18 w 71"/>
                <a:gd name="T3" fmla="*/ 0 h 148"/>
                <a:gd name="T4" fmla="*/ 0 w 71"/>
                <a:gd name="T5" fmla="*/ 14 h 148"/>
                <a:gd name="T6" fmla="*/ 0 w 71"/>
                <a:gd name="T7" fmla="*/ 15 h 148"/>
                <a:gd name="T8" fmla="*/ 0 w 71"/>
                <a:gd name="T9" fmla="*/ 17 h 148"/>
                <a:gd name="T10" fmla="*/ 0 w 71"/>
                <a:gd name="T11" fmla="*/ 66 h 148"/>
                <a:gd name="T12" fmla="*/ 6 w 71"/>
                <a:gd name="T13" fmla="*/ 72 h 148"/>
                <a:gd name="T14" fmla="*/ 12 w 71"/>
                <a:gd name="T15" fmla="*/ 66 h 148"/>
                <a:gd name="T16" fmla="*/ 12 w 71"/>
                <a:gd name="T17" fmla="*/ 24 h 148"/>
                <a:gd name="T18" fmla="*/ 17 w 71"/>
                <a:gd name="T19" fmla="*/ 24 h 148"/>
                <a:gd name="T20" fmla="*/ 17 w 71"/>
                <a:gd name="T21" fmla="*/ 65 h 148"/>
                <a:gd name="T22" fmla="*/ 17 w 71"/>
                <a:gd name="T23" fmla="*/ 66 h 148"/>
                <a:gd name="T24" fmla="*/ 17 w 71"/>
                <a:gd name="T25" fmla="*/ 139 h 148"/>
                <a:gd name="T26" fmla="*/ 25 w 71"/>
                <a:gd name="T27" fmla="*/ 148 h 148"/>
                <a:gd name="T28" fmla="*/ 33 w 71"/>
                <a:gd name="T29" fmla="*/ 139 h 148"/>
                <a:gd name="T30" fmla="*/ 33 w 71"/>
                <a:gd name="T31" fmla="*/ 75 h 148"/>
                <a:gd name="T32" fmla="*/ 37 w 71"/>
                <a:gd name="T33" fmla="*/ 75 h 148"/>
                <a:gd name="T34" fmla="*/ 37 w 71"/>
                <a:gd name="T35" fmla="*/ 139 h 148"/>
                <a:gd name="T36" fmla="*/ 45 w 71"/>
                <a:gd name="T37" fmla="*/ 148 h 148"/>
                <a:gd name="T38" fmla="*/ 54 w 71"/>
                <a:gd name="T39" fmla="*/ 139 h 148"/>
                <a:gd name="T40" fmla="*/ 54 w 71"/>
                <a:gd name="T41" fmla="*/ 65 h 148"/>
                <a:gd name="T42" fmla="*/ 54 w 71"/>
                <a:gd name="T43" fmla="*/ 64 h 148"/>
                <a:gd name="T44" fmla="*/ 54 w 71"/>
                <a:gd name="T45" fmla="*/ 24 h 148"/>
                <a:gd name="T46" fmla="*/ 58 w 71"/>
                <a:gd name="T47" fmla="*/ 24 h 148"/>
                <a:gd name="T48" fmla="*/ 58 w 71"/>
                <a:gd name="T49" fmla="*/ 66 h 148"/>
                <a:gd name="T50" fmla="*/ 64 w 71"/>
                <a:gd name="T51" fmla="*/ 72 h 148"/>
                <a:gd name="T52" fmla="*/ 71 w 71"/>
                <a:gd name="T53" fmla="*/ 66 h 148"/>
                <a:gd name="T54" fmla="*/ 71 w 71"/>
                <a:gd name="T55" fmla="*/ 17 h 148"/>
                <a:gd name="T56" fmla="*/ 71 w 71"/>
                <a:gd name="T57" fmla="*/ 15 h 148"/>
                <a:gd name="T58" fmla="*/ 71 w 71"/>
                <a:gd name="T59" fmla="*/ 14 h 148"/>
                <a:gd name="T60" fmla="*/ 54 w 71"/>
                <a:gd name="T6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1" h="148">
                  <a:moveTo>
                    <a:pt x="54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5" y="0"/>
                    <a:pt x="0" y="11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3" y="72"/>
                    <a:pt x="6" y="72"/>
                  </a:cubicBezTo>
                  <a:cubicBezTo>
                    <a:pt x="9" y="72"/>
                    <a:pt x="12" y="70"/>
                    <a:pt x="12" y="66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6"/>
                    <a:pt x="17" y="66"/>
                  </a:cubicBezTo>
                  <a:cubicBezTo>
                    <a:pt x="17" y="139"/>
                    <a:pt x="17" y="139"/>
                    <a:pt x="17" y="139"/>
                  </a:cubicBezTo>
                  <a:cubicBezTo>
                    <a:pt x="17" y="144"/>
                    <a:pt x="21" y="148"/>
                    <a:pt x="25" y="148"/>
                  </a:cubicBezTo>
                  <a:cubicBezTo>
                    <a:pt x="30" y="148"/>
                    <a:pt x="33" y="144"/>
                    <a:pt x="33" y="139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139"/>
                    <a:pt x="37" y="139"/>
                    <a:pt x="37" y="139"/>
                  </a:cubicBezTo>
                  <a:cubicBezTo>
                    <a:pt x="37" y="144"/>
                    <a:pt x="41" y="148"/>
                    <a:pt x="45" y="148"/>
                  </a:cubicBezTo>
                  <a:cubicBezTo>
                    <a:pt x="50" y="148"/>
                    <a:pt x="54" y="144"/>
                    <a:pt x="54" y="139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70"/>
                    <a:pt x="61" y="72"/>
                    <a:pt x="64" y="72"/>
                  </a:cubicBezTo>
                  <a:cubicBezTo>
                    <a:pt x="68" y="72"/>
                    <a:pt x="71" y="70"/>
                    <a:pt x="71" y="6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9"/>
                    <a:pt x="6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60" name="Oval 83"/>
            <p:cNvSpPr>
              <a:spLocks noChangeArrowheads="1"/>
            </p:cNvSpPr>
            <p:nvPr/>
          </p:nvSpPr>
          <p:spPr bwMode="auto">
            <a:xfrm>
              <a:off x="2288709" y="3260799"/>
              <a:ext cx="150812" cy="1508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3186848" y="1779662"/>
            <a:ext cx="151520" cy="340172"/>
            <a:chOff x="2174409" y="3260799"/>
            <a:chExt cx="384175" cy="968376"/>
          </a:xfrm>
          <a:solidFill>
            <a:schemeClr val="tx1"/>
          </a:solidFill>
        </p:grpSpPr>
        <p:sp>
          <p:nvSpPr>
            <p:cNvPr id="62" name="Freeform 82"/>
            <p:cNvSpPr>
              <a:spLocks/>
            </p:cNvSpPr>
            <p:nvPr/>
          </p:nvSpPr>
          <p:spPr bwMode="auto">
            <a:xfrm>
              <a:off x="2174409" y="3427487"/>
              <a:ext cx="384175" cy="801688"/>
            </a:xfrm>
            <a:custGeom>
              <a:avLst/>
              <a:gdLst>
                <a:gd name="T0" fmla="*/ 54 w 71"/>
                <a:gd name="T1" fmla="*/ 0 h 148"/>
                <a:gd name="T2" fmla="*/ 18 w 71"/>
                <a:gd name="T3" fmla="*/ 0 h 148"/>
                <a:gd name="T4" fmla="*/ 0 w 71"/>
                <a:gd name="T5" fmla="*/ 14 h 148"/>
                <a:gd name="T6" fmla="*/ 0 w 71"/>
                <a:gd name="T7" fmla="*/ 15 h 148"/>
                <a:gd name="T8" fmla="*/ 0 w 71"/>
                <a:gd name="T9" fmla="*/ 17 h 148"/>
                <a:gd name="T10" fmla="*/ 0 w 71"/>
                <a:gd name="T11" fmla="*/ 66 h 148"/>
                <a:gd name="T12" fmla="*/ 6 w 71"/>
                <a:gd name="T13" fmla="*/ 72 h 148"/>
                <a:gd name="T14" fmla="*/ 12 w 71"/>
                <a:gd name="T15" fmla="*/ 66 h 148"/>
                <a:gd name="T16" fmla="*/ 12 w 71"/>
                <a:gd name="T17" fmla="*/ 24 h 148"/>
                <a:gd name="T18" fmla="*/ 17 w 71"/>
                <a:gd name="T19" fmla="*/ 24 h 148"/>
                <a:gd name="T20" fmla="*/ 17 w 71"/>
                <a:gd name="T21" fmla="*/ 65 h 148"/>
                <a:gd name="T22" fmla="*/ 17 w 71"/>
                <a:gd name="T23" fmla="*/ 66 h 148"/>
                <a:gd name="T24" fmla="*/ 17 w 71"/>
                <a:gd name="T25" fmla="*/ 139 h 148"/>
                <a:gd name="T26" fmla="*/ 25 w 71"/>
                <a:gd name="T27" fmla="*/ 148 h 148"/>
                <a:gd name="T28" fmla="*/ 33 w 71"/>
                <a:gd name="T29" fmla="*/ 139 h 148"/>
                <a:gd name="T30" fmla="*/ 33 w 71"/>
                <a:gd name="T31" fmla="*/ 75 h 148"/>
                <a:gd name="T32" fmla="*/ 37 w 71"/>
                <a:gd name="T33" fmla="*/ 75 h 148"/>
                <a:gd name="T34" fmla="*/ 37 w 71"/>
                <a:gd name="T35" fmla="*/ 139 h 148"/>
                <a:gd name="T36" fmla="*/ 45 w 71"/>
                <a:gd name="T37" fmla="*/ 148 h 148"/>
                <a:gd name="T38" fmla="*/ 54 w 71"/>
                <a:gd name="T39" fmla="*/ 139 h 148"/>
                <a:gd name="T40" fmla="*/ 54 w 71"/>
                <a:gd name="T41" fmla="*/ 65 h 148"/>
                <a:gd name="T42" fmla="*/ 54 w 71"/>
                <a:gd name="T43" fmla="*/ 64 h 148"/>
                <a:gd name="T44" fmla="*/ 54 w 71"/>
                <a:gd name="T45" fmla="*/ 24 h 148"/>
                <a:gd name="T46" fmla="*/ 58 w 71"/>
                <a:gd name="T47" fmla="*/ 24 h 148"/>
                <a:gd name="T48" fmla="*/ 58 w 71"/>
                <a:gd name="T49" fmla="*/ 66 h 148"/>
                <a:gd name="T50" fmla="*/ 64 w 71"/>
                <a:gd name="T51" fmla="*/ 72 h 148"/>
                <a:gd name="T52" fmla="*/ 71 w 71"/>
                <a:gd name="T53" fmla="*/ 66 h 148"/>
                <a:gd name="T54" fmla="*/ 71 w 71"/>
                <a:gd name="T55" fmla="*/ 17 h 148"/>
                <a:gd name="T56" fmla="*/ 71 w 71"/>
                <a:gd name="T57" fmla="*/ 15 h 148"/>
                <a:gd name="T58" fmla="*/ 71 w 71"/>
                <a:gd name="T59" fmla="*/ 14 h 148"/>
                <a:gd name="T60" fmla="*/ 54 w 71"/>
                <a:gd name="T6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1" h="148">
                  <a:moveTo>
                    <a:pt x="54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5" y="0"/>
                    <a:pt x="0" y="11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3" y="72"/>
                    <a:pt x="6" y="72"/>
                  </a:cubicBezTo>
                  <a:cubicBezTo>
                    <a:pt x="9" y="72"/>
                    <a:pt x="12" y="70"/>
                    <a:pt x="12" y="66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6"/>
                    <a:pt x="17" y="66"/>
                  </a:cubicBezTo>
                  <a:cubicBezTo>
                    <a:pt x="17" y="139"/>
                    <a:pt x="17" y="139"/>
                    <a:pt x="17" y="139"/>
                  </a:cubicBezTo>
                  <a:cubicBezTo>
                    <a:pt x="17" y="144"/>
                    <a:pt x="21" y="148"/>
                    <a:pt x="25" y="148"/>
                  </a:cubicBezTo>
                  <a:cubicBezTo>
                    <a:pt x="30" y="148"/>
                    <a:pt x="33" y="144"/>
                    <a:pt x="33" y="139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139"/>
                    <a:pt x="37" y="139"/>
                    <a:pt x="37" y="139"/>
                  </a:cubicBezTo>
                  <a:cubicBezTo>
                    <a:pt x="37" y="144"/>
                    <a:pt x="41" y="148"/>
                    <a:pt x="45" y="148"/>
                  </a:cubicBezTo>
                  <a:cubicBezTo>
                    <a:pt x="50" y="148"/>
                    <a:pt x="54" y="144"/>
                    <a:pt x="54" y="139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70"/>
                    <a:pt x="61" y="72"/>
                    <a:pt x="64" y="72"/>
                  </a:cubicBezTo>
                  <a:cubicBezTo>
                    <a:pt x="68" y="72"/>
                    <a:pt x="71" y="70"/>
                    <a:pt x="71" y="6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9"/>
                    <a:pt x="6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63" name="Oval 83"/>
            <p:cNvSpPr>
              <a:spLocks noChangeArrowheads="1"/>
            </p:cNvSpPr>
            <p:nvPr/>
          </p:nvSpPr>
          <p:spPr bwMode="auto">
            <a:xfrm>
              <a:off x="2288709" y="3260799"/>
              <a:ext cx="150812" cy="1508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3728910" y="1779662"/>
            <a:ext cx="151520" cy="340172"/>
            <a:chOff x="2174409" y="3260799"/>
            <a:chExt cx="384175" cy="968376"/>
          </a:xfrm>
          <a:solidFill>
            <a:schemeClr val="tx1"/>
          </a:solidFill>
        </p:grpSpPr>
        <p:sp>
          <p:nvSpPr>
            <p:cNvPr id="65" name="Freeform 82"/>
            <p:cNvSpPr>
              <a:spLocks/>
            </p:cNvSpPr>
            <p:nvPr/>
          </p:nvSpPr>
          <p:spPr bwMode="auto">
            <a:xfrm>
              <a:off x="2174409" y="3427487"/>
              <a:ext cx="384175" cy="801688"/>
            </a:xfrm>
            <a:custGeom>
              <a:avLst/>
              <a:gdLst>
                <a:gd name="T0" fmla="*/ 54 w 71"/>
                <a:gd name="T1" fmla="*/ 0 h 148"/>
                <a:gd name="T2" fmla="*/ 18 w 71"/>
                <a:gd name="T3" fmla="*/ 0 h 148"/>
                <a:gd name="T4" fmla="*/ 0 w 71"/>
                <a:gd name="T5" fmla="*/ 14 h 148"/>
                <a:gd name="T6" fmla="*/ 0 w 71"/>
                <a:gd name="T7" fmla="*/ 15 h 148"/>
                <a:gd name="T8" fmla="*/ 0 w 71"/>
                <a:gd name="T9" fmla="*/ 17 h 148"/>
                <a:gd name="T10" fmla="*/ 0 w 71"/>
                <a:gd name="T11" fmla="*/ 66 h 148"/>
                <a:gd name="T12" fmla="*/ 6 w 71"/>
                <a:gd name="T13" fmla="*/ 72 h 148"/>
                <a:gd name="T14" fmla="*/ 12 w 71"/>
                <a:gd name="T15" fmla="*/ 66 h 148"/>
                <a:gd name="T16" fmla="*/ 12 w 71"/>
                <a:gd name="T17" fmla="*/ 24 h 148"/>
                <a:gd name="T18" fmla="*/ 17 w 71"/>
                <a:gd name="T19" fmla="*/ 24 h 148"/>
                <a:gd name="T20" fmla="*/ 17 w 71"/>
                <a:gd name="T21" fmla="*/ 65 h 148"/>
                <a:gd name="T22" fmla="*/ 17 w 71"/>
                <a:gd name="T23" fmla="*/ 66 h 148"/>
                <a:gd name="T24" fmla="*/ 17 w 71"/>
                <a:gd name="T25" fmla="*/ 139 h 148"/>
                <a:gd name="T26" fmla="*/ 25 w 71"/>
                <a:gd name="T27" fmla="*/ 148 h 148"/>
                <a:gd name="T28" fmla="*/ 33 w 71"/>
                <a:gd name="T29" fmla="*/ 139 h 148"/>
                <a:gd name="T30" fmla="*/ 33 w 71"/>
                <a:gd name="T31" fmla="*/ 75 h 148"/>
                <a:gd name="T32" fmla="*/ 37 w 71"/>
                <a:gd name="T33" fmla="*/ 75 h 148"/>
                <a:gd name="T34" fmla="*/ 37 w 71"/>
                <a:gd name="T35" fmla="*/ 139 h 148"/>
                <a:gd name="T36" fmla="*/ 45 w 71"/>
                <a:gd name="T37" fmla="*/ 148 h 148"/>
                <a:gd name="T38" fmla="*/ 54 w 71"/>
                <a:gd name="T39" fmla="*/ 139 h 148"/>
                <a:gd name="T40" fmla="*/ 54 w 71"/>
                <a:gd name="T41" fmla="*/ 65 h 148"/>
                <a:gd name="T42" fmla="*/ 54 w 71"/>
                <a:gd name="T43" fmla="*/ 64 h 148"/>
                <a:gd name="T44" fmla="*/ 54 w 71"/>
                <a:gd name="T45" fmla="*/ 24 h 148"/>
                <a:gd name="T46" fmla="*/ 58 w 71"/>
                <a:gd name="T47" fmla="*/ 24 h 148"/>
                <a:gd name="T48" fmla="*/ 58 w 71"/>
                <a:gd name="T49" fmla="*/ 66 h 148"/>
                <a:gd name="T50" fmla="*/ 64 w 71"/>
                <a:gd name="T51" fmla="*/ 72 h 148"/>
                <a:gd name="T52" fmla="*/ 71 w 71"/>
                <a:gd name="T53" fmla="*/ 66 h 148"/>
                <a:gd name="T54" fmla="*/ 71 w 71"/>
                <a:gd name="T55" fmla="*/ 17 h 148"/>
                <a:gd name="T56" fmla="*/ 71 w 71"/>
                <a:gd name="T57" fmla="*/ 15 h 148"/>
                <a:gd name="T58" fmla="*/ 71 w 71"/>
                <a:gd name="T59" fmla="*/ 14 h 148"/>
                <a:gd name="T60" fmla="*/ 54 w 71"/>
                <a:gd name="T6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1" h="148">
                  <a:moveTo>
                    <a:pt x="54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5" y="0"/>
                    <a:pt x="0" y="11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3" y="72"/>
                    <a:pt x="6" y="72"/>
                  </a:cubicBezTo>
                  <a:cubicBezTo>
                    <a:pt x="9" y="72"/>
                    <a:pt x="12" y="70"/>
                    <a:pt x="12" y="66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6"/>
                    <a:pt x="17" y="66"/>
                  </a:cubicBezTo>
                  <a:cubicBezTo>
                    <a:pt x="17" y="139"/>
                    <a:pt x="17" y="139"/>
                    <a:pt x="17" y="139"/>
                  </a:cubicBezTo>
                  <a:cubicBezTo>
                    <a:pt x="17" y="144"/>
                    <a:pt x="21" y="148"/>
                    <a:pt x="25" y="148"/>
                  </a:cubicBezTo>
                  <a:cubicBezTo>
                    <a:pt x="30" y="148"/>
                    <a:pt x="33" y="144"/>
                    <a:pt x="33" y="139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139"/>
                    <a:pt x="37" y="139"/>
                    <a:pt x="37" y="139"/>
                  </a:cubicBezTo>
                  <a:cubicBezTo>
                    <a:pt x="37" y="144"/>
                    <a:pt x="41" y="148"/>
                    <a:pt x="45" y="148"/>
                  </a:cubicBezTo>
                  <a:cubicBezTo>
                    <a:pt x="50" y="148"/>
                    <a:pt x="54" y="144"/>
                    <a:pt x="54" y="139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70"/>
                    <a:pt x="61" y="72"/>
                    <a:pt x="64" y="72"/>
                  </a:cubicBezTo>
                  <a:cubicBezTo>
                    <a:pt x="68" y="72"/>
                    <a:pt x="71" y="70"/>
                    <a:pt x="71" y="6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9"/>
                    <a:pt x="6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66" name="Oval 83"/>
            <p:cNvSpPr>
              <a:spLocks noChangeArrowheads="1"/>
            </p:cNvSpPr>
            <p:nvPr/>
          </p:nvSpPr>
          <p:spPr bwMode="auto">
            <a:xfrm>
              <a:off x="2288709" y="3260799"/>
              <a:ext cx="150812" cy="1508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3999942" y="1779662"/>
            <a:ext cx="151520" cy="340172"/>
            <a:chOff x="2174409" y="3260799"/>
            <a:chExt cx="384175" cy="968376"/>
          </a:xfrm>
          <a:solidFill>
            <a:schemeClr val="bg1"/>
          </a:solidFill>
        </p:grpSpPr>
        <p:sp>
          <p:nvSpPr>
            <p:cNvPr id="68" name="Freeform 82"/>
            <p:cNvSpPr>
              <a:spLocks/>
            </p:cNvSpPr>
            <p:nvPr/>
          </p:nvSpPr>
          <p:spPr bwMode="auto">
            <a:xfrm>
              <a:off x="2174409" y="3427487"/>
              <a:ext cx="384175" cy="801688"/>
            </a:xfrm>
            <a:custGeom>
              <a:avLst/>
              <a:gdLst>
                <a:gd name="T0" fmla="*/ 54 w 71"/>
                <a:gd name="T1" fmla="*/ 0 h 148"/>
                <a:gd name="T2" fmla="*/ 18 w 71"/>
                <a:gd name="T3" fmla="*/ 0 h 148"/>
                <a:gd name="T4" fmla="*/ 0 w 71"/>
                <a:gd name="T5" fmla="*/ 14 h 148"/>
                <a:gd name="T6" fmla="*/ 0 w 71"/>
                <a:gd name="T7" fmla="*/ 15 h 148"/>
                <a:gd name="T8" fmla="*/ 0 w 71"/>
                <a:gd name="T9" fmla="*/ 17 h 148"/>
                <a:gd name="T10" fmla="*/ 0 w 71"/>
                <a:gd name="T11" fmla="*/ 66 h 148"/>
                <a:gd name="T12" fmla="*/ 6 w 71"/>
                <a:gd name="T13" fmla="*/ 72 h 148"/>
                <a:gd name="T14" fmla="*/ 12 w 71"/>
                <a:gd name="T15" fmla="*/ 66 h 148"/>
                <a:gd name="T16" fmla="*/ 12 w 71"/>
                <a:gd name="T17" fmla="*/ 24 h 148"/>
                <a:gd name="T18" fmla="*/ 17 w 71"/>
                <a:gd name="T19" fmla="*/ 24 h 148"/>
                <a:gd name="T20" fmla="*/ 17 w 71"/>
                <a:gd name="T21" fmla="*/ 65 h 148"/>
                <a:gd name="T22" fmla="*/ 17 w 71"/>
                <a:gd name="T23" fmla="*/ 66 h 148"/>
                <a:gd name="T24" fmla="*/ 17 w 71"/>
                <a:gd name="T25" fmla="*/ 139 h 148"/>
                <a:gd name="T26" fmla="*/ 25 w 71"/>
                <a:gd name="T27" fmla="*/ 148 h 148"/>
                <a:gd name="T28" fmla="*/ 33 w 71"/>
                <a:gd name="T29" fmla="*/ 139 h 148"/>
                <a:gd name="T30" fmla="*/ 33 w 71"/>
                <a:gd name="T31" fmla="*/ 75 h 148"/>
                <a:gd name="T32" fmla="*/ 37 w 71"/>
                <a:gd name="T33" fmla="*/ 75 h 148"/>
                <a:gd name="T34" fmla="*/ 37 w 71"/>
                <a:gd name="T35" fmla="*/ 139 h 148"/>
                <a:gd name="T36" fmla="*/ 45 w 71"/>
                <a:gd name="T37" fmla="*/ 148 h 148"/>
                <a:gd name="T38" fmla="*/ 54 w 71"/>
                <a:gd name="T39" fmla="*/ 139 h 148"/>
                <a:gd name="T40" fmla="*/ 54 w 71"/>
                <a:gd name="T41" fmla="*/ 65 h 148"/>
                <a:gd name="T42" fmla="*/ 54 w 71"/>
                <a:gd name="T43" fmla="*/ 64 h 148"/>
                <a:gd name="T44" fmla="*/ 54 w 71"/>
                <a:gd name="T45" fmla="*/ 24 h 148"/>
                <a:gd name="T46" fmla="*/ 58 w 71"/>
                <a:gd name="T47" fmla="*/ 24 h 148"/>
                <a:gd name="T48" fmla="*/ 58 w 71"/>
                <a:gd name="T49" fmla="*/ 66 h 148"/>
                <a:gd name="T50" fmla="*/ 64 w 71"/>
                <a:gd name="T51" fmla="*/ 72 h 148"/>
                <a:gd name="T52" fmla="*/ 71 w 71"/>
                <a:gd name="T53" fmla="*/ 66 h 148"/>
                <a:gd name="T54" fmla="*/ 71 w 71"/>
                <a:gd name="T55" fmla="*/ 17 h 148"/>
                <a:gd name="T56" fmla="*/ 71 w 71"/>
                <a:gd name="T57" fmla="*/ 15 h 148"/>
                <a:gd name="T58" fmla="*/ 71 w 71"/>
                <a:gd name="T59" fmla="*/ 14 h 148"/>
                <a:gd name="T60" fmla="*/ 54 w 71"/>
                <a:gd name="T6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1" h="148">
                  <a:moveTo>
                    <a:pt x="54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5" y="0"/>
                    <a:pt x="0" y="11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3" y="72"/>
                    <a:pt x="6" y="72"/>
                  </a:cubicBezTo>
                  <a:cubicBezTo>
                    <a:pt x="9" y="72"/>
                    <a:pt x="12" y="70"/>
                    <a:pt x="12" y="66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6"/>
                    <a:pt x="17" y="66"/>
                  </a:cubicBezTo>
                  <a:cubicBezTo>
                    <a:pt x="17" y="139"/>
                    <a:pt x="17" y="139"/>
                    <a:pt x="17" y="139"/>
                  </a:cubicBezTo>
                  <a:cubicBezTo>
                    <a:pt x="17" y="144"/>
                    <a:pt x="21" y="148"/>
                    <a:pt x="25" y="148"/>
                  </a:cubicBezTo>
                  <a:cubicBezTo>
                    <a:pt x="30" y="148"/>
                    <a:pt x="33" y="144"/>
                    <a:pt x="33" y="139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139"/>
                    <a:pt x="37" y="139"/>
                    <a:pt x="37" y="139"/>
                  </a:cubicBezTo>
                  <a:cubicBezTo>
                    <a:pt x="37" y="144"/>
                    <a:pt x="41" y="148"/>
                    <a:pt x="45" y="148"/>
                  </a:cubicBezTo>
                  <a:cubicBezTo>
                    <a:pt x="50" y="148"/>
                    <a:pt x="54" y="144"/>
                    <a:pt x="54" y="139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70"/>
                    <a:pt x="61" y="72"/>
                    <a:pt x="64" y="72"/>
                  </a:cubicBezTo>
                  <a:cubicBezTo>
                    <a:pt x="68" y="72"/>
                    <a:pt x="71" y="70"/>
                    <a:pt x="71" y="6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9"/>
                    <a:pt x="6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69" name="Oval 83"/>
            <p:cNvSpPr>
              <a:spLocks noChangeArrowheads="1"/>
            </p:cNvSpPr>
            <p:nvPr/>
          </p:nvSpPr>
          <p:spPr bwMode="auto">
            <a:xfrm>
              <a:off x="2288709" y="3260799"/>
              <a:ext cx="150812" cy="1508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3457879" y="1779662"/>
            <a:ext cx="151520" cy="340172"/>
            <a:chOff x="2174409" y="3260799"/>
            <a:chExt cx="384175" cy="968376"/>
          </a:xfrm>
          <a:solidFill>
            <a:schemeClr val="tx1"/>
          </a:solidFill>
        </p:grpSpPr>
        <p:sp>
          <p:nvSpPr>
            <p:cNvPr id="71" name="Freeform 82"/>
            <p:cNvSpPr>
              <a:spLocks/>
            </p:cNvSpPr>
            <p:nvPr/>
          </p:nvSpPr>
          <p:spPr bwMode="auto">
            <a:xfrm>
              <a:off x="2174409" y="3427487"/>
              <a:ext cx="384175" cy="801688"/>
            </a:xfrm>
            <a:custGeom>
              <a:avLst/>
              <a:gdLst>
                <a:gd name="T0" fmla="*/ 54 w 71"/>
                <a:gd name="T1" fmla="*/ 0 h 148"/>
                <a:gd name="T2" fmla="*/ 18 w 71"/>
                <a:gd name="T3" fmla="*/ 0 h 148"/>
                <a:gd name="T4" fmla="*/ 0 w 71"/>
                <a:gd name="T5" fmla="*/ 14 h 148"/>
                <a:gd name="T6" fmla="*/ 0 w 71"/>
                <a:gd name="T7" fmla="*/ 15 h 148"/>
                <a:gd name="T8" fmla="*/ 0 w 71"/>
                <a:gd name="T9" fmla="*/ 17 h 148"/>
                <a:gd name="T10" fmla="*/ 0 w 71"/>
                <a:gd name="T11" fmla="*/ 66 h 148"/>
                <a:gd name="T12" fmla="*/ 6 w 71"/>
                <a:gd name="T13" fmla="*/ 72 h 148"/>
                <a:gd name="T14" fmla="*/ 12 w 71"/>
                <a:gd name="T15" fmla="*/ 66 h 148"/>
                <a:gd name="T16" fmla="*/ 12 w 71"/>
                <a:gd name="T17" fmla="*/ 24 h 148"/>
                <a:gd name="T18" fmla="*/ 17 w 71"/>
                <a:gd name="T19" fmla="*/ 24 h 148"/>
                <a:gd name="T20" fmla="*/ 17 w 71"/>
                <a:gd name="T21" fmla="*/ 65 h 148"/>
                <a:gd name="T22" fmla="*/ 17 w 71"/>
                <a:gd name="T23" fmla="*/ 66 h 148"/>
                <a:gd name="T24" fmla="*/ 17 w 71"/>
                <a:gd name="T25" fmla="*/ 139 h 148"/>
                <a:gd name="T26" fmla="*/ 25 w 71"/>
                <a:gd name="T27" fmla="*/ 148 h 148"/>
                <a:gd name="T28" fmla="*/ 33 w 71"/>
                <a:gd name="T29" fmla="*/ 139 h 148"/>
                <a:gd name="T30" fmla="*/ 33 w 71"/>
                <a:gd name="T31" fmla="*/ 75 h 148"/>
                <a:gd name="T32" fmla="*/ 37 w 71"/>
                <a:gd name="T33" fmla="*/ 75 h 148"/>
                <a:gd name="T34" fmla="*/ 37 w 71"/>
                <a:gd name="T35" fmla="*/ 139 h 148"/>
                <a:gd name="T36" fmla="*/ 45 w 71"/>
                <a:gd name="T37" fmla="*/ 148 h 148"/>
                <a:gd name="T38" fmla="*/ 54 w 71"/>
                <a:gd name="T39" fmla="*/ 139 h 148"/>
                <a:gd name="T40" fmla="*/ 54 w 71"/>
                <a:gd name="T41" fmla="*/ 65 h 148"/>
                <a:gd name="T42" fmla="*/ 54 w 71"/>
                <a:gd name="T43" fmla="*/ 64 h 148"/>
                <a:gd name="T44" fmla="*/ 54 w 71"/>
                <a:gd name="T45" fmla="*/ 24 h 148"/>
                <a:gd name="T46" fmla="*/ 58 w 71"/>
                <a:gd name="T47" fmla="*/ 24 h 148"/>
                <a:gd name="T48" fmla="*/ 58 w 71"/>
                <a:gd name="T49" fmla="*/ 66 h 148"/>
                <a:gd name="T50" fmla="*/ 64 w 71"/>
                <a:gd name="T51" fmla="*/ 72 h 148"/>
                <a:gd name="T52" fmla="*/ 71 w 71"/>
                <a:gd name="T53" fmla="*/ 66 h 148"/>
                <a:gd name="T54" fmla="*/ 71 w 71"/>
                <a:gd name="T55" fmla="*/ 17 h 148"/>
                <a:gd name="T56" fmla="*/ 71 w 71"/>
                <a:gd name="T57" fmla="*/ 15 h 148"/>
                <a:gd name="T58" fmla="*/ 71 w 71"/>
                <a:gd name="T59" fmla="*/ 14 h 148"/>
                <a:gd name="T60" fmla="*/ 54 w 71"/>
                <a:gd name="T6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1" h="148">
                  <a:moveTo>
                    <a:pt x="54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5" y="0"/>
                    <a:pt x="0" y="11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3" y="72"/>
                    <a:pt x="6" y="72"/>
                  </a:cubicBezTo>
                  <a:cubicBezTo>
                    <a:pt x="9" y="72"/>
                    <a:pt x="12" y="70"/>
                    <a:pt x="12" y="66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6"/>
                    <a:pt x="17" y="66"/>
                  </a:cubicBezTo>
                  <a:cubicBezTo>
                    <a:pt x="17" y="139"/>
                    <a:pt x="17" y="139"/>
                    <a:pt x="17" y="139"/>
                  </a:cubicBezTo>
                  <a:cubicBezTo>
                    <a:pt x="17" y="144"/>
                    <a:pt x="21" y="148"/>
                    <a:pt x="25" y="148"/>
                  </a:cubicBezTo>
                  <a:cubicBezTo>
                    <a:pt x="30" y="148"/>
                    <a:pt x="33" y="144"/>
                    <a:pt x="33" y="139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139"/>
                    <a:pt x="37" y="139"/>
                    <a:pt x="37" y="139"/>
                  </a:cubicBezTo>
                  <a:cubicBezTo>
                    <a:pt x="37" y="144"/>
                    <a:pt x="41" y="148"/>
                    <a:pt x="45" y="148"/>
                  </a:cubicBezTo>
                  <a:cubicBezTo>
                    <a:pt x="50" y="148"/>
                    <a:pt x="54" y="144"/>
                    <a:pt x="54" y="139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70"/>
                    <a:pt x="61" y="72"/>
                    <a:pt x="64" y="72"/>
                  </a:cubicBezTo>
                  <a:cubicBezTo>
                    <a:pt x="68" y="72"/>
                    <a:pt x="71" y="70"/>
                    <a:pt x="71" y="6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9"/>
                    <a:pt x="6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72" name="Oval 83"/>
            <p:cNvSpPr>
              <a:spLocks noChangeArrowheads="1"/>
            </p:cNvSpPr>
            <p:nvPr/>
          </p:nvSpPr>
          <p:spPr bwMode="auto">
            <a:xfrm>
              <a:off x="2288709" y="3260799"/>
              <a:ext cx="150812" cy="1508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2915816" y="2159570"/>
            <a:ext cx="151520" cy="340172"/>
            <a:chOff x="2174409" y="3260799"/>
            <a:chExt cx="384175" cy="968376"/>
          </a:xfrm>
          <a:solidFill>
            <a:schemeClr val="bg1"/>
          </a:solidFill>
        </p:grpSpPr>
        <p:sp>
          <p:nvSpPr>
            <p:cNvPr id="74" name="Freeform 82"/>
            <p:cNvSpPr>
              <a:spLocks/>
            </p:cNvSpPr>
            <p:nvPr/>
          </p:nvSpPr>
          <p:spPr bwMode="auto">
            <a:xfrm>
              <a:off x="2174409" y="3427487"/>
              <a:ext cx="384175" cy="801688"/>
            </a:xfrm>
            <a:custGeom>
              <a:avLst/>
              <a:gdLst>
                <a:gd name="T0" fmla="*/ 54 w 71"/>
                <a:gd name="T1" fmla="*/ 0 h 148"/>
                <a:gd name="T2" fmla="*/ 18 w 71"/>
                <a:gd name="T3" fmla="*/ 0 h 148"/>
                <a:gd name="T4" fmla="*/ 0 w 71"/>
                <a:gd name="T5" fmla="*/ 14 h 148"/>
                <a:gd name="T6" fmla="*/ 0 w 71"/>
                <a:gd name="T7" fmla="*/ 15 h 148"/>
                <a:gd name="T8" fmla="*/ 0 w 71"/>
                <a:gd name="T9" fmla="*/ 17 h 148"/>
                <a:gd name="T10" fmla="*/ 0 w 71"/>
                <a:gd name="T11" fmla="*/ 66 h 148"/>
                <a:gd name="T12" fmla="*/ 6 w 71"/>
                <a:gd name="T13" fmla="*/ 72 h 148"/>
                <a:gd name="T14" fmla="*/ 12 w 71"/>
                <a:gd name="T15" fmla="*/ 66 h 148"/>
                <a:gd name="T16" fmla="*/ 12 w 71"/>
                <a:gd name="T17" fmla="*/ 24 h 148"/>
                <a:gd name="T18" fmla="*/ 17 w 71"/>
                <a:gd name="T19" fmla="*/ 24 h 148"/>
                <a:gd name="T20" fmla="*/ 17 w 71"/>
                <a:gd name="T21" fmla="*/ 65 h 148"/>
                <a:gd name="T22" fmla="*/ 17 w 71"/>
                <a:gd name="T23" fmla="*/ 66 h 148"/>
                <a:gd name="T24" fmla="*/ 17 w 71"/>
                <a:gd name="T25" fmla="*/ 139 h 148"/>
                <a:gd name="T26" fmla="*/ 25 w 71"/>
                <a:gd name="T27" fmla="*/ 148 h 148"/>
                <a:gd name="T28" fmla="*/ 33 w 71"/>
                <a:gd name="T29" fmla="*/ 139 h 148"/>
                <a:gd name="T30" fmla="*/ 33 w 71"/>
                <a:gd name="T31" fmla="*/ 75 h 148"/>
                <a:gd name="T32" fmla="*/ 37 w 71"/>
                <a:gd name="T33" fmla="*/ 75 h 148"/>
                <a:gd name="T34" fmla="*/ 37 w 71"/>
                <a:gd name="T35" fmla="*/ 139 h 148"/>
                <a:gd name="T36" fmla="*/ 45 w 71"/>
                <a:gd name="T37" fmla="*/ 148 h 148"/>
                <a:gd name="T38" fmla="*/ 54 w 71"/>
                <a:gd name="T39" fmla="*/ 139 h 148"/>
                <a:gd name="T40" fmla="*/ 54 w 71"/>
                <a:gd name="T41" fmla="*/ 65 h 148"/>
                <a:gd name="T42" fmla="*/ 54 w 71"/>
                <a:gd name="T43" fmla="*/ 64 h 148"/>
                <a:gd name="T44" fmla="*/ 54 w 71"/>
                <a:gd name="T45" fmla="*/ 24 h 148"/>
                <a:gd name="T46" fmla="*/ 58 w 71"/>
                <a:gd name="T47" fmla="*/ 24 h 148"/>
                <a:gd name="T48" fmla="*/ 58 w 71"/>
                <a:gd name="T49" fmla="*/ 66 h 148"/>
                <a:gd name="T50" fmla="*/ 64 w 71"/>
                <a:gd name="T51" fmla="*/ 72 h 148"/>
                <a:gd name="T52" fmla="*/ 71 w 71"/>
                <a:gd name="T53" fmla="*/ 66 h 148"/>
                <a:gd name="T54" fmla="*/ 71 w 71"/>
                <a:gd name="T55" fmla="*/ 17 h 148"/>
                <a:gd name="T56" fmla="*/ 71 w 71"/>
                <a:gd name="T57" fmla="*/ 15 h 148"/>
                <a:gd name="T58" fmla="*/ 71 w 71"/>
                <a:gd name="T59" fmla="*/ 14 h 148"/>
                <a:gd name="T60" fmla="*/ 54 w 71"/>
                <a:gd name="T6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1" h="148">
                  <a:moveTo>
                    <a:pt x="54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5" y="0"/>
                    <a:pt x="0" y="11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3" y="72"/>
                    <a:pt x="6" y="72"/>
                  </a:cubicBezTo>
                  <a:cubicBezTo>
                    <a:pt x="9" y="72"/>
                    <a:pt x="12" y="70"/>
                    <a:pt x="12" y="66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6"/>
                    <a:pt x="17" y="66"/>
                  </a:cubicBezTo>
                  <a:cubicBezTo>
                    <a:pt x="17" y="139"/>
                    <a:pt x="17" y="139"/>
                    <a:pt x="17" y="139"/>
                  </a:cubicBezTo>
                  <a:cubicBezTo>
                    <a:pt x="17" y="144"/>
                    <a:pt x="21" y="148"/>
                    <a:pt x="25" y="148"/>
                  </a:cubicBezTo>
                  <a:cubicBezTo>
                    <a:pt x="30" y="148"/>
                    <a:pt x="33" y="144"/>
                    <a:pt x="33" y="139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139"/>
                    <a:pt x="37" y="139"/>
                    <a:pt x="37" y="139"/>
                  </a:cubicBezTo>
                  <a:cubicBezTo>
                    <a:pt x="37" y="144"/>
                    <a:pt x="41" y="148"/>
                    <a:pt x="45" y="148"/>
                  </a:cubicBezTo>
                  <a:cubicBezTo>
                    <a:pt x="50" y="148"/>
                    <a:pt x="54" y="144"/>
                    <a:pt x="54" y="139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70"/>
                    <a:pt x="61" y="72"/>
                    <a:pt x="64" y="72"/>
                  </a:cubicBezTo>
                  <a:cubicBezTo>
                    <a:pt x="68" y="72"/>
                    <a:pt x="71" y="70"/>
                    <a:pt x="71" y="6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9"/>
                    <a:pt x="6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75" name="Oval 83"/>
            <p:cNvSpPr>
              <a:spLocks noChangeArrowheads="1"/>
            </p:cNvSpPr>
            <p:nvPr/>
          </p:nvSpPr>
          <p:spPr bwMode="auto">
            <a:xfrm>
              <a:off x="2288709" y="3260799"/>
              <a:ext cx="150812" cy="1508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3186848" y="2159570"/>
            <a:ext cx="151520" cy="340172"/>
            <a:chOff x="2174409" y="3260799"/>
            <a:chExt cx="384175" cy="968376"/>
          </a:xfrm>
          <a:solidFill>
            <a:schemeClr val="bg1"/>
          </a:solidFill>
        </p:grpSpPr>
        <p:sp>
          <p:nvSpPr>
            <p:cNvPr id="77" name="Freeform 82"/>
            <p:cNvSpPr>
              <a:spLocks/>
            </p:cNvSpPr>
            <p:nvPr/>
          </p:nvSpPr>
          <p:spPr bwMode="auto">
            <a:xfrm>
              <a:off x="2174409" y="3427487"/>
              <a:ext cx="384175" cy="801688"/>
            </a:xfrm>
            <a:custGeom>
              <a:avLst/>
              <a:gdLst>
                <a:gd name="T0" fmla="*/ 54 w 71"/>
                <a:gd name="T1" fmla="*/ 0 h 148"/>
                <a:gd name="T2" fmla="*/ 18 w 71"/>
                <a:gd name="T3" fmla="*/ 0 h 148"/>
                <a:gd name="T4" fmla="*/ 0 w 71"/>
                <a:gd name="T5" fmla="*/ 14 h 148"/>
                <a:gd name="T6" fmla="*/ 0 w 71"/>
                <a:gd name="T7" fmla="*/ 15 h 148"/>
                <a:gd name="T8" fmla="*/ 0 w 71"/>
                <a:gd name="T9" fmla="*/ 17 h 148"/>
                <a:gd name="T10" fmla="*/ 0 w 71"/>
                <a:gd name="T11" fmla="*/ 66 h 148"/>
                <a:gd name="T12" fmla="*/ 6 w 71"/>
                <a:gd name="T13" fmla="*/ 72 h 148"/>
                <a:gd name="T14" fmla="*/ 12 w 71"/>
                <a:gd name="T15" fmla="*/ 66 h 148"/>
                <a:gd name="T16" fmla="*/ 12 w 71"/>
                <a:gd name="T17" fmla="*/ 24 h 148"/>
                <a:gd name="T18" fmla="*/ 17 w 71"/>
                <a:gd name="T19" fmla="*/ 24 h 148"/>
                <a:gd name="T20" fmla="*/ 17 w 71"/>
                <a:gd name="T21" fmla="*/ 65 h 148"/>
                <a:gd name="T22" fmla="*/ 17 w 71"/>
                <a:gd name="T23" fmla="*/ 66 h 148"/>
                <a:gd name="T24" fmla="*/ 17 w 71"/>
                <a:gd name="T25" fmla="*/ 139 h 148"/>
                <a:gd name="T26" fmla="*/ 25 w 71"/>
                <a:gd name="T27" fmla="*/ 148 h 148"/>
                <a:gd name="T28" fmla="*/ 33 w 71"/>
                <a:gd name="T29" fmla="*/ 139 h 148"/>
                <a:gd name="T30" fmla="*/ 33 w 71"/>
                <a:gd name="T31" fmla="*/ 75 h 148"/>
                <a:gd name="T32" fmla="*/ 37 w 71"/>
                <a:gd name="T33" fmla="*/ 75 h 148"/>
                <a:gd name="T34" fmla="*/ 37 w 71"/>
                <a:gd name="T35" fmla="*/ 139 h 148"/>
                <a:gd name="T36" fmla="*/ 45 w 71"/>
                <a:gd name="T37" fmla="*/ 148 h 148"/>
                <a:gd name="T38" fmla="*/ 54 w 71"/>
                <a:gd name="T39" fmla="*/ 139 h 148"/>
                <a:gd name="T40" fmla="*/ 54 w 71"/>
                <a:gd name="T41" fmla="*/ 65 h 148"/>
                <a:gd name="T42" fmla="*/ 54 w 71"/>
                <a:gd name="T43" fmla="*/ 64 h 148"/>
                <a:gd name="T44" fmla="*/ 54 w 71"/>
                <a:gd name="T45" fmla="*/ 24 h 148"/>
                <a:gd name="T46" fmla="*/ 58 w 71"/>
                <a:gd name="T47" fmla="*/ 24 h 148"/>
                <a:gd name="T48" fmla="*/ 58 w 71"/>
                <a:gd name="T49" fmla="*/ 66 h 148"/>
                <a:gd name="T50" fmla="*/ 64 w 71"/>
                <a:gd name="T51" fmla="*/ 72 h 148"/>
                <a:gd name="T52" fmla="*/ 71 w 71"/>
                <a:gd name="T53" fmla="*/ 66 h 148"/>
                <a:gd name="T54" fmla="*/ 71 w 71"/>
                <a:gd name="T55" fmla="*/ 17 h 148"/>
                <a:gd name="T56" fmla="*/ 71 w 71"/>
                <a:gd name="T57" fmla="*/ 15 h 148"/>
                <a:gd name="T58" fmla="*/ 71 w 71"/>
                <a:gd name="T59" fmla="*/ 14 h 148"/>
                <a:gd name="T60" fmla="*/ 54 w 71"/>
                <a:gd name="T6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1" h="148">
                  <a:moveTo>
                    <a:pt x="54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5" y="0"/>
                    <a:pt x="0" y="11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3" y="72"/>
                    <a:pt x="6" y="72"/>
                  </a:cubicBezTo>
                  <a:cubicBezTo>
                    <a:pt x="9" y="72"/>
                    <a:pt x="12" y="70"/>
                    <a:pt x="12" y="66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6"/>
                    <a:pt x="17" y="66"/>
                  </a:cubicBezTo>
                  <a:cubicBezTo>
                    <a:pt x="17" y="139"/>
                    <a:pt x="17" y="139"/>
                    <a:pt x="17" y="139"/>
                  </a:cubicBezTo>
                  <a:cubicBezTo>
                    <a:pt x="17" y="144"/>
                    <a:pt x="21" y="148"/>
                    <a:pt x="25" y="148"/>
                  </a:cubicBezTo>
                  <a:cubicBezTo>
                    <a:pt x="30" y="148"/>
                    <a:pt x="33" y="144"/>
                    <a:pt x="33" y="139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139"/>
                    <a:pt x="37" y="139"/>
                    <a:pt x="37" y="139"/>
                  </a:cubicBezTo>
                  <a:cubicBezTo>
                    <a:pt x="37" y="144"/>
                    <a:pt x="41" y="148"/>
                    <a:pt x="45" y="148"/>
                  </a:cubicBezTo>
                  <a:cubicBezTo>
                    <a:pt x="50" y="148"/>
                    <a:pt x="54" y="144"/>
                    <a:pt x="54" y="139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70"/>
                    <a:pt x="61" y="72"/>
                    <a:pt x="64" y="72"/>
                  </a:cubicBezTo>
                  <a:cubicBezTo>
                    <a:pt x="68" y="72"/>
                    <a:pt x="71" y="70"/>
                    <a:pt x="71" y="6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9"/>
                    <a:pt x="6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78" name="Oval 83"/>
            <p:cNvSpPr>
              <a:spLocks noChangeArrowheads="1"/>
            </p:cNvSpPr>
            <p:nvPr/>
          </p:nvSpPr>
          <p:spPr bwMode="auto">
            <a:xfrm>
              <a:off x="2288709" y="3260799"/>
              <a:ext cx="150812" cy="1508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3728910" y="2159570"/>
            <a:ext cx="151520" cy="340172"/>
            <a:chOff x="2174409" y="3260799"/>
            <a:chExt cx="384175" cy="968376"/>
          </a:xfrm>
          <a:solidFill>
            <a:schemeClr val="bg1"/>
          </a:solidFill>
        </p:grpSpPr>
        <p:sp>
          <p:nvSpPr>
            <p:cNvPr id="80" name="Freeform 82"/>
            <p:cNvSpPr>
              <a:spLocks/>
            </p:cNvSpPr>
            <p:nvPr/>
          </p:nvSpPr>
          <p:spPr bwMode="auto">
            <a:xfrm>
              <a:off x="2174409" y="3427487"/>
              <a:ext cx="384175" cy="801688"/>
            </a:xfrm>
            <a:custGeom>
              <a:avLst/>
              <a:gdLst>
                <a:gd name="T0" fmla="*/ 54 w 71"/>
                <a:gd name="T1" fmla="*/ 0 h 148"/>
                <a:gd name="T2" fmla="*/ 18 w 71"/>
                <a:gd name="T3" fmla="*/ 0 h 148"/>
                <a:gd name="T4" fmla="*/ 0 w 71"/>
                <a:gd name="T5" fmla="*/ 14 h 148"/>
                <a:gd name="T6" fmla="*/ 0 w 71"/>
                <a:gd name="T7" fmla="*/ 15 h 148"/>
                <a:gd name="T8" fmla="*/ 0 w 71"/>
                <a:gd name="T9" fmla="*/ 17 h 148"/>
                <a:gd name="T10" fmla="*/ 0 w 71"/>
                <a:gd name="T11" fmla="*/ 66 h 148"/>
                <a:gd name="T12" fmla="*/ 6 w 71"/>
                <a:gd name="T13" fmla="*/ 72 h 148"/>
                <a:gd name="T14" fmla="*/ 12 w 71"/>
                <a:gd name="T15" fmla="*/ 66 h 148"/>
                <a:gd name="T16" fmla="*/ 12 w 71"/>
                <a:gd name="T17" fmla="*/ 24 h 148"/>
                <a:gd name="T18" fmla="*/ 17 w 71"/>
                <a:gd name="T19" fmla="*/ 24 h 148"/>
                <a:gd name="T20" fmla="*/ 17 w 71"/>
                <a:gd name="T21" fmla="*/ 65 h 148"/>
                <a:gd name="T22" fmla="*/ 17 w 71"/>
                <a:gd name="T23" fmla="*/ 66 h 148"/>
                <a:gd name="T24" fmla="*/ 17 w 71"/>
                <a:gd name="T25" fmla="*/ 139 h 148"/>
                <a:gd name="T26" fmla="*/ 25 w 71"/>
                <a:gd name="T27" fmla="*/ 148 h 148"/>
                <a:gd name="T28" fmla="*/ 33 w 71"/>
                <a:gd name="T29" fmla="*/ 139 h 148"/>
                <a:gd name="T30" fmla="*/ 33 w 71"/>
                <a:gd name="T31" fmla="*/ 75 h 148"/>
                <a:gd name="T32" fmla="*/ 37 w 71"/>
                <a:gd name="T33" fmla="*/ 75 h 148"/>
                <a:gd name="T34" fmla="*/ 37 w 71"/>
                <a:gd name="T35" fmla="*/ 139 h 148"/>
                <a:gd name="T36" fmla="*/ 45 w 71"/>
                <a:gd name="T37" fmla="*/ 148 h 148"/>
                <a:gd name="T38" fmla="*/ 54 w 71"/>
                <a:gd name="T39" fmla="*/ 139 h 148"/>
                <a:gd name="T40" fmla="*/ 54 w 71"/>
                <a:gd name="T41" fmla="*/ 65 h 148"/>
                <a:gd name="T42" fmla="*/ 54 w 71"/>
                <a:gd name="T43" fmla="*/ 64 h 148"/>
                <a:gd name="T44" fmla="*/ 54 w 71"/>
                <a:gd name="T45" fmla="*/ 24 h 148"/>
                <a:gd name="T46" fmla="*/ 58 w 71"/>
                <a:gd name="T47" fmla="*/ 24 h 148"/>
                <a:gd name="T48" fmla="*/ 58 w 71"/>
                <a:gd name="T49" fmla="*/ 66 h 148"/>
                <a:gd name="T50" fmla="*/ 64 w 71"/>
                <a:gd name="T51" fmla="*/ 72 h 148"/>
                <a:gd name="T52" fmla="*/ 71 w 71"/>
                <a:gd name="T53" fmla="*/ 66 h 148"/>
                <a:gd name="T54" fmla="*/ 71 w 71"/>
                <a:gd name="T55" fmla="*/ 17 h 148"/>
                <a:gd name="T56" fmla="*/ 71 w 71"/>
                <a:gd name="T57" fmla="*/ 15 h 148"/>
                <a:gd name="T58" fmla="*/ 71 w 71"/>
                <a:gd name="T59" fmla="*/ 14 h 148"/>
                <a:gd name="T60" fmla="*/ 54 w 71"/>
                <a:gd name="T6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1" h="148">
                  <a:moveTo>
                    <a:pt x="54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5" y="0"/>
                    <a:pt x="0" y="11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3" y="72"/>
                    <a:pt x="6" y="72"/>
                  </a:cubicBezTo>
                  <a:cubicBezTo>
                    <a:pt x="9" y="72"/>
                    <a:pt x="12" y="70"/>
                    <a:pt x="12" y="66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6"/>
                    <a:pt x="17" y="66"/>
                  </a:cubicBezTo>
                  <a:cubicBezTo>
                    <a:pt x="17" y="139"/>
                    <a:pt x="17" y="139"/>
                    <a:pt x="17" y="139"/>
                  </a:cubicBezTo>
                  <a:cubicBezTo>
                    <a:pt x="17" y="144"/>
                    <a:pt x="21" y="148"/>
                    <a:pt x="25" y="148"/>
                  </a:cubicBezTo>
                  <a:cubicBezTo>
                    <a:pt x="30" y="148"/>
                    <a:pt x="33" y="144"/>
                    <a:pt x="33" y="139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139"/>
                    <a:pt x="37" y="139"/>
                    <a:pt x="37" y="139"/>
                  </a:cubicBezTo>
                  <a:cubicBezTo>
                    <a:pt x="37" y="144"/>
                    <a:pt x="41" y="148"/>
                    <a:pt x="45" y="148"/>
                  </a:cubicBezTo>
                  <a:cubicBezTo>
                    <a:pt x="50" y="148"/>
                    <a:pt x="54" y="144"/>
                    <a:pt x="54" y="139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70"/>
                    <a:pt x="61" y="72"/>
                    <a:pt x="64" y="72"/>
                  </a:cubicBezTo>
                  <a:cubicBezTo>
                    <a:pt x="68" y="72"/>
                    <a:pt x="71" y="70"/>
                    <a:pt x="71" y="6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9"/>
                    <a:pt x="6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81" name="Oval 83"/>
            <p:cNvSpPr>
              <a:spLocks noChangeArrowheads="1"/>
            </p:cNvSpPr>
            <p:nvPr/>
          </p:nvSpPr>
          <p:spPr bwMode="auto">
            <a:xfrm>
              <a:off x="2288709" y="3260799"/>
              <a:ext cx="150812" cy="1508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3999942" y="2159570"/>
            <a:ext cx="151520" cy="340172"/>
            <a:chOff x="2174409" y="3260799"/>
            <a:chExt cx="384175" cy="968376"/>
          </a:xfrm>
          <a:solidFill>
            <a:schemeClr val="bg1"/>
          </a:solidFill>
        </p:grpSpPr>
        <p:sp>
          <p:nvSpPr>
            <p:cNvPr id="83" name="Freeform 82"/>
            <p:cNvSpPr>
              <a:spLocks/>
            </p:cNvSpPr>
            <p:nvPr/>
          </p:nvSpPr>
          <p:spPr bwMode="auto">
            <a:xfrm>
              <a:off x="2174409" y="3427487"/>
              <a:ext cx="384175" cy="801688"/>
            </a:xfrm>
            <a:custGeom>
              <a:avLst/>
              <a:gdLst>
                <a:gd name="T0" fmla="*/ 54 w 71"/>
                <a:gd name="T1" fmla="*/ 0 h 148"/>
                <a:gd name="T2" fmla="*/ 18 w 71"/>
                <a:gd name="T3" fmla="*/ 0 h 148"/>
                <a:gd name="T4" fmla="*/ 0 w 71"/>
                <a:gd name="T5" fmla="*/ 14 h 148"/>
                <a:gd name="T6" fmla="*/ 0 w 71"/>
                <a:gd name="T7" fmla="*/ 15 h 148"/>
                <a:gd name="T8" fmla="*/ 0 w 71"/>
                <a:gd name="T9" fmla="*/ 17 h 148"/>
                <a:gd name="T10" fmla="*/ 0 w 71"/>
                <a:gd name="T11" fmla="*/ 66 h 148"/>
                <a:gd name="T12" fmla="*/ 6 w 71"/>
                <a:gd name="T13" fmla="*/ 72 h 148"/>
                <a:gd name="T14" fmla="*/ 12 w 71"/>
                <a:gd name="T15" fmla="*/ 66 h 148"/>
                <a:gd name="T16" fmla="*/ 12 w 71"/>
                <a:gd name="T17" fmla="*/ 24 h 148"/>
                <a:gd name="T18" fmla="*/ 17 w 71"/>
                <a:gd name="T19" fmla="*/ 24 h 148"/>
                <a:gd name="T20" fmla="*/ 17 w 71"/>
                <a:gd name="T21" fmla="*/ 65 h 148"/>
                <a:gd name="T22" fmla="*/ 17 w 71"/>
                <a:gd name="T23" fmla="*/ 66 h 148"/>
                <a:gd name="T24" fmla="*/ 17 w 71"/>
                <a:gd name="T25" fmla="*/ 139 h 148"/>
                <a:gd name="T26" fmla="*/ 25 w 71"/>
                <a:gd name="T27" fmla="*/ 148 h 148"/>
                <a:gd name="T28" fmla="*/ 33 w 71"/>
                <a:gd name="T29" fmla="*/ 139 h 148"/>
                <a:gd name="T30" fmla="*/ 33 w 71"/>
                <a:gd name="T31" fmla="*/ 75 h 148"/>
                <a:gd name="T32" fmla="*/ 37 w 71"/>
                <a:gd name="T33" fmla="*/ 75 h 148"/>
                <a:gd name="T34" fmla="*/ 37 w 71"/>
                <a:gd name="T35" fmla="*/ 139 h 148"/>
                <a:gd name="T36" fmla="*/ 45 w 71"/>
                <a:gd name="T37" fmla="*/ 148 h 148"/>
                <a:gd name="T38" fmla="*/ 54 w 71"/>
                <a:gd name="T39" fmla="*/ 139 h 148"/>
                <a:gd name="T40" fmla="*/ 54 w 71"/>
                <a:gd name="T41" fmla="*/ 65 h 148"/>
                <a:gd name="T42" fmla="*/ 54 w 71"/>
                <a:gd name="T43" fmla="*/ 64 h 148"/>
                <a:gd name="T44" fmla="*/ 54 w 71"/>
                <a:gd name="T45" fmla="*/ 24 h 148"/>
                <a:gd name="T46" fmla="*/ 58 w 71"/>
                <a:gd name="T47" fmla="*/ 24 h 148"/>
                <a:gd name="T48" fmla="*/ 58 w 71"/>
                <a:gd name="T49" fmla="*/ 66 h 148"/>
                <a:gd name="T50" fmla="*/ 64 w 71"/>
                <a:gd name="T51" fmla="*/ 72 h 148"/>
                <a:gd name="T52" fmla="*/ 71 w 71"/>
                <a:gd name="T53" fmla="*/ 66 h 148"/>
                <a:gd name="T54" fmla="*/ 71 w 71"/>
                <a:gd name="T55" fmla="*/ 17 h 148"/>
                <a:gd name="T56" fmla="*/ 71 w 71"/>
                <a:gd name="T57" fmla="*/ 15 h 148"/>
                <a:gd name="T58" fmla="*/ 71 w 71"/>
                <a:gd name="T59" fmla="*/ 14 h 148"/>
                <a:gd name="T60" fmla="*/ 54 w 71"/>
                <a:gd name="T6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1" h="148">
                  <a:moveTo>
                    <a:pt x="54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5" y="0"/>
                    <a:pt x="0" y="11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3" y="72"/>
                    <a:pt x="6" y="72"/>
                  </a:cubicBezTo>
                  <a:cubicBezTo>
                    <a:pt x="9" y="72"/>
                    <a:pt x="12" y="70"/>
                    <a:pt x="12" y="66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6"/>
                    <a:pt x="17" y="66"/>
                  </a:cubicBezTo>
                  <a:cubicBezTo>
                    <a:pt x="17" y="139"/>
                    <a:pt x="17" y="139"/>
                    <a:pt x="17" y="139"/>
                  </a:cubicBezTo>
                  <a:cubicBezTo>
                    <a:pt x="17" y="144"/>
                    <a:pt x="21" y="148"/>
                    <a:pt x="25" y="148"/>
                  </a:cubicBezTo>
                  <a:cubicBezTo>
                    <a:pt x="30" y="148"/>
                    <a:pt x="33" y="144"/>
                    <a:pt x="33" y="139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139"/>
                    <a:pt x="37" y="139"/>
                    <a:pt x="37" y="139"/>
                  </a:cubicBezTo>
                  <a:cubicBezTo>
                    <a:pt x="37" y="144"/>
                    <a:pt x="41" y="148"/>
                    <a:pt x="45" y="148"/>
                  </a:cubicBezTo>
                  <a:cubicBezTo>
                    <a:pt x="50" y="148"/>
                    <a:pt x="54" y="144"/>
                    <a:pt x="54" y="139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70"/>
                    <a:pt x="61" y="72"/>
                    <a:pt x="64" y="72"/>
                  </a:cubicBezTo>
                  <a:cubicBezTo>
                    <a:pt x="68" y="72"/>
                    <a:pt x="71" y="70"/>
                    <a:pt x="71" y="6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9"/>
                    <a:pt x="6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84" name="Oval 83"/>
            <p:cNvSpPr>
              <a:spLocks noChangeArrowheads="1"/>
            </p:cNvSpPr>
            <p:nvPr/>
          </p:nvSpPr>
          <p:spPr bwMode="auto">
            <a:xfrm>
              <a:off x="2288709" y="3260799"/>
              <a:ext cx="150812" cy="1508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3457879" y="2159570"/>
            <a:ext cx="151520" cy="340172"/>
            <a:chOff x="2174409" y="3260799"/>
            <a:chExt cx="384175" cy="968376"/>
          </a:xfrm>
          <a:solidFill>
            <a:schemeClr val="bg1"/>
          </a:solidFill>
        </p:grpSpPr>
        <p:sp>
          <p:nvSpPr>
            <p:cNvPr id="86" name="Freeform 82"/>
            <p:cNvSpPr>
              <a:spLocks/>
            </p:cNvSpPr>
            <p:nvPr/>
          </p:nvSpPr>
          <p:spPr bwMode="auto">
            <a:xfrm>
              <a:off x="2174409" y="3427487"/>
              <a:ext cx="384175" cy="801688"/>
            </a:xfrm>
            <a:custGeom>
              <a:avLst/>
              <a:gdLst>
                <a:gd name="T0" fmla="*/ 54 w 71"/>
                <a:gd name="T1" fmla="*/ 0 h 148"/>
                <a:gd name="T2" fmla="*/ 18 w 71"/>
                <a:gd name="T3" fmla="*/ 0 h 148"/>
                <a:gd name="T4" fmla="*/ 0 w 71"/>
                <a:gd name="T5" fmla="*/ 14 h 148"/>
                <a:gd name="T6" fmla="*/ 0 w 71"/>
                <a:gd name="T7" fmla="*/ 15 h 148"/>
                <a:gd name="T8" fmla="*/ 0 w 71"/>
                <a:gd name="T9" fmla="*/ 17 h 148"/>
                <a:gd name="T10" fmla="*/ 0 w 71"/>
                <a:gd name="T11" fmla="*/ 66 h 148"/>
                <a:gd name="T12" fmla="*/ 6 w 71"/>
                <a:gd name="T13" fmla="*/ 72 h 148"/>
                <a:gd name="T14" fmla="*/ 12 w 71"/>
                <a:gd name="T15" fmla="*/ 66 h 148"/>
                <a:gd name="T16" fmla="*/ 12 w 71"/>
                <a:gd name="T17" fmla="*/ 24 h 148"/>
                <a:gd name="T18" fmla="*/ 17 w 71"/>
                <a:gd name="T19" fmla="*/ 24 h 148"/>
                <a:gd name="T20" fmla="*/ 17 w 71"/>
                <a:gd name="T21" fmla="*/ 65 h 148"/>
                <a:gd name="T22" fmla="*/ 17 w 71"/>
                <a:gd name="T23" fmla="*/ 66 h 148"/>
                <a:gd name="T24" fmla="*/ 17 w 71"/>
                <a:gd name="T25" fmla="*/ 139 h 148"/>
                <a:gd name="T26" fmla="*/ 25 w 71"/>
                <a:gd name="T27" fmla="*/ 148 h 148"/>
                <a:gd name="T28" fmla="*/ 33 w 71"/>
                <a:gd name="T29" fmla="*/ 139 h 148"/>
                <a:gd name="T30" fmla="*/ 33 w 71"/>
                <a:gd name="T31" fmla="*/ 75 h 148"/>
                <a:gd name="T32" fmla="*/ 37 w 71"/>
                <a:gd name="T33" fmla="*/ 75 h 148"/>
                <a:gd name="T34" fmla="*/ 37 w 71"/>
                <a:gd name="T35" fmla="*/ 139 h 148"/>
                <a:gd name="T36" fmla="*/ 45 w 71"/>
                <a:gd name="T37" fmla="*/ 148 h 148"/>
                <a:gd name="T38" fmla="*/ 54 w 71"/>
                <a:gd name="T39" fmla="*/ 139 h 148"/>
                <a:gd name="T40" fmla="*/ 54 w 71"/>
                <a:gd name="T41" fmla="*/ 65 h 148"/>
                <a:gd name="T42" fmla="*/ 54 w 71"/>
                <a:gd name="T43" fmla="*/ 64 h 148"/>
                <a:gd name="T44" fmla="*/ 54 w 71"/>
                <a:gd name="T45" fmla="*/ 24 h 148"/>
                <a:gd name="T46" fmla="*/ 58 w 71"/>
                <a:gd name="T47" fmla="*/ 24 h 148"/>
                <a:gd name="T48" fmla="*/ 58 w 71"/>
                <a:gd name="T49" fmla="*/ 66 h 148"/>
                <a:gd name="T50" fmla="*/ 64 w 71"/>
                <a:gd name="T51" fmla="*/ 72 h 148"/>
                <a:gd name="T52" fmla="*/ 71 w 71"/>
                <a:gd name="T53" fmla="*/ 66 h 148"/>
                <a:gd name="T54" fmla="*/ 71 w 71"/>
                <a:gd name="T55" fmla="*/ 17 h 148"/>
                <a:gd name="T56" fmla="*/ 71 w 71"/>
                <a:gd name="T57" fmla="*/ 15 h 148"/>
                <a:gd name="T58" fmla="*/ 71 w 71"/>
                <a:gd name="T59" fmla="*/ 14 h 148"/>
                <a:gd name="T60" fmla="*/ 54 w 71"/>
                <a:gd name="T6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1" h="148">
                  <a:moveTo>
                    <a:pt x="54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5" y="0"/>
                    <a:pt x="0" y="11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3" y="72"/>
                    <a:pt x="6" y="72"/>
                  </a:cubicBezTo>
                  <a:cubicBezTo>
                    <a:pt x="9" y="72"/>
                    <a:pt x="12" y="70"/>
                    <a:pt x="12" y="66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6"/>
                    <a:pt x="17" y="66"/>
                  </a:cubicBezTo>
                  <a:cubicBezTo>
                    <a:pt x="17" y="139"/>
                    <a:pt x="17" y="139"/>
                    <a:pt x="17" y="139"/>
                  </a:cubicBezTo>
                  <a:cubicBezTo>
                    <a:pt x="17" y="144"/>
                    <a:pt x="21" y="148"/>
                    <a:pt x="25" y="148"/>
                  </a:cubicBezTo>
                  <a:cubicBezTo>
                    <a:pt x="30" y="148"/>
                    <a:pt x="33" y="144"/>
                    <a:pt x="33" y="139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139"/>
                    <a:pt x="37" y="139"/>
                    <a:pt x="37" y="139"/>
                  </a:cubicBezTo>
                  <a:cubicBezTo>
                    <a:pt x="37" y="144"/>
                    <a:pt x="41" y="148"/>
                    <a:pt x="45" y="148"/>
                  </a:cubicBezTo>
                  <a:cubicBezTo>
                    <a:pt x="50" y="148"/>
                    <a:pt x="54" y="144"/>
                    <a:pt x="54" y="139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70"/>
                    <a:pt x="61" y="72"/>
                    <a:pt x="64" y="72"/>
                  </a:cubicBezTo>
                  <a:cubicBezTo>
                    <a:pt x="68" y="72"/>
                    <a:pt x="71" y="70"/>
                    <a:pt x="71" y="6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9"/>
                    <a:pt x="6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87" name="Oval 83"/>
            <p:cNvSpPr>
              <a:spLocks noChangeArrowheads="1"/>
            </p:cNvSpPr>
            <p:nvPr/>
          </p:nvSpPr>
          <p:spPr bwMode="auto">
            <a:xfrm>
              <a:off x="2288709" y="3260799"/>
              <a:ext cx="150812" cy="1508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pic>
        <p:nvPicPr>
          <p:cNvPr id="88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1"/>
          <a:stretch/>
        </p:blipFill>
        <p:spPr bwMode="auto">
          <a:xfrm>
            <a:off x="3730102" y="1998330"/>
            <a:ext cx="152400" cy="121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9" name="组合 88"/>
          <p:cNvGrpSpPr/>
          <p:nvPr/>
        </p:nvGrpSpPr>
        <p:grpSpPr>
          <a:xfrm>
            <a:off x="4860032" y="1780139"/>
            <a:ext cx="151520" cy="340172"/>
            <a:chOff x="2174409" y="3260799"/>
            <a:chExt cx="384175" cy="968376"/>
          </a:xfrm>
          <a:solidFill>
            <a:schemeClr val="tx1"/>
          </a:solidFill>
        </p:grpSpPr>
        <p:sp>
          <p:nvSpPr>
            <p:cNvPr id="90" name="Freeform 82"/>
            <p:cNvSpPr>
              <a:spLocks/>
            </p:cNvSpPr>
            <p:nvPr/>
          </p:nvSpPr>
          <p:spPr bwMode="auto">
            <a:xfrm>
              <a:off x="2174409" y="3427487"/>
              <a:ext cx="384175" cy="801688"/>
            </a:xfrm>
            <a:custGeom>
              <a:avLst/>
              <a:gdLst>
                <a:gd name="T0" fmla="*/ 54 w 71"/>
                <a:gd name="T1" fmla="*/ 0 h 148"/>
                <a:gd name="T2" fmla="*/ 18 w 71"/>
                <a:gd name="T3" fmla="*/ 0 h 148"/>
                <a:gd name="T4" fmla="*/ 0 w 71"/>
                <a:gd name="T5" fmla="*/ 14 h 148"/>
                <a:gd name="T6" fmla="*/ 0 w 71"/>
                <a:gd name="T7" fmla="*/ 15 h 148"/>
                <a:gd name="T8" fmla="*/ 0 w 71"/>
                <a:gd name="T9" fmla="*/ 17 h 148"/>
                <a:gd name="T10" fmla="*/ 0 w 71"/>
                <a:gd name="T11" fmla="*/ 66 h 148"/>
                <a:gd name="T12" fmla="*/ 6 w 71"/>
                <a:gd name="T13" fmla="*/ 72 h 148"/>
                <a:gd name="T14" fmla="*/ 12 w 71"/>
                <a:gd name="T15" fmla="*/ 66 h 148"/>
                <a:gd name="T16" fmla="*/ 12 w 71"/>
                <a:gd name="T17" fmla="*/ 24 h 148"/>
                <a:gd name="T18" fmla="*/ 17 w 71"/>
                <a:gd name="T19" fmla="*/ 24 h 148"/>
                <a:gd name="T20" fmla="*/ 17 w 71"/>
                <a:gd name="T21" fmla="*/ 65 h 148"/>
                <a:gd name="T22" fmla="*/ 17 w 71"/>
                <a:gd name="T23" fmla="*/ 66 h 148"/>
                <a:gd name="T24" fmla="*/ 17 w 71"/>
                <a:gd name="T25" fmla="*/ 139 h 148"/>
                <a:gd name="T26" fmla="*/ 25 w 71"/>
                <a:gd name="T27" fmla="*/ 148 h 148"/>
                <a:gd name="T28" fmla="*/ 33 w 71"/>
                <a:gd name="T29" fmla="*/ 139 h 148"/>
                <a:gd name="T30" fmla="*/ 33 w 71"/>
                <a:gd name="T31" fmla="*/ 75 h 148"/>
                <a:gd name="T32" fmla="*/ 37 w 71"/>
                <a:gd name="T33" fmla="*/ 75 h 148"/>
                <a:gd name="T34" fmla="*/ 37 w 71"/>
                <a:gd name="T35" fmla="*/ 139 h 148"/>
                <a:gd name="T36" fmla="*/ 45 w 71"/>
                <a:gd name="T37" fmla="*/ 148 h 148"/>
                <a:gd name="T38" fmla="*/ 54 w 71"/>
                <a:gd name="T39" fmla="*/ 139 h 148"/>
                <a:gd name="T40" fmla="*/ 54 w 71"/>
                <a:gd name="T41" fmla="*/ 65 h 148"/>
                <a:gd name="T42" fmla="*/ 54 w 71"/>
                <a:gd name="T43" fmla="*/ 64 h 148"/>
                <a:gd name="T44" fmla="*/ 54 w 71"/>
                <a:gd name="T45" fmla="*/ 24 h 148"/>
                <a:gd name="T46" fmla="*/ 58 w 71"/>
                <a:gd name="T47" fmla="*/ 24 h 148"/>
                <a:gd name="T48" fmla="*/ 58 w 71"/>
                <a:gd name="T49" fmla="*/ 66 h 148"/>
                <a:gd name="T50" fmla="*/ 64 w 71"/>
                <a:gd name="T51" fmla="*/ 72 h 148"/>
                <a:gd name="T52" fmla="*/ 71 w 71"/>
                <a:gd name="T53" fmla="*/ 66 h 148"/>
                <a:gd name="T54" fmla="*/ 71 w 71"/>
                <a:gd name="T55" fmla="*/ 17 h 148"/>
                <a:gd name="T56" fmla="*/ 71 w 71"/>
                <a:gd name="T57" fmla="*/ 15 h 148"/>
                <a:gd name="T58" fmla="*/ 71 w 71"/>
                <a:gd name="T59" fmla="*/ 14 h 148"/>
                <a:gd name="T60" fmla="*/ 54 w 71"/>
                <a:gd name="T6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1" h="148">
                  <a:moveTo>
                    <a:pt x="54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5" y="0"/>
                    <a:pt x="0" y="11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3" y="72"/>
                    <a:pt x="6" y="72"/>
                  </a:cubicBezTo>
                  <a:cubicBezTo>
                    <a:pt x="9" y="72"/>
                    <a:pt x="12" y="70"/>
                    <a:pt x="12" y="66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6"/>
                    <a:pt x="17" y="66"/>
                  </a:cubicBezTo>
                  <a:cubicBezTo>
                    <a:pt x="17" y="139"/>
                    <a:pt x="17" y="139"/>
                    <a:pt x="17" y="139"/>
                  </a:cubicBezTo>
                  <a:cubicBezTo>
                    <a:pt x="17" y="144"/>
                    <a:pt x="21" y="148"/>
                    <a:pt x="25" y="148"/>
                  </a:cubicBezTo>
                  <a:cubicBezTo>
                    <a:pt x="30" y="148"/>
                    <a:pt x="33" y="144"/>
                    <a:pt x="33" y="139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139"/>
                    <a:pt x="37" y="139"/>
                    <a:pt x="37" y="139"/>
                  </a:cubicBezTo>
                  <a:cubicBezTo>
                    <a:pt x="37" y="144"/>
                    <a:pt x="41" y="148"/>
                    <a:pt x="45" y="148"/>
                  </a:cubicBezTo>
                  <a:cubicBezTo>
                    <a:pt x="50" y="148"/>
                    <a:pt x="54" y="144"/>
                    <a:pt x="54" y="139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70"/>
                    <a:pt x="61" y="72"/>
                    <a:pt x="64" y="72"/>
                  </a:cubicBezTo>
                  <a:cubicBezTo>
                    <a:pt x="68" y="72"/>
                    <a:pt x="71" y="70"/>
                    <a:pt x="71" y="6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9"/>
                    <a:pt x="6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91" name="Oval 83"/>
            <p:cNvSpPr>
              <a:spLocks noChangeArrowheads="1"/>
            </p:cNvSpPr>
            <p:nvPr/>
          </p:nvSpPr>
          <p:spPr bwMode="auto">
            <a:xfrm>
              <a:off x="2288709" y="3260799"/>
              <a:ext cx="150812" cy="1508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5131064" y="1780139"/>
            <a:ext cx="151520" cy="340172"/>
            <a:chOff x="2174409" y="3260799"/>
            <a:chExt cx="384175" cy="968376"/>
          </a:xfrm>
          <a:solidFill>
            <a:schemeClr val="tx1"/>
          </a:solidFill>
        </p:grpSpPr>
        <p:sp>
          <p:nvSpPr>
            <p:cNvPr id="93" name="Freeform 82"/>
            <p:cNvSpPr>
              <a:spLocks/>
            </p:cNvSpPr>
            <p:nvPr/>
          </p:nvSpPr>
          <p:spPr bwMode="auto">
            <a:xfrm>
              <a:off x="2174409" y="3427487"/>
              <a:ext cx="384175" cy="801688"/>
            </a:xfrm>
            <a:custGeom>
              <a:avLst/>
              <a:gdLst>
                <a:gd name="T0" fmla="*/ 54 w 71"/>
                <a:gd name="T1" fmla="*/ 0 h 148"/>
                <a:gd name="T2" fmla="*/ 18 w 71"/>
                <a:gd name="T3" fmla="*/ 0 h 148"/>
                <a:gd name="T4" fmla="*/ 0 w 71"/>
                <a:gd name="T5" fmla="*/ 14 h 148"/>
                <a:gd name="T6" fmla="*/ 0 w 71"/>
                <a:gd name="T7" fmla="*/ 15 h 148"/>
                <a:gd name="T8" fmla="*/ 0 w 71"/>
                <a:gd name="T9" fmla="*/ 17 h 148"/>
                <a:gd name="T10" fmla="*/ 0 w 71"/>
                <a:gd name="T11" fmla="*/ 66 h 148"/>
                <a:gd name="T12" fmla="*/ 6 w 71"/>
                <a:gd name="T13" fmla="*/ 72 h 148"/>
                <a:gd name="T14" fmla="*/ 12 w 71"/>
                <a:gd name="T15" fmla="*/ 66 h 148"/>
                <a:gd name="T16" fmla="*/ 12 w 71"/>
                <a:gd name="T17" fmla="*/ 24 h 148"/>
                <a:gd name="T18" fmla="*/ 17 w 71"/>
                <a:gd name="T19" fmla="*/ 24 h 148"/>
                <a:gd name="T20" fmla="*/ 17 w 71"/>
                <a:gd name="T21" fmla="*/ 65 h 148"/>
                <a:gd name="T22" fmla="*/ 17 w 71"/>
                <a:gd name="T23" fmla="*/ 66 h 148"/>
                <a:gd name="T24" fmla="*/ 17 w 71"/>
                <a:gd name="T25" fmla="*/ 139 h 148"/>
                <a:gd name="T26" fmla="*/ 25 w 71"/>
                <a:gd name="T27" fmla="*/ 148 h 148"/>
                <a:gd name="T28" fmla="*/ 33 w 71"/>
                <a:gd name="T29" fmla="*/ 139 h 148"/>
                <a:gd name="T30" fmla="*/ 33 w 71"/>
                <a:gd name="T31" fmla="*/ 75 h 148"/>
                <a:gd name="T32" fmla="*/ 37 w 71"/>
                <a:gd name="T33" fmla="*/ 75 h 148"/>
                <a:gd name="T34" fmla="*/ 37 w 71"/>
                <a:gd name="T35" fmla="*/ 139 h 148"/>
                <a:gd name="T36" fmla="*/ 45 w 71"/>
                <a:gd name="T37" fmla="*/ 148 h 148"/>
                <a:gd name="T38" fmla="*/ 54 w 71"/>
                <a:gd name="T39" fmla="*/ 139 h 148"/>
                <a:gd name="T40" fmla="*/ 54 w 71"/>
                <a:gd name="T41" fmla="*/ 65 h 148"/>
                <a:gd name="T42" fmla="*/ 54 w 71"/>
                <a:gd name="T43" fmla="*/ 64 h 148"/>
                <a:gd name="T44" fmla="*/ 54 w 71"/>
                <a:gd name="T45" fmla="*/ 24 h 148"/>
                <a:gd name="T46" fmla="*/ 58 w 71"/>
                <a:gd name="T47" fmla="*/ 24 h 148"/>
                <a:gd name="T48" fmla="*/ 58 w 71"/>
                <a:gd name="T49" fmla="*/ 66 h 148"/>
                <a:gd name="T50" fmla="*/ 64 w 71"/>
                <a:gd name="T51" fmla="*/ 72 h 148"/>
                <a:gd name="T52" fmla="*/ 71 w 71"/>
                <a:gd name="T53" fmla="*/ 66 h 148"/>
                <a:gd name="T54" fmla="*/ 71 w 71"/>
                <a:gd name="T55" fmla="*/ 17 h 148"/>
                <a:gd name="T56" fmla="*/ 71 w 71"/>
                <a:gd name="T57" fmla="*/ 15 h 148"/>
                <a:gd name="T58" fmla="*/ 71 w 71"/>
                <a:gd name="T59" fmla="*/ 14 h 148"/>
                <a:gd name="T60" fmla="*/ 54 w 71"/>
                <a:gd name="T6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1" h="148">
                  <a:moveTo>
                    <a:pt x="54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5" y="0"/>
                    <a:pt x="0" y="11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3" y="72"/>
                    <a:pt x="6" y="72"/>
                  </a:cubicBezTo>
                  <a:cubicBezTo>
                    <a:pt x="9" y="72"/>
                    <a:pt x="12" y="70"/>
                    <a:pt x="12" y="66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6"/>
                    <a:pt x="17" y="66"/>
                  </a:cubicBezTo>
                  <a:cubicBezTo>
                    <a:pt x="17" y="139"/>
                    <a:pt x="17" y="139"/>
                    <a:pt x="17" y="139"/>
                  </a:cubicBezTo>
                  <a:cubicBezTo>
                    <a:pt x="17" y="144"/>
                    <a:pt x="21" y="148"/>
                    <a:pt x="25" y="148"/>
                  </a:cubicBezTo>
                  <a:cubicBezTo>
                    <a:pt x="30" y="148"/>
                    <a:pt x="33" y="144"/>
                    <a:pt x="33" y="139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139"/>
                    <a:pt x="37" y="139"/>
                    <a:pt x="37" y="139"/>
                  </a:cubicBezTo>
                  <a:cubicBezTo>
                    <a:pt x="37" y="144"/>
                    <a:pt x="41" y="148"/>
                    <a:pt x="45" y="148"/>
                  </a:cubicBezTo>
                  <a:cubicBezTo>
                    <a:pt x="50" y="148"/>
                    <a:pt x="54" y="144"/>
                    <a:pt x="54" y="139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70"/>
                    <a:pt x="61" y="72"/>
                    <a:pt x="64" y="72"/>
                  </a:cubicBezTo>
                  <a:cubicBezTo>
                    <a:pt x="68" y="72"/>
                    <a:pt x="71" y="70"/>
                    <a:pt x="71" y="6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9"/>
                    <a:pt x="6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94" name="Oval 83"/>
            <p:cNvSpPr>
              <a:spLocks noChangeArrowheads="1"/>
            </p:cNvSpPr>
            <p:nvPr/>
          </p:nvSpPr>
          <p:spPr bwMode="auto">
            <a:xfrm>
              <a:off x="2288709" y="3260799"/>
              <a:ext cx="150812" cy="1508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5673126" y="1780139"/>
            <a:ext cx="151520" cy="340172"/>
            <a:chOff x="2174409" y="3260799"/>
            <a:chExt cx="384175" cy="968376"/>
          </a:xfrm>
          <a:solidFill>
            <a:schemeClr val="tx1"/>
          </a:solidFill>
        </p:grpSpPr>
        <p:sp>
          <p:nvSpPr>
            <p:cNvPr id="96" name="Freeform 82"/>
            <p:cNvSpPr>
              <a:spLocks/>
            </p:cNvSpPr>
            <p:nvPr/>
          </p:nvSpPr>
          <p:spPr bwMode="auto">
            <a:xfrm>
              <a:off x="2174409" y="3427487"/>
              <a:ext cx="384175" cy="801688"/>
            </a:xfrm>
            <a:custGeom>
              <a:avLst/>
              <a:gdLst>
                <a:gd name="T0" fmla="*/ 54 w 71"/>
                <a:gd name="T1" fmla="*/ 0 h 148"/>
                <a:gd name="T2" fmla="*/ 18 w 71"/>
                <a:gd name="T3" fmla="*/ 0 h 148"/>
                <a:gd name="T4" fmla="*/ 0 w 71"/>
                <a:gd name="T5" fmla="*/ 14 h 148"/>
                <a:gd name="T6" fmla="*/ 0 w 71"/>
                <a:gd name="T7" fmla="*/ 15 h 148"/>
                <a:gd name="T8" fmla="*/ 0 w 71"/>
                <a:gd name="T9" fmla="*/ 17 h 148"/>
                <a:gd name="T10" fmla="*/ 0 w 71"/>
                <a:gd name="T11" fmla="*/ 66 h 148"/>
                <a:gd name="T12" fmla="*/ 6 w 71"/>
                <a:gd name="T13" fmla="*/ 72 h 148"/>
                <a:gd name="T14" fmla="*/ 12 w 71"/>
                <a:gd name="T15" fmla="*/ 66 h 148"/>
                <a:gd name="T16" fmla="*/ 12 w 71"/>
                <a:gd name="T17" fmla="*/ 24 h 148"/>
                <a:gd name="T18" fmla="*/ 17 w 71"/>
                <a:gd name="T19" fmla="*/ 24 h 148"/>
                <a:gd name="T20" fmla="*/ 17 w 71"/>
                <a:gd name="T21" fmla="*/ 65 h 148"/>
                <a:gd name="T22" fmla="*/ 17 w 71"/>
                <a:gd name="T23" fmla="*/ 66 h 148"/>
                <a:gd name="T24" fmla="*/ 17 w 71"/>
                <a:gd name="T25" fmla="*/ 139 h 148"/>
                <a:gd name="T26" fmla="*/ 25 w 71"/>
                <a:gd name="T27" fmla="*/ 148 h 148"/>
                <a:gd name="T28" fmla="*/ 33 w 71"/>
                <a:gd name="T29" fmla="*/ 139 h 148"/>
                <a:gd name="T30" fmla="*/ 33 w 71"/>
                <a:gd name="T31" fmla="*/ 75 h 148"/>
                <a:gd name="T32" fmla="*/ 37 w 71"/>
                <a:gd name="T33" fmla="*/ 75 h 148"/>
                <a:gd name="T34" fmla="*/ 37 w 71"/>
                <a:gd name="T35" fmla="*/ 139 h 148"/>
                <a:gd name="T36" fmla="*/ 45 w 71"/>
                <a:gd name="T37" fmla="*/ 148 h 148"/>
                <a:gd name="T38" fmla="*/ 54 w 71"/>
                <a:gd name="T39" fmla="*/ 139 h 148"/>
                <a:gd name="T40" fmla="*/ 54 w 71"/>
                <a:gd name="T41" fmla="*/ 65 h 148"/>
                <a:gd name="T42" fmla="*/ 54 w 71"/>
                <a:gd name="T43" fmla="*/ 64 h 148"/>
                <a:gd name="T44" fmla="*/ 54 w 71"/>
                <a:gd name="T45" fmla="*/ 24 h 148"/>
                <a:gd name="T46" fmla="*/ 58 w 71"/>
                <a:gd name="T47" fmla="*/ 24 h 148"/>
                <a:gd name="T48" fmla="*/ 58 w 71"/>
                <a:gd name="T49" fmla="*/ 66 h 148"/>
                <a:gd name="T50" fmla="*/ 64 w 71"/>
                <a:gd name="T51" fmla="*/ 72 h 148"/>
                <a:gd name="T52" fmla="*/ 71 w 71"/>
                <a:gd name="T53" fmla="*/ 66 h 148"/>
                <a:gd name="T54" fmla="*/ 71 w 71"/>
                <a:gd name="T55" fmla="*/ 17 h 148"/>
                <a:gd name="T56" fmla="*/ 71 w 71"/>
                <a:gd name="T57" fmla="*/ 15 h 148"/>
                <a:gd name="T58" fmla="*/ 71 w 71"/>
                <a:gd name="T59" fmla="*/ 14 h 148"/>
                <a:gd name="T60" fmla="*/ 54 w 71"/>
                <a:gd name="T6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1" h="148">
                  <a:moveTo>
                    <a:pt x="54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5" y="0"/>
                    <a:pt x="0" y="11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3" y="72"/>
                    <a:pt x="6" y="72"/>
                  </a:cubicBezTo>
                  <a:cubicBezTo>
                    <a:pt x="9" y="72"/>
                    <a:pt x="12" y="70"/>
                    <a:pt x="12" y="66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6"/>
                    <a:pt x="17" y="66"/>
                  </a:cubicBezTo>
                  <a:cubicBezTo>
                    <a:pt x="17" y="139"/>
                    <a:pt x="17" y="139"/>
                    <a:pt x="17" y="139"/>
                  </a:cubicBezTo>
                  <a:cubicBezTo>
                    <a:pt x="17" y="144"/>
                    <a:pt x="21" y="148"/>
                    <a:pt x="25" y="148"/>
                  </a:cubicBezTo>
                  <a:cubicBezTo>
                    <a:pt x="30" y="148"/>
                    <a:pt x="33" y="144"/>
                    <a:pt x="33" y="139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139"/>
                    <a:pt x="37" y="139"/>
                    <a:pt x="37" y="139"/>
                  </a:cubicBezTo>
                  <a:cubicBezTo>
                    <a:pt x="37" y="144"/>
                    <a:pt x="41" y="148"/>
                    <a:pt x="45" y="148"/>
                  </a:cubicBezTo>
                  <a:cubicBezTo>
                    <a:pt x="50" y="148"/>
                    <a:pt x="54" y="144"/>
                    <a:pt x="54" y="139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70"/>
                    <a:pt x="61" y="72"/>
                    <a:pt x="64" y="72"/>
                  </a:cubicBezTo>
                  <a:cubicBezTo>
                    <a:pt x="68" y="72"/>
                    <a:pt x="71" y="70"/>
                    <a:pt x="71" y="6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9"/>
                    <a:pt x="6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97" name="Oval 83"/>
            <p:cNvSpPr>
              <a:spLocks noChangeArrowheads="1"/>
            </p:cNvSpPr>
            <p:nvPr/>
          </p:nvSpPr>
          <p:spPr bwMode="auto">
            <a:xfrm>
              <a:off x="2288709" y="3260799"/>
              <a:ext cx="150812" cy="1508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5944158" y="1780139"/>
            <a:ext cx="151520" cy="340172"/>
            <a:chOff x="2174409" y="3260799"/>
            <a:chExt cx="384175" cy="968376"/>
          </a:xfrm>
          <a:solidFill>
            <a:schemeClr val="tx1"/>
          </a:solidFill>
        </p:grpSpPr>
        <p:sp>
          <p:nvSpPr>
            <p:cNvPr id="99" name="Freeform 82"/>
            <p:cNvSpPr>
              <a:spLocks/>
            </p:cNvSpPr>
            <p:nvPr/>
          </p:nvSpPr>
          <p:spPr bwMode="auto">
            <a:xfrm>
              <a:off x="2174409" y="3427487"/>
              <a:ext cx="384175" cy="801688"/>
            </a:xfrm>
            <a:custGeom>
              <a:avLst/>
              <a:gdLst>
                <a:gd name="T0" fmla="*/ 54 w 71"/>
                <a:gd name="T1" fmla="*/ 0 h 148"/>
                <a:gd name="T2" fmla="*/ 18 w 71"/>
                <a:gd name="T3" fmla="*/ 0 h 148"/>
                <a:gd name="T4" fmla="*/ 0 w 71"/>
                <a:gd name="T5" fmla="*/ 14 h 148"/>
                <a:gd name="T6" fmla="*/ 0 w 71"/>
                <a:gd name="T7" fmla="*/ 15 h 148"/>
                <a:gd name="T8" fmla="*/ 0 w 71"/>
                <a:gd name="T9" fmla="*/ 17 h 148"/>
                <a:gd name="T10" fmla="*/ 0 w 71"/>
                <a:gd name="T11" fmla="*/ 66 h 148"/>
                <a:gd name="T12" fmla="*/ 6 w 71"/>
                <a:gd name="T13" fmla="*/ 72 h 148"/>
                <a:gd name="T14" fmla="*/ 12 w 71"/>
                <a:gd name="T15" fmla="*/ 66 h 148"/>
                <a:gd name="T16" fmla="*/ 12 w 71"/>
                <a:gd name="T17" fmla="*/ 24 h 148"/>
                <a:gd name="T18" fmla="*/ 17 w 71"/>
                <a:gd name="T19" fmla="*/ 24 h 148"/>
                <a:gd name="T20" fmla="*/ 17 w 71"/>
                <a:gd name="T21" fmla="*/ 65 h 148"/>
                <a:gd name="T22" fmla="*/ 17 w 71"/>
                <a:gd name="T23" fmla="*/ 66 h 148"/>
                <a:gd name="T24" fmla="*/ 17 w 71"/>
                <a:gd name="T25" fmla="*/ 139 h 148"/>
                <a:gd name="T26" fmla="*/ 25 w 71"/>
                <a:gd name="T27" fmla="*/ 148 h 148"/>
                <a:gd name="T28" fmla="*/ 33 w 71"/>
                <a:gd name="T29" fmla="*/ 139 h 148"/>
                <a:gd name="T30" fmla="*/ 33 w 71"/>
                <a:gd name="T31" fmla="*/ 75 h 148"/>
                <a:gd name="T32" fmla="*/ 37 w 71"/>
                <a:gd name="T33" fmla="*/ 75 h 148"/>
                <a:gd name="T34" fmla="*/ 37 w 71"/>
                <a:gd name="T35" fmla="*/ 139 h 148"/>
                <a:gd name="T36" fmla="*/ 45 w 71"/>
                <a:gd name="T37" fmla="*/ 148 h 148"/>
                <a:gd name="T38" fmla="*/ 54 w 71"/>
                <a:gd name="T39" fmla="*/ 139 h 148"/>
                <a:gd name="T40" fmla="*/ 54 w 71"/>
                <a:gd name="T41" fmla="*/ 65 h 148"/>
                <a:gd name="T42" fmla="*/ 54 w 71"/>
                <a:gd name="T43" fmla="*/ 64 h 148"/>
                <a:gd name="T44" fmla="*/ 54 w 71"/>
                <a:gd name="T45" fmla="*/ 24 h 148"/>
                <a:gd name="T46" fmla="*/ 58 w 71"/>
                <a:gd name="T47" fmla="*/ 24 h 148"/>
                <a:gd name="T48" fmla="*/ 58 w 71"/>
                <a:gd name="T49" fmla="*/ 66 h 148"/>
                <a:gd name="T50" fmla="*/ 64 w 71"/>
                <a:gd name="T51" fmla="*/ 72 h 148"/>
                <a:gd name="T52" fmla="*/ 71 w 71"/>
                <a:gd name="T53" fmla="*/ 66 h 148"/>
                <a:gd name="T54" fmla="*/ 71 w 71"/>
                <a:gd name="T55" fmla="*/ 17 h 148"/>
                <a:gd name="T56" fmla="*/ 71 w 71"/>
                <a:gd name="T57" fmla="*/ 15 h 148"/>
                <a:gd name="T58" fmla="*/ 71 w 71"/>
                <a:gd name="T59" fmla="*/ 14 h 148"/>
                <a:gd name="T60" fmla="*/ 54 w 71"/>
                <a:gd name="T6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1" h="148">
                  <a:moveTo>
                    <a:pt x="54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5" y="0"/>
                    <a:pt x="0" y="11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3" y="72"/>
                    <a:pt x="6" y="72"/>
                  </a:cubicBezTo>
                  <a:cubicBezTo>
                    <a:pt x="9" y="72"/>
                    <a:pt x="12" y="70"/>
                    <a:pt x="12" y="66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6"/>
                    <a:pt x="17" y="66"/>
                  </a:cubicBezTo>
                  <a:cubicBezTo>
                    <a:pt x="17" y="139"/>
                    <a:pt x="17" y="139"/>
                    <a:pt x="17" y="139"/>
                  </a:cubicBezTo>
                  <a:cubicBezTo>
                    <a:pt x="17" y="144"/>
                    <a:pt x="21" y="148"/>
                    <a:pt x="25" y="148"/>
                  </a:cubicBezTo>
                  <a:cubicBezTo>
                    <a:pt x="30" y="148"/>
                    <a:pt x="33" y="144"/>
                    <a:pt x="33" y="139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139"/>
                    <a:pt x="37" y="139"/>
                    <a:pt x="37" y="139"/>
                  </a:cubicBezTo>
                  <a:cubicBezTo>
                    <a:pt x="37" y="144"/>
                    <a:pt x="41" y="148"/>
                    <a:pt x="45" y="148"/>
                  </a:cubicBezTo>
                  <a:cubicBezTo>
                    <a:pt x="50" y="148"/>
                    <a:pt x="54" y="144"/>
                    <a:pt x="54" y="139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70"/>
                    <a:pt x="61" y="72"/>
                    <a:pt x="64" y="72"/>
                  </a:cubicBezTo>
                  <a:cubicBezTo>
                    <a:pt x="68" y="72"/>
                    <a:pt x="71" y="70"/>
                    <a:pt x="71" y="6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9"/>
                    <a:pt x="6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100" name="Oval 83"/>
            <p:cNvSpPr>
              <a:spLocks noChangeArrowheads="1"/>
            </p:cNvSpPr>
            <p:nvPr/>
          </p:nvSpPr>
          <p:spPr bwMode="auto">
            <a:xfrm>
              <a:off x="2288709" y="3260799"/>
              <a:ext cx="150812" cy="1508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5402095" y="1780139"/>
            <a:ext cx="151520" cy="340172"/>
            <a:chOff x="2174409" y="3260799"/>
            <a:chExt cx="384175" cy="968376"/>
          </a:xfrm>
          <a:solidFill>
            <a:schemeClr val="tx1"/>
          </a:solidFill>
        </p:grpSpPr>
        <p:sp>
          <p:nvSpPr>
            <p:cNvPr id="102" name="Freeform 82"/>
            <p:cNvSpPr>
              <a:spLocks/>
            </p:cNvSpPr>
            <p:nvPr/>
          </p:nvSpPr>
          <p:spPr bwMode="auto">
            <a:xfrm>
              <a:off x="2174409" y="3427487"/>
              <a:ext cx="384175" cy="801688"/>
            </a:xfrm>
            <a:custGeom>
              <a:avLst/>
              <a:gdLst>
                <a:gd name="T0" fmla="*/ 54 w 71"/>
                <a:gd name="T1" fmla="*/ 0 h 148"/>
                <a:gd name="T2" fmla="*/ 18 w 71"/>
                <a:gd name="T3" fmla="*/ 0 h 148"/>
                <a:gd name="T4" fmla="*/ 0 w 71"/>
                <a:gd name="T5" fmla="*/ 14 h 148"/>
                <a:gd name="T6" fmla="*/ 0 w 71"/>
                <a:gd name="T7" fmla="*/ 15 h 148"/>
                <a:gd name="T8" fmla="*/ 0 w 71"/>
                <a:gd name="T9" fmla="*/ 17 h 148"/>
                <a:gd name="T10" fmla="*/ 0 w 71"/>
                <a:gd name="T11" fmla="*/ 66 h 148"/>
                <a:gd name="T12" fmla="*/ 6 w 71"/>
                <a:gd name="T13" fmla="*/ 72 h 148"/>
                <a:gd name="T14" fmla="*/ 12 w 71"/>
                <a:gd name="T15" fmla="*/ 66 h 148"/>
                <a:gd name="T16" fmla="*/ 12 w 71"/>
                <a:gd name="T17" fmla="*/ 24 h 148"/>
                <a:gd name="T18" fmla="*/ 17 w 71"/>
                <a:gd name="T19" fmla="*/ 24 h 148"/>
                <a:gd name="T20" fmla="*/ 17 w 71"/>
                <a:gd name="T21" fmla="*/ 65 h 148"/>
                <a:gd name="T22" fmla="*/ 17 w 71"/>
                <a:gd name="T23" fmla="*/ 66 h 148"/>
                <a:gd name="T24" fmla="*/ 17 w 71"/>
                <a:gd name="T25" fmla="*/ 139 h 148"/>
                <a:gd name="T26" fmla="*/ 25 w 71"/>
                <a:gd name="T27" fmla="*/ 148 h 148"/>
                <a:gd name="T28" fmla="*/ 33 w 71"/>
                <a:gd name="T29" fmla="*/ 139 h 148"/>
                <a:gd name="T30" fmla="*/ 33 w 71"/>
                <a:gd name="T31" fmla="*/ 75 h 148"/>
                <a:gd name="T32" fmla="*/ 37 w 71"/>
                <a:gd name="T33" fmla="*/ 75 h 148"/>
                <a:gd name="T34" fmla="*/ 37 w 71"/>
                <a:gd name="T35" fmla="*/ 139 h 148"/>
                <a:gd name="T36" fmla="*/ 45 w 71"/>
                <a:gd name="T37" fmla="*/ 148 h 148"/>
                <a:gd name="T38" fmla="*/ 54 w 71"/>
                <a:gd name="T39" fmla="*/ 139 h 148"/>
                <a:gd name="T40" fmla="*/ 54 w 71"/>
                <a:gd name="T41" fmla="*/ 65 h 148"/>
                <a:gd name="T42" fmla="*/ 54 w 71"/>
                <a:gd name="T43" fmla="*/ 64 h 148"/>
                <a:gd name="T44" fmla="*/ 54 w 71"/>
                <a:gd name="T45" fmla="*/ 24 h 148"/>
                <a:gd name="T46" fmla="*/ 58 w 71"/>
                <a:gd name="T47" fmla="*/ 24 h 148"/>
                <a:gd name="T48" fmla="*/ 58 w 71"/>
                <a:gd name="T49" fmla="*/ 66 h 148"/>
                <a:gd name="T50" fmla="*/ 64 w 71"/>
                <a:gd name="T51" fmla="*/ 72 h 148"/>
                <a:gd name="T52" fmla="*/ 71 w 71"/>
                <a:gd name="T53" fmla="*/ 66 h 148"/>
                <a:gd name="T54" fmla="*/ 71 w 71"/>
                <a:gd name="T55" fmla="*/ 17 h 148"/>
                <a:gd name="T56" fmla="*/ 71 w 71"/>
                <a:gd name="T57" fmla="*/ 15 h 148"/>
                <a:gd name="T58" fmla="*/ 71 w 71"/>
                <a:gd name="T59" fmla="*/ 14 h 148"/>
                <a:gd name="T60" fmla="*/ 54 w 71"/>
                <a:gd name="T6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1" h="148">
                  <a:moveTo>
                    <a:pt x="54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5" y="0"/>
                    <a:pt x="0" y="11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3" y="72"/>
                    <a:pt x="6" y="72"/>
                  </a:cubicBezTo>
                  <a:cubicBezTo>
                    <a:pt x="9" y="72"/>
                    <a:pt x="12" y="70"/>
                    <a:pt x="12" y="66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6"/>
                    <a:pt x="17" y="66"/>
                  </a:cubicBezTo>
                  <a:cubicBezTo>
                    <a:pt x="17" y="139"/>
                    <a:pt x="17" y="139"/>
                    <a:pt x="17" y="139"/>
                  </a:cubicBezTo>
                  <a:cubicBezTo>
                    <a:pt x="17" y="144"/>
                    <a:pt x="21" y="148"/>
                    <a:pt x="25" y="148"/>
                  </a:cubicBezTo>
                  <a:cubicBezTo>
                    <a:pt x="30" y="148"/>
                    <a:pt x="33" y="144"/>
                    <a:pt x="33" y="139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139"/>
                    <a:pt x="37" y="139"/>
                    <a:pt x="37" y="139"/>
                  </a:cubicBezTo>
                  <a:cubicBezTo>
                    <a:pt x="37" y="144"/>
                    <a:pt x="41" y="148"/>
                    <a:pt x="45" y="148"/>
                  </a:cubicBezTo>
                  <a:cubicBezTo>
                    <a:pt x="50" y="148"/>
                    <a:pt x="54" y="144"/>
                    <a:pt x="54" y="139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70"/>
                    <a:pt x="61" y="72"/>
                    <a:pt x="64" y="72"/>
                  </a:cubicBezTo>
                  <a:cubicBezTo>
                    <a:pt x="68" y="72"/>
                    <a:pt x="71" y="70"/>
                    <a:pt x="71" y="6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9"/>
                    <a:pt x="6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103" name="Oval 83"/>
            <p:cNvSpPr>
              <a:spLocks noChangeArrowheads="1"/>
            </p:cNvSpPr>
            <p:nvPr/>
          </p:nvSpPr>
          <p:spPr bwMode="auto">
            <a:xfrm>
              <a:off x="2288709" y="3260799"/>
              <a:ext cx="150812" cy="1508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grpSp>
        <p:nvGrpSpPr>
          <p:cNvPr id="104" name="组合 103"/>
          <p:cNvGrpSpPr/>
          <p:nvPr/>
        </p:nvGrpSpPr>
        <p:grpSpPr>
          <a:xfrm>
            <a:off x="4860032" y="2160047"/>
            <a:ext cx="151520" cy="340172"/>
            <a:chOff x="2174409" y="3260799"/>
            <a:chExt cx="384175" cy="968376"/>
          </a:xfrm>
          <a:solidFill>
            <a:schemeClr val="bg1"/>
          </a:solidFill>
        </p:grpSpPr>
        <p:sp>
          <p:nvSpPr>
            <p:cNvPr id="105" name="Freeform 82"/>
            <p:cNvSpPr>
              <a:spLocks/>
            </p:cNvSpPr>
            <p:nvPr/>
          </p:nvSpPr>
          <p:spPr bwMode="auto">
            <a:xfrm>
              <a:off x="2174409" y="3427487"/>
              <a:ext cx="384175" cy="801688"/>
            </a:xfrm>
            <a:custGeom>
              <a:avLst/>
              <a:gdLst>
                <a:gd name="T0" fmla="*/ 54 w 71"/>
                <a:gd name="T1" fmla="*/ 0 h 148"/>
                <a:gd name="T2" fmla="*/ 18 w 71"/>
                <a:gd name="T3" fmla="*/ 0 h 148"/>
                <a:gd name="T4" fmla="*/ 0 w 71"/>
                <a:gd name="T5" fmla="*/ 14 h 148"/>
                <a:gd name="T6" fmla="*/ 0 w 71"/>
                <a:gd name="T7" fmla="*/ 15 h 148"/>
                <a:gd name="T8" fmla="*/ 0 w 71"/>
                <a:gd name="T9" fmla="*/ 17 h 148"/>
                <a:gd name="T10" fmla="*/ 0 w 71"/>
                <a:gd name="T11" fmla="*/ 66 h 148"/>
                <a:gd name="T12" fmla="*/ 6 w 71"/>
                <a:gd name="T13" fmla="*/ 72 h 148"/>
                <a:gd name="T14" fmla="*/ 12 w 71"/>
                <a:gd name="T15" fmla="*/ 66 h 148"/>
                <a:gd name="T16" fmla="*/ 12 w 71"/>
                <a:gd name="T17" fmla="*/ 24 h 148"/>
                <a:gd name="T18" fmla="*/ 17 w 71"/>
                <a:gd name="T19" fmla="*/ 24 h 148"/>
                <a:gd name="T20" fmla="*/ 17 w 71"/>
                <a:gd name="T21" fmla="*/ 65 h 148"/>
                <a:gd name="T22" fmla="*/ 17 w 71"/>
                <a:gd name="T23" fmla="*/ 66 h 148"/>
                <a:gd name="T24" fmla="*/ 17 w 71"/>
                <a:gd name="T25" fmla="*/ 139 h 148"/>
                <a:gd name="T26" fmla="*/ 25 w 71"/>
                <a:gd name="T27" fmla="*/ 148 h 148"/>
                <a:gd name="T28" fmla="*/ 33 w 71"/>
                <a:gd name="T29" fmla="*/ 139 h 148"/>
                <a:gd name="T30" fmla="*/ 33 w 71"/>
                <a:gd name="T31" fmla="*/ 75 h 148"/>
                <a:gd name="T32" fmla="*/ 37 w 71"/>
                <a:gd name="T33" fmla="*/ 75 h 148"/>
                <a:gd name="T34" fmla="*/ 37 w 71"/>
                <a:gd name="T35" fmla="*/ 139 h 148"/>
                <a:gd name="T36" fmla="*/ 45 w 71"/>
                <a:gd name="T37" fmla="*/ 148 h 148"/>
                <a:gd name="T38" fmla="*/ 54 w 71"/>
                <a:gd name="T39" fmla="*/ 139 h 148"/>
                <a:gd name="T40" fmla="*/ 54 w 71"/>
                <a:gd name="T41" fmla="*/ 65 h 148"/>
                <a:gd name="T42" fmla="*/ 54 w 71"/>
                <a:gd name="T43" fmla="*/ 64 h 148"/>
                <a:gd name="T44" fmla="*/ 54 w 71"/>
                <a:gd name="T45" fmla="*/ 24 h 148"/>
                <a:gd name="T46" fmla="*/ 58 w 71"/>
                <a:gd name="T47" fmla="*/ 24 h 148"/>
                <a:gd name="T48" fmla="*/ 58 w 71"/>
                <a:gd name="T49" fmla="*/ 66 h 148"/>
                <a:gd name="T50" fmla="*/ 64 w 71"/>
                <a:gd name="T51" fmla="*/ 72 h 148"/>
                <a:gd name="T52" fmla="*/ 71 w 71"/>
                <a:gd name="T53" fmla="*/ 66 h 148"/>
                <a:gd name="T54" fmla="*/ 71 w 71"/>
                <a:gd name="T55" fmla="*/ 17 h 148"/>
                <a:gd name="T56" fmla="*/ 71 w 71"/>
                <a:gd name="T57" fmla="*/ 15 h 148"/>
                <a:gd name="T58" fmla="*/ 71 w 71"/>
                <a:gd name="T59" fmla="*/ 14 h 148"/>
                <a:gd name="T60" fmla="*/ 54 w 71"/>
                <a:gd name="T6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1" h="148">
                  <a:moveTo>
                    <a:pt x="54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5" y="0"/>
                    <a:pt x="0" y="11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3" y="72"/>
                    <a:pt x="6" y="72"/>
                  </a:cubicBezTo>
                  <a:cubicBezTo>
                    <a:pt x="9" y="72"/>
                    <a:pt x="12" y="70"/>
                    <a:pt x="12" y="66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6"/>
                    <a:pt x="17" y="66"/>
                  </a:cubicBezTo>
                  <a:cubicBezTo>
                    <a:pt x="17" y="139"/>
                    <a:pt x="17" y="139"/>
                    <a:pt x="17" y="139"/>
                  </a:cubicBezTo>
                  <a:cubicBezTo>
                    <a:pt x="17" y="144"/>
                    <a:pt x="21" y="148"/>
                    <a:pt x="25" y="148"/>
                  </a:cubicBezTo>
                  <a:cubicBezTo>
                    <a:pt x="30" y="148"/>
                    <a:pt x="33" y="144"/>
                    <a:pt x="33" y="139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139"/>
                    <a:pt x="37" y="139"/>
                    <a:pt x="37" y="139"/>
                  </a:cubicBezTo>
                  <a:cubicBezTo>
                    <a:pt x="37" y="144"/>
                    <a:pt x="41" y="148"/>
                    <a:pt x="45" y="148"/>
                  </a:cubicBezTo>
                  <a:cubicBezTo>
                    <a:pt x="50" y="148"/>
                    <a:pt x="54" y="144"/>
                    <a:pt x="54" y="139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70"/>
                    <a:pt x="61" y="72"/>
                    <a:pt x="64" y="72"/>
                  </a:cubicBezTo>
                  <a:cubicBezTo>
                    <a:pt x="68" y="72"/>
                    <a:pt x="71" y="70"/>
                    <a:pt x="71" y="6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9"/>
                    <a:pt x="6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106" name="Oval 83"/>
            <p:cNvSpPr>
              <a:spLocks noChangeArrowheads="1"/>
            </p:cNvSpPr>
            <p:nvPr/>
          </p:nvSpPr>
          <p:spPr bwMode="auto">
            <a:xfrm>
              <a:off x="2288709" y="3260799"/>
              <a:ext cx="150812" cy="1508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grpSp>
        <p:nvGrpSpPr>
          <p:cNvPr id="107" name="组合 106"/>
          <p:cNvGrpSpPr/>
          <p:nvPr/>
        </p:nvGrpSpPr>
        <p:grpSpPr>
          <a:xfrm>
            <a:off x="5131064" y="2160047"/>
            <a:ext cx="151520" cy="340172"/>
            <a:chOff x="2174409" y="3260799"/>
            <a:chExt cx="384175" cy="968376"/>
          </a:xfrm>
          <a:solidFill>
            <a:schemeClr val="bg1"/>
          </a:solidFill>
        </p:grpSpPr>
        <p:sp>
          <p:nvSpPr>
            <p:cNvPr id="108" name="Freeform 82"/>
            <p:cNvSpPr>
              <a:spLocks/>
            </p:cNvSpPr>
            <p:nvPr/>
          </p:nvSpPr>
          <p:spPr bwMode="auto">
            <a:xfrm>
              <a:off x="2174409" y="3427487"/>
              <a:ext cx="384175" cy="801688"/>
            </a:xfrm>
            <a:custGeom>
              <a:avLst/>
              <a:gdLst>
                <a:gd name="T0" fmla="*/ 54 w 71"/>
                <a:gd name="T1" fmla="*/ 0 h 148"/>
                <a:gd name="T2" fmla="*/ 18 w 71"/>
                <a:gd name="T3" fmla="*/ 0 h 148"/>
                <a:gd name="T4" fmla="*/ 0 w 71"/>
                <a:gd name="T5" fmla="*/ 14 h 148"/>
                <a:gd name="T6" fmla="*/ 0 w 71"/>
                <a:gd name="T7" fmla="*/ 15 h 148"/>
                <a:gd name="T8" fmla="*/ 0 w 71"/>
                <a:gd name="T9" fmla="*/ 17 h 148"/>
                <a:gd name="T10" fmla="*/ 0 w 71"/>
                <a:gd name="T11" fmla="*/ 66 h 148"/>
                <a:gd name="T12" fmla="*/ 6 w 71"/>
                <a:gd name="T13" fmla="*/ 72 h 148"/>
                <a:gd name="T14" fmla="*/ 12 w 71"/>
                <a:gd name="T15" fmla="*/ 66 h 148"/>
                <a:gd name="T16" fmla="*/ 12 w 71"/>
                <a:gd name="T17" fmla="*/ 24 h 148"/>
                <a:gd name="T18" fmla="*/ 17 w 71"/>
                <a:gd name="T19" fmla="*/ 24 h 148"/>
                <a:gd name="T20" fmla="*/ 17 w 71"/>
                <a:gd name="T21" fmla="*/ 65 h 148"/>
                <a:gd name="T22" fmla="*/ 17 w 71"/>
                <a:gd name="T23" fmla="*/ 66 h 148"/>
                <a:gd name="T24" fmla="*/ 17 w 71"/>
                <a:gd name="T25" fmla="*/ 139 h 148"/>
                <a:gd name="T26" fmla="*/ 25 w 71"/>
                <a:gd name="T27" fmla="*/ 148 h 148"/>
                <a:gd name="T28" fmla="*/ 33 w 71"/>
                <a:gd name="T29" fmla="*/ 139 h 148"/>
                <a:gd name="T30" fmla="*/ 33 w 71"/>
                <a:gd name="T31" fmla="*/ 75 h 148"/>
                <a:gd name="T32" fmla="*/ 37 w 71"/>
                <a:gd name="T33" fmla="*/ 75 h 148"/>
                <a:gd name="T34" fmla="*/ 37 w 71"/>
                <a:gd name="T35" fmla="*/ 139 h 148"/>
                <a:gd name="T36" fmla="*/ 45 w 71"/>
                <a:gd name="T37" fmla="*/ 148 h 148"/>
                <a:gd name="T38" fmla="*/ 54 w 71"/>
                <a:gd name="T39" fmla="*/ 139 h 148"/>
                <a:gd name="T40" fmla="*/ 54 w 71"/>
                <a:gd name="T41" fmla="*/ 65 h 148"/>
                <a:gd name="T42" fmla="*/ 54 w 71"/>
                <a:gd name="T43" fmla="*/ 64 h 148"/>
                <a:gd name="T44" fmla="*/ 54 w 71"/>
                <a:gd name="T45" fmla="*/ 24 h 148"/>
                <a:gd name="T46" fmla="*/ 58 w 71"/>
                <a:gd name="T47" fmla="*/ 24 h 148"/>
                <a:gd name="T48" fmla="*/ 58 w 71"/>
                <a:gd name="T49" fmla="*/ 66 h 148"/>
                <a:gd name="T50" fmla="*/ 64 w 71"/>
                <a:gd name="T51" fmla="*/ 72 h 148"/>
                <a:gd name="T52" fmla="*/ 71 w 71"/>
                <a:gd name="T53" fmla="*/ 66 h 148"/>
                <a:gd name="T54" fmla="*/ 71 w 71"/>
                <a:gd name="T55" fmla="*/ 17 h 148"/>
                <a:gd name="T56" fmla="*/ 71 w 71"/>
                <a:gd name="T57" fmla="*/ 15 h 148"/>
                <a:gd name="T58" fmla="*/ 71 w 71"/>
                <a:gd name="T59" fmla="*/ 14 h 148"/>
                <a:gd name="T60" fmla="*/ 54 w 71"/>
                <a:gd name="T6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1" h="148">
                  <a:moveTo>
                    <a:pt x="54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5" y="0"/>
                    <a:pt x="0" y="11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3" y="72"/>
                    <a:pt x="6" y="72"/>
                  </a:cubicBezTo>
                  <a:cubicBezTo>
                    <a:pt x="9" y="72"/>
                    <a:pt x="12" y="70"/>
                    <a:pt x="12" y="66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6"/>
                    <a:pt x="17" y="66"/>
                  </a:cubicBezTo>
                  <a:cubicBezTo>
                    <a:pt x="17" y="139"/>
                    <a:pt x="17" y="139"/>
                    <a:pt x="17" y="139"/>
                  </a:cubicBezTo>
                  <a:cubicBezTo>
                    <a:pt x="17" y="144"/>
                    <a:pt x="21" y="148"/>
                    <a:pt x="25" y="148"/>
                  </a:cubicBezTo>
                  <a:cubicBezTo>
                    <a:pt x="30" y="148"/>
                    <a:pt x="33" y="144"/>
                    <a:pt x="33" y="139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139"/>
                    <a:pt x="37" y="139"/>
                    <a:pt x="37" y="139"/>
                  </a:cubicBezTo>
                  <a:cubicBezTo>
                    <a:pt x="37" y="144"/>
                    <a:pt x="41" y="148"/>
                    <a:pt x="45" y="148"/>
                  </a:cubicBezTo>
                  <a:cubicBezTo>
                    <a:pt x="50" y="148"/>
                    <a:pt x="54" y="144"/>
                    <a:pt x="54" y="139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70"/>
                    <a:pt x="61" y="72"/>
                    <a:pt x="64" y="72"/>
                  </a:cubicBezTo>
                  <a:cubicBezTo>
                    <a:pt x="68" y="72"/>
                    <a:pt x="71" y="70"/>
                    <a:pt x="71" y="6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9"/>
                    <a:pt x="6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109" name="Oval 83"/>
            <p:cNvSpPr>
              <a:spLocks noChangeArrowheads="1"/>
            </p:cNvSpPr>
            <p:nvPr/>
          </p:nvSpPr>
          <p:spPr bwMode="auto">
            <a:xfrm>
              <a:off x="2288709" y="3260799"/>
              <a:ext cx="150812" cy="1508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grpSp>
        <p:nvGrpSpPr>
          <p:cNvPr id="110" name="组合 109"/>
          <p:cNvGrpSpPr/>
          <p:nvPr/>
        </p:nvGrpSpPr>
        <p:grpSpPr>
          <a:xfrm>
            <a:off x="5673126" y="2160047"/>
            <a:ext cx="151520" cy="340172"/>
            <a:chOff x="2174409" y="3260799"/>
            <a:chExt cx="384175" cy="968376"/>
          </a:xfrm>
          <a:solidFill>
            <a:schemeClr val="bg1"/>
          </a:solidFill>
        </p:grpSpPr>
        <p:sp>
          <p:nvSpPr>
            <p:cNvPr id="111" name="Freeform 82"/>
            <p:cNvSpPr>
              <a:spLocks/>
            </p:cNvSpPr>
            <p:nvPr/>
          </p:nvSpPr>
          <p:spPr bwMode="auto">
            <a:xfrm>
              <a:off x="2174409" y="3427487"/>
              <a:ext cx="384175" cy="801688"/>
            </a:xfrm>
            <a:custGeom>
              <a:avLst/>
              <a:gdLst>
                <a:gd name="T0" fmla="*/ 54 w 71"/>
                <a:gd name="T1" fmla="*/ 0 h 148"/>
                <a:gd name="T2" fmla="*/ 18 w 71"/>
                <a:gd name="T3" fmla="*/ 0 h 148"/>
                <a:gd name="T4" fmla="*/ 0 w 71"/>
                <a:gd name="T5" fmla="*/ 14 h 148"/>
                <a:gd name="T6" fmla="*/ 0 w 71"/>
                <a:gd name="T7" fmla="*/ 15 h 148"/>
                <a:gd name="T8" fmla="*/ 0 w 71"/>
                <a:gd name="T9" fmla="*/ 17 h 148"/>
                <a:gd name="T10" fmla="*/ 0 w 71"/>
                <a:gd name="T11" fmla="*/ 66 h 148"/>
                <a:gd name="T12" fmla="*/ 6 w 71"/>
                <a:gd name="T13" fmla="*/ 72 h 148"/>
                <a:gd name="T14" fmla="*/ 12 w 71"/>
                <a:gd name="T15" fmla="*/ 66 h 148"/>
                <a:gd name="T16" fmla="*/ 12 w 71"/>
                <a:gd name="T17" fmla="*/ 24 h 148"/>
                <a:gd name="T18" fmla="*/ 17 w 71"/>
                <a:gd name="T19" fmla="*/ 24 h 148"/>
                <a:gd name="T20" fmla="*/ 17 w 71"/>
                <a:gd name="T21" fmla="*/ 65 h 148"/>
                <a:gd name="T22" fmla="*/ 17 w 71"/>
                <a:gd name="T23" fmla="*/ 66 h 148"/>
                <a:gd name="T24" fmla="*/ 17 w 71"/>
                <a:gd name="T25" fmla="*/ 139 h 148"/>
                <a:gd name="T26" fmla="*/ 25 w 71"/>
                <a:gd name="T27" fmla="*/ 148 h 148"/>
                <a:gd name="T28" fmla="*/ 33 w 71"/>
                <a:gd name="T29" fmla="*/ 139 h 148"/>
                <a:gd name="T30" fmla="*/ 33 w 71"/>
                <a:gd name="T31" fmla="*/ 75 h 148"/>
                <a:gd name="T32" fmla="*/ 37 w 71"/>
                <a:gd name="T33" fmla="*/ 75 h 148"/>
                <a:gd name="T34" fmla="*/ 37 w 71"/>
                <a:gd name="T35" fmla="*/ 139 h 148"/>
                <a:gd name="T36" fmla="*/ 45 w 71"/>
                <a:gd name="T37" fmla="*/ 148 h 148"/>
                <a:gd name="T38" fmla="*/ 54 w 71"/>
                <a:gd name="T39" fmla="*/ 139 h 148"/>
                <a:gd name="T40" fmla="*/ 54 w 71"/>
                <a:gd name="T41" fmla="*/ 65 h 148"/>
                <a:gd name="T42" fmla="*/ 54 w 71"/>
                <a:gd name="T43" fmla="*/ 64 h 148"/>
                <a:gd name="T44" fmla="*/ 54 w 71"/>
                <a:gd name="T45" fmla="*/ 24 h 148"/>
                <a:gd name="T46" fmla="*/ 58 w 71"/>
                <a:gd name="T47" fmla="*/ 24 h 148"/>
                <a:gd name="T48" fmla="*/ 58 w 71"/>
                <a:gd name="T49" fmla="*/ 66 h 148"/>
                <a:gd name="T50" fmla="*/ 64 w 71"/>
                <a:gd name="T51" fmla="*/ 72 h 148"/>
                <a:gd name="T52" fmla="*/ 71 w 71"/>
                <a:gd name="T53" fmla="*/ 66 h 148"/>
                <a:gd name="T54" fmla="*/ 71 w 71"/>
                <a:gd name="T55" fmla="*/ 17 h 148"/>
                <a:gd name="T56" fmla="*/ 71 w 71"/>
                <a:gd name="T57" fmla="*/ 15 h 148"/>
                <a:gd name="T58" fmla="*/ 71 w 71"/>
                <a:gd name="T59" fmla="*/ 14 h 148"/>
                <a:gd name="T60" fmla="*/ 54 w 71"/>
                <a:gd name="T6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1" h="148">
                  <a:moveTo>
                    <a:pt x="54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5" y="0"/>
                    <a:pt x="0" y="11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3" y="72"/>
                    <a:pt x="6" y="72"/>
                  </a:cubicBezTo>
                  <a:cubicBezTo>
                    <a:pt x="9" y="72"/>
                    <a:pt x="12" y="70"/>
                    <a:pt x="12" y="66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6"/>
                    <a:pt x="17" y="66"/>
                  </a:cubicBezTo>
                  <a:cubicBezTo>
                    <a:pt x="17" y="139"/>
                    <a:pt x="17" y="139"/>
                    <a:pt x="17" y="139"/>
                  </a:cubicBezTo>
                  <a:cubicBezTo>
                    <a:pt x="17" y="144"/>
                    <a:pt x="21" y="148"/>
                    <a:pt x="25" y="148"/>
                  </a:cubicBezTo>
                  <a:cubicBezTo>
                    <a:pt x="30" y="148"/>
                    <a:pt x="33" y="144"/>
                    <a:pt x="33" y="139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139"/>
                    <a:pt x="37" y="139"/>
                    <a:pt x="37" y="139"/>
                  </a:cubicBezTo>
                  <a:cubicBezTo>
                    <a:pt x="37" y="144"/>
                    <a:pt x="41" y="148"/>
                    <a:pt x="45" y="148"/>
                  </a:cubicBezTo>
                  <a:cubicBezTo>
                    <a:pt x="50" y="148"/>
                    <a:pt x="54" y="144"/>
                    <a:pt x="54" y="139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70"/>
                    <a:pt x="61" y="72"/>
                    <a:pt x="64" y="72"/>
                  </a:cubicBezTo>
                  <a:cubicBezTo>
                    <a:pt x="68" y="72"/>
                    <a:pt x="71" y="70"/>
                    <a:pt x="71" y="6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9"/>
                    <a:pt x="6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112" name="Oval 83"/>
            <p:cNvSpPr>
              <a:spLocks noChangeArrowheads="1"/>
            </p:cNvSpPr>
            <p:nvPr/>
          </p:nvSpPr>
          <p:spPr bwMode="auto">
            <a:xfrm>
              <a:off x="2288709" y="3260799"/>
              <a:ext cx="150812" cy="1508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grpSp>
        <p:nvGrpSpPr>
          <p:cNvPr id="113" name="组合 112"/>
          <p:cNvGrpSpPr/>
          <p:nvPr/>
        </p:nvGrpSpPr>
        <p:grpSpPr>
          <a:xfrm>
            <a:off x="5944158" y="2160047"/>
            <a:ext cx="151520" cy="340172"/>
            <a:chOff x="2174409" y="3260799"/>
            <a:chExt cx="384175" cy="968376"/>
          </a:xfrm>
          <a:solidFill>
            <a:schemeClr val="bg1"/>
          </a:solidFill>
        </p:grpSpPr>
        <p:sp>
          <p:nvSpPr>
            <p:cNvPr id="114" name="Freeform 82"/>
            <p:cNvSpPr>
              <a:spLocks/>
            </p:cNvSpPr>
            <p:nvPr/>
          </p:nvSpPr>
          <p:spPr bwMode="auto">
            <a:xfrm>
              <a:off x="2174409" y="3427487"/>
              <a:ext cx="384175" cy="801688"/>
            </a:xfrm>
            <a:custGeom>
              <a:avLst/>
              <a:gdLst>
                <a:gd name="T0" fmla="*/ 54 w 71"/>
                <a:gd name="T1" fmla="*/ 0 h 148"/>
                <a:gd name="T2" fmla="*/ 18 w 71"/>
                <a:gd name="T3" fmla="*/ 0 h 148"/>
                <a:gd name="T4" fmla="*/ 0 w 71"/>
                <a:gd name="T5" fmla="*/ 14 h 148"/>
                <a:gd name="T6" fmla="*/ 0 w 71"/>
                <a:gd name="T7" fmla="*/ 15 h 148"/>
                <a:gd name="T8" fmla="*/ 0 w 71"/>
                <a:gd name="T9" fmla="*/ 17 h 148"/>
                <a:gd name="T10" fmla="*/ 0 w 71"/>
                <a:gd name="T11" fmla="*/ 66 h 148"/>
                <a:gd name="T12" fmla="*/ 6 w 71"/>
                <a:gd name="T13" fmla="*/ 72 h 148"/>
                <a:gd name="T14" fmla="*/ 12 w 71"/>
                <a:gd name="T15" fmla="*/ 66 h 148"/>
                <a:gd name="T16" fmla="*/ 12 w 71"/>
                <a:gd name="T17" fmla="*/ 24 h 148"/>
                <a:gd name="T18" fmla="*/ 17 w 71"/>
                <a:gd name="T19" fmla="*/ 24 h 148"/>
                <a:gd name="T20" fmla="*/ 17 w 71"/>
                <a:gd name="T21" fmla="*/ 65 h 148"/>
                <a:gd name="T22" fmla="*/ 17 w 71"/>
                <a:gd name="T23" fmla="*/ 66 h 148"/>
                <a:gd name="T24" fmla="*/ 17 w 71"/>
                <a:gd name="T25" fmla="*/ 139 h 148"/>
                <a:gd name="T26" fmla="*/ 25 w 71"/>
                <a:gd name="T27" fmla="*/ 148 h 148"/>
                <a:gd name="T28" fmla="*/ 33 w 71"/>
                <a:gd name="T29" fmla="*/ 139 h 148"/>
                <a:gd name="T30" fmla="*/ 33 w 71"/>
                <a:gd name="T31" fmla="*/ 75 h 148"/>
                <a:gd name="T32" fmla="*/ 37 w 71"/>
                <a:gd name="T33" fmla="*/ 75 h 148"/>
                <a:gd name="T34" fmla="*/ 37 w 71"/>
                <a:gd name="T35" fmla="*/ 139 h 148"/>
                <a:gd name="T36" fmla="*/ 45 w 71"/>
                <a:gd name="T37" fmla="*/ 148 h 148"/>
                <a:gd name="T38" fmla="*/ 54 w 71"/>
                <a:gd name="T39" fmla="*/ 139 h 148"/>
                <a:gd name="T40" fmla="*/ 54 w 71"/>
                <a:gd name="T41" fmla="*/ 65 h 148"/>
                <a:gd name="T42" fmla="*/ 54 w 71"/>
                <a:gd name="T43" fmla="*/ 64 h 148"/>
                <a:gd name="T44" fmla="*/ 54 w 71"/>
                <a:gd name="T45" fmla="*/ 24 h 148"/>
                <a:gd name="T46" fmla="*/ 58 w 71"/>
                <a:gd name="T47" fmla="*/ 24 h 148"/>
                <a:gd name="T48" fmla="*/ 58 w 71"/>
                <a:gd name="T49" fmla="*/ 66 h 148"/>
                <a:gd name="T50" fmla="*/ 64 w 71"/>
                <a:gd name="T51" fmla="*/ 72 h 148"/>
                <a:gd name="T52" fmla="*/ 71 w 71"/>
                <a:gd name="T53" fmla="*/ 66 h 148"/>
                <a:gd name="T54" fmla="*/ 71 w 71"/>
                <a:gd name="T55" fmla="*/ 17 h 148"/>
                <a:gd name="T56" fmla="*/ 71 w 71"/>
                <a:gd name="T57" fmla="*/ 15 h 148"/>
                <a:gd name="T58" fmla="*/ 71 w 71"/>
                <a:gd name="T59" fmla="*/ 14 h 148"/>
                <a:gd name="T60" fmla="*/ 54 w 71"/>
                <a:gd name="T6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1" h="148">
                  <a:moveTo>
                    <a:pt x="54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5" y="0"/>
                    <a:pt x="0" y="11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3" y="72"/>
                    <a:pt x="6" y="72"/>
                  </a:cubicBezTo>
                  <a:cubicBezTo>
                    <a:pt x="9" y="72"/>
                    <a:pt x="12" y="70"/>
                    <a:pt x="12" y="66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6"/>
                    <a:pt x="17" y="66"/>
                  </a:cubicBezTo>
                  <a:cubicBezTo>
                    <a:pt x="17" y="139"/>
                    <a:pt x="17" y="139"/>
                    <a:pt x="17" y="139"/>
                  </a:cubicBezTo>
                  <a:cubicBezTo>
                    <a:pt x="17" y="144"/>
                    <a:pt x="21" y="148"/>
                    <a:pt x="25" y="148"/>
                  </a:cubicBezTo>
                  <a:cubicBezTo>
                    <a:pt x="30" y="148"/>
                    <a:pt x="33" y="144"/>
                    <a:pt x="33" y="139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139"/>
                    <a:pt x="37" y="139"/>
                    <a:pt x="37" y="139"/>
                  </a:cubicBezTo>
                  <a:cubicBezTo>
                    <a:pt x="37" y="144"/>
                    <a:pt x="41" y="148"/>
                    <a:pt x="45" y="148"/>
                  </a:cubicBezTo>
                  <a:cubicBezTo>
                    <a:pt x="50" y="148"/>
                    <a:pt x="54" y="144"/>
                    <a:pt x="54" y="139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70"/>
                    <a:pt x="61" y="72"/>
                    <a:pt x="64" y="72"/>
                  </a:cubicBezTo>
                  <a:cubicBezTo>
                    <a:pt x="68" y="72"/>
                    <a:pt x="71" y="70"/>
                    <a:pt x="71" y="6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9"/>
                    <a:pt x="6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115" name="Oval 83"/>
            <p:cNvSpPr>
              <a:spLocks noChangeArrowheads="1"/>
            </p:cNvSpPr>
            <p:nvPr/>
          </p:nvSpPr>
          <p:spPr bwMode="auto">
            <a:xfrm>
              <a:off x="2288709" y="3260799"/>
              <a:ext cx="150812" cy="1508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grpSp>
        <p:nvGrpSpPr>
          <p:cNvPr id="116" name="组合 115"/>
          <p:cNvGrpSpPr/>
          <p:nvPr/>
        </p:nvGrpSpPr>
        <p:grpSpPr>
          <a:xfrm>
            <a:off x="5402095" y="2160047"/>
            <a:ext cx="151520" cy="340172"/>
            <a:chOff x="2174409" y="3260799"/>
            <a:chExt cx="384175" cy="968376"/>
          </a:xfrm>
          <a:solidFill>
            <a:schemeClr val="bg1"/>
          </a:solidFill>
        </p:grpSpPr>
        <p:sp>
          <p:nvSpPr>
            <p:cNvPr id="117" name="Freeform 82"/>
            <p:cNvSpPr>
              <a:spLocks/>
            </p:cNvSpPr>
            <p:nvPr/>
          </p:nvSpPr>
          <p:spPr bwMode="auto">
            <a:xfrm>
              <a:off x="2174409" y="3427487"/>
              <a:ext cx="384175" cy="801688"/>
            </a:xfrm>
            <a:custGeom>
              <a:avLst/>
              <a:gdLst>
                <a:gd name="T0" fmla="*/ 54 w 71"/>
                <a:gd name="T1" fmla="*/ 0 h 148"/>
                <a:gd name="T2" fmla="*/ 18 w 71"/>
                <a:gd name="T3" fmla="*/ 0 h 148"/>
                <a:gd name="T4" fmla="*/ 0 w 71"/>
                <a:gd name="T5" fmla="*/ 14 h 148"/>
                <a:gd name="T6" fmla="*/ 0 w 71"/>
                <a:gd name="T7" fmla="*/ 15 h 148"/>
                <a:gd name="T8" fmla="*/ 0 w 71"/>
                <a:gd name="T9" fmla="*/ 17 h 148"/>
                <a:gd name="T10" fmla="*/ 0 w 71"/>
                <a:gd name="T11" fmla="*/ 66 h 148"/>
                <a:gd name="T12" fmla="*/ 6 w 71"/>
                <a:gd name="T13" fmla="*/ 72 h 148"/>
                <a:gd name="T14" fmla="*/ 12 w 71"/>
                <a:gd name="T15" fmla="*/ 66 h 148"/>
                <a:gd name="T16" fmla="*/ 12 w 71"/>
                <a:gd name="T17" fmla="*/ 24 h 148"/>
                <a:gd name="T18" fmla="*/ 17 w 71"/>
                <a:gd name="T19" fmla="*/ 24 h 148"/>
                <a:gd name="T20" fmla="*/ 17 w 71"/>
                <a:gd name="T21" fmla="*/ 65 h 148"/>
                <a:gd name="T22" fmla="*/ 17 w 71"/>
                <a:gd name="T23" fmla="*/ 66 h 148"/>
                <a:gd name="T24" fmla="*/ 17 w 71"/>
                <a:gd name="T25" fmla="*/ 139 h 148"/>
                <a:gd name="T26" fmla="*/ 25 w 71"/>
                <a:gd name="T27" fmla="*/ 148 h 148"/>
                <a:gd name="T28" fmla="*/ 33 w 71"/>
                <a:gd name="T29" fmla="*/ 139 h 148"/>
                <a:gd name="T30" fmla="*/ 33 w 71"/>
                <a:gd name="T31" fmla="*/ 75 h 148"/>
                <a:gd name="T32" fmla="*/ 37 w 71"/>
                <a:gd name="T33" fmla="*/ 75 h 148"/>
                <a:gd name="T34" fmla="*/ 37 w 71"/>
                <a:gd name="T35" fmla="*/ 139 h 148"/>
                <a:gd name="T36" fmla="*/ 45 w 71"/>
                <a:gd name="T37" fmla="*/ 148 h 148"/>
                <a:gd name="T38" fmla="*/ 54 w 71"/>
                <a:gd name="T39" fmla="*/ 139 h 148"/>
                <a:gd name="T40" fmla="*/ 54 w 71"/>
                <a:gd name="T41" fmla="*/ 65 h 148"/>
                <a:gd name="T42" fmla="*/ 54 w 71"/>
                <a:gd name="T43" fmla="*/ 64 h 148"/>
                <a:gd name="T44" fmla="*/ 54 w 71"/>
                <a:gd name="T45" fmla="*/ 24 h 148"/>
                <a:gd name="T46" fmla="*/ 58 w 71"/>
                <a:gd name="T47" fmla="*/ 24 h 148"/>
                <a:gd name="T48" fmla="*/ 58 w 71"/>
                <a:gd name="T49" fmla="*/ 66 h 148"/>
                <a:gd name="T50" fmla="*/ 64 w 71"/>
                <a:gd name="T51" fmla="*/ 72 h 148"/>
                <a:gd name="T52" fmla="*/ 71 w 71"/>
                <a:gd name="T53" fmla="*/ 66 h 148"/>
                <a:gd name="T54" fmla="*/ 71 w 71"/>
                <a:gd name="T55" fmla="*/ 17 h 148"/>
                <a:gd name="T56" fmla="*/ 71 w 71"/>
                <a:gd name="T57" fmla="*/ 15 h 148"/>
                <a:gd name="T58" fmla="*/ 71 w 71"/>
                <a:gd name="T59" fmla="*/ 14 h 148"/>
                <a:gd name="T60" fmla="*/ 54 w 71"/>
                <a:gd name="T6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1" h="148">
                  <a:moveTo>
                    <a:pt x="54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5" y="0"/>
                    <a:pt x="0" y="11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3" y="72"/>
                    <a:pt x="6" y="72"/>
                  </a:cubicBezTo>
                  <a:cubicBezTo>
                    <a:pt x="9" y="72"/>
                    <a:pt x="12" y="70"/>
                    <a:pt x="12" y="66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6"/>
                    <a:pt x="17" y="66"/>
                  </a:cubicBezTo>
                  <a:cubicBezTo>
                    <a:pt x="17" y="139"/>
                    <a:pt x="17" y="139"/>
                    <a:pt x="17" y="139"/>
                  </a:cubicBezTo>
                  <a:cubicBezTo>
                    <a:pt x="17" y="144"/>
                    <a:pt x="21" y="148"/>
                    <a:pt x="25" y="148"/>
                  </a:cubicBezTo>
                  <a:cubicBezTo>
                    <a:pt x="30" y="148"/>
                    <a:pt x="33" y="144"/>
                    <a:pt x="33" y="139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139"/>
                    <a:pt x="37" y="139"/>
                    <a:pt x="37" y="139"/>
                  </a:cubicBezTo>
                  <a:cubicBezTo>
                    <a:pt x="37" y="144"/>
                    <a:pt x="41" y="148"/>
                    <a:pt x="45" y="148"/>
                  </a:cubicBezTo>
                  <a:cubicBezTo>
                    <a:pt x="50" y="148"/>
                    <a:pt x="54" y="144"/>
                    <a:pt x="54" y="139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70"/>
                    <a:pt x="61" y="72"/>
                    <a:pt x="64" y="72"/>
                  </a:cubicBezTo>
                  <a:cubicBezTo>
                    <a:pt x="68" y="72"/>
                    <a:pt x="71" y="70"/>
                    <a:pt x="71" y="6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9"/>
                    <a:pt x="6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118" name="Oval 83"/>
            <p:cNvSpPr>
              <a:spLocks noChangeArrowheads="1"/>
            </p:cNvSpPr>
            <p:nvPr/>
          </p:nvSpPr>
          <p:spPr bwMode="auto">
            <a:xfrm>
              <a:off x="2288709" y="3260799"/>
              <a:ext cx="150812" cy="1508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grpSp>
        <p:nvGrpSpPr>
          <p:cNvPr id="119" name="组合 118"/>
          <p:cNvGrpSpPr/>
          <p:nvPr/>
        </p:nvGrpSpPr>
        <p:grpSpPr>
          <a:xfrm>
            <a:off x="6731300" y="1779662"/>
            <a:ext cx="151520" cy="340172"/>
            <a:chOff x="2174409" y="3260799"/>
            <a:chExt cx="384175" cy="968376"/>
          </a:xfrm>
          <a:solidFill>
            <a:schemeClr val="tx1"/>
          </a:solidFill>
        </p:grpSpPr>
        <p:sp>
          <p:nvSpPr>
            <p:cNvPr id="120" name="Freeform 82"/>
            <p:cNvSpPr>
              <a:spLocks/>
            </p:cNvSpPr>
            <p:nvPr/>
          </p:nvSpPr>
          <p:spPr bwMode="auto">
            <a:xfrm>
              <a:off x="2174409" y="3427487"/>
              <a:ext cx="384175" cy="801688"/>
            </a:xfrm>
            <a:custGeom>
              <a:avLst/>
              <a:gdLst>
                <a:gd name="T0" fmla="*/ 54 w 71"/>
                <a:gd name="T1" fmla="*/ 0 h 148"/>
                <a:gd name="T2" fmla="*/ 18 w 71"/>
                <a:gd name="T3" fmla="*/ 0 h 148"/>
                <a:gd name="T4" fmla="*/ 0 w 71"/>
                <a:gd name="T5" fmla="*/ 14 h 148"/>
                <a:gd name="T6" fmla="*/ 0 w 71"/>
                <a:gd name="T7" fmla="*/ 15 h 148"/>
                <a:gd name="T8" fmla="*/ 0 w 71"/>
                <a:gd name="T9" fmla="*/ 17 h 148"/>
                <a:gd name="T10" fmla="*/ 0 w 71"/>
                <a:gd name="T11" fmla="*/ 66 h 148"/>
                <a:gd name="T12" fmla="*/ 6 w 71"/>
                <a:gd name="T13" fmla="*/ 72 h 148"/>
                <a:gd name="T14" fmla="*/ 12 w 71"/>
                <a:gd name="T15" fmla="*/ 66 h 148"/>
                <a:gd name="T16" fmla="*/ 12 w 71"/>
                <a:gd name="T17" fmla="*/ 24 h 148"/>
                <a:gd name="T18" fmla="*/ 17 w 71"/>
                <a:gd name="T19" fmla="*/ 24 h 148"/>
                <a:gd name="T20" fmla="*/ 17 w 71"/>
                <a:gd name="T21" fmla="*/ 65 h 148"/>
                <a:gd name="T22" fmla="*/ 17 w 71"/>
                <a:gd name="T23" fmla="*/ 66 h 148"/>
                <a:gd name="T24" fmla="*/ 17 w 71"/>
                <a:gd name="T25" fmla="*/ 139 h 148"/>
                <a:gd name="T26" fmla="*/ 25 w 71"/>
                <a:gd name="T27" fmla="*/ 148 h 148"/>
                <a:gd name="T28" fmla="*/ 33 w 71"/>
                <a:gd name="T29" fmla="*/ 139 h 148"/>
                <a:gd name="T30" fmla="*/ 33 w 71"/>
                <a:gd name="T31" fmla="*/ 75 h 148"/>
                <a:gd name="T32" fmla="*/ 37 w 71"/>
                <a:gd name="T33" fmla="*/ 75 h 148"/>
                <a:gd name="T34" fmla="*/ 37 w 71"/>
                <a:gd name="T35" fmla="*/ 139 h 148"/>
                <a:gd name="T36" fmla="*/ 45 w 71"/>
                <a:gd name="T37" fmla="*/ 148 h 148"/>
                <a:gd name="T38" fmla="*/ 54 w 71"/>
                <a:gd name="T39" fmla="*/ 139 h 148"/>
                <a:gd name="T40" fmla="*/ 54 w 71"/>
                <a:gd name="T41" fmla="*/ 65 h 148"/>
                <a:gd name="T42" fmla="*/ 54 w 71"/>
                <a:gd name="T43" fmla="*/ 64 h 148"/>
                <a:gd name="T44" fmla="*/ 54 w 71"/>
                <a:gd name="T45" fmla="*/ 24 h 148"/>
                <a:gd name="T46" fmla="*/ 58 w 71"/>
                <a:gd name="T47" fmla="*/ 24 h 148"/>
                <a:gd name="T48" fmla="*/ 58 w 71"/>
                <a:gd name="T49" fmla="*/ 66 h 148"/>
                <a:gd name="T50" fmla="*/ 64 w 71"/>
                <a:gd name="T51" fmla="*/ 72 h 148"/>
                <a:gd name="T52" fmla="*/ 71 w 71"/>
                <a:gd name="T53" fmla="*/ 66 h 148"/>
                <a:gd name="T54" fmla="*/ 71 w 71"/>
                <a:gd name="T55" fmla="*/ 17 h 148"/>
                <a:gd name="T56" fmla="*/ 71 w 71"/>
                <a:gd name="T57" fmla="*/ 15 h 148"/>
                <a:gd name="T58" fmla="*/ 71 w 71"/>
                <a:gd name="T59" fmla="*/ 14 h 148"/>
                <a:gd name="T60" fmla="*/ 54 w 71"/>
                <a:gd name="T6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1" h="148">
                  <a:moveTo>
                    <a:pt x="54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5" y="0"/>
                    <a:pt x="0" y="11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3" y="72"/>
                    <a:pt x="6" y="72"/>
                  </a:cubicBezTo>
                  <a:cubicBezTo>
                    <a:pt x="9" y="72"/>
                    <a:pt x="12" y="70"/>
                    <a:pt x="12" y="66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6"/>
                    <a:pt x="17" y="66"/>
                  </a:cubicBezTo>
                  <a:cubicBezTo>
                    <a:pt x="17" y="139"/>
                    <a:pt x="17" y="139"/>
                    <a:pt x="17" y="139"/>
                  </a:cubicBezTo>
                  <a:cubicBezTo>
                    <a:pt x="17" y="144"/>
                    <a:pt x="21" y="148"/>
                    <a:pt x="25" y="148"/>
                  </a:cubicBezTo>
                  <a:cubicBezTo>
                    <a:pt x="30" y="148"/>
                    <a:pt x="33" y="144"/>
                    <a:pt x="33" y="139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139"/>
                    <a:pt x="37" y="139"/>
                    <a:pt x="37" y="139"/>
                  </a:cubicBezTo>
                  <a:cubicBezTo>
                    <a:pt x="37" y="144"/>
                    <a:pt x="41" y="148"/>
                    <a:pt x="45" y="148"/>
                  </a:cubicBezTo>
                  <a:cubicBezTo>
                    <a:pt x="50" y="148"/>
                    <a:pt x="54" y="144"/>
                    <a:pt x="54" y="139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70"/>
                    <a:pt x="61" y="72"/>
                    <a:pt x="64" y="72"/>
                  </a:cubicBezTo>
                  <a:cubicBezTo>
                    <a:pt x="68" y="72"/>
                    <a:pt x="71" y="70"/>
                    <a:pt x="71" y="6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9"/>
                    <a:pt x="6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121" name="Oval 83"/>
            <p:cNvSpPr>
              <a:spLocks noChangeArrowheads="1"/>
            </p:cNvSpPr>
            <p:nvPr/>
          </p:nvSpPr>
          <p:spPr bwMode="auto">
            <a:xfrm>
              <a:off x="2288709" y="3260799"/>
              <a:ext cx="150812" cy="1508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grpSp>
        <p:nvGrpSpPr>
          <p:cNvPr id="122" name="组合 121"/>
          <p:cNvGrpSpPr/>
          <p:nvPr/>
        </p:nvGrpSpPr>
        <p:grpSpPr>
          <a:xfrm>
            <a:off x="7002332" y="1779662"/>
            <a:ext cx="151520" cy="340172"/>
            <a:chOff x="2174409" y="3260799"/>
            <a:chExt cx="384175" cy="968376"/>
          </a:xfrm>
          <a:solidFill>
            <a:schemeClr val="tx1"/>
          </a:solidFill>
        </p:grpSpPr>
        <p:sp>
          <p:nvSpPr>
            <p:cNvPr id="123" name="Freeform 82"/>
            <p:cNvSpPr>
              <a:spLocks/>
            </p:cNvSpPr>
            <p:nvPr/>
          </p:nvSpPr>
          <p:spPr bwMode="auto">
            <a:xfrm>
              <a:off x="2174409" y="3427487"/>
              <a:ext cx="384175" cy="801688"/>
            </a:xfrm>
            <a:custGeom>
              <a:avLst/>
              <a:gdLst>
                <a:gd name="T0" fmla="*/ 54 w 71"/>
                <a:gd name="T1" fmla="*/ 0 h 148"/>
                <a:gd name="T2" fmla="*/ 18 w 71"/>
                <a:gd name="T3" fmla="*/ 0 h 148"/>
                <a:gd name="T4" fmla="*/ 0 w 71"/>
                <a:gd name="T5" fmla="*/ 14 h 148"/>
                <a:gd name="T6" fmla="*/ 0 w 71"/>
                <a:gd name="T7" fmla="*/ 15 h 148"/>
                <a:gd name="T8" fmla="*/ 0 w 71"/>
                <a:gd name="T9" fmla="*/ 17 h 148"/>
                <a:gd name="T10" fmla="*/ 0 w 71"/>
                <a:gd name="T11" fmla="*/ 66 h 148"/>
                <a:gd name="T12" fmla="*/ 6 w 71"/>
                <a:gd name="T13" fmla="*/ 72 h 148"/>
                <a:gd name="T14" fmla="*/ 12 w 71"/>
                <a:gd name="T15" fmla="*/ 66 h 148"/>
                <a:gd name="T16" fmla="*/ 12 w 71"/>
                <a:gd name="T17" fmla="*/ 24 h 148"/>
                <a:gd name="T18" fmla="*/ 17 w 71"/>
                <a:gd name="T19" fmla="*/ 24 h 148"/>
                <a:gd name="T20" fmla="*/ 17 w 71"/>
                <a:gd name="T21" fmla="*/ 65 h 148"/>
                <a:gd name="T22" fmla="*/ 17 w 71"/>
                <a:gd name="T23" fmla="*/ 66 h 148"/>
                <a:gd name="T24" fmla="*/ 17 w 71"/>
                <a:gd name="T25" fmla="*/ 139 h 148"/>
                <a:gd name="T26" fmla="*/ 25 w 71"/>
                <a:gd name="T27" fmla="*/ 148 h 148"/>
                <a:gd name="T28" fmla="*/ 33 w 71"/>
                <a:gd name="T29" fmla="*/ 139 h 148"/>
                <a:gd name="T30" fmla="*/ 33 w 71"/>
                <a:gd name="T31" fmla="*/ 75 h 148"/>
                <a:gd name="T32" fmla="*/ 37 w 71"/>
                <a:gd name="T33" fmla="*/ 75 h 148"/>
                <a:gd name="T34" fmla="*/ 37 w 71"/>
                <a:gd name="T35" fmla="*/ 139 h 148"/>
                <a:gd name="T36" fmla="*/ 45 w 71"/>
                <a:gd name="T37" fmla="*/ 148 h 148"/>
                <a:gd name="T38" fmla="*/ 54 w 71"/>
                <a:gd name="T39" fmla="*/ 139 h 148"/>
                <a:gd name="T40" fmla="*/ 54 w 71"/>
                <a:gd name="T41" fmla="*/ 65 h 148"/>
                <a:gd name="T42" fmla="*/ 54 w 71"/>
                <a:gd name="T43" fmla="*/ 64 h 148"/>
                <a:gd name="T44" fmla="*/ 54 w 71"/>
                <a:gd name="T45" fmla="*/ 24 h 148"/>
                <a:gd name="T46" fmla="*/ 58 w 71"/>
                <a:gd name="T47" fmla="*/ 24 h 148"/>
                <a:gd name="T48" fmla="*/ 58 w 71"/>
                <a:gd name="T49" fmla="*/ 66 h 148"/>
                <a:gd name="T50" fmla="*/ 64 w 71"/>
                <a:gd name="T51" fmla="*/ 72 h 148"/>
                <a:gd name="T52" fmla="*/ 71 w 71"/>
                <a:gd name="T53" fmla="*/ 66 h 148"/>
                <a:gd name="T54" fmla="*/ 71 w 71"/>
                <a:gd name="T55" fmla="*/ 17 h 148"/>
                <a:gd name="T56" fmla="*/ 71 w 71"/>
                <a:gd name="T57" fmla="*/ 15 h 148"/>
                <a:gd name="T58" fmla="*/ 71 w 71"/>
                <a:gd name="T59" fmla="*/ 14 h 148"/>
                <a:gd name="T60" fmla="*/ 54 w 71"/>
                <a:gd name="T6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1" h="148">
                  <a:moveTo>
                    <a:pt x="54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5" y="0"/>
                    <a:pt x="0" y="11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3" y="72"/>
                    <a:pt x="6" y="72"/>
                  </a:cubicBezTo>
                  <a:cubicBezTo>
                    <a:pt x="9" y="72"/>
                    <a:pt x="12" y="70"/>
                    <a:pt x="12" y="66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6"/>
                    <a:pt x="17" y="66"/>
                  </a:cubicBezTo>
                  <a:cubicBezTo>
                    <a:pt x="17" y="139"/>
                    <a:pt x="17" y="139"/>
                    <a:pt x="17" y="139"/>
                  </a:cubicBezTo>
                  <a:cubicBezTo>
                    <a:pt x="17" y="144"/>
                    <a:pt x="21" y="148"/>
                    <a:pt x="25" y="148"/>
                  </a:cubicBezTo>
                  <a:cubicBezTo>
                    <a:pt x="30" y="148"/>
                    <a:pt x="33" y="144"/>
                    <a:pt x="33" y="139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139"/>
                    <a:pt x="37" y="139"/>
                    <a:pt x="37" y="139"/>
                  </a:cubicBezTo>
                  <a:cubicBezTo>
                    <a:pt x="37" y="144"/>
                    <a:pt x="41" y="148"/>
                    <a:pt x="45" y="148"/>
                  </a:cubicBezTo>
                  <a:cubicBezTo>
                    <a:pt x="50" y="148"/>
                    <a:pt x="54" y="144"/>
                    <a:pt x="54" y="139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70"/>
                    <a:pt x="61" y="72"/>
                    <a:pt x="64" y="72"/>
                  </a:cubicBezTo>
                  <a:cubicBezTo>
                    <a:pt x="68" y="72"/>
                    <a:pt x="71" y="70"/>
                    <a:pt x="71" y="6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9"/>
                    <a:pt x="6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124" name="Oval 83"/>
            <p:cNvSpPr>
              <a:spLocks noChangeArrowheads="1"/>
            </p:cNvSpPr>
            <p:nvPr/>
          </p:nvSpPr>
          <p:spPr bwMode="auto">
            <a:xfrm>
              <a:off x="2288709" y="3260799"/>
              <a:ext cx="150812" cy="1508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grpSp>
        <p:nvGrpSpPr>
          <p:cNvPr id="125" name="组合 124"/>
          <p:cNvGrpSpPr/>
          <p:nvPr/>
        </p:nvGrpSpPr>
        <p:grpSpPr>
          <a:xfrm>
            <a:off x="7544394" y="1779662"/>
            <a:ext cx="151520" cy="340172"/>
            <a:chOff x="2174409" y="3260799"/>
            <a:chExt cx="384175" cy="968376"/>
          </a:xfrm>
          <a:solidFill>
            <a:schemeClr val="tx1"/>
          </a:solidFill>
        </p:grpSpPr>
        <p:sp>
          <p:nvSpPr>
            <p:cNvPr id="126" name="Freeform 82"/>
            <p:cNvSpPr>
              <a:spLocks/>
            </p:cNvSpPr>
            <p:nvPr/>
          </p:nvSpPr>
          <p:spPr bwMode="auto">
            <a:xfrm>
              <a:off x="2174409" y="3427487"/>
              <a:ext cx="384175" cy="801688"/>
            </a:xfrm>
            <a:custGeom>
              <a:avLst/>
              <a:gdLst>
                <a:gd name="T0" fmla="*/ 54 w 71"/>
                <a:gd name="T1" fmla="*/ 0 h 148"/>
                <a:gd name="T2" fmla="*/ 18 w 71"/>
                <a:gd name="T3" fmla="*/ 0 h 148"/>
                <a:gd name="T4" fmla="*/ 0 w 71"/>
                <a:gd name="T5" fmla="*/ 14 h 148"/>
                <a:gd name="T6" fmla="*/ 0 w 71"/>
                <a:gd name="T7" fmla="*/ 15 h 148"/>
                <a:gd name="T8" fmla="*/ 0 w 71"/>
                <a:gd name="T9" fmla="*/ 17 h 148"/>
                <a:gd name="T10" fmla="*/ 0 w 71"/>
                <a:gd name="T11" fmla="*/ 66 h 148"/>
                <a:gd name="T12" fmla="*/ 6 w 71"/>
                <a:gd name="T13" fmla="*/ 72 h 148"/>
                <a:gd name="T14" fmla="*/ 12 w 71"/>
                <a:gd name="T15" fmla="*/ 66 h 148"/>
                <a:gd name="T16" fmla="*/ 12 w 71"/>
                <a:gd name="T17" fmla="*/ 24 h 148"/>
                <a:gd name="T18" fmla="*/ 17 w 71"/>
                <a:gd name="T19" fmla="*/ 24 h 148"/>
                <a:gd name="T20" fmla="*/ 17 w 71"/>
                <a:gd name="T21" fmla="*/ 65 h 148"/>
                <a:gd name="T22" fmla="*/ 17 w 71"/>
                <a:gd name="T23" fmla="*/ 66 h 148"/>
                <a:gd name="T24" fmla="*/ 17 w 71"/>
                <a:gd name="T25" fmla="*/ 139 h 148"/>
                <a:gd name="T26" fmla="*/ 25 w 71"/>
                <a:gd name="T27" fmla="*/ 148 h 148"/>
                <a:gd name="T28" fmla="*/ 33 w 71"/>
                <a:gd name="T29" fmla="*/ 139 h 148"/>
                <a:gd name="T30" fmla="*/ 33 w 71"/>
                <a:gd name="T31" fmla="*/ 75 h 148"/>
                <a:gd name="T32" fmla="*/ 37 w 71"/>
                <a:gd name="T33" fmla="*/ 75 h 148"/>
                <a:gd name="T34" fmla="*/ 37 w 71"/>
                <a:gd name="T35" fmla="*/ 139 h 148"/>
                <a:gd name="T36" fmla="*/ 45 w 71"/>
                <a:gd name="T37" fmla="*/ 148 h 148"/>
                <a:gd name="T38" fmla="*/ 54 w 71"/>
                <a:gd name="T39" fmla="*/ 139 h 148"/>
                <a:gd name="T40" fmla="*/ 54 w 71"/>
                <a:gd name="T41" fmla="*/ 65 h 148"/>
                <a:gd name="T42" fmla="*/ 54 w 71"/>
                <a:gd name="T43" fmla="*/ 64 h 148"/>
                <a:gd name="T44" fmla="*/ 54 w 71"/>
                <a:gd name="T45" fmla="*/ 24 h 148"/>
                <a:gd name="T46" fmla="*/ 58 w 71"/>
                <a:gd name="T47" fmla="*/ 24 h 148"/>
                <a:gd name="T48" fmla="*/ 58 w 71"/>
                <a:gd name="T49" fmla="*/ 66 h 148"/>
                <a:gd name="T50" fmla="*/ 64 w 71"/>
                <a:gd name="T51" fmla="*/ 72 h 148"/>
                <a:gd name="T52" fmla="*/ 71 w 71"/>
                <a:gd name="T53" fmla="*/ 66 h 148"/>
                <a:gd name="T54" fmla="*/ 71 w 71"/>
                <a:gd name="T55" fmla="*/ 17 h 148"/>
                <a:gd name="T56" fmla="*/ 71 w 71"/>
                <a:gd name="T57" fmla="*/ 15 h 148"/>
                <a:gd name="T58" fmla="*/ 71 w 71"/>
                <a:gd name="T59" fmla="*/ 14 h 148"/>
                <a:gd name="T60" fmla="*/ 54 w 71"/>
                <a:gd name="T6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1" h="148">
                  <a:moveTo>
                    <a:pt x="54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5" y="0"/>
                    <a:pt x="0" y="11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3" y="72"/>
                    <a:pt x="6" y="72"/>
                  </a:cubicBezTo>
                  <a:cubicBezTo>
                    <a:pt x="9" y="72"/>
                    <a:pt x="12" y="70"/>
                    <a:pt x="12" y="66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6"/>
                    <a:pt x="17" y="66"/>
                  </a:cubicBezTo>
                  <a:cubicBezTo>
                    <a:pt x="17" y="139"/>
                    <a:pt x="17" y="139"/>
                    <a:pt x="17" y="139"/>
                  </a:cubicBezTo>
                  <a:cubicBezTo>
                    <a:pt x="17" y="144"/>
                    <a:pt x="21" y="148"/>
                    <a:pt x="25" y="148"/>
                  </a:cubicBezTo>
                  <a:cubicBezTo>
                    <a:pt x="30" y="148"/>
                    <a:pt x="33" y="144"/>
                    <a:pt x="33" y="139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139"/>
                    <a:pt x="37" y="139"/>
                    <a:pt x="37" y="139"/>
                  </a:cubicBezTo>
                  <a:cubicBezTo>
                    <a:pt x="37" y="144"/>
                    <a:pt x="41" y="148"/>
                    <a:pt x="45" y="148"/>
                  </a:cubicBezTo>
                  <a:cubicBezTo>
                    <a:pt x="50" y="148"/>
                    <a:pt x="54" y="144"/>
                    <a:pt x="54" y="139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70"/>
                    <a:pt x="61" y="72"/>
                    <a:pt x="64" y="72"/>
                  </a:cubicBezTo>
                  <a:cubicBezTo>
                    <a:pt x="68" y="72"/>
                    <a:pt x="71" y="70"/>
                    <a:pt x="71" y="6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9"/>
                    <a:pt x="6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127" name="Oval 83"/>
            <p:cNvSpPr>
              <a:spLocks noChangeArrowheads="1"/>
            </p:cNvSpPr>
            <p:nvPr/>
          </p:nvSpPr>
          <p:spPr bwMode="auto">
            <a:xfrm>
              <a:off x="2288709" y="3260799"/>
              <a:ext cx="150812" cy="1508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grpSp>
        <p:nvGrpSpPr>
          <p:cNvPr id="128" name="组合 127"/>
          <p:cNvGrpSpPr/>
          <p:nvPr/>
        </p:nvGrpSpPr>
        <p:grpSpPr>
          <a:xfrm>
            <a:off x="7815426" y="1779662"/>
            <a:ext cx="151520" cy="340172"/>
            <a:chOff x="2174409" y="3260799"/>
            <a:chExt cx="384175" cy="968376"/>
          </a:xfrm>
          <a:solidFill>
            <a:schemeClr val="tx1"/>
          </a:solidFill>
        </p:grpSpPr>
        <p:sp>
          <p:nvSpPr>
            <p:cNvPr id="129" name="Freeform 82"/>
            <p:cNvSpPr>
              <a:spLocks/>
            </p:cNvSpPr>
            <p:nvPr/>
          </p:nvSpPr>
          <p:spPr bwMode="auto">
            <a:xfrm>
              <a:off x="2174409" y="3427487"/>
              <a:ext cx="384175" cy="801688"/>
            </a:xfrm>
            <a:custGeom>
              <a:avLst/>
              <a:gdLst>
                <a:gd name="T0" fmla="*/ 54 w 71"/>
                <a:gd name="T1" fmla="*/ 0 h 148"/>
                <a:gd name="T2" fmla="*/ 18 w 71"/>
                <a:gd name="T3" fmla="*/ 0 h 148"/>
                <a:gd name="T4" fmla="*/ 0 w 71"/>
                <a:gd name="T5" fmla="*/ 14 h 148"/>
                <a:gd name="T6" fmla="*/ 0 w 71"/>
                <a:gd name="T7" fmla="*/ 15 h 148"/>
                <a:gd name="T8" fmla="*/ 0 w 71"/>
                <a:gd name="T9" fmla="*/ 17 h 148"/>
                <a:gd name="T10" fmla="*/ 0 w 71"/>
                <a:gd name="T11" fmla="*/ 66 h 148"/>
                <a:gd name="T12" fmla="*/ 6 w 71"/>
                <a:gd name="T13" fmla="*/ 72 h 148"/>
                <a:gd name="T14" fmla="*/ 12 w 71"/>
                <a:gd name="T15" fmla="*/ 66 h 148"/>
                <a:gd name="T16" fmla="*/ 12 w 71"/>
                <a:gd name="T17" fmla="*/ 24 h 148"/>
                <a:gd name="T18" fmla="*/ 17 w 71"/>
                <a:gd name="T19" fmla="*/ 24 h 148"/>
                <a:gd name="T20" fmla="*/ 17 w 71"/>
                <a:gd name="T21" fmla="*/ 65 h 148"/>
                <a:gd name="T22" fmla="*/ 17 w 71"/>
                <a:gd name="T23" fmla="*/ 66 h 148"/>
                <a:gd name="T24" fmla="*/ 17 w 71"/>
                <a:gd name="T25" fmla="*/ 139 h 148"/>
                <a:gd name="T26" fmla="*/ 25 w 71"/>
                <a:gd name="T27" fmla="*/ 148 h 148"/>
                <a:gd name="T28" fmla="*/ 33 w 71"/>
                <a:gd name="T29" fmla="*/ 139 h 148"/>
                <a:gd name="T30" fmla="*/ 33 w 71"/>
                <a:gd name="T31" fmla="*/ 75 h 148"/>
                <a:gd name="T32" fmla="*/ 37 w 71"/>
                <a:gd name="T33" fmla="*/ 75 h 148"/>
                <a:gd name="T34" fmla="*/ 37 w 71"/>
                <a:gd name="T35" fmla="*/ 139 h 148"/>
                <a:gd name="T36" fmla="*/ 45 w 71"/>
                <a:gd name="T37" fmla="*/ 148 h 148"/>
                <a:gd name="T38" fmla="*/ 54 w 71"/>
                <a:gd name="T39" fmla="*/ 139 h 148"/>
                <a:gd name="T40" fmla="*/ 54 w 71"/>
                <a:gd name="T41" fmla="*/ 65 h 148"/>
                <a:gd name="T42" fmla="*/ 54 w 71"/>
                <a:gd name="T43" fmla="*/ 64 h 148"/>
                <a:gd name="T44" fmla="*/ 54 w 71"/>
                <a:gd name="T45" fmla="*/ 24 h 148"/>
                <a:gd name="T46" fmla="*/ 58 w 71"/>
                <a:gd name="T47" fmla="*/ 24 h 148"/>
                <a:gd name="T48" fmla="*/ 58 w 71"/>
                <a:gd name="T49" fmla="*/ 66 h 148"/>
                <a:gd name="T50" fmla="*/ 64 w 71"/>
                <a:gd name="T51" fmla="*/ 72 h 148"/>
                <a:gd name="T52" fmla="*/ 71 w 71"/>
                <a:gd name="T53" fmla="*/ 66 h 148"/>
                <a:gd name="T54" fmla="*/ 71 w 71"/>
                <a:gd name="T55" fmla="*/ 17 h 148"/>
                <a:gd name="T56" fmla="*/ 71 w 71"/>
                <a:gd name="T57" fmla="*/ 15 h 148"/>
                <a:gd name="T58" fmla="*/ 71 w 71"/>
                <a:gd name="T59" fmla="*/ 14 h 148"/>
                <a:gd name="T60" fmla="*/ 54 w 71"/>
                <a:gd name="T6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1" h="148">
                  <a:moveTo>
                    <a:pt x="54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5" y="0"/>
                    <a:pt x="0" y="11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3" y="72"/>
                    <a:pt x="6" y="72"/>
                  </a:cubicBezTo>
                  <a:cubicBezTo>
                    <a:pt x="9" y="72"/>
                    <a:pt x="12" y="70"/>
                    <a:pt x="12" y="66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6"/>
                    <a:pt x="17" y="66"/>
                  </a:cubicBezTo>
                  <a:cubicBezTo>
                    <a:pt x="17" y="139"/>
                    <a:pt x="17" y="139"/>
                    <a:pt x="17" y="139"/>
                  </a:cubicBezTo>
                  <a:cubicBezTo>
                    <a:pt x="17" y="144"/>
                    <a:pt x="21" y="148"/>
                    <a:pt x="25" y="148"/>
                  </a:cubicBezTo>
                  <a:cubicBezTo>
                    <a:pt x="30" y="148"/>
                    <a:pt x="33" y="144"/>
                    <a:pt x="33" y="139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139"/>
                    <a:pt x="37" y="139"/>
                    <a:pt x="37" y="139"/>
                  </a:cubicBezTo>
                  <a:cubicBezTo>
                    <a:pt x="37" y="144"/>
                    <a:pt x="41" y="148"/>
                    <a:pt x="45" y="148"/>
                  </a:cubicBezTo>
                  <a:cubicBezTo>
                    <a:pt x="50" y="148"/>
                    <a:pt x="54" y="144"/>
                    <a:pt x="54" y="139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70"/>
                    <a:pt x="61" y="72"/>
                    <a:pt x="64" y="72"/>
                  </a:cubicBezTo>
                  <a:cubicBezTo>
                    <a:pt x="68" y="72"/>
                    <a:pt x="71" y="70"/>
                    <a:pt x="71" y="6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9"/>
                    <a:pt x="6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130" name="Oval 83"/>
            <p:cNvSpPr>
              <a:spLocks noChangeArrowheads="1"/>
            </p:cNvSpPr>
            <p:nvPr/>
          </p:nvSpPr>
          <p:spPr bwMode="auto">
            <a:xfrm>
              <a:off x="2288709" y="3260799"/>
              <a:ext cx="150812" cy="1508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grpSp>
        <p:nvGrpSpPr>
          <p:cNvPr id="131" name="组合 130"/>
          <p:cNvGrpSpPr/>
          <p:nvPr/>
        </p:nvGrpSpPr>
        <p:grpSpPr>
          <a:xfrm>
            <a:off x="7273363" y="1779662"/>
            <a:ext cx="151520" cy="340172"/>
            <a:chOff x="2174409" y="3260799"/>
            <a:chExt cx="384175" cy="968376"/>
          </a:xfrm>
          <a:solidFill>
            <a:schemeClr val="tx1"/>
          </a:solidFill>
        </p:grpSpPr>
        <p:sp>
          <p:nvSpPr>
            <p:cNvPr id="132" name="Freeform 82"/>
            <p:cNvSpPr>
              <a:spLocks/>
            </p:cNvSpPr>
            <p:nvPr/>
          </p:nvSpPr>
          <p:spPr bwMode="auto">
            <a:xfrm>
              <a:off x="2174409" y="3427487"/>
              <a:ext cx="384175" cy="801688"/>
            </a:xfrm>
            <a:custGeom>
              <a:avLst/>
              <a:gdLst>
                <a:gd name="T0" fmla="*/ 54 w 71"/>
                <a:gd name="T1" fmla="*/ 0 h 148"/>
                <a:gd name="T2" fmla="*/ 18 w 71"/>
                <a:gd name="T3" fmla="*/ 0 h 148"/>
                <a:gd name="T4" fmla="*/ 0 w 71"/>
                <a:gd name="T5" fmla="*/ 14 h 148"/>
                <a:gd name="T6" fmla="*/ 0 w 71"/>
                <a:gd name="T7" fmla="*/ 15 h 148"/>
                <a:gd name="T8" fmla="*/ 0 w 71"/>
                <a:gd name="T9" fmla="*/ 17 h 148"/>
                <a:gd name="T10" fmla="*/ 0 w 71"/>
                <a:gd name="T11" fmla="*/ 66 h 148"/>
                <a:gd name="T12" fmla="*/ 6 w 71"/>
                <a:gd name="T13" fmla="*/ 72 h 148"/>
                <a:gd name="T14" fmla="*/ 12 w 71"/>
                <a:gd name="T15" fmla="*/ 66 h 148"/>
                <a:gd name="T16" fmla="*/ 12 w 71"/>
                <a:gd name="T17" fmla="*/ 24 h 148"/>
                <a:gd name="T18" fmla="*/ 17 w 71"/>
                <a:gd name="T19" fmla="*/ 24 h 148"/>
                <a:gd name="T20" fmla="*/ 17 w 71"/>
                <a:gd name="T21" fmla="*/ 65 h 148"/>
                <a:gd name="T22" fmla="*/ 17 w 71"/>
                <a:gd name="T23" fmla="*/ 66 h 148"/>
                <a:gd name="T24" fmla="*/ 17 w 71"/>
                <a:gd name="T25" fmla="*/ 139 h 148"/>
                <a:gd name="T26" fmla="*/ 25 w 71"/>
                <a:gd name="T27" fmla="*/ 148 h 148"/>
                <a:gd name="T28" fmla="*/ 33 w 71"/>
                <a:gd name="T29" fmla="*/ 139 h 148"/>
                <a:gd name="T30" fmla="*/ 33 w 71"/>
                <a:gd name="T31" fmla="*/ 75 h 148"/>
                <a:gd name="T32" fmla="*/ 37 w 71"/>
                <a:gd name="T33" fmla="*/ 75 h 148"/>
                <a:gd name="T34" fmla="*/ 37 w 71"/>
                <a:gd name="T35" fmla="*/ 139 h 148"/>
                <a:gd name="T36" fmla="*/ 45 w 71"/>
                <a:gd name="T37" fmla="*/ 148 h 148"/>
                <a:gd name="T38" fmla="*/ 54 w 71"/>
                <a:gd name="T39" fmla="*/ 139 h 148"/>
                <a:gd name="T40" fmla="*/ 54 w 71"/>
                <a:gd name="T41" fmla="*/ 65 h 148"/>
                <a:gd name="T42" fmla="*/ 54 w 71"/>
                <a:gd name="T43" fmla="*/ 64 h 148"/>
                <a:gd name="T44" fmla="*/ 54 w 71"/>
                <a:gd name="T45" fmla="*/ 24 h 148"/>
                <a:gd name="T46" fmla="*/ 58 w 71"/>
                <a:gd name="T47" fmla="*/ 24 h 148"/>
                <a:gd name="T48" fmla="*/ 58 w 71"/>
                <a:gd name="T49" fmla="*/ 66 h 148"/>
                <a:gd name="T50" fmla="*/ 64 w 71"/>
                <a:gd name="T51" fmla="*/ 72 h 148"/>
                <a:gd name="T52" fmla="*/ 71 w 71"/>
                <a:gd name="T53" fmla="*/ 66 h 148"/>
                <a:gd name="T54" fmla="*/ 71 w 71"/>
                <a:gd name="T55" fmla="*/ 17 h 148"/>
                <a:gd name="T56" fmla="*/ 71 w 71"/>
                <a:gd name="T57" fmla="*/ 15 h 148"/>
                <a:gd name="T58" fmla="*/ 71 w 71"/>
                <a:gd name="T59" fmla="*/ 14 h 148"/>
                <a:gd name="T60" fmla="*/ 54 w 71"/>
                <a:gd name="T6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1" h="148">
                  <a:moveTo>
                    <a:pt x="54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5" y="0"/>
                    <a:pt x="0" y="11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3" y="72"/>
                    <a:pt x="6" y="72"/>
                  </a:cubicBezTo>
                  <a:cubicBezTo>
                    <a:pt x="9" y="72"/>
                    <a:pt x="12" y="70"/>
                    <a:pt x="12" y="66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6"/>
                    <a:pt x="17" y="66"/>
                  </a:cubicBezTo>
                  <a:cubicBezTo>
                    <a:pt x="17" y="139"/>
                    <a:pt x="17" y="139"/>
                    <a:pt x="17" y="139"/>
                  </a:cubicBezTo>
                  <a:cubicBezTo>
                    <a:pt x="17" y="144"/>
                    <a:pt x="21" y="148"/>
                    <a:pt x="25" y="148"/>
                  </a:cubicBezTo>
                  <a:cubicBezTo>
                    <a:pt x="30" y="148"/>
                    <a:pt x="33" y="144"/>
                    <a:pt x="33" y="139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139"/>
                    <a:pt x="37" y="139"/>
                    <a:pt x="37" y="139"/>
                  </a:cubicBezTo>
                  <a:cubicBezTo>
                    <a:pt x="37" y="144"/>
                    <a:pt x="41" y="148"/>
                    <a:pt x="45" y="148"/>
                  </a:cubicBezTo>
                  <a:cubicBezTo>
                    <a:pt x="50" y="148"/>
                    <a:pt x="54" y="144"/>
                    <a:pt x="54" y="139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70"/>
                    <a:pt x="61" y="72"/>
                    <a:pt x="64" y="72"/>
                  </a:cubicBezTo>
                  <a:cubicBezTo>
                    <a:pt x="68" y="72"/>
                    <a:pt x="71" y="70"/>
                    <a:pt x="71" y="6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9"/>
                    <a:pt x="6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133" name="Oval 83"/>
            <p:cNvSpPr>
              <a:spLocks noChangeArrowheads="1"/>
            </p:cNvSpPr>
            <p:nvPr/>
          </p:nvSpPr>
          <p:spPr bwMode="auto">
            <a:xfrm>
              <a:off x="2288709" y="3260799"/>
              <a:ext cx="150812" cy="1508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grpSp>
        <p:nvGrpSpPr>
          <p:cNvPr id="134" name="组合 133"/>
          <p:cNvGrpSpPr/>
          <p:nvPr/>
        </p:nvGrpSpPr>
        <p:grpSpPr>
          <a:xfrm>
            <a:off x="6731300" y="2159570"/>
            <a:ext cx="151520" cy="340172"/>
            <a:chOff x="2174409" y="3260799"/>
            <a:chExt cx="384175" cy="968376"/>
          </a:xfrm>
          <a:solidFill>
            <a:schemeClr val="tx1"/>
          </a:solidFill>
        </p:grpSpPr>
        <p:sp>
          <p:nvSpPr>
            <p:cNvPr id="135" name="Freeform 82"/>
            <p:cNvSpPr>
              <a:spLocks/>
            </p:cNvSpPr>
            <p:nvPr/>
          </p:nvSpPr>
          <p:spPr bwMode="auto">
            <a:xfrm>
              <a:off x="2174409" y="3427487"/>
              <a:ext cx="384175" cy="801688"/>
            </a:xfrm>
            <a:custGeom>
              <a:avLst/>
              <a:gdLst>
                <a:gd name="T0" fmla="*/ 54 w 71"/>
                <a:gd name="T1" fmla="*/ 0 h 148"/>
                <a:gd name="T2" fmla="*/ 18 w 71"/>
                <a:gd name="T3" fmla="*/ 0 h 148"/>
                <a:gd name="T4" fmla="*/ 0 w 71"/>
                <a:gd name="T5" fmla="*/ 14 h 148"/>
                <a:gd name="T6" fmla="*/ 0 w 71"/>
                <a:gd name="T7" fmla="*/ 15 h 148"/>
                <a:gd name="T8" fmla="*/ 0 w 71"/>
                <a:gd name="T9" fmla="*/ 17 h 148"/>
                <a:gd name="T10" fmla="*/ 0 w 71"/>
                <a:gd name="T11" fmla="*/ 66 h 148"/>
                <a:gd name="T12" fmla="*/ 6 w 71"/>
                <a:gd name="T13" fmla="*/ 72 h 148"/>
                <a:gd name="T14" fmla="*/ 12 w 71"/>
                <a:gd name="T15" fmla="*/ 66 h 148"/>
                <a:gd name="T16" fmla="*/ 12 w 71"/>
                <a:gd name="T17" fmla="*/ 24 h 148"/>
                <a:gd name="T18" fmla="*/ 17 w 71"/>
                <a:gd name="T19" fmla="*/ 24 h 148"/>
                <a:gd name="T20" fmla="*/ 17 w 71"/>
                <a:gd name="T21" fmla="*/ 65 h 148"/>
                <a:gd name="T22" fmla="*/ 17 w 71"/>
                <a:gd name="T23" fmla="*/ 66 h 148"/>
                <a:gd name="T24" fmla="*/ 17 w 71"/>
                <a:gd name="T25" fmla="*/ 139 h 148"/>
                <a:gd name="T26" fmla="*/ 25 w 71"/>
                <a:gd name="T27" fmla="*/ 148 h 148"/>
                <a:gd name="T28" fmla="*/ 33 w 71"/>
                <a:gd name="T29" fmla="*/ 139 h 148"/>
                <a:gd name="T30" fmla="*/ 33 w 71"/>
                <a:gd name="T31" fmla="*/ 75 h 148"/>
                <a:gd name="T32" fmla="*/ 37 w 71"/>
                <a:gd name="T33" fmla="*/ 75 h 148"/>
                <a:gd name="T34" fmla="*/ 37 w 71"/>
                <a:gd name="T35" fmla="*/ 139 h 148"/>
                <a:gd name="T36" fmla="*/ 45 w 71"/>
                <a:gd name="T37" fmla="*/ 148 h 148"/>
                <a:gd name="T38" fmla="*/ 54 w 71"/>
                <a:gd name="T39" fmla="*/ 139 h 148"/>
                <a:gd name="T40" fmla="*/ 54 w 71"/>
                <a:gd name="T41" fmla="*/ 65 h 148"/>
                <a:gd name="T42" fmla="*/ 54 w 71"/>
                <a:gd name="T43" fmla="*/ 64 h 148"/>
                <a:gd name="T44" fmla="*/ 54 w 71"/>
                <a:gd name="T45" fmla="*/ 24 h 148"/>
                <a:gd name="T46" fmla="*/ 58 w 71"/>
                <a:gd name="T47" fmla="*/ 24 h 148"/>
                <a:gd name="T48" fmla="*/ 58 w 71"/>
                <a:gd name="T49" fmla="*/ 66 h 148"/>
                <a:gd name="T50" fmla="*/ 64 w 71"/>
                <a:gd name="T51" fmla="*/ 72 h 148"/>
                <a:gd name="T52" fmla="*/ 71 w 71"/>
                <a:gd name="T53" fmla="*/ 66 h 148"/>
                <a:gd name="T54" fmla="*/ 71 w 71"/>
                <a:gd name="T55" fmla="*/ 17 h 148"/>
                <a:gd name="T56" fmla="*/ 71 w 71"/>
                <a:gd name="T57" fmla="*/ 15 h 148"/>
                <a:gd name="T58" fmla="*/ 71 w 71"/>
                <a:gd name="T59" fmla="*/ 14 h 148"/>
                <a:gd name="T60" fmla="*/ 54 w 71"/>
                <a:gd name="T6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1" h="148">
                  <a:moveTo>
                    <a:pt x="54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5" y="0"/>
                    <a:pt x="0" y="11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3" y="72"/>
                    <a:pt x="6" y="72"/>
                  </a:cubicBezTo>
                  <a:cubicBezTo>
                    <a:pt x="9" y="72"/>
                    <a:pt x="12" y="70"/>
                    <a:pt x="12" y="66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6"/>
                    <a:pt x="17" y="66"/>
                  </a:cubicBezTo>
                  <a:cubicBezTo>
                    <a:pt x="17" y="139"/>
                    <a:pt x="17" y="139"/>
                    <a:pt x="17" y="139"/>
                  </a:cubicBezTo>
                  <a:cubicBezTo>
                    <a:pt x="17" y="144"/>
                    <a:pt x="21" y="148"/>
                    <a:pt x="25" y="148"/>
                  </a:cubicBezTo>
                  <a:cubicBezTo>
                    <a:pt x="30" y="148"/>
                    <a:pt x="33" y="144"/>
                    <a:pt x="33" y="139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139"/>
                    <a:pt x="37" y="139"/>
                    <a:pt x="37" y="139"/>
                  </a:cubicBezTo>
                  <a:cubicBezTo>
                    <a:pt x="37" y="144"/>
                    <a:pt x="41" y="148"/>
                    <a:pt x="45" y="148"/>
                  </a:cubicBezTo>
                  <a:cubicBezTo>
                    <a:pt x="50" y="148"/>
                    <a:pt x="54" y="144"/>
                    <a:pt x="54" y="139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70"/>
                    <a:pt x="61" y="72"/>
                    <a:pt x="64" y="72"/>
                  </a:cubicBezTo>
                  <a:cubicBezTo>
                    <a:pt x="68" y="72"/>
                    <a:pt x="71" y="70"/>
                    <a:pt x="71" y="6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9"/>
                    <a:pt x="6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136" name="Oval 83"/>
            <p:cNvSpPr>
              <a:spLocks noChangeArrowheads="1"/>
            </p:cNvSpPr>
            <p:nvPr/>
          </p:nvSpPr>
          <p:spPr bwMode="auto">
            <a:xfrm>
              <a:off x="2288709" y="3260799"/>
              <a:ext cx="150812" cy="1508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grpSp>
        <p:nvGrpSpPr>
          <p:cNvPr id="137" name="组合 136"/>
          <p:cNvGrpSpPr/>
          <p:nvPr/>
        </p:nvGrpSpPr>
        <p:grpSpPr>
          <a:xfrm>
            <a:off x="7002332" y="2159570"/>
            <a:ext cx="151520" cy="340172"/>
            <a:chOff x="2174409" y="3260799"/>
            <a:chExt cx="384175" cy="968376"/>
          </a:xfrm>
          <a:solidFill>
            <a:schemeClr val="tx1"/>
          </a:solidFill>
        </p:grpSpPr>
        <p:sp>
          <p:nvSpPr>
            <p:cNvPr id="138" name="Freeform 82"/>
            <p:cNvSpPr>
              <a:spLocks/>
            </p:cNvSpPr>
            <p:nvPr/>
          </p:nvSpPr>
          <p:spPr bwMode="auto">
            <a:xfrm>
              <a:off x="2174409" y="3427487"/>
              <a:ext cx="384175" cy="801688"/>
            </a:xfrm>
            <a:custGeom>
              <a:avLst/>
              <a:gdLst>
                <a:gd name="T0" fmla="*/ 54 w 71"/>
                <a:gd name="T1" fmla="*/ 0 h 148"/>
                <a:gd name="T2" fmla="*/ 18 w 71"/>
                <a:gd name="T3" fmla="*/ 0 h 148"/>
                <a:gd name="T4" fmla="*/ 0 w 71"/>
                <a:gd name="T5" fmla="*/ 14 h 148"/>
                <a:gd name="T6" fmla="*/ 0 w 71"/>
                <a:gd name="T7" fmla="*/ 15 h 148"/>
                <a:gd name="T8" fmla="*/ 0 w 71"/>
                <a:gd name="T9" fmla="*/ 17 h 148"/>
                <a:gd name="T10" fmla="*/ 0 w 71"/>
                <a:gd name="T11" fmla="*/ 66 h 148"/>
                <a:gd name="T12" fmla="*/ 6 w 71"/>
                <a:gd name="T13" fmla="*/ 72 h 148"/>
                <a:gd name="T14" fmla="*/ 12 w 71"/>
                <a:gd name="T15" fmla="*/ 66 h 148"/>
                <a:gd name="T16" fmla="*/ 12 w 71"/>
                <a:gd name="T17" fmla="*/ 24 h 148"/>
                <a:gd name="T18" fmla="*/ 17 w 71"/>
                <a:gd name="T19" fmla="*/ 24 h 148"/>
                <a:gd name="T20" fmla="*/ 17 w 71"/>
                <a:gd name="T21" fmla="*/ 65 h 148"/>
                <a:gd name="T22" fmla="*/ 17 w 71"/>
                <a:gd name="T23" fmla="*/ 66 h 148"/>
                <a:gd name="T24" fmla="*/ 17 w 71"/>
                <a:gd name="T25" fmla="*/ 139 h 148"/>
                <a:gd name="T26" fmla="*/ 25 w 71"/>
                <a:gd name="T27" fmla="*/ 148 h 148"/>
                <a:gd name="T28" fmla="*/ 33 w 71"/>
                <a:gd name="T29" fmla="*/ 139 h 148"/>
                <a:gd name="T30" fmla="*/ 33 w 71"/>
                <a:gd name="T31" fmla="*/ 75 h 148"/>
                <a:gd name="T32" fmla="*/ 37 w 71"/>
                <a:gd name="T33" fmla="*/ 75 h 148"/>
                <a:gd name="T34" fmla="*/ 37 w 71"/>
                <a:gd name="T35" fmla="*/ 139 h 148"/>
                <a:gd name="T36" fmla="*/ 45 w 71"/>
                <a:gd name="T37" fmla="*/ 148 h 148"/>
                <a:gd name="T38" fmla="*/ 54 w 71"/>
                <a:gd name="T39" fmla="*/ 139 h 148"/>
                <a:gd name="T40" fmla="*/ 54 w 71"/>
                <a:gd name="T41" fmla="*/ 65 h 148"/>
                <a:gd name="T42" fmla="*/ 54 w 71"/>
                <a:gd name="T43" fmla="*/ 64 h 148"/>
                <a:gd name="T44" fmla="*/ 54 w 71"/>
                <a:gd name="T45" fmla="*/ 24 h 148"/>
                <a:gd name="T46" fmla="*/ 58 w 71"/>
                <a:gd name="T47" fmla="*/ 24 h 148"/>
                <a:gd name="T48" fmla="*/ 58 w 71"/>
                <a:gd name="T49" fmla="*/ 66 h 148"/>
                <a:gd name="T50" fmla="*/ 64 w 71"/>
                <a:gd name="T51" fmla="*/ 72 h 148"/>
                <a:gd name="T52" fmla="*/ 71 w 71"/>
                <a:gd name="T53" fmla="*/ 66 h 148"/>
                <a:gd name="T54" fmla="*/ 71 w 71"/>
                <a:gd name="T55" fmla="*/ 17 h 148"/>
                <a:gd name="T56" fmla="*/ 71 w 71"/>
                <a:gd name="T57" fmla="*/ 15 h 148"/>
                <a:gd name="T58" fmla="*/ 71 w 71"/>
                <a:gd name="T59" fmla="*/ 14 h 148"/>
                <a:gd name="T60" fmla="*/ 54 w 71"/>
                <a:gd name="T6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1" h="148">
                  <a:moveTo>
                    <a:pt x="54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5" y="0"/>
                    <a:pt x="0" y="11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3" y="72"/>
                    <a:pt x="6" y="72"/>
                  </a:cubicBezTo>
                  <a:cubicBezTo>
                    <a:pt x="9" y="72"/>
                    <a:pt x="12" y="70"/>
                    <a:pt x="12" y="66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6"/>
                    <a:pt x="17" y="66"/>
                  </a:cubicBezTo>
                  <a:cubicBezTo>
                    <a:pt x="17" y="139"/>
                    <a:pt x="17" y="139"/>
                    <a:pt x="17" y="139"/>
                  </a:cubicBezTo>
                  <a:cubicBezTo>
                    <a:pt x="17" y="144"/>
                    <a:pt x="21" y="148"/>
                    <a:pt x="25" y="148"/>
                  </a:cubicBezTo>
                  <a:cubicBezTo>
                    <a:pt x="30" y="148"/>
                    <a:pt x="33" y="144"/>
                    <a:pt x="33" y="139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139"/>
                    <a:pt x="37" y="139"/>
                    <a:pt x="37" y="139"/>
                  </a:cubicBezTo>
                  <a:cubicBezTo>
                    <a:pt x="37" y="144"/>
                    <a:pt x="41" y="148"/>
                    <a:pt x="45" y="148"/>
                  </a:cubicBezTo>
                  <a:cubicBezTo>
                    <a:pt x="50" y="148"/>
                    <a:pt x="54" y="144"/>
                    <a:pt x="54" y="139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70"/>
                    <a:pt x="61" y="72"/>
                    <a:pt x="64" y="72"/>
                  </a:cubicBezTo>
                  <a:cubicBezTo>
                    <a:pt x="68" y="72"/>
                    <a:pt x="71" y="70"/>
                    <a:pt x="71" y="6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9"/>
                    <a:pt x="6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139" name="Oval 83"/>
            <p:cNvSpPr>
              <a:spLocks noChangeArrowheads="1"/>
            </p:cNvSpPr>
            <p:nvPr/>
          </p:nvSpPr>
          <p:spPr bwMode="auto">
            <a:xfrm>
              <a:off x="2288709" y="3260799"/>
              <a:ext cx="150812" cy="1508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grpSp>
        <p:nvGrpSpPr>
          <p:cNvPr id="140" name="组合 139"/>
          <p:cNvGrpSpPr/>
          <p:nvPr/>
        </p:nvGrpSpPr>
        <p:grpSpPr>
          <a:xfrm>
            <a:off x="7544394" y="2159570"/>
            <a:ext cx="151520" cy="340172"/>
            <a:chOff x="2174409" y="3260799"/>
            <a:chExt cx="384175" cy="968376"/>
          </a:xfrm>
          <a:solidFill>
            <a:schemeClr val="bg1"/>
          </a:solidFill>
        </p:grpSpPr>
        <p:sp>
          <p:nvSpPr>
            <p:cNvPr id="141" name="Freeform 82"/>
            <p:cNvSpPr>
              <a:spLocks/>
            </p:cNvSpPr>
            <p:nvPr/>
          </p:nvSpPr>
          <p:spPr bwMode="auto">
            <a:xfrm>
              <a:off x="2174409" y="3427487"/>
              <a:ext cx="384175" cy="801688"/>
            </a:xfrm>
            <a:custGeom>
              <a:avLst/>
              <a:gdLst>
                <a:gd name="T0" fmla="*/ 54 w 71"/>
                <a:gd name="T1" fmla="*/ 0 h 148"/>
                <a:gd name="T2" fmla="*/ 18 w 71"/>
                <a:gd name="T3" fmla="*/ 0 h 148"/>
                <a:gd name="T4" fmla="*/ 0 w 71"/>
                <a:gd name="T5" fmla="*/ 14 h 148"/>
                <a:gd name="T6" fmla="*/ 0 w 71"/>
                <a:gd name="T7" fmla="*/ 15 h 148"/>
                <a:gd name="T8" fmla="*/ 0 w 71"/>
                <a:gd name="T9" fmla="*/ 17 h 148"/>
                <a:gd name="T10" fmla="*/ 0 w 71"/>
                <a:gd name="T11" fmla="*/ 66 h 148"/>
                <a:gd name="T12" fmla="*/ 6 w 71"/>
                <a:gd name="T13" fmla="*/ 72 h 148"/>
                <a:gd name="T14" fmla="*/ 12 w 71"/>
                <a:gd name="T15" fmla="*/ 66 h 148"/>
                <a:gd name="T16" fmla="*/ 12 w 71"/>
                <a:gd name="T17" fmla="*/ 24 h 148"/>
                <a:gd name="T18" fmla="*/ 17 w 71"/>
                <a:gd name="T19" fmla="*/ 24 h 148"/>
                <a:gd name="T20" fmla="*/ 17 w 71"/>
                <a:gd name="T21" fmla="*/ 65 h 148"/>
                <a:gd name="T22" fmla="*/ 17 w 71"/>
                <a:gd name="T23" fmla="*/ 66 h 148"/>
                <a:gd name="T24" fmla="*/ 17 w 71"/>
                <a:gd name="T25" fmla="*/ 139 h 148"/>
                <a:gd name="T26" fmla="*/ 25 w 71"/>
                <a:gd name="T27" fmla="*/ 148 h 148"/>
                <a:gd name="T28" fmla="*/ 33 w 71"/>
                <a:gd name="T29" fmla="*/ 139 h 148"/>
                <a:gd name="T30" fmla="*/ 33 w 71"/>
                <a:gd name="T31" fmla="*/ 75 h 148"/>
                <a:gd name="T32" fmla="*/ 37 w 71"/>
                <a:gd name="T33" fmla="*/ 75 h 148"/>
                <a:gd name="T34" fmla="*/ 37 w 71"/>
                <a:gd name="T35" fmla="*/ 139 h 148"/>
                <a:gd name="T36" fmla="*/ 45 w 71"/>
                <a:gd name="T37" fmla="*/ 148 h 148"/>
                <a:gd name="T38" fmla="*/ 54 w 71"/>
                <a:gd name="T39" fmla="*/ 139 h 148"/>
                <a:gd name="T40" fmla="*/ 54 w 71"/>
                <a:gd name="T41" fmla="*/ 65 h 148"/>
                <a:gd name="T42" fmla="*/ 54 w 71"/>
                <a:gd name="T43" fmla="*/ 64 h 148"/>
                <a:gd name="T44" fmla="*/ 54 w 71"/>
                <a:gd name="T45" fmla="*/ 24 h 148"/>
                <a:gd name="T46" fmla="*/ 58 w 71"/>
                <a:gd name="T47" fmla="*/ 24 h 148"/>
                <a:gd name="T48" fmla="*/ 58 w 71"/>
                <a:gd name="T49" fmla="*/ 66 h 148"/>
                <a:gd name="T50" fmla="*/ 64 w 71"/>
                <a:gd name="T51" fmla="*/ 72 h 148"/>
                <a:gd name="T52" fmla="*/ 71 w 71"/>
                <a:gd name="T53" fmla="*/ 66 h 148"/>
                <a:gd name="T54" fmla="*/ 71 w 71"/>
                <a:gd name="T55" fmla="*/ 17 h 148"/>
                <a:gd name="T56" fmla="*/ 71 w 71"/>
                <a:gd name="T57" fmla="*/ 15 h 148"/>
                <a:gd name="T58" fmla="*/ 71 w 71"/>
                <a:gd name="T59" fmla="*/ 14 h 148"/>
                <a:gd name="T60" fmla="*/ 54 w 71"/>
                <a:gd name="T6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1" h="148">
                  <a:moveTo>
                    <a:pt x="54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5" y="0"/>
                    <a:pt x="0" y="11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3" y="72"/>
                    <a:pt x="6" y="72"/>
                  </a:cubicBezTo>
                  <a:cubicBezTo>
                    <a:pt x="9" y="72"/>
                    <a:pt x="12" y="70"/>
                    <a:pt x="12" y="66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6"/>
                    <a:pt x="17" y="66"/>
                  </a:cubicBezTo>
                  <a:cubicBezTo>
                    <a:pt x="17" y="139"/>
                    <a:pt x="17" y="139"/>
                    <a:pt x="17" y="139"/>
                  </a:cubicBezTo>
                  <a:cubicBezTo>
                    <a:pt x="17" y="144"/>
                    <a:pt x="21" y="148"/>
                    <a:pt x="25" y="148"/>
                  </a:cubicBezTo>
                  <a:cubicBezTo>
                    <a:pt x="30" y="148"/>
                    <a:pt x="33" y="144"/>
                    <a:pt x="33" y="139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139"/>
                    <a:pt x="37" y="139"/>
                    <a:pt x="37" y="139"/>
                  </a:cubicBezTo>
                  <a:cubicBezTo>
                    <a:pt x="37" y="144"/>
                    <a:pt x="41" y="148"/>
                    <a:pt x="45" y="148"/>
                  </a:cubicBezTo>
                  <a:cubicBezTo>
                    <a:pt x="50" y="148"/>
                    <a:pt x="54" y="144"/>
                    <a:pt x="54" y="139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70"/>
                    <a:pt x="61" y="72"/>
                    <a:pt x="64" y="72"/>
                  </a:cubicBezTo>
                  <a:cubicBezTo>
                    <a:pt x="68" y="72"/>
                    <a:pt x="71" y="70"/>
                    <a:pt x="71" y="6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9"/>
                    <a:pt x="6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142" name="Oval 83"/>
            <p:cNvSpPr>
              <a:spLocks noChangeArrowheads="1"/>
            </p:cNvSpPr>
            <p:nvPr/>
          </p:nvSpPr>
          <p:spPr bwMode="auto">
            <a:xfrm>
              <a:off x="2288709" y="3260799"/>
              <a:ext cx="150812" cy="1508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grpSp>
        <p:nvGrpSpPr>
          <p:cNvPr id="143" name="组合 142"/>
          <p:cNvGrpSpPr/>
          <p:nvPr/>
        </p:nvGrpSpPr>
        <p:grpSpPr>
          <a:xfrm>
            <a:off x="7815426" y="2159570"/>
            <a:ext cx="151520" cy="340172"/>
            <a:chOff x="2174409" y="3260799"/>
            <a:chExt cx="384175" cy="968376"/>
          </a:xfrm>
          <a:solidFill>
            <a:schemeClr val="bg1"/>
          </a:solidFill>
        </p:grpSpPr>
        <p:sp>
          <p:nvSpPr>
            <p:cNvPr id="144" name="Freeform 82"/>
            <p:cNvSpPr>
              <a:spLocks/>
            </p:cNvSpPr>
            <p:nvPr/>
          </p:nvSpPr>
          <p:spPr bwMode="auto">
            <a:xfrm>
              <a:off x="2174409" y="3427487"/>
              <a:ext cx="384175" cy="801688"/>
            </a:xfrm>
            <a:custGeom>
              <a:avLst/>
              <a:gdLst>
                <a:gd name="T0" fmla="*/ 54 w 71"/>
                <a:gd name="T1" fmla="*/ 0 h 148"/>
                <a:gd name="T2" fmla="*/ 18 w 71"/>
                <a:gd name="T3" fmla="*/ 0 h 148"/>
                <a:gd name="T4" fmla="*/ 0 w 71"/>
                <a:gd name="T5" fmla="*/ 14 h 148"/>
                <a:gd name="T6" fmla="*/ 0 w 71"/>
                <a:gd name="T7" fmla="*/ 15 h 148"/>
                <a:gd name="T8" fmla="*/ 0 w 71"/>
                <a:gd name="T9" fmla="*/ 17 h 148"/>
                <a:gd name="T10" fmla="*/ 0 w 71"/>
                <a:gd name="T11" fmla="*/ 66 h 148"/>
                <a:gd name="T12" fmla="*/ 6 w 71"/>
                <a:gd name="T13" fmla="*/ 72 h 148"/>
                <a:gd name="T14" fmla="*/ 12 w 71"/>
                <a:gd name="T15" fmla="*/ 66 h 148"/>
                <a:gd name="T16" fmla="*/ 12 w 71"/>
                <a:gd name="T17" fmla="*/ 24 h 148"/>
                <a:gd name="T18" fmla="*/ 17 w 71"/>
                <a:gd name="T19" fmla="*/ 24 h 148"/>
                <a:gd name="T20" fmla="*/ 17 w 71"/>
                <a:gd name="T21" fmla="*/ 65 h 148"/>
                <a:gd name="T22" fmla="*/ 17 w 71"/>
                <a:gd name="T23" fmla="*/ 66 h 148"/>
                <a:gd name="T24" fmla="*/ 17 w 71"/>
                <a:gd name="T25" fmla="*/ 139 h 148"/>
                <a:gd name="T26" fmla="*/ 25 w 71"/>
                <a:gd name="T27" fmla="*/ 148 h 148"/>
                <a:gd name="T28" fmla="*/ 33 w 71"/>
                <a:gd name="T29" fmla="*/ 139 h 148"/>
                <a:gd name="T30" fmla="*/ 33 w 71"/>
                <a:gd name="T31" fmla="*/ 75 h 148"/>
                <a:gd name="T32" fmla="*/ 37 w 71"/>
                <a:gd name="T33" fmla="*/ 75 h 148"/>
                <a:gd name="T34" fmla="*/ 37 w 71"/>
                <a:gd name="T35" fmla="*/ 139 h 148"/>
                <a:gd name="T36" fmla="*/ 45 w 71"/>
                <a:gd name="T37" fmla="*/ 148 h 148"/>
                <a:gd name="T38" fmla="*/ 54 w 71"/>
                <a:gd name="T39" fmla="*/ 139 h 148"/>
                <a:gd name="T40" fmla="*/ 54 w 71"/>
                <a:gd name="T41" fmla="*/ 65 h 148"/>
                <a:gd name="T42" fmla="*/ 54 w 71"/>
                <a:gd name="T43" fmla="*/ 64 h 148"/>
                <a:gd name="T44" fmla="*/ 54 w 71"/>
                <a:gd name="T45" fmla="*/ 24 h 148"/>
                <a:gd name="T46" fmla="*/ 58 w 71"/>
                <a:gd name="T47" fmla="*/ 24 h 148"/>
                <a:gd name="T48" fmla="*/ 58 w 71"/>
                <a:gd name="T49" fmla="*/ 66 h 148"/>
                <a:gd name="T50" fmla="*/ 64 w 71"/>
                <a:gd name="T51" fmla="*/ 72 h 148"/>
                <a:gd name="T52" fmla="*/ 71 w 71"/>
                <a:gd name="T53" fmla="*/ 66 h 148"/>
                <a:gd name="T54" fmla="*/ 71 w 71"/>
                <a:gd name="T55" fmla="*/ 17 h 148"/>
                <a:gd name="T56" fmla="*/ 71 w 71"/>
                <a:gd name="T57" fmla="*/ 15 h 148"/>
                <a:gd name="T58" fmla="*/ 71 w 71"/>
                <a:gd name="T59" fmla="*/ 14 h 148"/>
                <a:gd name="T60" fmla="*/ 54 w 71"/>
                <a:gd name="T6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1" h="148">
                  <a:moveTo>
                    <a:pt x="54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5" y="0"/>
                    <a:pt x="0" y="11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3" y="72"/>
                    <a:pt x="6" y="72"/>
                  </a:cubicBezTo>
                  <a:cubicBezTo>
                    <a:pt x="9" y="72"/>
                    <a:pt x="12" y="70"/>
                    <a:pt x="12" y="66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6"/>
                    <a:pt x="17" y="66"/>
                  </a:cubicBezTo>
                  <a:cubicBezTo>
                    <a:pt x="17" y="139"/>
                    <a:pt x="17" y="139"/>
                    <a:pt x="17" y="139"/>
                  </a:cubicBezTo>
                  <a:cubicBezTo>
                    <a:pt x="17" y="144"/>
                    <a:pt x="21" y="148"/>
                    <a:pt x="25" y="148"/>
                  </a:cubicBezTo>
                  <a:cubicBezTo>
                    <a:pt x="30" y="148"/>
                    <a:pt x="33" y="144"/>
                    <a:pt x="33" y="139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139"/>
                    <a:pt x="37" y="139"/>
                    <a:pt x="37" y="139"/>
                  </a:cubicBezTo>
                  <a:cubicBezTo>
                    <a:pt x="37" y="144"/>
                    <a:pt x="41" y="148"/>
                    <a:pt x="45" y="148"/>
                  </a:cubicBezTo>
                  <a:cubicBezTo>
                    <a:pt x="50" y="148"/>
                    <a:pt x="54" y="144"/>
                    <a:pt x="54" y="139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70"/>
                    <a:pt x="61" y="72"/>
                    <a:pt x="64" y="72"/>
                  </a:cubicBezTo>
                  <a:cubicBezTo>
                    <a:pt x="68" y="72"/>
                    <a:pt x="71" y="70"/>
                    <a:pt x="71" y="6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9"/>
                    <a:pt x="6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145" name="Oval 83"/>
            <p:cNvSpPr>
              <a:spLocks noChangeArrowheads="1"/>
            </p:cNvSpPr>
            <p:nvPr/>
          </p:nvSpPr>
          <p:spPr bwMode="auto">
            <a:xfrm>
              <a:off x="2288709" y="3260799"/>
              <a:ext cx="150812" cy="1508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grpSp>
        <p:nvGrpSpPr>
          <p:cNvPr id="146" name="组合 145"/>
          <p:cNvGrpSpPr/>
          <p:nvPr/>
        </p:nvGrpSpPr>
        <p:grpSpPr>
          <a:xfrm>
            <a:off x="7273363" y="2159570"/>
            <a:ext cx="151520" cy="340172"/>
            <a:chOff x="2174409" y="3260799"/>
            <a:chExt cx="384175" cy="968376"/>
          </a:xfrm>
          <a:solidFill>
            <a:schemeClr val="tx1"/>
          </a:solidFill>
        </p:grpSpPr>
        <p:sp>
          <p:nvSpPr>
            <p:cNvPr id="147" name="Freeform 82"/>
            <p:cNvSpPr>
              <a:spLocks/>
            </p:cNvSpPr>
            <p:nvPr/>
          </p:nvSpPr>
          <p:spPr bwMode="auto">
            <a:xfrm>
              <a:off x="2174409" y="3427487"/>
              <a:ext cx="384175" cy="801688"/>
            </a:xfrm>
            <a:custGeom>
              <a:avLst/>
              <a:gdLst>
                <a:gd name="T0" fmla="*/ 54 w 71"/>
                <a:gd name="T1" fmla="*/ 0 h 148"/>
                <a:gd name="T2" fmla="*/ 18 w 71"/>
                <a:gd name="T3" fmla="*/ 0 h 148"/>
                <a:gd name="T4" fmla="*/ 0 w 71"/>
                <a:gd name="T5" fmla="*/ 14 h 148"/>
                <a:gd name="T6" fmla="*/ 0 w 71"/>
                <a:gd name="T7" fmla="*/ 15 h 148"/>
                <a:gd name="T8" fmla="*/ 0 w 71"/>
                <a:gd name="T9" fmla="*/ 17 h 148"/>
                <a:gd name="T10" fmla="*/ 0 w 71"/>
                <a:gd name="T11" fmla="*/ 66 h 148"/>
                <a:gd name="T12" fmla="*/ 6 w 71"/>
                <a:gd name="T13" fmla="*/ 72 h 148"/>
                <a:gd name="T14" fmla="*/ 12 w 71"/>
                <a:gd name="T15" fmla="*/ 66 h 148"/>
                <a:gd name="T16" fmla="*/ 12 w 71"/>
                <a:gd name="T17" fmla="*/ 24 h 148"/>
                <a:gd name="T18" fmla="*/ 17 w 71"/>
                <a:gd name="T19" fmla="*/ 24 h 148"/>
                <a:gd name="T20" fmla="*/ 17 w 71"/>
                <a:gd name="T21" fmla="*/ 65 h 148"/>
                <a:gd name="T22" fmla="*/ 17 w 71"/>
                <a:gd name="T23" fmla="*/ 66 h 148"/>
                <a:gd name="T24" fmla="*/ 17 w 71"/>
                <a:gd name="T25" fmla="*/ 139 h 148"/>
                <a:gd name="T26" fmla="*/ 25 w 71"/>
                <a:gd name="T27" fmla="*/ 148 h 148"/>
                <a:gd name="T28" fmla="*/ 33 w 71"/>
                <a:gd name="T29" fmla="*/ 139 h 148"/>
                <a:gd name="T30" fmla="*/ 33 w 71"/>
                <a:gd name="T31" fmla="*/ 75 h 148"/>
                <a:gd name="T32" fmla="*/ 37 w 71"/>
                <a:gd name="T33" fmla="*/ 75 h 148"/>
                <a:gd name="T34" fmla="*/ 37 w 71"/>
                <a:gd name="T35" fmla="*/ 139 h 148"/>
                <a:gd name="T36" fmla="*/ 45 w 71"/>
                <a:gd name="T37" fmla="*/ 148 h 148"/>
                <a:gd name="T38" fmla="*/ 54 w 71"/>
                <a:gd name="T39" fmla="*/ 139 h 148"/>
                <a:gd name="T40" fmla="*/ 54 w 71"/>
                <a:gd name="T41" fmla="*/ 65 h 148"/>
                <a:gd name="T42" fmla="*/ 54 w 71"/>
                <a:gd name="T43" fmla="*/ 64 h 148"/>
                <a:gd name="T44" fmla="*/ 54 w 71"/>
                <a:gd name="T45" fmla="*/ 24 h 148"/>
                <a:gd name="T46" fmla="*/ 58 w 71"/>
                <a:gd name="T47" fmla="*/ 24 h 148"/>
                <a:gd name="T48" fmla="*/ 58 w 71"/>
                <a:gd name="T49" fmla="*/ 66 h 148"/>
                <a:gd name="T50" fmla="*/ 64 w 71"/>
                <a:gd name="T51" fmla="*/ 72 h 148"/>
                <a:gd name="T52" fmla="*/ 71 w 71"/>
                <a:gd name="T53" fmla="*/ 66 h 148"/>
                <a:gd name="T54" fmla="*/ 71 w 71"/>
                <a:gd name="T55" fmla="*/ 17 h 148"/>
                <a:gd name="T56" fmla="*/ 71 w 71"/>
                <a:gd name="T57" fmla="*/ 15 h 148"/>
                <a:gd name="T58" fmla="*/ 71 w 71"/>
                <a:gd name="T59" fmla="*/ 14 h 148"/>
                <a:gd name="T60" fmla="*/ 54 w 71"/>
                <a:gd name="T6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1" h="148">
                  <a:moveTo>
                    <a:pt x="54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5" y="0"/>
                    <a:pt x="0" y="11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3" y="72"/>
                    <a:pt x="6" y="72"/>
                  </a:cubicBezTo>
                  <a:cubicBezTo>
                    <a:pt x="9" y="72"/>
                    <a:pt x="12" y="70"/>
                    <a:pt x="12" y="66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6"/>
                    <a:pt x="17" y="66"/>
                  </a:cubicBezTo>
                  <a:cubicBezTo>
                    <a:pt x="17" y="139"/>
                    <a:pt x="17" y="139"/>
                    <a:pt x="17" y="139"/>
                  </a:cubicBezTo>
                  <a:cubicBezTo>
                    <a:pt x="17" y="144"/>
                    <a:pt x="21" y="148"/>
                    <a:pt x="25" y="148"/>
                  </a:cubicBezTo>
                  <a:cubicBezTo>
                    <a:pt x="30" y="148"/>
                    <a:pt x="33" y="144"/>
                    <a:pt x="33" y="139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139"/>
                    <a:pt x="37" y="139"/>
                    <a:pt x="37" y="139"/>
                  </a:cubicBezTo>
                  <a:cubicBezTo>
                    <a:pt x="37" y="144"/>
                    <a:pt x="41" y="148"/>
                    <a:pt x="45" y="148"/>
                  </a:cubicBezTo>
                  <a:cubicBezTo>
                    <a:pt x="50" y="148"/>
                    <a:pt x="54" y="144"/>
                    <a:pt x="54" y="139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70"/>
                    <a:pt x="61" y="72"/>
                    <a:pt x="64" y="72"/>
                  </a:cubicBezTo>
                  <a:cubicBezTo>
                    <a:pt x="68" y="72"/>
                    <a:pt x="71" y="70"/>
                    <a:pt x="71" y="6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9"/>
                    <a:pt x="6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148" name="Oval 83"/>
            <p:cNvSpPr>
              <a:spLocks noChangeArrowheads="1"/>
            </p:cNvSpPr>
            <p:nvPr/>
          </p:nvSpPr>
          <p:spPr bwMode="auto">
            <a:xfrm>
              <a:off x="2288709" y="3260799"/>
              <a:ext cx="150812" cy="1508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4974492"/>
      </p:ext>
    </p:extLst>
  </p:cSld>
  <p:clrMapOvr>
    <a:masterClrMapping/>
  </p:clrMapOvr>
  <p:transition spd="slow" advTm="3000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直接连接符 15"/>
          <p:cNvCxnSpPr/>
          <p:nvPr/>
        </p:nvCxnSpPr>
        <p:spPr>
          <a:xfrm flipV="1">
            <a:off x="1961724" y="1721421"/>
            <a:ext cx="2523526" cy="1218986"/>
          </a:xfrm>
          <a:prstGeom prst="line">
            <a:avLst/>
          </a:prstGeom>
          <a:ln w="19050">
            <a:solidFill>
              <a:schemeClr val="bg1"/>
            </a:solidFill>
            <a:prstDash val="sysDot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/>
          <p:cNvSpPr/>
          <p:nvPr/>
        </p:nvSpPr>
        <p:spPr>
          <a:xfrm>
            <a:off x="5648002" y="32306"/>
            <a:ext cx="3676526" cy="52322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The Coolest Design</a:t>
            </a:r>
            <a:endParaRPr lang="en-US" altLang="zh-CN" sz="28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499992" y="483518"/>
            <a:ext cx="4608511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Lorem ipsum dolor sit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amet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,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consectetur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adipisicing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elit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,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sed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do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eiusmod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tempor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incididunt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ut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labore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et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dolore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magna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aliqua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.</a:t>
            </a:r>
          </a:p>
        </p:txBody>
      </p:sp>
      <p:sp>
        <p:nvSpPr>
          <p:cNvPr id="5" name="矩形 4"/>
          <p:cNvSpPr/>
          <p:nvPr/>
        </p:nvSpPr>
        <p:spPr>
          <a:xfrm>
            <a:off x="467544" y="207083"/>
            <a:ext cx="196720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</a:t>
            </a:r>
          </a:p>
        </p:txBody>
      </p:sp>
      <p:sp>
        <p:nvSpPr>
          <p:cNvPr id="6" name="Freeform 5658"/>
          <p:cNvSpPr>
            <a:spLocks noEditPoints="1"/>
          </p:cNvSpPr>
          <p:nvPr/>
        </p:nvSpPr>
        <p:spPr bwMode="auto">
          <a:xfrm>
            <a:off x="251520" y="226828"/>
            <a:ext cx="236538" cy="254000"/>
          </a:xfrm>
          <a:custGeom>
            <a:avLst/>
            <a:gdLst>
              <a:gd name="T0" fmla="*/ 12 w 70"/>
              <a:gd name="T1" fmla="*/ 3 h 75"/>
              <a:gd name="T2" fmla="*/ 21 w 70"/>
              <a:gd name="T3" fmla="*/ 11 h 75"/>
              <a:gd name="T4" fmla="*/ 12 w 70"/>
              <a:gd name="T5" fmla="*/ 19 h 75"/>
              <a:gd name="T6" fmla="*/ 4 w 70"/>
              <a:gd name="T7" fmla="*/ 11 h 75"/>
              <a:gd name="T8" fmla="*/ 12 w 70"/>
              <a:gd name="T9" fmla="*/ 3 h 75"/>
              <a:gd name="T10" fmla="*/ 57 w 70"/>
              <a:gd name="T11" fmla="*/ 3 h 75"/>
              <a:gd name="T12" fmla="*/ 49 w 70"/>
              <a:gd name="T13" fmla="*/ 11 h 75"/>
              <a:gd name="T14" fmla="*/ 57 w 70"/>
              <a:gd name="T15" fmla="*/ 19 h 75"/>
              <a:gd name="T16" fmla="*/ 65 w 70"/>
              <a:gd name="T17" fmla="*/ 11 h 75"/>
              <a:gd name="T18" fmla="*/ 57 w 70"/>
              <a:gd name="T19" fmla="*/ 3 h 75"/>
              <a:gd name="T20" fmla="*/ 49 w 70"/>
              <a:gd name="T21" fmla="*/ 50 h 75"/>
              <a:gd name="T22" fmla="*/ 49 w 70"/>
              <a:gd name="T23" fmla="*/ 72 h 75"/>
              <a:gd name="T24" fmla="*/ 54 w 70"/>
              <a:gd name="T25" fmla="*/ 72 h 75"/>
              <a:gd name="T26" fmla="*/ 57 w 70"/>
              <a:gd name="T27" fmla="*/ 56 h 75"/>
              <a:gd name="T28" fmla="*/ 59 w 70"/>
              <a:gd name="T29" fmla="*/ 72 h 75"/>
              <a:gd name="T30" fmla="*/ 65 w 70"/>
              <a:gd name="T31" fmla="*/ 72 h 75"/>
              <a:gd name="T32" fmla="*/ 65 w 70"/>
              <a:gd name="T33" fmla="*/ 48 h 75"/>
              <a:gd name="T34" fmla="*/ 70 w 70"/>
              <a:gd name="T35" fmla="*/ 41 h 75"/>
              <a:gd name="T36" fmla="*/ 70 w 70"/>
              <a:gd name="T37" fmla="*/ 28 h 75"/>
              <a:gd name="T38" fmla="*/ 62 w 70"/>
              <a:gd name="T39" fmla="*/ 21 h 75"/>
              <a:gd name="T40" fmla="*/ 52 w 70"/>
              <a:gd name="T41" fmla="*/ 21 h 75"/>
              <a:gd name="T42" fmla="*/ 50 w 70"/>
              <a:gd name="T43" fmla="*/ 21 h 75"/>
              <a:gd name="T44" fmla="*/ 52 w 70"/>
              <a:gd name="T45" fmla="*/ 28 h 75"/>
              <a:gd name="T46" fmla="*/ 52 w 70"/>
              <a:gd name="T47" fmla="*/ 41 h 75"/>
              <a:gd name="T48" fmla="*/ 49 w 70"/>
              <a:gd name="T49" fmla="*/ 50 h 75"/>
              <a:gd name="T50" fmla="*/ 35 w 70"/>
              <a:gd name="T51" fmla="*/ 0 h 75"/>
              <a:gd name="T52" fmla="*/ 44 w 70"/>
              <a:gd name="T53" fmla="*/ 9 h 75"/>
              <a:gd name="T54" fmla="*/ 35 w 70"/>
              <a:gd name="T55" fmla="*/ 17 h 75"/>
              <a:gd name="T56" fmla="*/ 26 w 70"/>
              <a:gd name="T57" fmla="*/ 9 h 75"/>
              <a:gd name="T58" fmla="*/ 35 w 70"/>
              <a:gd name="T59" fmla="*/ 0 h 75"/>
              <a:gd name="T60" fmla="*/ 44 w 70"/>
              <a:gd name="T61" fmla="*/ 49 h 75"/>
              <a:gd name="T62" fmla="*/ 44 w 70"/>
              <a:gd name="T63" fmla="*/ 75 h 75"/>
              <a:gd name="T64" fmla="*/ 37 w 70"/>
              <a:gd name="T65" fmla="*/ 75 h 75"/>
              <a:gd name="T66" fmla="*/ 35 w 70"/>
              <a:gd name="T67" fmla="*/ 58 h 75"/>
              <a:gd name="T68" fmla="*/ 32 w 70"/>
              <a:gd name="T69" fmla="*/ 75 h 75"/>
              <a:gd name="T70" fmla="*/ 25 w 70"/>
              <a:gd name="T71" fmla="*/ 75 h 75"/>
              <a:gd name="T72" fmla="*/ 25 w 70"/>
              <a:gd name="T73" fmla="*/ 49 h 75"/>
              <a:gd name="T74" fmla="*/ 21 w 70"/>
              <a:gd name="T75" fmla="*/ 41 h 75"/>
              <a:gd name="T76" fmla="*/ 21 w 70"/>
              <a:gd name="T77" fmla="*/ 28 h 75"/>
              <a:gd name="T78" fmla="*/ 29 w 70"/>
              <a:gd name="T79" fmla="*/ 19 h 75"/>
              <a:gd name="T80" fmla="*/ 40 w 70"/>
              <a:gd name="T81" fmla="*/ 19 h 75"/>
              <a:gd name="T82" fmla="*/ 48 w 70"/>
              <a:gd name="T83" fmla="*/ 28 h 75"/>
              <a:gd name="T84" fmla="*/ 48 w 70"/>
              <a:gd name="T85" fmla="*/ 41 h 75"/>
              <a:gd name="T86" fmla="*/ 44 w 70"/>
              <a:gd name="T87" fmla="*/ 49 h 75"/>
              <a:gd name="T88" fmla="*/ 21 w 70"/>
              <a:gd name="T89" fmla="*/ 50 h 75"/>
              <a:gd name="T90" fmla="*/ 21 w 70"/>
              <a:gd name="T91" fmla="*/ 72 h 75"/>
              <a:gd name="T92" fmla="*/ 15 w 70"/>
              <a:gd name="T93" fmla="*/ 72 h 75"/>
              <a:gd name="T94" fmla="*/ 12 w 70"/>
              <a:gd name="T95" fmla="*/ 56 h 75"/>
              <a:gd name="T96" fmla="*/ 10 w 70"/>
              <a:gd name="T97" fmla="*/ 72 h 75"/>
              <a:gd name="T98" fmla="*/ 4 w 70"/>
              <a:gd name="T99" fmla="*/ 72 h 75"/>
              <a:gd name="T100" fmla="*/ 4 w 70"/>
              <a:gd name="T101" fmla="*/ 48 h 75"/>
              <a:gd name="T102" fmla="*/ 0 w 70"/>
              <a:gd name="T103" fmla="*/ 41 h 75"/>
              <a:gd name="T104" fmla="*/ 0 w 70"/>
              <a:gd name="T105" fmla="*/ 28 h 75"/>
              <a:gd name="T106" fmla="*/ 7 w 70"/>
              <a:gd name="T107" fmla="*/ 21 h 75"/>
              <a:gd name="T108" fmla="*/ 17 w 70"/>
              <a:gd name="T109" fmla="*/ 21 h 75"/>
              <a:gd name="T110" fmla="*/ 19 w 70"/>
              <a:gd name="T111" fmla="*/ 21 h 75"/>
              <a:gd name="T112" fmla="*/ 17 w 70"/>
              <a:gd name="T113" fmla="*/ 28 h 75"/>
              <a:gd name="T114" fmla="*/ 17 w 70"/>
              <a:gd name="T115" fmla="*/ 41 h 75"/>
              <a:gd name="T116" fmla="*/ 21 w 70"/>
              <a:gd name="T117" fmla="*/ 50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70" h="75">
                <a:moveTo>
                  <a:pt x="12" y="3"/>
                </a:moveTo>
                <a:cubicBezTo>
                  <a:pt x="17" y="3"/>
                  <a:pt x="21" y="6"/>
                  <a:pt x="21" y="11"/>
                </a:cubicBezTo>
                <a:cubicBezTo>
                  <a:pt x="21" y="15"/>
                  <a:pt x="17" y="19"/>
                  <a:pt x="12" y="19"/>
                </a:cubicBezTo>
                <a:cubicBezTo>
                  <a:pt x="8" y="19"/>
                  <a:pt x="4" y="15"/>
                  <a:pt x="4" y="11"/>
                </a:cubicBezTo>
                <a:cubicBezTo>
                  <a:pt x="4" y="6"/>
                  <a:pt x="8" y="3"/>
                  <a:pt x="12" y="3"/>
                </a:cubicBezTo>
                <a:close/>
                <a:moveTo>
                  <a:pt x="57" y="3"/>
                </a:moveTo>
                <a:cubicBezTo>
                  <a:pt x="52" y="3"/>
                  <a:pt x="49" y="6"/>
                  <a:pt x="49" y="11"/>
                </a:cubicBezTo>
                <a:cubicBezTo>
                  <a:pt x="49" y="15"/>
                  <a:pt x="52" y="19"/>
                  <a:pt x="57" y="19"/>
                </a:cubicBezTo>
                <a:cubicBezTo>
                  <a:pt x="61" y="19"/>
                  <a:pt x="65" y="15"/>
                  <a:pt x="65" y="11"/>
                </a:cubicBezTo>
                <a:cubicBezTo>
                  <a:pt x="65" y="6"/>
                  <a:pt x="61" y="3"/>
                  <a:pt x="57" y="3"/>
                </a:cubicBezTo>
                <a:close/>
                <a:moveTo>
                  <a:pt x="49" y="50"/>
                </a:moveTo>
                <a:cubicBezTo>
                  <a:pt x="49" y="72"/>
                  <a:pt x="49" y="72"/>
                  <a:pt x="49" y="72"/>
                </a:cubicBezTo>
                <a:cubicBezTo>
                  <a:pt x="54" y="72"/>
                  <a:pt x="54" y="72"/>
                  <a:pt x="54" y="72"/>
                </a:cubicBezTo>
                <a:cubicBezTo>
                  <a:pt x="57" y="56"/>
                  <a:pt x="57" y="56"/>
                  <a:pt x="57" y="56"/>
                </a:cubicBezTo>
                <a:cubicBezTo>
                  <a:pt x="59" y="72"/>
                  <a:pt x="59" y="72"/>
                  <a:pt x="59" y="72"/>
                </a:cubicBezTo>
                <a:cubicBezTo>
                  <a:pt x="65" y="72"/>
                  <a:pt x="65" y="72"/>
                  <a:pt x="65" y="72"/>
                </a:cubicBezTo>
                <a:cubicBezTo>
                  <a:pt x="65" y="48"/>
                  <a:pt x="65" y="48"/>
                  <a:pt x="65" y="48"/>
                </a:cubicBezTo>
                <a:cubicBezTo>
                  <a:pt x="68" y="46"/>
                  <a:pt x="70" y="44"/>
                  <a:pt x="70" y="41"/>
                </a:cubicBezTo>
                <a:cubicBezTo>
                  <a:pt x="70" y="28"/>
                  <a:pt x="70" y="28"/>
                  <a:pt x="70" y="28"/>
                </a:cubicBezTo>
                <a:cubicBezTo>
                  <a:pt x="70" y="24"/>
                  <a:pt x="66" y="21"/>
                  <a:pt x="62" y="21"/>
                </a:cubicBezTo>
                <a:cubicBezTo>
                  <a:pt x="52" y="21"/>
                  <a:pt x="52" y="21"/>
                  <a:pt x="52" y="21"/>
                </a:cubicBezTo>
                <a:cubicBezTo>
                  <a:pt x="52" y="21"/>
                  <a:pt x="51" y="21"/>
                  <a:pt x="50" y="21"/>
                </a:cubicBezTo>
                <a:cubicBezTo>
                  <a:pt x="52" y="23"/>
                  <a:pt x="52" y="25"/>
                  <a:pt x="52" y="28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4"/>
                  <a:pt x="51" y="48"/>
                  <a:pt x="49" y="50"/>
                </a:cubicBezTo>
                <a:close/>
                <a:moveTo>
                  <a:pt x="35" y="0"/>
                </a:moveTo>
                <a:cubicBezTo>
                  <a:pt x="40" y="0"/>
                  <a:pt x="44" y="4"/>
                  <a:pt x="44" y="9"/>
                </a:cubicBezTo>
                <a:cubicBezTo>
                  <a:pt x="44" y="13"/>
                  <a:pt x="40" y="17"/>
                  <a:pt x="35" y="17"/>
                </a:cubicBezTo>
                <a:cubicBezTo>
                  <a:pt x="30" y="17"/>
                  <a:pt x="26" y="13"/>
                  <a:pt x="26" y="9"/>
                </a:cubicBezTo>
                <a:cubicBezTo>
                  <a:pt x="26" y="4"/>
                  <a:pt x="30" y="0"/>
                  <a:pt x="35" y="0"/>
                </a:cubicBezTo>
                <a:close/>
                <a:moveTo>
                  <a:pt x="44" y="49"/>
                </a:moveTo>
                <a:cubicBezTo>
                  <a:pt x="44" y="75"/>
                  <a:pt x="44" y="75"/>
                  <a:pt x="44" y="75"/>
                </a:cubicBezTo>
                <a:cubicBezTo>
                  <a:pt x="37" y="75"/>
                  <a:pt x="37" y="75"/>
                  <a:pt x="37" y="75"/>
                </a:cubicBezTo>
                <a:cubicBezTo>
                  <a:pt x="35" y="58"/>
                  <a:pt x="35" y="58"/>
                  <a:pt x="35" y="58"/>
                </a:cubicBezTo>
                <a:cubicBezTo>
                  <a:pt x="32" y="75"/>
                  <a:pt x="32" y="75"/>
                  <a:pt x="32" y="75"/>
                </a:cubicBezTo>
                <a:cubicBezTo>
                  <a:pt x="25" y="75"/>
                  <a:pt x="25" y="75"/>
                  <a:pt x="25" y="75"/>
                </a:cubicBezTo>
                <a:cubicBezTo>
                  <a:pt x="25" y="49"/>
                  <a:pt x="25" y="49"/>
                  <a:pt x="25" y="49"/>
                </a:cubicBezTo>
                <a:cubicBezTo>
                  <a:pt x="23" y="47"/>
                  <a:pt x="21" y="44"/>
                  <a:pt x="21" y="41"/>
                </a:cubicBezTo>
                <a:cubicBezTo>
                  <a:pt x="21" y="28"/>
                  <a:pt x="21" y="28"/>
                  <a:pt x="21" y="28"/>
                </a:cubicBezTo>
                <a:cubicBezTo>
                  <a:pt x="21" y="23"/>
                  <a:pt x="25" y="19"/>
                  <a:pt x="29" y="19"/>
                </a:cubicBezTo>
                <a:cubicBezTo>
                  <a:pt x="40" y="19"/>
                  <a:pt x="40" y="19"/>
                  <a:pt x="40" y="19"/>
                </a:cubicBezTo>
                <a:cubicBezTo>
                  <a:pt x="45" y="19"/>
                  <a:pt x="48" y="23"/>
                  <a:pt x="48" y="28"/>
                </a:cubicBezTo>
                <a:cubicBezTo>
                  <a:pt x="48" y="41"/>
                  <a:pt x="48" y="41"/>
                  <a:pt x="48" y="41"/>
                </a:cubicBezTo>
                <a:cubicBezTo>
                  <a:pt x="48" y="44"/>
                  <a:pt x="46" y="47"/>
                  <a:pt x="44" y="49"/>
                </a:cubicBezTo>
                <a:close/>
                <a:moveTo>
                  <a:pt x="21" y="50"/>
                </a:moveTo>
                <a:cubicBezTo>
                  <a:pt x="21" y="72"/>
                  <a:pt x="21" y="72"/>
                  <a:pt x="21" y="72"/>
                </a:cubicBezTo>
                <a:cubicBezTo>
                  <a:pt x="15" y="72"/>
                  <a:pt x="15" y="72"/>
                  <a:pt x="15" y="72"/>
                </a:cubicBezTo>
                <a:cubicBezTo>
                  <a:pt x="12" y="56"/>
                  <a:pt x="12" y="56"/>
                  <a:pt x="12" y="56"/>
                </a:cubicBezTo>
                <a:cubicBezTo>
                  <a:pt x="10" y="72"/>
                  <a:pt x="10" y="72"/>
                  <a:pt x="10" y="72"/>
                </a:cubicBezTo>
                <a:cubicBezTo>
                  <a:pt x="4" y="72"/>
                  <a:pt x="4" y="72"/>
                  <a:pt x="4" y="72"/>
                </a:cubicBezTo>
                <a:cubicBezTo>
                  <a:pt x="4" y="48"/>
                  <a:pt x="4" y="48"/>
                  <a:pt x="4" y="48"/>
                </a:cubicBezTo>
                <a:cubicBezTo>
                  <a:pt x="1" y="46"/>
                  <a:pt x="0" y="44"/>
                  <a:pt x="0" y="41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4"/>
                  <a:pt x="3" y="21"/>
                  <a:pt x="7" y="21"/>
                </a:cubicBezTo>
                <a:cubicBezTo>
                  <a:pt x="17" y="21"/>
                  <a:pt x="17" y="21"/>
                  <a:pt x="17" y="21"/>
                </a:cubicBezTo>
                <a:cubicBezTo>
                  <a:pt x="18" y="21"/>
                  <a:pt x="18" y="21"/>
                  <a:pt x="19" y="21"/>
                </a:cubicBezTo>
                <a:cubicBezTo>
                  <a:pt x="18" y="23"/>
                  <a:pt x="17" y="25"/>
                  <a:pt x="17" y="28"/>
                </a:cubicBezTo>
                <a:cubicBezTo>
                  <a:pt x="17" y="41"/>
                  <a:pt x="17" y="41"/>
                  <a:pt x="17" y="41"/>
                </a:cubicBezTo>
                <a:cubicBezTo>
                  <a:pt x="17" y="44"/>
                  <a:pt x="18" y="48"/>
                  <a:pt x="21" y="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3223487" y="3376239"/>
            <a:ext cx="745200" cy="7462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648000" rtlCol="0" anchor="ctr"/>
          <a:lstStyle/>
          <a:p>
            <a:pPr algn="ctr"/>
            <a:endParaRPr lang="zh-CN" altLang="en-US" sz="8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5215708" y="3376239"/>
            <a:ext cx="745200" cy="7462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648000" rtlCol="0" anchor="ctr"/>
          <a:lstStyle/>
          <a:p>
            <a:pPr algn="ctr"/>
            <a:endParaRPr lang="zh-CN" altLang="en-US" sz="8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7258756" y="2800175"/>
            <a:ext cx="745200" cy="7462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648000" rtlCol="0" anchor="ctr"/>
          <a:lstStyle/>
          <a:p>
            <a:pPr algn="ctr"/>
            <a:endParaRPr lang="zh-CN" altLang="en-US" sz="800" dirty="0">
              <a:solidFill>
                <a:schemeClr val="tx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231266" y="2800175"/>
            <a:ext cx="745200" cy="7462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648000" rtlCol="0" anchor="ctr"/>
          <a:lstStyle/>
          <a:p>
            <a:pPr algn="ctr"/>
            <a:endParaRPr lang="zh-CN" altLang="en-US" sz="800" dirty="0">
              <a:solidFill>
                <a:schemeClr val="tx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12" name="Freeform 5745"/>
          <p:cNvSpPr>
            <a:spLocks noEditPoints="1"/>
          </p:cNvSpPr>
          <p:nvPr/>
        </p:nvSpPr>
        <p:spPr bwMode="auto">
          <a:xfrm>
            <a:off x="3462177" y="3597724"/>
            <a:ext cx="267820" cy="340862"/>
          </a:xfrm>
          <a:custGeom>
            <a:avLst/>
            <a:gdLst>
              <a:gd name="T0" fmla="*/ 51 w 62"/>
              <a:gd name="T1" fmla="*/ 27 h 79"/>
              <a:gd name="T2" fmla="*/ 51 w 62"/>
              <a:gd name="T3" fmla="*/ 27 h 79"/>
              <a:gd name="T4" fmla="*/ 52 w 62"/>
              <a:gd name="T5" fmla="*/ 27 h 79"/>
              <a:gd name="T6" fmla="*/ 52 w 62"/>
              <a:gd name="T7" fmla="*/ 28 h 79"/>
              <a:gd name="T8" fmla="*/ 51 w 62"/>
              <a:gd name="T9" fmla="*/ 35 h 79"/>
              <a:gd name="T10" fmla="*/ 48 w 62"/>
              <a:gd name="T11" fmla="*/ 38 h 79"/>
              <a:gd name="T12" fmla="*/ 42 w 62"/>
              <a:gd name="T13" fmla="*/ 48 h 79"/>
              <a:gd name="T14" fmla="*/ 31 w 62"/>
              <a:gd name="T15" fmla="*/ 53 h 79"/>
              <a:gd name="T16" fmla="*/ 20 w 62"/>
              <a:gd name="T17" fmla="*/ 48 h 79"/>
              <a:gd name="T18" fmla="*/ 14 w 62"/>
              <a:gd name="T19" fmla="*/ 38 h 79"/>
              <a:gd name="T20" fmla="*/ 11 w 62"/>
              <a:gd name="T21" fmla="*/ 35 h 79"/>
              <a:gd name="T22" fmla="*/ 10 w 62"/>
              <a:gd name="T23" fmla="*/ 28 h 79"/>
              <a:gd name="T24" fmla="*/ 10 w 62"/>
              <a:gd name="T25" fmla="*/ 27 h 79"/>
              <a:gd name="T26" fmla="*/ 11 w 62"/>
              <a:gd name="T27" fmla="*/ 27 h 79"/>
              <a:gd name="T28" fmla="*/ 11 w 62"/>
              <a:gd name="T29" fmla="*/ 27 h 79"/>
              <a:gd name="T30" fmla="*/ 16 w 62"/>
              <a:gd name="T31" fmla="*/ 7 h 79"/>
              <a:gd name="T32" fmla="*/ 45 w 62"/>
              <a:gd name="T33" fmla="*/ 6 h 79"/>
              <a:gd name="T34" fmla="*/ 51 w 62"/>
              <a:gd name="T35" fmla="*/ 27 h 79"/>
              <a:gd name="T36" fmla="*/ 9 w 62"/>
              <a:gd name="T37" fmla="*/ 53 h 79"/>
              <a:gd name="T38" fmla="*/ 17 w 62"/>
              <a:gd name="T39" fmla="*/ 53 h 79"/>
              <a:gd name="T40" fmla="*/ 31 w 62"/>
              <a:gd name="T41" fmla="*/ 59 h 79"/>
              <a:gd name="T42" fmla="*/ 44 w 62"/>
              <a:gd name="T43" fmla="*/ 53 h 79"/>
              <a:gd name="T44" fmla="*/ 53 w 62"/>
              <a:gd name="T45" fmla="*/ 53 h 79"/>
              <a:gd name="T46" fmla="*/ 61 w 62"/>
              <a:gd name="T47" fmla="*/ 79 h 79"/>
              <a:gd name="T48" fmla="*/ 0 w 62"/>
              <a:gd name="T49" fmla="*/ 79 h 79"/>
              <a:gd name="T50" fmla="*/ 9 w 62"/>
              <a:gd name="T51" fmla="*/ 53 h 79"/>
              <a:gd name="T52" fmla="*/ 48 w 62"/>
              <a:gd name="T53" fmla="*/ 29 h 79"/>
              <a:gd name="T54" fmla="*/ 46 w 62"/>
              <a:gd name="T55" fmla="*/ 29 h 79"/>
              <a:gd name="T56" fmla="*/ 44 w 62"/>
              <a:gd name="T57" fmla="*/ 25 h 79"/>
              <a:gd name="T58" fmla="*/ 20 w 62"/>
              <a:gd name="T59" fmla="*/ 24 h 79"/>
              <a:gd name="T60" fmla="*/ 17 w 62"/>
              <a:gd name="T61" fmla="*/ 29 h 79"/>
              <a:gd name="T62" fmla="*/ 14 w 62"/>
              <a:gd name="T63" fmla="*/ 29 h 79"/>
              <a:gd name="T64" fmla="*/ 14 w 62"/>
              <a:gd name="T65" fmla="*/ 29 h 79"/>
              <a:gd name="T66" fmla="*/ 13 w 62"/>
              <a:gd name="T67" fmla="*/ 29 h 79"/>
              <a:gd name="T68" fmla="*/ 14 w 62"/>
              <a:gd name="T69" fmla="*/ 34 h 79"/>
              <a:gd name="T70" fmla="*/ 16 w 62"/>
              <a:gd name="T71" fmla="*/ 35 h 79"/>
              <a:gd name="T72" fmla="*/ 16 w 62"/>
              <a:gd name="T73" fmla="*/ 36 h 79"/>
              <a:gd name="T74" fmla="*/ 17 w 62"/>
              <a:gd name="T75" fmla="*/ 37 h 79"/>
              <a:gd name="T76" fmla="*/ 22 w 62"/>
              <a:gd name="T77" fmla="*/ 46 h 79"/>
              <a:gd name="T78" fmla="*/ 31 w 62"/>
              <a:gd name="T79" fmla="*/ 49 h 79"/>
              <a:gd name="T80" fmla="*/ 40 w 62"/>
              <a:gd name="T81" fmla="*/ 46 h 79"/>
              <a:gd name="T82" fmla="*/ 45 w 62"/>
              <a:gd name="T83" fmla="*/ 37 h 79"/>
              <a:gd name="T84" fmla="*/ 46 w 62"/>
              <a:gd name="T85" fmla="*/ 36 h 79"/>
              <a:gd name="T86" fmla="*/ 46 w 62"/>
              <a:gd name="T87" fmla="*/ 35 h 79"/>
              <a:gd name="T88" fmla="*/ 48 w 62"/>
              <a:gd name="T89" fmla="*/ 34 h 79"/>
              <a:gd name="T90" fmla="*/ 49 w 62"/>
              <a:gd name="T91" fmla="*/ 29 h 79"/>
              <a:gd name="T92" fmla="*/ 48 w 62"/>
              <a:gd name="T93" fmla="*/ 29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62" h="79">
                <a:moveTo>
                  <a:pt x="51" y="27"/>
                </a:moveTo>
                <a:cubicBezTo>
                  <a:pt x="51" y="27"/>
                  <a:pt x="51" y="27"/>
                  <a:pt x="51" y="27"/>
                </a:cubicBezTo>
                <a:cubicBezTo>
                  <a:pt x="52" y="27"/>
                  <a:pt x="52" y="27"/>
                  <a:pt x="52" y="27"/>
                </a:cubicBezTo>
                <a:cubicBezTo>
                  <a:pt x="52" y="28"/>
                  <a:pt x="52" y="28"/>
                  <a:pt x="52" y="28"/>
                </a:cubicBezTo>
                <a:cubicBezTo>
                  <a:pt x="52" y="31"/>
                  <a:pt x="52" y="33"/>
                  <a:pt x="51" y="35"/>
                </a:cubicBezTo>
                <a:cubicBezTo>
                  <a:pt x="50" y="36"/>
                  <a:pt x="50" y="37"/>
                  <a:pt x="48" y="38"/>
                </a:cubicBezTo>
                <a:cubicBezTo>
                  <a:pt x="47" y="42"/>
                  <a:pt x="45" y="46"/>
                  <a:pt x="42" y="48"/>
                </a:cubicBezTo>
                <a:cubicBezTo>
                  <a:pt x="39" y="51"/>
                  <a:pt x="35" y="53"/>
                  <a:pt x="31" y="53"/>
                </a:cubicBezTo>
                <a:cubicBezTo>
                  <a:pt x="27" y="53"/>
                  <a:pt x="23" y="51"/>
                  <a:pt x="20" y="48"/>
                </a:cubicBezTo>
                <a:cubicBezTo>
                  <a:pt x="17" y="46"/>
                  <a:pt x="15" y="42"/>
                  <a:pt x="14" y="38"/>
                </a:cubicBezTo>
                <a:cubicBezTo>
                  <a:pt x="13" y="37"/>
                  <a:pt x="12" y="36"/>
                  <a:pt x="11" y="35"/>
                </a:cubicBezTo>
                <a:cubicBezTo>
                  <a:pt x="10" y="33"/>
                  <a:pt x="10" y="31"/>
                  <a:pt x="10" y="28"/>
                </a:cubicBezTo>
                <a:cubicBezTo>
                  <a:pt x="10" y="27"/>
                  <a:pt x="10" y="27"/>
                  <a:pt x="10" y="27"/>
                </a:cubicBezTo>
                <a:cubicBezTo>
                  <a:pt x="11" y="27"/>
                  <a:pt x="11" y="27"/>
                  <a:pt x="11" y="27"/>
                </a:cubicBezTo>
                <a:cubicBezTo>
                  <a:pt x="11" y="27"/>
                  <a:pt x="11" y="27"/>
                  <a:pt x="11" y="27"/>
                </a:cubicBezTo>
                <a:cubicBezTo>
                  <a:pt x="9" y="16"/>
                  <a:pt x="11" y="11"/>
                  <a:pt x="16" y="7"/>
                </a:cubicBezTo>
                <a:cubicBezTo>
                  <a:pt x="23" y="0"/>
                  <a:pt x="37" y="0"/>
                  <a:pt x="45" y="6"/>
                </a:cubicBezTo>
                <a:cubicBezTo>
                  <a:pt x="50" y="10"/>
                  <a:pt x="52" y="16"/>
                  <a:pt x="51" y="27"/>
                </a:cubicBezTo>
                <a:close/>
                <a:moveTo>
                  <a:pt x="9" y="53"/>
                </a:moveTo>
                <a:cubicBezTo>
                  <a:pt x="12" y="53"/>
                  <a:pt x="15" y="53"/>
                  <a:pt x="17" y="53"/>
                </a:cubicBezTo>
                <a:cubicBezTo>
                  <a:pt x="21" y="57"/>
                  <a:pt x="25" y="59"/>
                  <a:pt x="31" y="59"/>
                </a:cubicBezTo>
                <a:cubicBezTo>
                  <a:pt x="36" y="59"/>
                  <a:pt x="41" y="57"/>
                  <a:pt x="44" y="53"/>
                </a:cubicBezTo>
                <a:cubicBezTo>
                  <a:pt x="47" y="53"/>
                  <a:pt x="50" y="53"/>
                  <a:pt x="53" y="53"/>
                </a:cubicBezTo>
                <a:cubicBezTo>
                  <a:pt x="58" y="58"/>
                  <a:pt x="62" y="71"/>
                  <a:pt x="61" y="79"/>
                </a:cubicBezTo>
                <a:cubicBezTo>
                  <a:pt x="41" y="79"/>
                  <a:pt x="21" y="79"/>
                  <a:pt x="0" y="79"/>
                </a:cubicBezTo>
                <a:cubicBezTo>
                  <a:pt x="1" y="72"/>
                  <a:pt x="2" y="60"/>
                  <a:pt x="9" y="53"/>
                </a:cubicBezTo>
                <a:close/>
                <a:moveTo>
                  <a:pt x="48" y="29"/>
                </a:moveTo>
                <a:cubicBezTo>
                  <a:pt x="47" y="29"/>
                  <a:pt x="46" y="29"/>
                  <a:pt x="46" y="29"/>
                </a:cubicBezTo>
                <a:cubicBezTo>
                  <a:pt x="45" y="28"/>
                  <a:pt x="45" y="27"/>
                  <a:pt x="44" y="25"/>
                </a:cubicBezTo>
                <a:cubicBezTo>
                  <a:pt x="38" y="27"/>
                  <a:pt x="30" y="27"/>
                  <a:pt x="20" y="24"/>
                </a:cubicBezTo>
                <a:cubicBezTo>
                  <a:pt x="19" y="26"/>
                  <a:pt x="18" y="28"/>
                  <a:pt x="17" y="29"/>
                </a:cubicBezTo>
                <a:cubicBezTo>
                  <a:pt x="16" y="29"/>
                  <a:pt x="15" y="29"/>
                  <a:pt x="14" y="29"/>
                </a:cubicBezTo>
                <a:cubicBezTo>
                  <a:pt x="14" y="29"/>
                  <a:pt x="14" y="29"/>
                  <a:pt x="1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1"/>
                  <a:pt x="13" y="32"/>
                  <a:pt x="14" y="34"/>
                </a:cubicBezTo>
                <a:cubicBezTo>
                  <a:pt x="14" y="35"/>
                  <a:pt x="15" y="35"/>
                  <a:pt x="16" y="35"/>
                </a:cubicBezTo>
                <a:cubicBezTo>
                  <a:pt x="16" y="36"/>
                  <a:pt x="16" y="36"/>
                  <a:pt x="16" y="36"/>
                </a:cubicBezTo>
                <a:cubicBezTo>
                  <a:pt x="17" y="37"/>
                  <a:pt x="17" y="37"/>
                  <a:pt x="17" y="37"/>
                </a:cubicBezTo>
                <a:cubicBezTo>
                  <a:pt x="18" y="40"/>
                  <a:pt x="20" y="44"/>
                  <a:pt x="22" y="46"/>
                </a:cubicBezTo>
                <a:cubicBezTo>
                  <a:pt x="25" y="48"/>
                  <a:pt x="28" y="49"/>
                  <a:pt x="31" y="49"/>
                </a:cubicBezTo>
                <a:cubicBezTo>
                  <a:pt x="34" y="49"/>
                  <a:pt x="37" y="48"/>
                  <a:pt x="40" y="46"/>
                </a:cubicBezTo>
                <a:cubicBezTo>
                  <a:pt x="42" y="44"/>
                  <a:pt x="44" y="40"/>
                  <a:pt x="45" y="37"/>
                </a:cubicBezTo>
                <a:cubicBezTo>
                  <a:pt x="46" y="36"/>
                  <a:pt x="46" y="36"/>
                  <a:pt x="46" y="36"/>
                </a:cubicBezTo>
                <a:cubicBezTo>
                  <a:pt x="46" y="35"/>
                  <a:pt x="46" y="35"/>
                  <a:pt x="46" y="35"/>
                </a:cubicBezTo>
                <a:cubicBezTo>
                  <a:pt x="47" y="35"/>
                  <a:pt x="48" y="35"/>
                  <a:pt x="48" y="34"/>
                </a:cubicBezTo>
                <a:cubicBezTo>
                  <a:pt x="49" y="32"/>
                  <a:pt x="49" y="31"/>
                  <a:pt x="49" y="29"/>
                </a:cubicBezTo>
                <a:cubicBezTo>
                  <a:pt x="49" y="29"/>
                  <a:pt x="49" y="29"/>
                  <a:pt x="48" y="29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13" name="Freeform 5746"/>
          <p:cNvSpPr>
            <a:spLocks noEditPoints="1"/>
          </p:cNvSpPr>
          <p:nvPr/>
        </p:nvSpPr>
        <p:spPr bwMode="auto">
          <a:xfrm>
            <a:off x="1463869" y="3002882"/>
            <a:ext cx="279993" cy="340862"/>
          </a:xfrm>
          <a:custGeom>
            <a:avLst/>
            <a:gdLst>
              <a:gd name="T0" fmla="*/ 42 w 65"/>
              <a:gd name="T1" fmla="*/ 47 h 79"/>
              <a:gd name="T2" fmla="*/ 34 w 65"/>
              <a:gd name="T3" fmla="*/ 51 h 79"/>
              <a:gd name="T4" fmla="*/ 33 w 65"/>
              <a:gd name="T5" fmla="*/ 51 h 79"/>
              <a:gd name="T6" fmla="*/ 33 w 65"/>
              <a:gd name="T7" fmla="*/ 51 h 79"/>
              <a:gd name="T8" fmla="*/ 25 w 65"/>
              <a:gd name="T9" fmla="*/ 47 h 79"/>
              <a:gd name="T10" fmla="*/ 10 w 65"/>
              <a:gd name="T11" fmla="*/ 47 h 79"/>
              <a:gd name="T12" fmla="*/ 11 w 65"/>
              <a:gd name="T13" fmla="*/ 33 h 79"/>
              <a:gd name="T14" fmla="*/ 11 w 65"/>
              <a:gd name="T15" fmla="*/ 33 h 79"/>
              <a:gd name="T16" fmla="*/ 18 w 65"/>
              <a:gd name="T17" fmla="*/ 6 h 79"/>
              <a:gd name="T18" fmla="*/ 46 w 65"/>
              <a:gd name="T19" fmla="*/ 6 h 79"/>
              <a:gd name="T20" fmla="*/ 55 w 65"/>
              <a:gd name="T21" fmla="*/ 33 h 79"/>
              <a:gd name="T22" fmla="*/ 55 w 65"/>
              <a:gd name="T23" fmla="*/ 33 h 79"/>
              <a:gd name="T24" fmla="*/ 56 w 65"/>
              <a:gd name="T25" fmla="*/ 47 h 79"/>
              <a:gd name="T26" fmla="*/ 42 w 65"/>
              <a:gd name="T27" fmla="*/ 47 h 79"/>
              <a:gd name="T28" fmla="*/ 19 w 65"/>
              <a:gd name="T29" fmla="*/ 52 h 79"/>
              <a:gd name="T30" fmla="*/ 33 w 65"/>
              <a:gd name="T31" fmla="*/ 58 h 79"/>
              <a:gd name="T32" fmla="*/ 47 w 65"/>
              <a:gd name="T33" fmla="*/ 52 h 79"/>
              <a:gd name="T34" fmla="*/ 64 w 65"/>
              <a:gd name="T35" fmla="*/ 79 h 79"/>
              <a:gd name="T36" fmla="*/ 1 w 65"/>
              <a:gd name="T37" fmla="*/ 79 h 79"/>
              <a:gd name="T38" fmla="*/ 19 w 65"/>
              <a:gd name="T39" fmla="*/ 52 h 79"/>
              <a:gd name="T40" fmla="*/ 47 w 65"/>
              <a:gd name="T41" fmla="*/ 35 h 79"/>
              <a:gd name="T42" fmla="*/ 47 w 65"/>
              <a:gd name="T43" fmla="*/ 23 h 79"/>
              <a:gd name="T44" fmla="*/ 19 w 65"/>
              <a:gd name="T45" fmla="*/ 23 h 79"/>
              <a:gd name="T46" fmla="*/ 18 w 65"/>
              <a:gd name="T47" fmla="*/ 32 h 79"/>
              <a:gd name="T48" fmla="*/ 19 w 65"/>
              <a:gd name="T49" fmla="*/ 33 h 79"/>
              <a:gd name="T50" fmla="*/ 33 w 65"/>
              <a:gd name="T51" fmla="*/ 47 h 79"/>
              <a:gd name="T52" fmla="*/ 47 w 65"/>
              <a:gd name="T53" fmla="*/ 35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65" h="79">
                <a:moveTo>
                  <a:pt x="42" y="47"/>
                </a:moveTo>
                <a:cubicBezTo>
                  <a:pt x="39" y="49"/>
                  <a:pt x="37" y="50"/>
                  <a:pt x="34" y="51"/>
                </a:cubicBezTo>
                <a:cubicBezTo>
                  <a:pt x="33" y="51"/>
                  <a:pt x="33" y="51"/>
                  <a:pt x="33" y="51"/>
                </a:cubicBezTo>
                <a:cubicBezTo>
                  <a:pt x="33" y="51"/>
                  <a:pt x="33" y="51"/>
                  <a:pt x="33" y="51"/>
                </a:cubicBezTo>
                <a:cubicBezTo>
                  <a:pt x="30" y="50"/>
                  <a:pt x="27" y="49"/>
                  <a:pt x="25" y="47"/>
                </a:cubicBezTo>
                <a:cubicBezTo>
                  <a:pt x="10" y="47"/>
                  <a:pt x="10" y="47"/>
                  <a:pt x="10" y="47"/>
                </a:cubicBezTo>
                <a:cubicBezTo>
                  <a:pt x="11" y="33"/>
                  <a:pt x="11" y="33"/>
                  <a:pt x="11" y="33"/>
                </a:cubicBezTo>
                <a:cubicBezTo>
                  <a:pt x="11" y="33"/>
                  <a:pt x="11" y="33"/>
                  <a:pt x="11" y="33"/>
                </a:cubicBezTo>
                <a:cubicBezTo>
                  <a:pt x="11" y="22"/>
                  <a:pt x="14" y="10"/>
                  <a:pt x="18" y="6"/>
                </a:cubicBezTo>
                <a:cubicBezTo>
                  <a:pt x="25" y="1"/>
                  <a:pt x="39" y="0"/>
                  <a:pt x="46" y="6"/>
                </a:cubicBezTo>
                <a:cubicBezTo>
                  <a:pt x="51" y="9"/>
                  <a:pt x="55" y="22"/>
                  <a:pt x="55" y="33"/>
                </a:cubicBezTo>
                <a:cubicBezTo>
                  <a:pt x="55" y="33"/>
                  <a:pt x="55" y="33"/>
                  <a:pt x="55" y="33"/>
                </a:cubicBezTo>
                <a:cubicBezTo>
                  <a:pt x="56" y="47"/>
                  <a:pt x="56" y="47"/>
                  <a:pt x="56" y="47"/>
                </a:cubicBezTo>
                <a:cubicBezTo>
                  <a:pt x="42" y="47"/>
                  <a:pt x="42" y="47"/>
                  <a:pt x="42" y="47"/>
                </a:cubicBezTo>
                <a:close/>
                <a:moveTo>
                  <a:pt x="19" y="52"/>
                </a:moveTo>
                <a:cubicBezTo>
                  <a:pt x="22" y="56"/>
                  <a:pt x="27" y="58"/>
                  <a:pt x="33" y="58"/>
                </a:cubicBezTo>
                <a:cubicBezTo>
                  <a:pt x="38" y="58"/>
                  <a:pt x="43" y="56"/>
                  <a:pt x="47" y="52"/>
                </a:cubicBezTo>
                <a:cubicBezTo>
                  <a:pt x="61" y="57"/>
                  <a:pt x="65" y="71"/>
                  <a:pt x="64" y="79"/>
                </a:cubicBezTo>
                <a:cubicBezTo>
                  <a:pt x="43" y="79"/>
                  <a:pt x="22" y="79"/>
                  <a:pt x="1" y="79"/>
                </a:cubicBezTo>
                <a:cubicBezTo>
                  <a:pt x="0" y="71"/>
                  <a:pt x="2" y="58"/>
                  <a:pt x="19" y="52"/>
                </a:cubicBezTo>
                <a:close/>
                <a:moveTo>
                  <a:pt x="47" y="35"/>
                </a:moveTo>
                <a:cubicBezTo>
                  <a:pt x="47" y="31"/>
                  <a:pt x="47" y="24"/>
                  <a:pt x="47" y="23"/>
                </a:cubicBezTo>
                <a:cubicBezTo>
                  <a:pt x="40" y="24"/>
                  <a:pt x="29" y="25"/>
                  <a:pt x="19" y="23"/>
                </a:cubicBezTo>
                <a:cubicBezTo>
                  <a:pt x="18" y="32"/>
                  <a:pt x="18" y="32"/>
                  <a:pt x="18" y="32"/>
                </a:cubicBezTo>
                <a:cubicBezTo>
                  <a:pt x="18" y="33"/>
                  <a:pt x="19" y="33"/>
                  <a:pt x="19" y="33"/>
                </a:cubicBezTo>
                <a:cubicBezTo>
                  <a:pt x="20" y="40"/>
                  <a:pt x="25" y="46"/>
                  <a:pt x="33" y="47"/>
                </a:cubicBezTo>
                <a:cubicBezTo>
                  <a:pt x="40" y="46"/>
                  <a:pt x="45" y="41"/>
                  <a:pt x="47" y="35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14" name="Freeform 5748"/>
          <p:cNvSpPr>
            <a:spLocks noEditPoints="1"/>
          </p:cNvSpPr>
          <p:nvPr/>
        </p:nvSpPr>
        <p:spPr bwMode="auto">
          <a:xfrm>
            <a:off x="5450340" y="3558236"/>
            <a:ext cx="275936" cy="332746"/>
          </a:xfrm>
          <a:custGeom>
            <a:avLst/>
            <a:gdLst>
              <a:gd name="T0" fmla="*/ 50 w 64"/>
              <a:gd name="T1" fmla="*/ 23 h 77"/>
              <a:gd name="T2" fmla="*/ 50 w 64"/>
              <a:gd name="T3" fmla="*/ 23 h 77"/>
              <a:gd name="T4" fmla="*/ 51 w 64"/>
              <a:gd name="T5" fmla="*/ 23 h 77"/>
              <a:gd name="T6" fmla="*/ 51 w 64"/>
              <a:gd name="T7" fmla="*/ 24 h 77"/>
              <a:gd name="T8" fmla="*/ 50 w 64"/>
              <a:gd name="T9" fmla="*/ 30 h 77"/>
              <a:gd name="T10" fmla="*/ 48 w 64"/>
              <a:gd name="T11" fmla="*/ 33 h 77"/>
              <a:gd name="T12" fmla="*/ 45 w 64"/>
              <a:gd name="T13" fmla="*/ 41 h 77"/>
              <a:gd name="T14" fmla="*/ 38 w 64"/>
              <a:gd name="T15" fmla="*/ 46 h 77"/>
              <a:gd name="T16" fmla="*/ 31 w 64"/>
              <a:gd name="T17" fmla="*/ 47 h 77"/>
              <a:gd name="T18" fmla="*/ 24 w 64"/>
              <a:gd name="T19" fmla="*/ 46 h 77"/>
              <a:gd name="T20" fmla="*/ 18 w 64"/>
              <a:gd name="T21" fmla="*/ 40 h 77"/>
              <a:gd name="T22" fmla="*/ 15 w 64"/>
              <a:gd name="T23" fmla="*/ 33 h 77"/>
              <a:gd name="T24" fmla="*/ 13 w 64"/>
              <a:gd name="T25" fmla="*/ 30 h 77"/>
              <a:gd name="T26" fmla="*/ 12 w 64"/>
              <a:gd name="T27" fmla="*/ 24 h 77"/>
              <a:gd name="T28" fmla="*/ 12 w 64"/>
              <a:gd name="T29" fmla="*/ 23 h 77"/>
              <a:gd name="T30" fmla="*/ 13 w 64"/>
              <a:gd name="T31" fmla="*/ 23 h 77"/>
              <a:gd name="T32" fmla="*/ 13 w 64"/>
              <a:gd name="T33" fmla="*/ 23 h 77"/>
              <a:gd name="T34" fmla="*/ 16 w 64"/>
              <a:gd name="T35" fmla="*/ 5 h 77"/>
              <a:gd name="T36" fmla="*/ 46 w 64"/>
              <a:gd name="T37" fmla="*/ 5 h 77"/>
              <a:gd name="T38" fmla="*/ 50 w 64"/>
              <a:gd name="T39" fmla="*/ 23 h 77"/>
              <a:gd name="T40" fmla="*/ 35 w 64"/>
              <a:gd name="T41" fmla="*/ 50 h 77"/>
              <a:gd name="T42" fmla="*/ 35 w 64"/>
              <a:gd name="T43" fmla="*/ 52 h 77"/>
              <a:gd name="T44" fmla="*/ 34 w 64"/>
              <a:gd name="T45" fmla="*/ 55 h 77"/>
              <a:gd name="T46" fmla="*/ 36 w 64"/>
              <a:gd name="T47" fmla="*/ 66 h 77"/>
              <a:gd name="T48" fmla="*/ 43 w 64"/>
              <a:gd name="T49" fmla="*/ 51 h 77"/>
              <a:gd name="T50" fmla="*/ 54 w 64"/>
              <a:gd name="T51" fmla="*/ 50 h 77"/>
              <a:gd name="T52" fmla="*/ 63 w 64"/>
              <a:gd name="T53" fmla="*/ 77 h 77"/>
              <a:gd name="T54" fmla="*/ 0 w 64"/>
              <a:gd name="T55" fmla="*/ 77 h 77"/>
              <a:gd name="T56" fmla="*/ 9 w 64"/>
              <a:gd name="T57" fmla="*/ 50 h 77"/>
              <a:gd name="T58" fmla="*/ 19 w 64"/>
              <a:gd name="T59" fmla="*/ 51 h 77"/>
              <a:gd name="T60" fmla="*/ 29 w 64"/>
              <a:gd name="T61" fmla="*/ 66 h 77"/>
              <a:gd name="T62" fmla="*/ 31 w 64"/>
              <a:gd name="T63" fmla="*/ 55 h 77"/>
              <a:gd name="T64" fmla="*/ 29 w 64"/>
              <a:gd name="T65" fmla="*/ 52 h 77"/>
              <a:gd name="T66" fmla="*/ 29 w 64"/>
              <a:gd name="T67" fmla="*/ 50 h 77"/>
              <a:gd name="T68" fmla="*/ 35 w 64"/>
              <a:gd name="T69" fmla="*/ 50 h 77"/>
              <a:gd name="T70" fmla="*/ 44 w 64"/>
              <a:gd name="T71" fmla="*/ 19 h 77"/>
              <a:gd name="T72" fmla="*/ 27 w 64"/>
              <a:gd name="T73" fmla="*/ 18 h 77"/>
              <a:gd name="T74" fmla="*/ 20 w 64"/>
              <a:gd name="T75" fmla="*/ 19 h 77"/>
              <a:gd name="T76" fmla="*/ 18 w 64"/>
              <a:gd name="T77" fmla="*/ 24 h 77"/>
              <a:gd name="T78" fmla="*/ 18 w 64"/>
              <a:gd name="T79" fmla="*/ 25 h 77"/>
              <a:gd name="T80" fmla="*/ 16 w 64"/>
              <a:gd name="T81" fmla="*/ 25 h 77"/>
              <a:gd name="T82" fmla="*/ 15 w 64"/>
              <a:gd name="T83" fmla="*/ 25 h 77"/>
              <a:gd name="T84" fmla="*/ 15 w 64"/>
              <a:gd name="T85" fmla="*/ 25 h 77"/>
              <a:gd name="T86" fmla="*/ 16 w 64"/>
              <a:gd name="T87" fmla="*/ 29 h 77"/>
              <a:gd name="T88" fmla="*/ 17 w 64"/>
              <a:gd name="T89" fmla="*/ 31 h 77"/>
              <a:gd name="T90" fmla="*/ 18 w 64"/>
              <a:gd name="T91" fmla="*/ 31 h 77"/>
              <a:gd name="T92" fmla="*/ 18 w 64"/>
              <a:gd name="T93" fmla="*/ 32 h 77"/>
              <a:gd name="T94" fmla="*/ 21 w 64"/>
              <a:gd name="T95" fmla="*/ 39 h 77"/>
              <a:gd name="T96" fmla="*/ 25 w 64"/>
              <a:gd name="T97" fmla="*/ 43 h 77"/>
              <a:gd name="T98" fmla="*/ 31 w 64"/>
              <a:gd name="T99" fmla="*/ 44 h 77"/>
              <a:gd name="T100" fmla="*/ 37 w 64"/>
              <a:gd name="T101" fmla="*/ 43 h 77"/>
              <a:gd name="T102" fmla="*/ 42 w 64"/>
              <a:gd name="T103" fmla="*/ 39 h 77"/>
              <a:gd name="T104" fmla="*/ 45 w 64"/>
              <a:gd name="T105" fmla="*/ 32 h 77"/>
              <a:gd name="T106" fmla="*/ 45 w 64"/>
              <a:gd name="T107" fmla="*/ 31 h 77"/>
              <a:gd name="T108" fmla="*/ 46 w 64"/>
              <a:gd name="T109" fmla="*/ 31 h 77"/>
              <a:gd name="T110" fmla="*/ 47 w 64"/>
              <a:gd name="T111" fmla="*/ 29 h 77"/>
              <a:gd name="T112" fmla="*/ 48 w 64"/>
              <a:gd name="T113" fmla="*/ 25 h 77"/>
              <a:gd name="T114" fmla="*/ 48 w 64"/>
              <a:gd name="T115" fmla="*/ 25 h 77"/>
              <a:gd name="T116" fmla="*/ 47 w 64"/>
              <a:gd name="T117" fmla="*/ 25 h 77"/>
              <a:gd name="T118" fmla="*/ 45 w 64"/>
              <a:gd name="T119" fmla="*/ 25 h 77"/>
              <a:gd name="T120" fmla="*/ 45 w 64"/>
              <a:gd name="T121" fmla="*/ 24 h 77"/>
              <a:gd name="T122" fmla="*/ 44 w 64"/>
              <a:gd name="T123" fmla="*/ 19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64" h="77">
                <a:moveTo>
                  <a:pt x="50" y="23"/>
                </a:moveTo>
                <a:cubicBezTo>
                  <a:pt x="50" y="23"/>
                  <a:pt x="50" y="23"/>
                  <a:pt x="50" y="23"/>
                </a:cubicBezTo>
                <a:cubicBezTo>
                  <a:pt x="51" y="23"/>
                  <a:pt x="51" y="23"/>
                  <a:pt x="51" y="23"/>
                </a:cubicBezTo>
                <a:cubicBezTo>
                  <a:pt x="51" y="24"/>
                  <a:pt x="51" y="24"/>
                  <a:pt x="51" y="24"/>
                </a:cubicBezTo>
                <a:cubicBezTo>
                  <a:pt x="51" y="27"/>
                  <a:pt x="51" y="29"/>
                  <a:pt x="50" y="30"/>
                </a:cubicBezTo>
                <a:cubicBezTo>
                  <a:pt x="50" y="32"/>
                  <a:pt x="49" y="33"/>
                  <a:pt x="48" y="33"/>
                </a:cubicBezTo>
                <a:cubicBezTo>
                  <a:pt x="47" y="36"/>
                  <a:pt x="46" y="39"/>
                  <a:pt x="45" y="41"/>
                </a:cubicBezTo>
                <a:cubicBezTo>
                  <a:pt x="43" y="43"/>
                  <a:pt x="41" y="45"/>
                  <a:pt x="38" y="46"/>
                </a:cubicBezTo>
                <a:cubicBezTo>
                  <a:pt x="37" y="47"/>
                  <a:pt x="34" y="47"/>
                  <a:pt x="31" y="47"/>
                </a:cubicBezTo>
                <a:cubicBezTo>
                  <a:pt x="28" y="47"/>
                  <a:pt x="25" y="47"/>
                  <a:pt x="24" y="46"/>
                </a:cubicBezTo>
                <a:cubicBezTo>
                  <a:pt x="21" y="45"/>
                  <a:pt x="19" y="43"/>
                  <a:pt x="18" y="40"/>
                </a:cubicBezTo>
                <a:cubicBezTo>
                  <a:pt x="17" y="38"/>
                  <a:pt x="16" y="36"/>
                  <a:pt x="15" y="33"/>
                </a:cubicBezTo>
                <a:cubicBezTo>
                  <a:pt x="14" y="33"/>
                  <a:pt x="13" y="32"/>
                  <a:pt x="13" y="30"/>
                </a:cubicBezTo>
                <a:cubicBezTo>
                  <a:pt x="12" y="29"/>
                  <a:pt x="12" y="27"/>
                  <a:pt x="12" y="24"/>
                </a:cubicBezTo>
                <a:cubicBezTo>
                  <a:pt x="12" y="23"/>
                  <a:pt x="12" y="23"/>
                  <a:pt x="12" y="23"/>
                </a:cubicBezTo>
                <a:cubicBezTo>
                  <a:pt x="13" y="23"/>
                  <a:pt x="13" y="23"/>
                  <a:pt x="13" y="23"/>
                </a:cubicBezTo>
                <a:cubicBezTo>
                  <a:pt x="13" y="23"/>
                  <a:pt x="13" y="23"/>
                  <a:pt x="13" y="23"/>
                </a:cubicBezTo>
                <a:cubicBezTo>
                  <a:pt x="12" y="13"/>
                  <a:pt x="13" y="10"/>
                  <a:pt x="16" y="5"/>
                </a:cubicBezTo>
                <a:cubicBezTo>
                  <a:pt x="23" y="0"/>
                  <a:pt x="39" y="0"/>
                  <a:pt x="46" y="5"/>
                </a:cubicBezTo>
                <a:cubicBezTo>
                  <a:pt x="51" y="10"/>
                  <a:pt x="51" y="15"/>
                  <a:pt x="50" y="23"/>
                </a:cubicBezTo>
                <a:close/>
                <a:moveTo>
                  <a:pt x="35" y="50"/>
                </a:moveTo>
                <a:cubicBezTo>
                  <a:pt x="35" y="52"/>
                  <a:pt x="35" y="52"/>
                  <a:pt x="35" y="52"/>
                </a:cubicBezTo>
                <a:cubicBezTo>
                  <a:pt x="34" y="55"/>
                  <a:pt x="34" y="55"/>
                  <a:pt x="34" y="55"/>
                </a:cubicBezTo>
                <a:cubicBezTo>
                  <a:pt x="36" y="66"/>
                  <a:pt x="36" y="66"/>
                  <a:pt x="36" y="66"/>
                </a:cubicBezTo>
                <a:cubicBezTo>
                  <a:pt x="43" y="51"/>
                  <a:pt x="43" y="51"/>
                  <a:pt x="43" y="51"/>
                </a:cubicBezTo>
                <a:cubicBezTo>
                  <a:pt x="54" y="50"/>
                  <a:pt x="54" y="50"/>
                  <a:pt x="54" y="50"/>
                </a:cubicBezTo>
                <a:cubicBezTo>
                  <a:pt x="60" y="56"/>
                  <a:pt x="64" y="69"/>
                  <a:pt x="63" y="77"/>
                </a:cubicBezTo>
                <a:cubicBezTo>
                  <a:pt x="42" y="77"/>
                  <a:pt x="21" y="77"/>
                  <a:pt x="0" y="77"/>
                </a:cubicBezTo>
                <a:cubicBezTo>
                  <a:pt x="0" y="70"/>
                  <a:pt x="2" y="57"/>
                  <a:pt x="9" y="50"/>
                </a:cubicBezTo>
                <a:cubicBezTo>
                  <a:pt x="19" y="51"/>
                  <a:pt x="19" y="51"/>
                  <a:pt x="19" y="51"/>
                </a:cubicBezTo>
                <a:cubicBezTo>
                  <a:pt x="29" y="66"/>
                  <a:pt x="29" y="66"/>
                  <a:pt x="29" y="66"/>
                </a:cubicBezTo>
                <a:cubicBezTo>
                  <a:pt x="31" y="55"/>
                  <a:pt x="31" y="55"/>
                  <a:pt x="31" y="55"/>
                </a:cubicBezTo>
                <a:cubicBezTo>
                  <a:pt x="29" y="52"/>
                  <a:pt x="29" y="52"/>
                  <a:pt x="29" y="52"/>
                </a:cubicBezTo>
                <a:cubicBezTo>
                  <a:pt x="29" y="50"/>
                  <a:pt x="29" y="50"/>
                  <a:pt x="29" y="50"/>
                </a:cubicBezTo>
                <a:cubicBezTo>
                  <a:pt x="32" y="50"/>
                  <a:pt x="33" y="50"/>
                  <a:pt x="35" y="50"/>
                </a:cubicBezTo>
                <a:close/>
                <a:moveTo>
                  <a:pt x="44" y="19"/>
                </a:moveTo>
                <a:cubicBezTo>
                  <a:pt x="39" y="20"/>
                  <a:pt x="32" y="21"/>
                  <a:pt x="27" y="18"/>
                </a:cubicBezTo>
                <a:cubicBezTo>
                  <a:pt x="25" y="17"/>
                  <a:pt x="22" y="19"/>
                  <a:pt x="20" y="19"/>
                </a:cubicBezTo>
                <a:cubicBezTo>
                  <a:pt x="19" y="20"/>
                  <a:pt x="18" y="22"/>
                  <a:pt x="18" y="24"/>
                </a:cubicBezTo>
                <a:cubicBezTo>
                  <a:pt x="18" y="25"/>
                  <a:pt x="18" y="25"/>
                  <a:pt x="18" y="25"/>
                </a:cubicBezTo>
                <a:cubicBezTo>
                  <a:pt x="16" y="25"/>
                  <a:pt x="16" y="25"/>
                  <a:pt x="16" y="25"/>
                </a:cubicBezTo>
                <a:cubicBezTo>
                  <a:pt x="16" y="25"/>
                  <a:pt x="16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7"/>
                  <a:pt x="15" y="28"/>
                  <a:pt x="16" y="29"/>
                </a:cubicBezTo>
                <a:cubicBezTo>
                  <a:pt x="16" y="30"/>
                  <a:pt x="17" y="31"/>
                  <a:pt x="17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2"/>
                  <a:pt x="18" y="32"/>
                  <a:pt x="18" y="32"/>
                </a:cubicBezTo>
                <a:cubicBezTo>
                  <a:pt x="19" y="34"/>
                  <a:pt x="20" y="37"/>
                  <a:pt x="21" y="39"/>
                </a:cubicBezTo>
                <a:cubicBezTo>
                  <a:pt x="22" y="41"/>
                  <a:pt x="23" y="42"/>
                  <a:pt x="25" y="43"/>
                </a:cubicBezTo>
                <a:cubicBezTo>
                  <a:pt x="26" y="44"/>
                  <a:pt x="28" y="44"/>
                  <a:pt x="31" y="44"/>
                </a:cubicBezTo>
                <a:cubicBezTo>
                  <a:pt x="34" y="44"/>
                  <a:pt x="36" y="44"/>
                  <a:pt x="37" y="43"/>
                </a:cubicBezTo>
                <a:cubicBezTo>
                  <a:pt x="39" y="43"/>
                  <a:pt x="41" y="41"/>
                  <a:pt x="42" y="39"/>
                </a:cubicBezTo>
                <a:cubicBezTo>
                  <a:pt x="43" y="37"/>
                  <a:pt x="44" y="35"/>
                  <a:pt x="45" y="32"/>
                </a:cubicBezTo>
                <a:cubicBezTo>
                  <a:pt x="45" y="31"/>
                  <a:pt x="45" y="31"/>
                  <a:pt x="45" y="31"/>
                </a:cubicBezTo>
                <a:cubicBezTo>
                  <a:pt x="46" y="31"/>
                  <a:pt x="46" y="31"/>
                  <a:pt x="46" y="31"/>
                </a:cubicBezTo>
                <a:cubicBezTo>
                  <a:pt x="46" y="30"/>
                  <a:pt x="47" y="30"/>
                  <a:pt x="47" y="29"/>
                </a:cubicBezTo>
                <a:cubicBezTo>
                  <a:pt x="48" y="28"/>
                  <a:pt x="48" y="27"/>
                  <a:pt x="48" y="25"/>
                </a:cubicBezTo>
                <a:cubicBezTo>
                  <a:pt x="48" y="25"/>
                  <a:pt x="48" y="25"/>
                  <a:pt x="48" y="25"/>
                </a:cubicBezTo>
                <a:cubicBezTo>
                  <a:pt x="47" y="25"/>
                  <a:pt x="47" y="25"/>
                  <a:pt x="47" y="25"/>
                </a:cubicBezTo>
                <a:cubicBezTo>
                  <a:pt x="45" y="25"/>
                  <a:pt x="45" y="25"/>
                  <a:pt x="45" y="25"/>
                </a:cubicBezTo>
                <a:cubicBezTo>
                  <a:pt x="45" y="24"/>
                  <a:pt x="45" y="24"/>
                  <a:pt x="45" y="24"/>
                </a:cubicBezTo>
                <a:cubicBezTo>
                  <a:pt x="45" y="22"/>
                  <a:pt x="44" y="21"/>
                  <a:pt x="44" y="19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15" name="Freeform 5768"/>
          <p:cNvSpPr>
            <a:spLocks noEditPoints="1"/>
          </p:cNvSpPr>
          <p:nvPr/>
        </p:nvSpPr>
        <p:spPr bwMode="auto">
          <a:xfrm>
            <a:off x="7493388" y="2998649"/>
            <a:ext cx="275936" cy="324630"/>
          </a:xfrm>
          <a:custGeom>
            <a:avLst/>
            <a:gdLst>
              <a:gd name="T0" fmla="*/ 42 w 64"/>
              <a:gd name="T1" fmla="*/ 12 h 75"/>
              <a:gd name="T2" fmla="*/ 48 w 64"/>
              <a:gd name="T3" fmla="*/ 23 h 75"/>
              <a:gd name="T4" fmla="*/ 45 w 64"/>
              <a:gd name="T5" fmla="*/ 29 h 75"/>
              <a:gd name="T6" fmla="*/ 44 w 64"/>
              <a:gd name="T7" fmla="*/ 30 h 75"/>
              <a:gd name="T8" fmla="*/ 37 w 64"/>
              <a:gd name="T9" fmla="*/ 41 h 75"/>
              <a:gd name="T10" fmla="*/ 25 w 64"/>
              <a:gd name="T11" fmla="*/ 41 h 75"/>
              <a:gd name="T12" fmla="*/ 18 w 64"/>
              <a:gd name="T13" fmla="*/ 30 h 75"/>
              <a:gd name="T14" fmla="*/ 17 w 64"/>
              <a:gd name="T15" fmla="*/ 29 h 75"/>
              <a:gd name="T16" fmla="*/ 15 w 64"/>
              <a:gd name="T17" fmla="*/ 23 h 75"/>
              <a:gd name="T18" fmla="*/ 20 w 64"/>
              <a:gd name="T19" fmla="*/ 12 h 75"/>
              <a:gd name="T20" fmla="*/ 14 w 64"/>
              <a:gd name="T21" fmla="*/ 49 h 75"/>
              <a:gd name="T22" fmla="*/ 11 w 64"/>
              <a:gd name="T23" fmla="*/ 52 h 75"/>
              <a:gd name="T24" fmla="*/ 14 w 64"/>
              <a:gd name="T25" fmla="*/ 58 h 75"/>
              <a:gd name="T26" fmla="*/ 15 w 64"/>
              <a:gd name="T27" fmla="*/ 58 h 75"/>
              <a:gd name="T28" fmla="*/ 16 w 64"/>
              <a:gd name="T29" fmla="*/ 60 h 75"/>
              <a:gd name="T30" fmla="*/ 16 w 64"/>
              <a:gd name="T31" fmla="*/ 61 h 75"/>
              <a:gd name="T32" fmla="*/ 17 w 64"/>
              <a:gd name="T33" fmla="*/ 60 h 75"/>
              <a:gd name="T34" fmla="*/ 20 w 64"/>
              <a:gd name="T35" fmla="*/ 56 h 75"/>
              <a:gd name="T36" fmla="*/ 15 w 64"/>
              <a:gd name="T37" fmla="*/ 57 h 75"/>
              <a:gd name="T38" fmla="*/ 15 w 64"/>
              <a:gd name="T39" fmla="*/ 49 h 75"/>
              <a:gd name="T40" fmla="*/ 33 w 64"/>
              <a:gd name="T41" fmla="*/ 71 h 75"/>
              <a:gd name="T42" fmla="*/ 47 w 64"/>
              <a:gd name="T43" fmla="*/ 48 h 75"/>
              <a:gd name="T44" fmla="*/ 47 w 64"/>
              <a:gd name="T45" fmla="*/ 57 h 75"/>
              <a:gd name="T46" fmla="*/ 42 w 64"/>
              <a:gd name="T47" fmla="*/ 56 h 75"/>
              <a:gd name="T48" fmla="*/ 45 w 64"/>
              <a:gd name="T49" fmla="*/ 60 h 75"/>
              <a:gd name="T50" fmla="*/ 47 w 64"/>
              <a:gd name="T51" fmla="*/ 61 h 75"/>
              <a:gd name="T52" fmla="*/ 47 w 64"/>
              <a:gd name="T53" fmla="*/ 60 h 75"/>
              <a:gd name="T54" fmla="*/ 48 w 64"/>
              <a:gd name="T55" fmla="*/ 58 h 75"/>
              <a:gd name="T56" fmla="*/ 48 w 64"/>
              <a:gd name="T57" fmla="*/ 58 h 75"/>
              <a:gd name="T58" fmla="*/ 51 w 64"/>
              <a:gd name="T59" fmla="*/ 52 h 75"/>
              <a:gd name="T60" fmla="*/ 49 w 64"/>
              <a:gd name="T61" fmla="*/ 48 h 75"/>
              <a:gd name="T62" fmla="*/ 63 w 64"/>
              <a:gd name="T63" fmla="*/ 75 h 75"/>
              <a:gd name="T64" fmla="*/ 9 w 64"/>
              <a:gd name="T65" fmla="*/ 49 h 75"/>
              <a:gd name="T66" fmla="*/ 50 w 64"/>
              <a:gd name="T67" fmla="*/ 21 h 75"/>
              <a:gd name="T68" fmla="*/ 35 w 64"/>
              <a:gd name="T69" fmla="*/ 1 h 75"/>
              <a:gd name="T70" fmla="*/ 13 w 64"/>
              <a:gd name="T71" fmla="*/ 21 h 75"/>
              <a:gd name="T72" fmla="*/ 12 w 64"/>
              <a:gd name="T73" fmla="*/ 21 h 75"/>
              <a:gd name="T74" fmla="*/ 13 w 64"/>
              <a:gd name="T75" fmla="*/ 28 h 75"/>
              <a:gd name="T76" fmla="*/ 18 w 64"/>
              <a:gd name="T77" fmla="*/ 39 h 75"/>
              <a:gd name="T78" fmla="*/ 31 w 64"/>
              <a:gd name="T79" fmla="*/ 45 h 75"/>
              <a:gd name="T80" fmla="*/ 44 w 64"/>
              <a:gd name="T81" fmla="*/ 39 h 75"/>
              <a:gd name="T82" fmla="*/ 50 w 64"/>
              <a:gd name="T83" fmla="*/ 28 h 75"/>
              <a:gd name="T84" fmla="*/ 51 w 64"/>
              <a:gd name="T85" fmla="*/ 21 h 75"/>
              <a:gd name="T86" fmla="*/ 50 w 64"/>
              <a:gd name="T87" fmla="*/ 21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64" h="75">
                <a:moveTo>
                  <a:pt x="20" y="12"/>
                </a:moveTo>
                <a:cubicBezTo>
                  <a:pt x="21" y="11"/>
                  <a:pt x="42" y="12"/>
                  <a:pt x="42" y="12"/>
                </a:cubicBezTo>
                <a:cubicBezTo>
                  <a:pt x="44" y="23"/>
                  <a:pt x="44" y="23"/>
                  <a:pt x="44" y="23"/>
                </a:cubicBezTo>
                <a:cubicBezTo>
                  <a:pt x="45" y="23"/>
                  <a:pt x="47" y="23"/>
                  <a:pt x="48" y="23"/>
                </a:cubicBezTo>
                <a:cubicBezTo>
                  <a:pt x="48" y="25"/>
                  <a:pt x="47" y="26"/>
                  <a:pt x="47" y="27"/>
                </a:cubicBezTo>
                <a:cubicBezTo>
                  <a:pt x="47" y="28"/>
                  <a:pt x="46" y="29"/>
                  <a:pt x="45" y="29"/>
                </a:cubicBezTo>
                <a:cubicBezTo>
                  <a:pt x="45" y="29"/>
                  <a:pt x="45" y="29"/>
                  <a:pt x="45" y="29"/>
                </a:cubicBezTo>
                <a:cubicBezTo>
                  <a:pt x="44" y="30"/>
                  <a:pt x="44" y="30"/>
                  <a:pt x="44" y="30"/>
                </a:cubicBezTo>
                <a:cubicBezTo>
                  <a:pt x="44" y="33"/>
                  <a:pt x="43" y="35"/>
                  <a:pt x="42" y="37"/>
                </a:cubicBezTo>
                <a:cubicBezTo>
                  <a:pt x="41" y="39"/>
                  <a:pt x="39" y="41"/>
                  <a:pt x="37" y="41"/>
                </a:cubicBezTo>
                <a:cubicBezTo>
                  <a:pt x="36" y="42"/>
                  <a:pt x="33" y="42"/>
                  <a:pt x="31" y="42"/>
                </a:cubicBezTo>
                <a:cubicBezTo>
                  <a:pt x="28" y="42"/>
                  <a:pt x="26" y="42"/>
                  <a:pt x="25" y="41"/>
                </a:cubicBezTo>
                <a:cubicBezTo>
                  <a:pt x="23" y="40"/>
                  <a:pt x="22" y="39"/>
                  <a:pt x="21" y="37"/>
                </a:cubicBezTo>
                <a:cubicBezTo>
                  <a:pt x="20" y="35"/>
                  <a:pt x="19" y="33"/>
                  <a:pt x="18" y="30"/>
                </a:cubicBezTo>
                <a:cubicBezTo>
                  <a:pt x="18" y="29"/>
                  <a:pt x="18" y="29"/>
                  <a:pt x="18" y="29"/>
                </a:cubicBezTo>
                <a:cubicBezTo>
                  <a:pt x="17" y="29"/>
                  <a:pt x="17" y="29"/>
                  <a:pt x="17" y="29"/>
                </a:cubicBezTo>
                <a:cubicBezTo>
                  <a:pt x="16" y="29"/>
                  <a:pt x="16" y="28"/>
                  <a:pt x="15" y="27"/>
                </a:cubicBezTo>
                <a:cubicBezTo>
                  <a:pt x="15" y="26"/>
                  <a:pt x="15" y="25"/>
                  <a:pt x="15" y="23"/>
                </a:cubicBezTo>
                <a:cubicBezTo>
                  <a:pt x="16" y="23"/>
                  <a:pt x="17" y="23"/>
                  <a:pt x="18" y="23"/>
                </a:cubicBezTo>
                <a:cubicBezTo>
                  <a:pt x="19" y="20"/>
                  <a:pt x="19" y="14"/>
                  <a:pt x="20" y="12"/>
                </a:cubicBezTo>
                <a:close/>
                <a:moveTo>
                  <a:pt x="9" y="49"/>
                </a:moveTo>
                <a:cubicBezTo>
                  <a:pt x="14" y="49"/>
                  <a:pt x="14" y="49"/>
                  <a:pt x="14" y="49"/>
                </a:cubicBezTo>
                <a:cubicBezTo>
                  <a:pt x="12" y="52"/>
                  <a:pt x="12" y="52"/>
                  <a:pt x="12" y="52"/>
                </a:cubicBezTo>
                <a:cubicBezTo>
                  <a:pt x="11" y="52"/>
                  <a:pt x="11" y="52"/>
                  <a:pt x="11" y="52"/>
                </a:cubicBezTo>
                <a:cubicBezTo>
                  <a:pt x="11" y="52"/>
                  <a:pt x="11" y="52"/>
                  <a:pt x="11" y="52"/>
                </a:cubicBezTo>
                <a:cubicBezTo>
                  <a:pt x="14" y="58"/>
                  <a:pt x="14" y="58"/>
                  <a:pt x="14" y="58"/>
                </a:cubicBezTo>
                <a:cubicBezTo>
                  <a:pt x="14" y="58"/>
                  <a:pt x="14" y="58"/>
                  <a:pt x="14" y="58"/>
                </a:cubicBezTo>
                <a:cubicBezTo>
                  <a:pt x="15" y="58"/>
                  <a:pt x="15" y="58"/>
                  <a:pt x="15" y="58"/>
                </a:cubicBezTo>
                <a:cubicBezTo>
                  <a:pt x="17" y="58"/>
                  <a:pt x="17" y="58"/>
                  <a:pt x="17" y="58"/>
                </a:cubicBezTo>
                <a:cubicBezTo>
                  <a:pt x="16" y="60"/>
                  <a:pt x="16" y="60"/>
                  <a:pt x="16" y="60"/>
                </a:cubicBezTo>
                <a:cubicBezTo>
                  <a:pt x="15" y="60"/>
                  <a:pt x="15" y="60"/>
                  <a:pt x="15" y="60"/>
                </a:cubicBezTo>
                <a:cubicBezTo>
                  <a:pt x="16" y="61"/>
                  <a:pt x="16" y="61"/>
                  <a:pt x="16" y="61"/>
                </a:cubicBezTo>
                <a:cubicBezTo>
                  <a:pt x="28" y="72"/>
                  <a:pt x="28" y="72"/>
                  <a:pt x="28" y="72"/>
                </a:cubicBezTo>
                <a:cubicBezTo>
                  <a:pt x="17" y="60"/>
                  <a:pt x="17" y="60"/>
                  <a:pt x="17" y="60"/>
                </a:cubicBezTo>
                <a:cubicBezTo>
                  <a:pt x="19" y="58"/>
                  <a:pt x="19" y="58"/>
                  <a:pt x="19" y="58"/>
                </a:cubicBezTo>
                <a:cubicBezTo>
                  <a:pt x="20" y="56"/>
                  <a:pt x="20" y="56"/>
                  <a:pt x="20" y="56"/>
                </a:cubicBezTo>
                <a:cubicBezTo>
                  <a:pt x="18" y="57"/>
                  <a:pt x="18" y="57"/>
                  <a:pt x="18" y="57"/>
                </a:cubicBezTo>
                <a:cubicBezTo>
                  <a:pt x="15" y="57"/>
                  <a:pt x="15" y="57"/>
                  <a:pt x="15" y="57"/>
                </a:cubicBezTo>
                <a:cubicBezTo>
                  <a:pt x="13" y="52"/>
                  <a:pt x="13" y="52"/>
                  <a:pt x="13" y="52"/>
                </a:cubicBezTo>
                <a:cubicBezTo>
                  <a:pt x="15" y="49"/>
                  <a:pt x="15" y="49"/>
                  <a:pt x="15" y="49"/>
                </a:cubicBezTo>
                <a:cubicBezTo>
                  <a:pt x="19" y="49"/>
                  <a:pt x="19" y="49"/>
                  <a:pt x="19" y="49"/>
                </a:cubicBezTo>
                <a:cubicBezTo>
                  <a:pt x="33" y="71"/>
                  <a:pt x="33" y="71"/>
                  <a:pt x="33" y="71"/>
                </a:cubicBezTo>
                <a:cubicBezTo>
                  <a:pt x="43" y="49"/>
                  <a:pt x="43" y="49"/>
                  <a:pt x="43" y="49"/>
                </a:cubicBezTo>
                <a:cubicBezTo>
                  <a:pt x="47" y="48"/>
                  <a:pt x="47" y="48"/>
                  <a:pt x="47" y="48"/>
                </a:cubicBezTo>
                <a:cubicBezTo>
                  <a:pt x="50" y="52"/>
                  <a:pt x="50" y="52"/>
                  <a:pt x="50" y="52"/>
                </a:cubicBezTo>
                <a:cubicBezTo>
                  <a:pt x="47" y="57"/>
                  <a:pt x="47" y="57"/>
                  <a:pt x="47" y="57"/>
                </a:cubicBezTo>
                <a:cubicBezTo>
                  <a:pt x="44" y="57"/>
                  <a:pt x="44" y="57"/>
                  <a:pt x="44" y="57"/>
                </a:cubicBezTo>
                <a:cubicBezTo>
                  <a:pt x="42" y="56"/>
                  <a:pt x="42" y="56"/>
                  <a:pt x="42" y="56"/>
                </a:cubicBezTo>
                <a:cubicBezTo>
                  <a:pt x="43" y="58"/>
                  <a:pt x="43" y="58"/>
                  <a:pt x="43" y="58"/>
                </a:cubicBezTo>
                <a:cubicBezTo>
                  <a:pt x="45" y="60"/>
                  <a:pt x="45" y="60"/>
                  <a:pt x="45" y="60"/>
                </a:cubicBezTo>
                <a:cubicBezTo>
                  <a:pt x="37" y="72"/>
                  <a:pt x="37" y="72"/>
                  <a:pt x="37" y="72"/>
                </a:cubicBezTo>
                <a:cubicBezTo>
                  <a:pt x="47" y="61"/>
                  <a:pt x="47" y="61"/>
                  <a:pt x="47" y="61"/>
                </a:cubicBezTo>
                <a:cubicBezTo>
                  <a:pt x="47" y="60"/>
                  <a:pt x="47" y="60"/>
                  <a:pt x="47" y="60"/>
                </a:cubicBezTo>
                <a:cubicBezTo>
                  <a:pt x="47" y="60"/>
                  <a:pt x="47" y="60"/>
                  <a:pt x="47" y="60"/>
                </a:cubicBezTo>
                <a:cubicBezTo>
                  <a:pt x="46" y="58"/>
                  <a:pt x="46" y="58"/>
                  <a:pt x="46" y="58"/>
                </a:cubicBezTo>
                <a:cubicBezTo>
                  <a:pt x="48" y="58"/>
                  <a:pt x="48" y="58"/>
                  <a:pt x="48" y="58"/>
                </a:cubicBezTo>
                <a:cubicBezTo>
                  <a:pt x="48" y="58"/>
                  <a:pt x="48" y="58"/>
                  <a:pt x="48" y="58"/>
                </a:cubicBezTo>
                <a:cubicBezTo>
                  <a:pt x="48" y="58"/>
                  <a:pt x="48" y="58"/>
                  <a:pt x="48" y="58"/>
                </a:cubicBezTo>
                <a:cubicBezTo>
                  <a:pt x="51" y="52"/>
                  <a:pt x="51" y="52"/>
                  <a:pt x="51" y="52"/>
                </a:cubicBezTo>
                <a:cubicBezTo>
                  <a:pt x="51" y="52"/>
                  <a:pt x="51" y="52"/>
                  <a:pt x="51" y="52"/>
                </a:cubicBezTo>
                <a:cubicBezTo>
                  <a:pt x="51" y="52"/>
                  <a:pt x="51" y="52"/>
                  <a:pt x="51" y="52"/>
                </a:cubicBezTo>
                <a:cubicBezTo>
                  <a:pt x="49" y="48"/>
                  <a:pt x="49" y="48"/>
                  <a:pt x="49" y="48"/>
                </a:cubicBezTo>
                <a:cubicBezTo>
                  <a:pt x="54" y="48"/>
                  <a:pt x="54" y="48"/>
                  <a:pt x="54" y="48"/>
                </a:cubicBezTo>
                <a:cubicBezTo>
                  <a:pt x="60" y="54"/>
                  <a:pt x="64" y="67"/>
                  <a:pt x="63" y="75"/>
                </a:cubicBezTo>
                <a:cubicBezTo>
                  <a:pt x="42" y="75"/>
                  <a:pt x="21" y="75"/>
                  <a:pt x="0" y="75"/>
                </a:cubicBezTo>
                <a:cubicBezTo>
                  <a:pt x="0" y="68"/>
                  <a:pt x="1" y="55"/>
                  <a:pt x="9" y="49"/>
                </a:cubicBezTo>
                <a:close/>
                <a:moveTo>
                  <a:pt x="50" y="21"/>
                </a:moveTo>
                <a:cubicBezTo>
                  <a:pt x="50" y="21"/>
                  <a:pt x="50" y="21"/>
                  <a:pt x="50" y="21"/>
                </a:cubicBezTo>
                <a:cubicBezTo>
                  <a:pt x="50" y="21"/>
                  <a:pt x="49" y="8"/>
                  <a:pt x="48" y="6"/>
                </a:cubicBezTo>
                <a:cubicBezTo>
                  <a:pt x="47" y="4"/>
                  <a:pt x="40" y="1"/>
                  <a:pt x="35" y="1"/>
                </a:cubicBezTo>
                <a:cubicBezTo>
                  <a:pt x="31" y="0"/>
                  <a:pt x="19" y="1"/>
                  <a:pt x="16" y="4"/>
                </a:cubicBezTo>
                <a:cubicBezTo>
                  <a:pt x="13" y="6"/>
                  <a:pt x="13" y="17"/>
                  <a:pt x="13" y="21"/>
                </a:cubicBezTo>
                <a:cubicBezTo>
                  <a:pt x="13" y="21"/>
                  <a:pt x="13" y="21"/>
                  <a:pt x="12" y="21"/>
                </a:cubicBezTo>
                <a:cubicBezTo>
                  <a:pt x="12" y="21"/>
                  <a:pt x="12" y="21"/>
                  <a:pt x="12" y="21"/>
                </a:cubicBezTo>
                <a:cubicBezTo>
                  <a:pt x="12" y="22"/>
                  <a:pt x="12" y="22"/>
                  <a:pt x="12" y="22"/>
                </a:cubicBezTo>
                <a:cubicBezTo>
                  <a:pt x="12" y="25"/>
                  <a:pt x="12" y="27"/>
                  <a:pt x="13" y="28"/>
                </a:cubicBezTo>
                <a:cubicBezTo>
                  <a:pt x="13" y="30"/>
                  <a:pt x="14" y="31"/>
                  <a:pt x="15" y="31"/>
                </a:cubicBezTo>
                <a:cubicBezTo>
                  <a:pt x="16" y="34"/>
                  <a:pt x="17" y="36"/>
                  <a:pt x="18" y="39"/>
                </a:cubicBezTo>
                <a:cubicBezTo>
                  <a:pt x="19" y="41"/>
                  <a:pt x="21" y="43"/>
                  <a:pt x="24" y="44"/>
                </a:cubicBezTo>
                <a:cubicBezTo>
                  <a:pt x="25" y="45"/>
                  <a:pt x="28" y="45"/>
                  <a:pt x="31" y="45"/>
                </a:cubicBezTo>
                <a:cubicBezTo>
                  <a:pt x="34" y="45"/>
                  <a:pt x="37" y="45"/>
                  <a:pt x="38" y="44"/>
                </a:cubicBezTo>
                <a:cubicBezTo>
                  <a:pt x="41" y="43"/>
                  <a:pt x="43" y="41"/>
                  <a:pt x="44" y="39"/>
                </a:cubicBezTo>
                <a:cubicBezTo>
                  <a:pt x="46" y="37"/>
                  <a:pt x="47" y="34"/>
                  <a:pt x="47" y="31"/>
                </a:cubicBezTo>
                <a:cubicBezTo>
                  <a:pt x="49" y="31"/>
                  <a:pt x="49" y="30"/>
                  <a:pt x="50" y="28"/>
                </a:cubicBezTo>
                <a:cubicBezTo>
                  <a:pt x="51" y="27"/>
                  <a:pt x="51" y="25"/>
                  <a:pt x="51" y="22"/>
                </a:cubicBezTo>
                <a:cubicBezTo>
                  <a:pt x="51" y="21"/>
                  <a:pt x="51" y="21"/>
                  <a:pt x="51" y="21"/>
                </a:cubicBezTo>
                <a:cubicBezTo>
                  <a:pt x="50" y="21"/>
                  <a:pt x="50" y="21"/>
                  <a:pt x="50" y="21"/>
                </a:cubicBezTo>
                <a:cubicBezTo>
                  <a:pt x="50" y="21"/>
                  <a:pt x="50" y="21"/>
                  <a:pt x="50" y="2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 flipH="1" flipV="1">
            <a:off x="4742853" y="1721421"/>
            <a:ext cx="2523526" cy="1218986"/>
          </a:xfrm>
          <a:prstGeom prst="line">
            <a:avLst/>
          </a:prstGeom>
          <a:ln w="19050">
            <a:solidFill>
              <a:schemeClr val="bg1"/>
            </a:solidFill>
            <a:prstDash val="sysDot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V="1">
            <a:off x="3729997" y="1779662"/>
            <a:ext cx="755253" cy="1564083"/>
          </a:xfrm>
          <a:prstGeom prst="line">
            <a:avLst/>
          </a:prstGeom>
          <a:ln w="19050">
            <a:solidFill>
              <a:schemeClr val="bg1"/>
            </a:solidFill>
            <a:prstDash val="sysDot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H="1" flipV="1">
            <a:off x="4595559" y="1779662"/>
            <a:ext cx="755253" cy="1564083"/>
          </a:xfrm>
          <a:prstGeom prst="line">
            <a:avLst/>
          </a:prstGeom>
          <a:ln w="19050">
            <a:solidFill>
              <a:schemeClr val="bg1"/>
            </a:solidFill>
            <a:prstDash val="sysDot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矩形 20"/>
          <p:cNvSpPr/>
          <p:nvPr/>
        </p:nvSpPr>
        <p:spPr>
          <a:xfrm>
            <a:off x="553374" y="3785870"/>
            <a:ext cx="2100982" cy="50783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</a:t>
            </a:r>
          </a:p>
          <a:p>
            <a:pPr algn="ctr"/>
            <a:r>
              <a:rPr lang="en-US" altLang="zh-CN" sz="9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</a:t>
            </a:r>
          </a:p>
          <a:p>
            <a:pPr algn="ctr"/>
            <a:r>
              <a:rPr lang="en-US" altLang="zh-CN" sz="9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</a:t>
            </a:r>
            <a:endParaRPr lang="en-US" altLang="zh-CN" sz="9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171817" y="3586802"/>
            <a:ext cx="8867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1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here</a:t>
            </a:r>
          </a:p>
        </p:txBody>
      </p:sp>
      <p:sp>
        <p:nvSpPr>
          <p:cNvPr id="23" name="矩形 22"/>
          <p:cNvSpPr/>
          <p:nvPr/>
        </p:nvSpPr>
        <p:spPr>
          <a:xfrm>
            <a:off x="2471018" y="4357658"/>
            <a:ext cx="2100982" cy="50783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</a:t>
            </a:r>
          </a:p>
          <a:p>
            <a:pPr algn="ctr"/>
            <a:r>
              <a:rPr lang="en-US" altLang="zh-CN" sz="9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</a:t>
            </a:r>
          </a:p>
          <a:p>
            <a:pPr algn="ctr"/>
            <a:r>
              <a:rPr lang="en-US" altLang="zh-CN" sz="9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</a:t>
            </a:r>
            <a:endParaRPr lang="en-US" altLang="zh-CN" sz="9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089461" y="4158590"/>
            <a:ext cx="8867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1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here</a:t>
            </a:r>
          </a:p>
        </p:txBody>
      </p:sp>
      <p:sp>
        <p:nvSpPr>
          <p:cNvPr id="25" name="矩形 24"/>
          <p:cNvSpPr/>
          <p:nvPr/>
        </p:nvSpPr>
        <p:spPr>
          <a:xfrm>
            <a:off x="4703266" y="4352448"/>
            <a:ext cx="2100982" cy="50783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</a:t>
            </a:r>
          </a:p>
          <a:p>
            <a:pPr algn="ctr"/>
            <a:r>
              <a:rPr lang="en-US" altLang="zh-CN" sz="9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</a:t>
            </a:r>
          </a:p>
          <a:p>
            <a:pPr algn="ctr"/>
            <a:r>
              <a:rPr lang="en-US" altLang="zh-CN" sz="9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</a:t>
            </a:r>
            <a:endParaRPr lang="en-US" altLang="zh-CN" sz="9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321709" y="4153380"/>
            <a:ext cx="8867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1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here</a:t>
            </a:r>
          </a:p>
        </p:txBody>
      </p:sp>
      <p:sp>
        <p:nvSpPr>
          <p:cNvPr id="27" name="矩形 26"/>
          <p:cNvSpPr/>
          <p:nvPr/>
        </p:nvSpPr>
        <p:spPr>
          <a:xfrm>
            <a:off x="6580865" y="3746382"/>
            <a:ext cx="2100982" cy="50783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</a:t>
            </a:r>
          </a:p>
          <a:p>
            <a:pPr algn="ctr"/>
            <a:r>
              <a:rPr lang="en-US" altLang="zh-CN" sz="9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</a:t>
            </a:r>
          </a:p>
          <a:p>
            <a:pPr algn="ctr"/>
            <a:r>
              <a:rPr lang="en-US" altLang="zh-CN" sz="9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</a:t>
            </a:r>
            <a:endParaRPr lang="en-US" altLang="zh-CN" sz="9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7199308" y="3547314"/>
            <a:ext cx="8867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1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here</a:t>
            </a:r>
          </a:p>
        </p:txBody>
      </p:sp>
      <p:sp>
        <p:nvSpPr>
          <p:cNvPr id="7" name="云形 6"/>
          <p:cNvSpPr/>
          <p:nvPr/>
        </p:nvSpPr>
        <p:spPr>
          <a:xfrm>
            <a:off x="2843808" y="1347614"/>
            <a:ext cx="3312368" cy="1440160"/>
          </a:xfrm>
          <a:prstGeom prst="clou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143623" y="1913805"/>
            <a:ext cx="272863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</a:t>
            </a:r>
          </a:p>
        </p:txBody>
      </p:sp>
    </p:spTree>
    <p:extLst>
      <p:ext uri="{BB962C8B-B14F-4D97-AF65-F5344CB8AC3E}">
        <p14:creationId xmlns:p14="http://schemas.microsoft.com/office/powerpoint/2010/main" val="3768687410"/>
      </p:ext>
    </p:extLst>
  </p:cSld>
  <p:clrMapOvr>
    <a:masterClrMapping/>
  </p:clrMapOvr>
  <p:transition spd="slow" advTm="3000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648002" y="32306"/>
            <a:ext cx="3676526" cy="52322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The Coolest Design</a:t>
            </a:r>
            <a:endParaRPr lang="en-US" altLang="zh-CN" sz="28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499992" y="483518"/>
            <a:ext cx="4608511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Lorem ipsum dolor sit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amet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,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consectetur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adipisicing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elit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,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sed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do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eiusmod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tempor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incididunt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ut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labore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et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dolore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magna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aliqua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.</a:t>
            </a:r>
          </a:p>
        </p:txBody>
      </p:sp>
      <p:sp>
        <p:nvSpPr>
          <p:cNvPr id="5" name="矩形 4"/>
          <p:cNvSpPr/>
          <p:nvPr/>
        </p:nvSpPr>
        <p:spPr>
          <a:xfrm>
            <a:off x="467544" y="207083"/>
            <a:ext cx="196720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</a:t>
            </a:r>
          </a:p>
        </p:txBody>
      </p:sp>
      <p:sp>
        <p:nvSpPr>
          <p:cNvPr id="6" name="Freeform 5658"/>
          <p:cNvSpPr>
            <a:spLocks noEditPoints="1"/>
          </p:cNvSpPr>
          <p:nvPr/>
        </p:nvSpPr>
        <p:spPr bwMode="auto">
          <a:xfrm>
            <a:off x="251520" y="226828"/>
            <a:ext cx="236538" cy="254000"/>
          </a:xfrm>
          <a:custGeom>
            <a:avLst/>
            <a:gdLst>
              <a:gd name="T0" fmla="*/ 12 w 70"/>
              <a:gd name="T1" fmla="*/ 3 h 75"/>
              <a:gd name="T2" fmla="*/ 21 w 70"/>
              <a:gd name="T3" fmla="*/ 11 h 75"/>
              <a:gd name="T4" fmla="*/ 12 w 70"/>
              <a:gd name="T5" fmla="*/ 19 h 75"/>
              <a:gd name="T6" fmla="*/ 4 w 70"/>
              <a:gd name="T7" fmla="*/ 11 h 75"/>
              <a:gd name="T8" fmla="*/ 12 w 70"/>
              <a:gd name="T9" fmla="*/ 3 h 75"/>
              <a:gd name="T10" fmla="*/ 57 w 70"/>
              <a:gd name="T11" fmla="*/ 3 h 75"/>
              <a:gd name="T12" fmla="*/ 49 w 70"/>
              <a:gd name="T13" fmla="*/ 11 h 75"/>
              <a:gd name="T14" fmla="*/ 57 w 70"/>
              <a:gd name="T15" fmla="*/ 19 h 75"/>
              <a:gd name="T16" fmla="*/ 65 w 70"/>
              <a:gd name="T17" fmla="*/ 11 h 75"/>
              <a:gd name="T18" fmla="*/ 57 w 70"/>
              <a:gd name="T19" fmla="*/ 3 h 75"/>
              <a:gd name="T20" fmla="*/ 49 w 70"/>
              <a:gd name="T21" fmla="*/ 50 h 75"/>
              <a:gd name="T22" fmla="*/ 49 w 70"/>
              <a:gd name="T23" fmla="*/ 72 h 75"/>
              <a:gd name="T24" fmla="*/ 54 w 70"/>
              <a:gd name="T25" fmla="*/ 72 h 75"/>
              <a:gd name="T26" fmla="*/ 57 w 70"/>
              <a:gd name="T27" fmla="*/ 56 h 75"/>
              <a:gd name="T28" fmla="*/ 59 w 70"/>
              <a:gd name="T29" fmla="*/ 72 h 75"/>
              <a:gd name="T30" fmla="*/ 65 w 70"/>
              <a:gd name="T31" fmla="*/ 72 h 75"/>
              <a:gd name="T32" fmla="*/ 65 w 70"/>
              <a:gd name="T33" fmla="*/ 48 h 75"/>
              <a:gd name="T34" fmla="*/ 70 w 70"/>
              <a:gd name="T35" fmla="*/ 41 h 75"/>
              <a:gd name="T36" fmla="*/ 70 w 70"/>
              <a:gd name="T37" fmla="*/ 28 h 75"/>
              <a:gd name="T38" fmla="*/ 62 w 70"/>
              <a:gd name="T39" fmla="*/ 21 h 75"/>
              <a:gd name="T40" fmla="*/ 52 w 70"/>
              <a:gd name="T41" fmla="*/ 21 h 75"/>
              <a:gd name="T42" fmla="*/ 50 w 70"/>
              <a:gd name="T43" fmla="*/ 21 h 75"/>
              <a:gd name="T44" fmla="*/ 52 w 70"/>
              <a:gd name="T45" fmla="*/ 28 h 75"/>
              <a:gd name="T46" fmla="*/ 52 w 70"/>
              <a:gd name="T47" fmla="*/ 41 h 75"/>
              <a:gd name="T48" fmla="*/ 49 w 70"/>
              <a:gd name="T49" fmla="*/ 50 h 75"/>
              <a:gd name="T50" fmla="*/ 35 w 70"/>
              <a:gd name="T51" fmla="*/ 0 h 75"/>
              <a:gd name="T52" fmla="*/ 44 w 70"/>
              <a:gd name="T53" fmla="*/ 9 h 75"/>
              <a:gd name="T54" fmla="*/ 35 w 70"/>
              <a:gd name="T55" fmla="*/ 17 h 75"/>
              <a:gd name="T56" fmla="*/ 26 w 70"/>
              <a:gd name="T57" fmla="*/ 9 h 75"/>
              <a:gd name="T58" fmla="*/ 35 w 70"/>
              <a:gd name="T59" fmla="*/ 0 h 75"/>
              <a:gd name="T60" fmla="*/ 44 w 70"/>
              <a:gd name="T61" fmla="*/ 49 h 75"/>
              <a:gd name="T62" fmla="*/ 44 w 70"/>
              <a:gd name="T63" fmla="*/ 75 h 75"/>
              <a:gd name="T64" fmla="*/ 37 w 70"/>
              <a:gd name="T65" fmla="*/ 75 h 75"/>
              <a:gd name="T66" fmla="*/ 35 w 70"/>
              <a:gd name="T67" fmla="*/ 58 h 75"/>
              <a:gd name="T68" fmla="*/ 32 w 70"/>
              <a:gd name="T69" fmla="*/ 75 h 75"/>
              <a:gd name="T70" fmla="*/ 25 w 70"/>
              <a:gd name="T71" fmla="*/ 75 h 75"/>
              <a:gd name="T72" fmla="*/ 25 w 70"/>
              <a:gd name="T73" fmla="*/ 49 h 75"/>
              <a:gd name="T74" fmla="*/ 21 w 70"/>
              <a:gd name="T75" fmla="*/ 41 h 75"/>
              <a:gd name="T76" fmla="*/ 21 w 70"/>
              <a:gd name="T77" fmla="*/ 28 h 75"/>
              <a:gd name="T78" fmla="*/ 29 w 70"/>
              <a:gd name="T79" fmla="*/ 19 h 75"/>
              <a:gd name="T80" fmla="*/ 40 w 70"/>
              <a:gd name="T81" fmla="*/ 19 h 75"/>
              <a:gd name="T82" fmla="*/ 48 w 70"/>
              <a:gd name="T83" fmla="*/ 28 h 75"/>
              <a:gd name="T84" fmla="*/ 48 w 70"/>
              <a:gd name="T85" fmla="*/ 41 h 75"/>
              <a:gd name="T86" fmla="*/ 44 w 70"/>
              <a:gd name="T87" fmla="*/ 49 h 75"/>
              <a:gd name="T88" fmla="*/ 21 w 70"/>
              <a:gd name="T89" fmla="*/ 50 h 75"/>
              <a:gd name="T90" fmla="*/ 21 w 70"/>
              <a:gd name="T91" fmla="*/ 72 h 75"/>
              <a:gd name="T92" fmla="*/ 15 w 70"/>
              <a:gd name="T93" fmla="*/ 72 h 75"/>
              <a:gd name="T94" fmla="*/ 12 w 70"/>
              <a:gd name="T95" fmla="*/ 56 h 75"/>
              <a:gd name="T96" fmla="*/ 10 w 70"/>
              <a:gd name="T97" fmla="*/ 72 h 75"/>
              <a:gd name="T98" fmla="*/ 4 w 70"/>
              <a:gd name="T99" fmla="*/ 72 h 75"/>
              <a:gd name="T100" fmla="*/ 4 w 70"/>
              <a:gd name="T101" fmla="*/ 48 h 75"/>
              <a:gd name="T102" fmla="*/ 0 w 70"/>
              <a:gd name="T103" fmla="*/ 41 h 75"/>
              <a:gd name="T104" fmla="*/ 0 w 70"/>
              <a:gd name="T105" fmla="*/ 28 h 75"/>
              <a:gd name="T106" fmla="*/ 7 w 70"/>
              <a:gd name="T107" fmla="*/ 21 h 75"/>
              <a:gd name="T108" fmla="*/ 17 w 70"/>
              <a:gd name="T109" fmla="*/ 21 h 75"/>
              <a:gd name="T110" fmla="*/ 19 w 70"/>
              <a:gd name="T111" fmla="*/ 21 h 75"/>
              <a:gd name="T112" fmla="*/ 17 w 70"/>
              <a:gd name="T113" fmla="*/ 28 h 75"/>
              <a:gd name="T114" fmla="*/ 17 w 70"/>
              <a:gd name="T115" fmla="*/ 41 h 75"/>
              <a:gd name="T116" fmla="*/ 21 w 70"/>
              <a:gd name="T117" fmla="*/ 50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70" h="75">
                <a:moveTo>
                  <a:pt x="12" y="3"/>
                </a:moveTo>
                <a:cubicBezTo>
                  <a:pt x="17" y="3"/>
                  <a:pt x="21" y="6"/>
                  <a:pt x="21" y="11"/>
                </a:cubicBezTo>
                <a:cubicBezTo>
                  <a:pt x="21" y="15"/>
                  <a:pt x="17" y="19"/>
                  <a:pt x="12" y="19"/>
                </a:cubicBezTo>
                <a:cubicBezTo>
                  <a:pt x="8" y="19"/>
                  <a:pt x="4" y="15"/>
                  <a:pt x="4" y="11"/>
                </a:cubicBezTo>
                <a:cubicBezTo>
                  <a:pt x="4" y="6"/>
                  <a:pt x="8" y="3"/>
                  <a:pt x="12" y="3"/>
                </a:cubicBezTo>
                <a:close/>
                <a:moveTo>
                  <a:pt x="57" y="3"/>
                </a:moveTo>
                <a:cubicBezTo>
                  <a:pt x="52" y="3"/>
                  <a:pt x="49" y="6"/>
                  <a:pt x="49" y="11"/>
                </a:cubicBezTo>
                <a:cubicBezTo>
                  <a:pt x="49" y="15"/>
                  <a:pt x="52" y="19"/>
                  <a:pt x="57" y="19"/>
                </a:cubicBezTo>
                <a:cubicBezTo>
                  <a:pt x="61" y="19"/>
                  <a:pt x="65" y="15"/>
                  <a:pt x="65" y="11"/>
                </a:cubicBezTo>
                <a:cubicBezTo>
                  <a:pt x="65" y="6"/>
                  <a:pt x="61" y="3"/>
                  <a:pt x="57" y="3"/>
                </a:cubicBezTo>
                <a:close/>
                <a:moveTo>
                  <a:pt x="49" y="50"/>
                </a:moveTo>
                <a:cubicBezTo>
                  <a:pt x="49" y="72"/>
                  <a:pt x="49" y="72"/>
                  <a:pt x="49" y="72"/>
                </a:cubicBezTo>
                <a:cubicBezTo>
                  <a:pt x="54" y="72"/>
                  <a:pt x="54" y="72"/>
                  <a:pt x="54" y="72"/>
                </a:cubicBezTo>
                <a:cubicBezTo>
                  <a:pt x="57" y="56"/>
                  <a:pt x="57" y="56"/>
                  <a:pt x="57" y="56"/>
                </a:cubicBezTo>
                <a:cubicBezTo>
                  <a:pt x="59" y="72"/>
                  <a:pt x="59" y="72"/>
                  <a:pt x="59" y="72"/>
                </a:cubicBezTo>
                <a:cubicBezTo>
                  <a:pt x="65" y="72"/>
                  <a:pt x="65" y="72"/>
                  <a:pt x="65" y="72"/>
                </a:cubicBezTo>
                <a:cubicBezTo>
                  <a:pt x="65" y="48"/>
                  <a:pt x="65" y="48"/>
                  <a:pt x="65" y="48"/>
                </a:cubicBezTo>
                <a:cubicBezTo>
                  <a:pt x="68" y="46"/>
                  <a:pt x="70" y="44"/>
                  <a:pt x="70" y="41"/>
                </a:cubicBezTo>
                <a:cubicBezTo>
                  <a:pt x="70" y="28"/>
                  <a:pt x="70" y="28"/>
                  <a:pt x="70" y="28"/>
                </a:cubicBezTo>
                <a:cubicBezTo>
                  <a:pt x="70" y="24"/>
                  <a:pt x="66" y="21"/>
                  <a:pt x="62" y="21"/>
                </a:cubicBezTo>
                <a:cubicBezTo>
                  <a:pt x="52" y="21"/>
                  <a:pt x="52" y="21"/>
                  <a:pt x="52" y="21"/>
                </a:cubicBezTo>
                <a:cubicBezTo>
                  <a:pt x="52" y="21"/>
                  <a:pt x="51" y="21"/>
                  <a:pt x="50" y="21"/>
                </a:cubicBezTo>
                <a:cubicBezTo>
                  <a:pt x="52" y="23"/>
                  <a:pt x="52" y="25"/>
                  <a:pt x="52" y="28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4"/>
                  <a:pt x="51" y="48"/>
                  <a:pt x="49" y="50"/>
                </a:cubicBezTo>
                <a:close/>
                <a:moveTo>
                  <a:pt x="35" y="0"/>
                </a:moveTo>
                <a:cubicBezTo>
                  <a:pt x="40" y="0"/>
                  <a:pt x="44" y="4"/>
                  <a:pt x="44" y="9"/>
                </a:cubicBezTo>
                <a:cubicBezTo>
                  <a:pt x="44" y="13"/>
                  <a:pt x="40" y="17"/>
                  <a:pt x="35" y="17"/>
                </a:cubicBezTo>
                <a:cubicBezTo>
                  <a:pt x="30" y="17"/>
                  <a:pt x="26" y="13"/>
                  <a:pt x="26" y="9"/>
                </a:cubicBezTo>
                <a:cubicBezTo>
                  <a:pt x="26" y="4"/>
                  <a:pt x="30" y="0"/>
                  <a:pt x="35" y="0"/>
                </a:cubicBezTo>
                <a:close/>
                <a:moveTo>
                  <a:pt x="44" y="49"/>
                </a:moveTo>
                <a:cubicBezTo>
                  <a:pt x="44" y="75"/>
                  <a:pt x="44" y="75"/>
                  <a:pt x="44" y="75"/>
                </a:cubicBezTo>
                <a:cubicBezTo>
                  <a:pt x="37" y="75"/>
                  <a:pt x="37" y="75"/>
                  <a:pt x="37" y="75"/>
                </a:cubicBezTo>
                <a:cubicBezTo>
                  <a:pt x="35" y="58"/>
                  <a:pt x="35" y="58"/>
                  <a:pt x="35" y="58"/>
                </a:cubicBezTo>
                <a:cubicBezTo>
                  <a:pt x="32" y="75"/>
                  <a:pt x="32" y="75"/>
                  <a:pt x="32" y="75"/>
                </a:cubicBezTo>
                <a:cubicBezTo>
                  <a:pt x="25" y="75"/>
                  <a:pt x="25" y="75"/>
                  <a:pt x="25" y="75"/>
                </a:cubicBezTo>
                <a:cubicBezTo>
                  <a:pt x="25" y="49"/>
                  <a:pt x="25" y="49"/>
                  <a:pt x="25" y="49"/>
                </a:cubicBezTo>
                <a:cubicBezTo>
                  <a:pt x="23" y="47"/>
                  <a:pt x="21" y="44"/>
                  <a:pt x="21" y="41"/>
                </a:cubicBezTo>
                <a:cubicBezTo>
                  <a:pt x="21" y="28"/>
                  <a:pt x="21" y="28"/>
                  <a:pt x="21" y="28"/>
                </a:cubicBezTo>
                <a:cubicBezTo>
                  <a:pt x="21" y="23"/>
                  <a:pt x="25" y="19"/>
                  <a:pt x="29" y="19"/>
                </a:cubicBezTo>
                <a:cubicBezTo>
                  <a:pt x="40" y="19"/>
                  <a:pt x="40" y="19"/>
                  <a:pt x="40" y="19"/>
                </a:cubicBezTo>
                <a:cubicBezTo>
                  <a:pt x="45" y="19"/>
                  <a:pt x="48" y="23"/>
                  <a:pt x="48" y="28"/>
                </a:cubicBezTo>
                <a:cubicBezTo>
                  <a:pt x="48" y="41"/>
                  <a:pt x="48" y="41"/>
                  <a:pt x="48" y="41"/>
                </a:cubicBezTo>
                <a:cubicBezTo>
                  <a:pt x="48" y="44"/>
                  <a:pt x="46" y="47"/>
                  <a:pt x="44" y="49"/>
                </a:cubicBezTo>
                <a:close/>
                <a:moveTo>
                  <a:pt x="21" y="50"/>
                </a:moveTo>
                <a:cubicBezTo>
                  <a:pt x="21" y="72"/>
                  <a:pt x="21" y="72"/>
                  <a:pt x="21" y="72"/>
                </a:cubicBezTo>
                <a:cubicBezTo>
                  <a:pt x="15" y="72"/>
                  <a:pt x="15" y="72"/>
                  <a:pt x="15" y="72"/>
                </a:cubicBezTo>
                <a:cubicBezTo>
                  <a:pt x="12" y="56"/>
                  <a:pt x="12" y="56"/>
                  <a:pt x="12" y="56"/>
                </a:cubicBezTo>
                <a:cubicBezTo>
                  <a:pt x="10" y="72"/>
                  <a:pt x="10" y="72"/>
                  <a:pt x="10" y="72"/>
                </a:cubicBezTo>
                <a:cubicBezTo>
                  <a:pt x="4" y="72"/>
                  <a:pt x="4" y="72"/>
                  <a:pt x="4" y="72"/>
                </a:cubicBezTo>
                <a:cubicBezTo>
                  <a:pt x="4" y="48"/>
                  <a:pt x="4" y="48"/>
                  <a:pt x="4" y="48"/>
                </a:cubicBezTo>
                <a:cubicBezTo>
                  <a:pt x="1" y="46"/>
                  <a:pt x="0" y="44"/>
                  <a:pt x="0" y="41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4"/>
                  <a:pt x="3" y="21"/>
                  <a:pt x="7" y="21"/>
                </a:cubicBezTo>
                <a:cubicBezTo>
                  <a:pt x="17" y="21"/>
                  <a:pt x="17" y="21"/>
                  <a:pt x="17" y="21"/>
                </a:cubicBezTo>
                <a:cubicBezTo>
                  <a:pt x="18" y="21"/>
                  <a:pt x="18" y="21"/>
                  <a:pt x="19" y="21"/>
                </a:cubicBezTo>
                <a:cubicBezTo>
                  <a:pt x="18" y="23"/>
                  <a:pt x="17" y="25"/>
                  <a:pt x="17" y="28"/>
                </a:cubicBezTo>
                <a:cubicBezTo>
                  <a:pt x="17" y="41"/>
                  <a:pt x="17" y="41"/>
                  <a:pt x="17" y="41"/>
                </a:cubicBezTo>
                <a:cubicBezTo>
                  <a:pt x="17" y="44"/>
                  <a:pt x="18" y="48"/>
                  <a:pt x="21" y="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5804278" y="2972014"/>
            <a:ext cx="743845" cy="74500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648000" rtlCol="0" anchor="ctr"/>
          <a:lstStyle/>
          <a:p>
            <a:pPr algn="ctr"/>
            <a:endParaRPr lang="zh-CN" altLang="en-US" sz="8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 rot="20522749">
            <a:off x="3789200" y="2764407"/>
            <a:ext cx="4400782" cy="237931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10" name="Freeform 5579"/>
          <p:cNvSpPr>
            <a:spLocks noEditPoints="1"/>
          </p:cNvSpPr>
          <p:nvPr/>
        </p:nvSpPr>
        <p:spPr bwMode="auto">
          <a:xfrm rot="20458786">
            <a:off x="6894926" y="1793373"/>
            <a:ext cx="507701" cy="597086"/>
          </a:xfrm>
          <a:custGeom>
            <a:avLst/>
            <a:gdLst>
              <a:gd name="T0" fmla="*/ 17 w 111"/>
              <a:gd name="T1" fmla="*/ 76 h 130"/>
              <a:gd name="T2" fmla="*/ 15 w 111"/>
              <a:gd name="T3" fmla="*/ 81 h 130"/>
              <a:gd name="T4" fmla="*/ 2 w 111"/>
              <a:gd name="T5" fmla="*/ 124 h 130"/>
              <a:gd name="T6" fmla="*/ 111 w 111"/>
              <a:gd name="T7" fmla="*/ 130 h 130"/>
              <a:gd name="T8" fmla="*/ 98 w 111"/>
              <a:gd name="T9" fmla="*/ 120 h 130"/>
              <a:gd name="T10" fmla="*/ 96 w 111"/>
              <a:gd name="T11" fmla="*/ 101 h 130"/>
              <a:gd name="T12" fmla="*/ 91 w 111"/>
              <a:gd name="T13" fmla="*/ 71 h 130"/>
              <a:gd name="T14" fmla="*/ 86 w 111"/>
              <a:gd name="T15" fmla="*/ 65 h 130"/>
              <a:gd name="T16" fmla="*/ 37 w 111"/>
              <a:gd name="T17" fmla="*/ 48 h 130"/>
              <a:gd name="T18" fmla="*/ 56 w 111"/>
              <a:gd name="T19" fmla="*/ 80 h 130"/>
              <a:gd name="T20" fmla="*/ 56 w 111"/>
              <a:gd name="T21" fmla="*/ 74 h 130"/>
              <a:gd name="T22" fmla="*/ 53 w 111"/>
              <a:gd name="T23" fmla="*/ 74 h 130"/>
              <a:gd name="T24" fmla="*/ 53 w 111"/>
              <a:gd name="T25" fmla="*/ 80 h 130"/>
              <a:gd name="T26" fmla="*/ 66 w 111"/>
              <a:gd name="T27" fmla="*/ 88 h 130"/>
              <a:gd name="T28" fmla="*/ 70 w 111"/>
              <a:gd name="T29" fmla="*/ 99 h 130"/>
              <a:gd name="T30" fmla="*/ 58 w 111"/>
              <a:gd name="T31" fmla="*/ 114 h 130"/>
              <a:gd name="T32" fmla="*/ 52 w 111"/>
              <a:gd name="T33" fmla="*/ 118 h 130"/>
              <a:gd name="T34" fmla="*/ 44 w 111"/>
              <a:gd name="T35" fmla="*/ 110 h 130"/>
              <a:gd name="T36" fmla="*/ 40 w 111"/>
              <a:gd name="T37" fmla="*/ 96 h 130"/>
              <a:gd name="T38" fmla="*/ 52 w 111"/>
              <a:gd name="T39" fmla="*/ 99 h 130"/>
              <a:gd name="T40" fmla="*/ 54 w 111"/>
              <a:gd name="T41" fmla="*/ 106 h 130"/>
              <a:gd name="T42" fmla="*/ 57 w 111"/>
              <a:gd name="T43" fmla="*/ 103 h 130"/>
              <a:gd name="T44" fmla="*/ 52 w 111"/>
              <a:gd name="T45" fmla="*/ 94 h 130"/>
              <a:gd name="T46" fmla="*/ 41 w 111"/>
              <a:gd name="T47" fmla="*/ 84 h 130"/>
              <a:gd name="T48" fmla="*/ 43 w 111"/>
              <a:gd name="T49" fmla="*/ 69 h 130"/>
              <a:gd name="T50" fmla="*/ 52 w 111"/>
              <a:gd name="T51" fmla="*/ 62 h 130"/>
              <a:gd name="T52" fmla="*/ 58 w 111"/>
              <a:gd name="T53" fmla="*/ 66 h 130"/>
              <a:gd name="T54" fmla="*/ 68 w 111"/>
              <a:gd name="T55" fmla="*/ 77 h 130"/>
              <a:gd name="T56" fmla="*/ 44 w 111"/>
              <a:gd name="T57" fmla="*/ 33 h 130"/>
              <a:gd name="T58" fmla="*/ 74 w 111"/>
              <a:gd name="T59" fmla="*/ 17 h 130"/>
              <a:gd name="T60" fmla="*/ 59 w 111"/>
              <a:gd name="T61" fmla="*/ 26 h 130"/>
              <a:gd name="T62" fmla="*/ 52 w 111"/>
              <a:gd name="T63" fmla="*/ 5 h 130"/>
              <a:gd name="T64" fmla="*/ 47 w 111"/>
              <a:gd name="T65" fmla="*/ 0 h 130"/>
              <a:gd name="T66" fmla="*/ 44 w 111"/>
              <a:gd name="T67" fmla="*/ 33 h 130"/>
              <a:gd name="T68" fmla="*/ 34 w 111"/>
              <a:gd name="T69" fmla="*/ 41 h 130"/>
              <a:gd name="T70" fmla="*/ 71 w 111"/>
              <a:gd name="T71" fmla="*/ 39 h 130"/>
              <a:gd name="T72" fmla="*/ 71 w 111"/>
              <a:gd name="T73" fmla="*/ 47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1" h="130">
                <a:moveTo>
                  <a:pt x="37" y="48"/>
                </a:moveTo>
                <a:cubicBezTo>
                  <a:pt x="29" y="57"/>
                  <a:pt x="22" y="67"/>
                  <a:pt x="17" y="76"/>
                </a:cubicBezTo>
                <a:cubicBezTo>
                  <a:pt x="20" y="79"/>
                  <a:pt x="20" y="79"/>
                  <a:pt x="20" y="79"/>
                </a:cubicBezTo>
                <a:cubicBezTo>
                  <a:pt x="15" y="81"/>
                  <a:pt x="15" y="81"/>
                  <a:pt x="15" y="81"/>
                </a:cubicBezTo>
                <a:cubicBezTo>
                  <a:pt x="9" y="94"/>
                  <a:pt x="7" y="108"/>
                  <a:pt x="11" y="123"/>
                </a:cubicBezTo>
                <a:cubicBezTo>
                  <a:pt x="8" y="123"/>
                  <a:pt x="5" y="124"/>
                  <a:pt x="2" y="124"/>
                </a:cubicBezTo>
                <a:cubicBezTo>
                  <a:pt x="1" y="126"/>
                  <a:pt x="0" y="128"/>
                  <a:pt x="0" y="130"/>
                </a:cubicBezTo>
                <a:cubicBezTo>
                  <a:pt x="37" y="130"/>
                  <a:pt x="74" y="130"/>
                  <a:pt x="111" y="130"/>
                </a:cubicBezTo>
                <a:cubicBezTo>
                  <a:pt x="110" y="128"/>
                  <a:pt x="108" y="127"/>
                  <a:pt x="107" y="125"/>
                </a:cubicBezTo>
                <a:cubicBezTo>
                  <a:pt x="104" y="124"/>
                  <a:pt x="101" y="122"/>
                  <a:pt x="98" y="120"/>
                </a:cubicBezTo>
                <a:cubicBezTo>
                  <a:pt x="99" y="115"/>
                  <a:pt x="100" y="111"/>
                  <a:pt x="100" y="106"/>
                </a:cubicBezTo>
                <a:cubicBezTo>
                  <a:pt x="96" y="101"/>
                  <a:pt x="96" y="101"/>
                  <a:pt x="96" y="101"/>
                </a:cubicBezTo>
                <a:cubicBezTo>
                  <a:pt x="100" y="99"/>
                  <a:pt x="100" y="99"/>
                  <a:pt x="100" y="99"/>
                </a:cubicBezTo>
                <a:cubicBezTo>
                  <a:pt x="99" y="88"/>
                  <a:pt x="96" y="79"/>
                  <a:pt x="91" y="71"/>
                </a:cubicBezTo>
                <a:cubicBezTo>
                  <a:pt x="87" y="69"/>
                  <a:pt x="87" y="69"/>
                  <a:pt x="87" y="69"/>
                </a:cubicBezTo>
                <a:cubicBezTo>
                  <a:pt x="86" y="65"/>
                  <a:pt x="86" y="65"/>
                  <a:pt x="86" y="65"/>
                </a:cubicBezTo>
                <a:cubicBezTo>
                  <a:pt x="82" y="59"/>
                  <a:pt x="76" y="54"/>
                  <a:pt x="70" y="50"/>
                </a:cubicBezTo>
                <a:cubicBezTo>
                  <a:pt x="59" y="49"/>
                  <a:pt x="48" y="49"/>
                  <a:pt x="37" y="48"/>
                </a:cubicBezTo>
                <a:close/>
                <a:moveTo>
                  <a:pt x="68" y="80"/>
                </a:moveTo>
                <a:cubicBezTo>
                  <a:pt x="56" y="80"/>
                  <a:pt x="56" y="80"/>
                  <a:pt x="56" y="80"/>
                </a:cubicBezTo>
                <a:cubicBezTo>
                  <a:pt x="56" y="78"/>
                  <a:pt x="56" y="78"/>
                  <a:pt x="56" y="78"/>
                </a:cubicBezTo>
                <a:cubicBezTo>
                  <a:pt x="56" y="76"/>
                  <a:pt x="56" y="74"/>
                  <a:pt x="56" y="74"/>
                </a:cubicBezTo>
                <a:cubicBezTo>
                  <a:pt x="56" y="73"/>
                  <a:pt x="55" y="73"/>
                  <a:pt x="54" y="73"/>
                </a:cubicBezTo>
                <a:cubicBezTo>
                  <a:pt x="54" y="73"/>
                  <a:pt x="53" y="73"/>
                  <a:pt x="53" y="74"/>
                </a:cubicBezTo>
                <a:cubicBezTo>
                  <a:pt x="52" y="74"/>
                  <a:pt x="52" y="75"/>
                  <a:pt x="52" y="76"/>
                </a:cubicBezTo>
                <a:cubicBezTo>
                  <a:pt x="52" y="78"/>
                  <a:pt x="53" y="79"/>
                  <a:pt x="53" y="80"/>
                </a:cubicBezTo>
                <a:cubicBezTo>
                  <a:pt x="54" y="81"/>
                  <a:pt x="56" y="82"/>
                  <a:pt x="60" y="84"/>
                </a:cubicBezTo>
                <a:cubicBezTo>
                  <a:pt x="63" y="86"/>
                  <a:pt x="65" y="88"/>
                  <a:pt x="66" y="88"/>
                </a:cubicBezTo>
                <a:cubicBezTo>
                  <a:pt x="67" y="89"/>
                  <a:pt x="68" y="91"/>
                  <a:pt x="69" y="93"/>
                </a:cubicBezTo>
                <a:cubicBezTo>
                  <a:pt x="69" y="94"/>
                  <a:pt x="70" y="97"/>
                  <a:pt x="70" y="99"/>
                </a:cubicBezTo>
                <a:cubicBezTo>
                  <a:pt x="70" y="103"/>
                  <a:pt x="69" y="107"/>
                  <a:pt x="67" y="109"/>
                </a:cubicBezTo>
                <a:cubicBezTo>
                  <a:pt x="65" y="112"/>
                  <a:pt x="62" y="113"/>
                  <a:pt x="58" y="114"/>
                </a:cubicBezTo>
                <a:cubicBezTo>
                  <a:pt x="58" y="118"/>
                  <a:pt x="58" y="118"/>
                  <a:pt x="58" y="118"/>
                </a:cubicBezTo>
                <a:cubicBezTo>
                  <a:pt x="52" y="118"/>
                  <a:pt x="52" y="118"/>
                  <a:pt x="52" y="118"/>
                </a:cubicBezTo>
                <a:cubicBezTo>
                  <a:pt x="52" y="114"/>
                  <a:pt x="52" y="114"/>
                  <a:pt x="52" y="114"/>
                </a:cubicBezTo>
                <a:cubicBezTo>
                  <a:pt x="49" y="113"/>
                  <a:pt x="46" y="112"/>
                  <a:pt x="44" y="110"/>
                </a:cubicBezTo>
                <a:cubicBezTo>
                  <a:pt x="41" y="108"/>
                  <a:pt x="40" y="104"/>
                  <a:pt x="40" y="99"/>
                </a:cubicBezTo>
                <a:cubicBezTo>
                  <a:pt x="40" y="96"/>
                  <a:pt x="40" y="96"/>
                  <a:pt x="40" y="96"/>
                </a:cubicBezTo>
                <a:cubicBezTo>
                  <a:pt x="52" y="96"/>
                  <a:pt x="52" y="96"/>
                  <a:pt x="52" y="96"/>
                </a:cubicBezTo>
                <a:cubicBezTo>
                  <a:pt x="52" y="99"/>
                  <a:pt x="52" y="99"/>
                  <a:pt x="52" y="99"/>
                </a:cubicBezTo>
                <a:cubicBezTo>
                  <a:pt x="52" y="102"/>
                  <a:pt x="52" y="104"/>
                  <a:pt x="52" y="105"/>
                </a:cubicBezTo>
                <a:cubicBezTo>
                  <a:pt x="53" y="106"/>
                  <a:pt x="53" y="106"/>
                  <a:pt x="54" y="106"/>
                </a:cubicBezTo>
                <a:cubicBezTo>
                  <a:pt x="55" y="106"/>
                  <a:pt x="56" y="106"/>
                  <a:pt x="56" y="106"/>
                </a:cubicBezTo>
                <a:cubicBezTo>
                  <a:pt x="56" y="105"/>
                  <a:pt x="57" y="104"/>
                  <a:pt x="57" y="103"/>
                </a:cubicBezTo>
                <a:cubicBezTo>
                  <a:pt x="57" y="101"/>
                  <a:pt x="56" y="99"/>
                  <a:pt x="56" y="97"/>
                </a:cubicBezTo>
                <a:cubicBezTo>
                  <a:pt x="56" y="96"/>
                  <a:pt x="54" y="95"/>
                  <a:pt x="52" y="94"/>
                </a:cubicBezTo>
                <a:cubicBezTo>
                  <a:pt x="49" y="91"/>
                  <a:pt x="46" y="90"/>
                  <a:pt x="45" y="89"/>
                </a:cubicBezTo>
                <a:cubicBezTo>
                  <a:pt x="43" y="88"/>
                  <a:pt x="42" y="86"/>
                  <a:pt x="41" y="84"/>
                </a:cubicBezTo>
                <a:cubicBezTo>
                  <a:pt x="40" y="82"/>
                  <a:pt x="40" y="80"/>
                  <a:pt x="40" y="78"/>
                </a:cubicBezTo>
                <a:cubicBezTo>
                  <a:pt x="40" y="74"/>
                  <a:pt x="41" y="71"/>
                  <a:pt x="43" y="69"/>
                </a:cubicBezTo>
                <a:cubicBezTo>
                  <a:pt x="45" y="67"/>
                  <a:pt x="48" y="66"/>
                  <a:pt x="52" y="66"/>
                </a:cubicBezTo>
                <a:cubicBezTo>
                  <a:pt x="52" y="62"/>
                  <a:pt x="52" y="62"/>
                  <a:pt x="52" y="62"/>
                </a:cubicBezTo>
                <a:cubicBezTo>
                  <a:pt x="58" y="62"/>
                  <a:pt x="58" y="62"/>
                  <a:pt x="58" y="62"/>
                </a:cubicBezTo>
                <a:cubicBezTo>
                  <a:pt x="58" y="66"/>
                  <a:pt x="58" y="66"/>
                  <a:pt x="58" y="66"/>
                </a:cubicBezTo>
                <a:cubicBezTo>
                  <a:pt x="61" y="66"/>
                  <a:pt x="64" y="67"/>
                  <a:pt x="66" y="69"/>
                </a:cubicBezTo>
                <a:cubicBezTo>
                  <a:pt x="68" y="71"/>
                  <a:pt x="68" y="74"/>
                  <a:pt x="68" y="77"/>
                </a:cubicBezTo>
                <a:cubicBezTo>
                  <a:pt x="68" y="78"/>
                  <a:pt x="68" y="79"/>
                  <a:pt x="68" y="80"/>
                </a:cubicBezTo>
                <a:close/>
                <a:moveTo>
                  <a:pt x="44" y="33"/>
                </a:moveTo>
                <a:cubicBezTo>
                  <a:pt x="67" y="35"/>
                  <a:pt x="67" y="35"/>
                  <a:pt x="67" y="35"/>
                </a:cubicBezTo>
                <a:cubicBezTo>
                  <a:pt x="74" y="17"/>
                  <a:pt x="74" y="17"/>
                  <a:pt x="74" y="17"/>
                </a:cubicBezTo>
                <a:cubicBezTo>
                  <a:pt x="62" y="10"/>
                  <a:pt x="62" y="10"/>
                  <a:pt x="62" y="10"/>
                </a:cubicBezTo>
                <a:cubicBezTo>
                  <a:pt x="59" y="26"/>
                  <a:pt x="59" y="26"/>
                  <a:pt x="59" y="26"/>
                </a:cubicBezTo>
                <a:cubicBezTo>
                  <a:pt x="59" y="5"/>
                  <a:pt x="59" y="5"/>
                  <a:pt x="59" y="5"/>
                </a:cubicBezTo>
                <a:cubicBezTo>
                  <a:pt x="52" y="5"/>
                  <a:pt x="52" y="5"/>
                  <a:pt x="52" y="5"/>
                </a:cubicBezTo>
                <a:cubicBezTo>
                  <a:pt x="53" y="24"/>
                  <a:pt x="53" y="24"/>
                  <a:pt x="53" y="24"/>
                </a:cubicBezTo>
                <a:cubicBezTo>
                  <a:pt x="47" y="0"/>
                  <a:pt x="47" y="0"/>
                  <a:pt x="47" y="0"/>
                </a:cubicBezTo>
                <a:cubicBezTo>
                  <a:pt x="34" y="4"/>
                  <a:pt x="34" y="4"/>
                  <a:pt x="34" y="4"/>
                </a:cubicBezTo>
                <a:cubicBezTo>
                  <a:pt x="44" y="33"/>
                  <a:pt x="44" y="33"/>
                  <a:pt x="44" y="33"/>
                </a:cubicBezTo>
                <a:close/>
                <a:moveTo>
                  <a:pt x="38" y="45"/>
                </a:moveTo>
                <a:cubicBezTo>
                  <a:pt x="36" y="45"/>
                  <a:pt x="34" y="43"/>
                  <a:pt x="34" y="41"/>
                </a:cubicBezTo>
                <a:cubicBezTo>
                  <a:pt x="34" y="39"/>
                  <a:pt x="36" y="37"/>
                  <a:pt x="38" y="37"/>
                </a:cubicBezTo>
                <a:cubicBezTo>
                  <a:pt x="71" y="39"/>
                  <a:pt x="71" y="39"/>
                  <a:pt x="71" y="39"/>
                </a:cubicBezTo>
                <a:cubicBezTo>
                  <a:pt x="73" y="39"/>
                  <a:pt x="75" y="41"/>
                  <a:pt x="75" y="43"/>
                </a:cubicBezTo>
                <a:cubicBezTo>
                  <a:pt x="75" y="45"/>
                  <a:pt x="73" y="47"/>
                  <a:pt x="71" y="47"/>
                </a:cubicBezTo>
                <a:lnTo>
                  <a:pt x="38" y="4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11" name="Freeform 5579"/>
          <p:cNvSpPr>
            <a:spLocks noEditPoints="1"/>
          </p:cNvSpPr>
          <p:nvPr/>
        </p:nvSpPr>
        <p:spPr bwMode="auto">
          <a:xfrm rot="20458786">
            <a:off x="6570950" y="2025848"/>
            <a:ext cx="402912" cy="473848"/>
          </a:xfrm>
          <a:custGeom>
            <a:avLst/>
            <a:gdLst>
              <a:gd name="T0" fmla="*/ 17 w 111"/>
              <a:gd name="T1" fmla="*/ 76 h 130"/>
              <a:gd name="T2" fmla="*/ 15 w 111"/>
              <a:gd name="T3" fmla="*/ 81 h 130"/>
              <a:gd name="T4" fmla="*/ 2 w 111"/>
              <a:gd name="T5" fmla="*/ 124 h 130"/>
              <a:gd name="T6" fmla="*/ 111 w 111"/>
              <a:gd name="T7" fmla="*/ 130 h 130"/>
              <a:gd name="T8" fmla="*/ 98 w 111"/>
              <a:gd name="T9" fmla="*/ 120 h 130"/>
              <a:gd name="T10" fmla="*/ 96 w 111"/>
              <a:gd name="T11" fmla="*/ 101 h 130"/>
              <a:gd name="T12" fmla="*/ 91 w 111"/>
              <a:gd name="T13" fmla="*/ 71 h 130"/>
              <a:gd name="T14" fmla="*/ 86 w 111"/>
              <a:gd name="T15" fmla="*/ 65 h 130"/>
              <a:gd name="T16" fmla="*/ 37 w 111"/>
              <a:gd name="T17" fmla="*/ 48 h 130"/>
              <a:gd name="T18" fmla="*/ 56 w 111"/>
              <a:gd name="T19" fmla="*/ 80 h 130"/>
              <a:gd name="T20" fmla="*/ 56 w 111"/>
              <a:gd name="T21" fmla="*/ 74 h 130"/>
              <a:gd name="T22" fmla="*/ 53 w 111"/>
              <a:gd name="T23" fmla="*/ 74 h 130"/>
              <a:gd name="T24" fmla="*/ 53 w 111"/>
              <a:gd name="T25" fmla="*/ 80 h 130"/>
              <a:gd name="T26" fmla="*/ 66 w 111"/>
              <a:gd name="T27" fmla="*/ 88 h 130"/>
              <a:gd name="T28" fmla="*/ 70 w 111"/>
              <a:gd name="T29" fmla="*/ 99 h 130"/>
              <a:gd name="T30" fmla="*/ 58 w 111"/>
              <a:gd name="T31" fmla="*/ 114 h 130"/>
              <a:gd name="T32" fmla="*/ 52 w 111"/>
              <a:gd name="T33" fmla="*/ 118 h 130"/>
              <a:gd name="T34" fmla="*/ 44 w 111"/>
              <a:gd name="T35" fmla="*/ 110 h 130"/>
              <a:gd name="T36" fmla="*/ 40 w 111"/>
              <a:gd name="T37" fmla="*/ 96 h 130"/>
              <a:gd name="T38" fmla="*/ 52 w 111"/>
              <a:gd name="T39" fmla="*/ 99 h 130"/>
              <a:gd name="T40" fmla="*/ 54 w 111"/>
              <a:gd name="T41" fmla="*/ 106 h 130"/>
              <a:gd name="T42" fmla="*/ 57 w 111"/>
              <a:gd name="T43" fmla="*/ 103 h 130"/>
              <a:gd name="T44" fmla="*/ 52 w 111"/>
              <a:gd name="T45" fmla="*/ 94 h 130"/>
              <a:gd name="T46" fmla="*/ 41 w 111"/>
              <a:gd name="T47" fmla="*/ 84 h 130"/>
              <a:gd name="T48" fmla="*/ 43 w 111"/>
              <a:gd name="T49" fmla="*/ 69 h 130"/>
              <a:gd name="T50" fmla="*/ 52 w 111"/>
              <a:gd name="T51" fmla="*/ 62 h 130"/>
              <a:gd name="T52" fmla="*/ 58 w 111"/>
              <a:gd name="T53" fmla="*/ 66 h 130"/>
              <a:gd name="T54" fmla="*/ 68 w 111"/>
              <a:gd name="T55" fmla="*/ 77 h 130"/>
              <a:gd name="T56" fmla="*/ 44 w 111"/>
              <a:gd name="T57" fmla="*/ 33 h 130"/>
              <a:gd name="T58" fmla="*/ 74 w 111"/>
              <a:gd name="T59" fmla="*/ 17 h 130"/>
              <a:gd name="T60" fmla="*/ 59 w 111"/>
              <a:gd name="T61" fmla="*/ 26 h 130"/>
              <a:gd name="T62" fmla="*/ 52 w 111"/>
              <a:gd name="T63" fmla="*/ 5 h 130"/>
              <a:gd name="T64" fmla="*/ 47 w 111"/>
              <a:gd name="T65" fmla="*/ 0 h 130"/>
              <a:gd name="T66" fmla="*/ 44 w 111"/>
              <a:gd name="T67" fmla="*/ 33 h 130"/>
              <a:gd name="T68" fmla="*/ 34 w 111"/>
              <a:gd name="T69" fmla="*/ 41 h 130"/>
              <a:gd name="T70" fmla="*/ 71 w 111"/>
              <a:gd name="T71" fmla="*/ 39 h 130"/>
              <a:gd name="T72" fmla="*/ 71 w 111"/>
              <a:gd name="T73" fmla="*/ 47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1" h="130">
                <a:moveTo>
                  <a:pt x="37" y="48"/>
                </a:moveTo>
                <a:cubicBezTo>
                  <a:pt x="29" y="57"/>
                  <a:pt x="22" y="67"/>
                  <a:pt x="17" y="76"/>
                </a:cubicBezTo>
                <a:cubicBezTo>
                  <a:pt x="20" y="79"/>
                  <a:pt x="20" y="79"/>
                  <a:pt x="20" y="79"/>
                </a:cubicBezTo>
                <a:cubicBezTo>
                  <a:pt x="15" y="81"/>
                  <a:pt x="15" y="81"/>
                  <a:pt x="15" y="81"/>
                </a:cubicBezTo>
                <a:cubicBezTo>
                  <a:pt x="9" y="94"/>
                  <a:pt x="7" y="108"/>
                  <a:pt x="11" y="123"/>
                </a:cubicBezTo>
                <a:cubicBezTo>
                  <a:pt x="8" y="123"/>
                  <a:pt x="5" y="124"/>
                  <a:pt x="2" y="124"/>
                </a:cubicBezTo>
                <a:cubicBezTo>
                  <a:pt x="1" y="126"/>
                  <a:pt x="0" y="128"/>
                  <a:pt x="0" y="130"/>
                </a:cubicBezTo>
                <a:cubicBezTo>
                  <a:pt x="37" y="130"/>
                  <a:pt x="74" y="130"/>
                  <a:pt x="111" y="130"/>
                </a:cubicBezTo>
                <a:cubicBezTo>
                  <a:pt x="110" y="128"/>
                  <a:pt x="108" y="127"/>
                  <a:pt x="107" y="125"/>
                </a:cubicBezTo>
                <a:cubicBezTo>
                  <a:pt x="104" y="124"/>
                  <a:pt x="101" y="122"/>
                  <a:pt x="98" y="120"/>
                </a:cubicBezTo>
                <a:cubicBezTo>
                  <a:pt x="99" y="115"/>
                  <a:pt x="100" y="111"/>
                  <a:pt x="100" y="106"/>
                </a:cubicBezTo>
                <a:cubicBezTo>
                  <a:pt x="96" y="101"/>
                  <a:pt x="96" y="101"/>
                  <a:pt x="96" y="101"/>
                </a:cubicBezTo>
                <a:cubicBezTo>
                  <a:pt x="100" y="99"/>
                  <a:pt x="100" y="99"/>
                  <a:pt x="100" y="99"/>
                </a:cubicBezTo>
                <a:cubicBezTo>
                  <a:pt x="99" y="88"/>
                  <a:pt x="96" y="79"/>
                  <a:pt x="91" y="71"/>
                </a:cubicBezTo>
                <a:cubicBezTo>
                  <a:pt x="87" y="69"/>
                  <a:pt x="87" y="69"/>
                  <a:pt x="87" y="69"/>
                </a:cubicBezTo>
                <a:cubicBezTo>
                  <a:pt x="86" y="65"/>
                  <a:pt x="86" y="65"/>
                  <a:pt x="86" y="65"/>
                </a:cubicBezTo>
                <a:cubicBezTo>
                  <a:pt x="82" y="59"/>
                  <a:pt x="76" y="54"/>
                  <a:pt x="70" y="50"/>
                </a:cubicBezTo>
                <a:cubicBezTo>
                  <a:pt x="59" y="49"/>
                  <a:pt x="48" y="49"/>
                  <a:pt x="37" y="48"/>
                </a:cubicBezTo>
                <a:close/>
                <a:moveTo>
                  <a:pt x="68" y="80"/>
                </a:moveTo>
                <a:cubicBezTo>
                  <a:pt x="56" y="80"/>
                  <a:pt x="56" y="80"/>
                  <a:pt x="56" y="80"/>
                </a:cubicBezTo>
                <a:cubicBezTo>
                  <a:pt x="56" y="78"/>
                  <a:pt x="56" y="78"/>
                  <a:pt x="56" y="78"/>
                </a:cubicBezTo>
                <a:cubicBezTo>
                  <a:pt x="56" y="76"/>
                  <a:pt x="56" y="74"/>
                  <a:pt x="56" y="74"/>
                </a:cubicBezTo>
                <a:cubicBezTo>
                  <a:pt x="56" y="73"/>
                  <a:pt x="55" y="73"/>
                  <a:pt x="54" y="73"/>
                </a:cubicBezTo>
                <a:cubicBezTo>
                  <a:pt x="54" y="73"/>
                  <a:pt x="53" y="73"/>
                  <a:pt x="53" y="74"/>
                </a:cubicBezTo>
                <a:cubicBezTo>
                  <a:pt x="52" y="74"/>
                  <a:pt x="52" y="75"/>
                  <a:pt x="52" y="76"/>
                </a:cubicBezTo>
                <a:cubicBezTo>
                  <a:pt x="52" y="78"/>
                  <a:pt x="53" y="79"/>
                  <a:pt x="53" y="80"/>
                </a:cubicBezTo>
                <a:cubicBezTo>
                  <a:pt x="54" y="81"/>
                  <a:pt x="56" y="82"/>
                  <a:pt x="60" y="84"/>
                </a:cubicBezTo>
                <a:cubicBezTo>
                  <a:pt x="63" y="86"/>
                  <a:pt x="65" y="88"/>
                  <a:pt x="66" y="88"/>
                </a:cubicBezTo>
                <a:cubicBezTo>
                  <a:pt x="67" y="89"/>
                  <a:pt x="68" y="91"/>
                  <a:pt x="69" y="93"/>
                </a:cubicBezTo>
                <a:cubicBezTo>
                  <a:pt x="69" y="94"/>
                  <a:pt x="70" y="97"/>
                  <a:pt x="70" y="99"/>
                </a:cubicBezTo>
                <a:cubicBezTo>
                  <a:pt x="70" y="103"/>
                  <a:pt x="69" y="107"/>
                  <a:pt x="67" y="109"/>
                </a:cubicBezTo>
                <a:cubicBezTo>
                  <a:pt x="65" y="112"/>
                  <a:pt x="62" y="113"/>
                  <a:pt x="58" y="114"/>
                </a:cubicBezTo>
                <a:cubicBezTo>
                  <a:pt x="58" y="118"/>
                  <a:pt x="58" y="118"/>
                  <a:pt x="58" y="118"/>
                </a:cubicBezTo>
                <a:cubicBezTo>
                  <a:pt x="52" y="118"/>
                  <a:pt x="52" y="118"/>
                  <a:pt x="52" y="118"/>
                </a:cubicBezTo>
                <a:cubicBezTo>
                  <a:pt x="52" y="114"/>
                  <a:pt x="52" y="114"/>
                  <a:pt x="52" y="114"/>
                </a:cubicBezTo>
                <a:cubicBezTo>
                  <a:pt x="49" y="113"/>
                  <a:pt x="46" y="112"/>
                  <a:pt x="44" y="110"/>
                </a:cubicBezTo>
                <a:cubicBezTo>
                  <a:pt x="41" y="108"/>
                  <a:pt x="40" y="104"/>
                  <a:pt x="40" y="99"/>
                </a:cubicBezTo>
                <a:cubicBezTo>
                  <a:pt x="40" y="96"/>
                  <a:pt x="40" y="96"/>
                  <a:pt x="40" y="96"/>
                </a:cubicBezTo>
                <a:cubicBezTo>
                  <a:pt x="52" y="96"/>
                  <a:pt x="52" y="96"/>
                  <a:pt x="52" y="96"/>
                </a:cubicBezTo>
                <a:cubicBezTo>
                  <a:pt x="52" y="99"/>
                  <a:pt x="52" y="99"/>
                  <a:pt x="52" y="99"/>
                </a:cubicBezTo>
                <a:cubicBezTo>
                  <a:pt x="52" y="102"/>
                  <a:pt x="52" y="104"/>
                  <a:pt x="52" y="105"/>
                </a:cubicBezTo>
                <a:cubicBezTo>
                  <a:pt x="53" y="106"/>
                  <a:pt x="53" y="106"/>
                  <a:pt x="54" y="106"/>
                </a:cubicBezTo>
                <a:cubicBezTo>
                  <a:pt x="55" y="106"/>
                  <a:pt x="56" y="106"/>
                  <a:pt x="56" y="106"/>
                </a:cubicBezTo>
                <a:cubicBezTo>
                  <a:pt x="56" y="105"/>
                  <a:pt x="57" y="104"/>
                  <a:pt x="57" y="103"/>
                </a:cubicBezTo>
                <a:cubicBezTo>
                  <a:pt x="57" y="101"/>
                  <a:pt x="56" y="99"/>
                  <a:pt x="56" y="97"/>
                </a:cubicBezTo>
                <a:cubicBezTo>
                  <a:pt x="56" y="96"/>
                  <a:pt x="54" y="95"/>
                  <a:pt x="52" y="94"/>
                </a:cubicBezTo>
                <a:cubicBezTo>
                  <a:pt x="49" y="91"/>
                  <a:pt x="46" y="90"/>
                  <a:pt x="45" y="89"/>
                </a:cubicBezTo>
                <a:cubicBezTo>
                  <a:pt x="43" y="88"/>
                  <a:pt x="42" y="86"/>
                  <a:pt x="41" y="84"/>
                </a:cubicBezTo>
                <a:cubicBezTo>
                  <a:pt x="40" y="82"/>
                  <a:pt x="40" y="80"/>
                  <a:pt x="40" y="78"/>
                </a:cubicBezTo>
                <a:cubicBezTo>
                  <a:pt x="40" y="74"/>
                  <a:pt x="41" y="71"/>
                  <a:pt x="43" y="69"/>
                </a:cubicBezTo>
                <a:cubicBezTo>
                  <a:pt x="45" y="67"/>
                  <a:pt x="48" y="66"/>
                  <a:pt x="52" y="66"/>
                </a:cubicBezTo>
                <a:cubicBezTo>
                  <a:pt x="52" y="62"/>
                  <a:pt x="52" y="62"/>
                  <a:pt x="52" y="62"/>
                </a:cubicBezTo>
                <a:cubicBezTo>
                  <a:pt x="58" y="62"/>
                  <a:pt x="58" y="62"/>
                  <a:pt x="58" y="62"/>
                </a:cubicBezTo>
                <a:cubicBezTo>
                  <a:pt x="58" y="66"/>
                  <a:pt x="58" y="66"/>
                  <a:pt x="58" y="66"/>
                </a:cubicBezTo>
                <a:cubicBezTo>
                  <a:pt x="61" y="66"/>
                  <a:pt x="64" y="67"/>
                  <a:pt x="66" y="69"/>
                </a:cubicBezTo>
                <a:cubicBezTo>
                  <a:pt x="68" y="71"/>
                  <a:pt x="68" y="74"/>
                  <a:pt x="68" y="77"/>
                </a:cubicBezTo>
                <a:cubicBezTo>
                  <a:pt x="68" y="78"/>
                  <a:pt x="68" y="79"/>
                  <a:pt x="68" y="80"/>
                </a:cubicBezTo>
                <a:close/>
                <a:moveTo>
                  <a:pt x="44" y="33"/>
                </a:moveTo>
                <a:cubicBezTo>
                  <a:pt x="67" y="35"/>
                  <a:pt x="67" y="35"/>
                  <a:pt x="67" y="35"/>
                </a:cubicBezTo>
                <a:cubicBezTo>
                  <a:pt x="74" y="17"/>
                  <a:pt x="74" y="17"/>
                  <a:pt x="74" y="17"/>
                </a:cubicBezTo>
                <a:cubicBezTo>
                  <a:pt x="62" y="10"/>
                  <a:pt x="62" y="10"/>
                  <a:pt x="62" y="10"/>
                </a:cubicBezTo>
                <a:cubicBezTo>
                  <a:pt x="59" y="26"/>
                  <a:pt x="59" y="26"/>
                  <a:pt x="59" y="26"/>
                </a:cubicBezTo>
                <a:cubicBezTo>
                  <a:pt x="59" y="5"/>
                  <a:pt x="59" y="5"/>
                  <a:pt x="59" y="5"/>
                </a:cubicBezTo>
                <a:cubicBezTo>
                  <a:pt x="52" y="5"/>
                  <a:pt x="52" y="5"/>
                  <a:pt x="52" y="5"/>
                </a:cubicBezTo>
                <a:cubicBezTo>
                  <a:pt x="53" y="24"/>
                  <a:pt x="53" y="24"/>
                  <a:pt x="53" y="24"/>
                </a:cubicBezTo>
                <a:cubicBezTo>
                  <a:pt x="47" y="0"/>
                  <a:pt x="47" y="0"/>
                  <a:pt x="47" y="0"/>
                </a:cubicBezTo>
                <a:cubicBezTo>
                  <a:pt x="34" y="4"/>
                  <a:pt x="34" y="4"/>
                  <a:pt x="34" y="4"/>
                </a:cubicBezTo>
                <a:cubicBezTo>
                  <a:pt x="44" y="33"/>
                  <a:pt x="44" y="33"/>
                  <a:pt x="44" y="33"/>
                </a:cubicBezTo>
                <a:close/>
                <a:moveTo>
                  <a:pt x="38" y="45"/>
                </a:moveTo>
                <a:cubicBezTo>
                  <a:pt x="36" y="45"/>
                  <a:pt x="34" y="43"/>
                  <a:pt x="34" y="41"/>
                </a:cubicBezTo>
                <a:cubicBezTo>
                  <a:pt x="34" y="39"/>
                  <a:pt x="36" y="37"/>
                  <a:pt x="38" y="37"/>
                </a:cubicBezTo>
                <a:cubicBezTo>
                  <a:pt x="71" y="39"/>
                  <a:pt x="71" y="39"/>
                  <a:pt x="71" y="39"/>
                </a:cubicBezTo>
                <a:cubicBezTo>
                  <a:pt x="73" y="39"/>
                  <a:pt x="75" y="41"/>
                  <a:pt x="75" y="43"/>
                </a:cubicBezTo>
                <a:cubicBezTo>
                  <a:pt x="75" y="45"/>
                  <a:pt x="73" y="47"/>
                  <a:pt x="71" y="47"/>
                </a:cubicBezTo>
                <a:lnTo>
                  <a:pt x="38" y="4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12" name="Freeform 5579"/>
          <p:cNvSpPr>
            <a:spLocks noEditPoints="1"/>
          </p:cNvSpPr>
          <p:nvPr/>
        </p:nvSpPr>
        <p:spPr bwMode="auto">
          <a:xfrm rot="20458786">
            <a:off x="7362918" y="1779662"/>
            <a:ext cx="402912" cy="473848"/>
          </a:xfrm>
          <a:custGeom>
            <a:avLst/>
            <a:gdLst>
              <a:gd name="T0" fmla="*/ 17 w 111"/>
              <a:gd name="T1" fmla="*/ 76 h 130"/>
              <a:gd name="T2" fmla="*/ 15 w 111"/>
              <a:gd name="T3" fmla="*/ 81 h 130"/>
              <a:gd name="T4" fmla="*/ 2 w 111"/>
              <a:gd name="T5" fmla="*/ 124 h 130"/>
              <a:gd name="T6" fmla="*/ 111 w 111"/>
              <a:gd name="T7" fmla="*/ 130 h 130"/>
              <a:gd name="T8" fmla="*/ 98 w 111"/>
              <a:gd name="T9" fmla="*/ 120 h 130"/>
              <a:gd name="T10" fmla="*/ 96 w 111"/>
              <a:gd name="T11" fmla="*/ 101 h 130"/>
              <a:gd name="T12" fmla="*/ 91 w 111"/>
              <a:gd name="T13" fmla="*/ 71 h 130"/>
              <a:gd name="T14" fmla="*/ 86 w 111"/>
              <a:gd name="T15" fmla="*/ 65 h 130"/>
              <a:gd name="T16" fmla="*/ 37 w 111"/>
              <a:gd name="T17" fmla="*/ 48 h 130"/>
              <a:gd name="T18" fmla="*/ 56 w 111"/>
              <a:gd name="T19" fmla="*/ 80 h 130"/>
              <a:gd name="T20" fmla="*/ 56 w 111"/>
              <a:gd name="T21" fmla="*/ 74 h 130"/>
              <a:gd name="T22" fmla="*/ 53 w 111"/>
              <a:gd name="T23" fmla="*/ 74 h 130"/>
              <a:gd name="T24" fmla="*/ 53 w 111"/>
              <a:gd name="T25" fmla="*/ 80 h 130"/>
              <a:gd name="T26" fmla="*/ 66 w 111"/>
              <a:gd name="T27" fmla="*/ 88 h 130"/>
              <a:gd name="T28" fmla="*/ 70 w 111"/>
              <a:gd name="T29" fmla="*/ 99 h 130"/>
              <a:gd name="T30" fmla="*/ 58 w 111"/>
              <a:gd name="T31" fmla="*/ 114 h 130"/>
              <a:gd name="T32" fmla="*/ 52 w 111"/>
              <a:gd name="T33" fmla="*/ 118 h 130"/>
              <a:gd name="T34" fmla="*/ 44 w 111"/>
              <a:gd name="T35" fmla="*/ 110 h 130"/>
              <a:gd name="T36" fmla="*/ 40 w 111"/>
              <a:gd name="T37" fmla="*/ 96 h 130"/>
              <a:gd name="T38" fmla="*/ 52 w 111"/>
              <a:gd name="T39" fmla="*/ 99 h 130"/>
              <a:gd name="T40" fmla="*/ 54 w 111"/>
              <a:gd name="T41" fmla="*/ 106 h 130"/>
              <a:gd name="T42" fmla="*/ 57 w 111"/>
              <a:gd name="T43" fmla="*/ 103 h 130"/>
              <a:gd name="T44" fmla="*/ 52 w 111"/>
              <a:gd name="T45" fmla="*/ 94 h 130"/>
              <a:gd name="T46" fmla="*/ 41 w 111"/>
              <a:gd name="T47" fmla="*/ 84 h 130"/>
              <a:gd name="T48" fmla="*/ 43 w 111"/>
              <a:gd name="T49" fmla="*/ 69 h 130"/>
              <a:gd name="T50" fmla="*/ 52 w 111"/>
              <a:gd name="T51" fmla="*/ 62 h 130"/>
              <a:gd name="T52" fmla="*/ 58 w 111"/>
              <a:gd name="T53" fmla="*/ 66 h 130"/>
              <a:gd name="T54" fmla="*/ 68 w 111"/>
              <a:gd name="T55" fmla="*/ 77 h 130"/>
              <a:gd name="T56" fmla="*/ 44 w 111"/>
              <a:gd name="T57" fmla="*/ 33 h 130"/>
              <a:gd name="T58" fmla="*/ 74 w 111"/>
              <a:gd name="T59" fmla="*/ 17 h 130"/>
              <a:gd name="T60" fmla="*/ 59 w 111"/>
              <a:gd name="T61" fmla="*/ 26 h 130"/>
              <a:gd name="T62" fmla="*/ 52 w 111"/>
              <a:gd name="T63" fmla="*/ 5 h 130"/>
              <a:gd name="T64" fmla="*/ 47 w 111"/>
              <a:gd name="T65" fmla="*/ 0 h 130"/>
              <a:gd name="T66" fmla="*/ 44 w 111"/>
              <a:gd name="T67" fmla="*/ 33 h 130"/>
              <a:gd name="T68" fmla="*/ 34 w 111"/>
              <a:gd name="T69" fmla="*/ 41 h 130"/>
              <a:gd name="T70" fmla="*/ 71 w 111"/>
              <a:gd name="T71" fmla="*/ 39 h 130"/>
              <a:gd name="T72" fmla="*/ 71 w 111"/>
              <a:gd name="T73" fmla="*/ 47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1" h="130">
                <a:moveTo>
                  <a:pt x="37" y="48"/>
                </a:moveTo>
                <a:cubicBezTo>
                  <a:pt x="29" y="57"/>
                  <a:pt x="22" y="67"/>
                  <a:pt x="17" y="76"/>
                </a:cubicBezTo>
                <a:cubicBezTo>
                  <a:pt x="20" y="79"/>
                  <a:pt x="20" y="79"/>
                  <a:pt x="20" y="79"/>
                </a:cubicBezTo>
                <a:cubicBezTo>
                  <a:pt x="15" y="81"/>
                  <a:pt x="15" y="81"/>
                  <a:pt x="15" y="81"/>
                </a:cubicBezTo>
                <a:cubicBezTo>
                  <a:pt x="9" y="94"/>
                  <a:pt x="7" y="108"/>
                  <a:pt x="11" y="123"/>
                </a:cubicBezTo>
                <a:cubicBezTo>
                  <a:pt x="8" y="123"/>
                  <a:pt x="5" y="124"/>
                  <a:pt x="2" y="124"/>
                </a:cubicBezTo>
                <a:cubicBezTo>
                  <a:pt x="1" y="126"/>
                  <a:pt x="0" y="128"/>
                  <a:pt x="0" y="130"/>
                </a:cubicBezTo>
                <a:cubicBezTo>
                  <a:pt x="37" y="130"/>
                  <a:pt x="74" y="130"/>
                  <a:pt x="111" y="130"/>
                </a:cubicBezTo>
                <a:cubicBezTo>
                  <a:pt x="110" y="128"/>
                  <a:pt x="108" y="127"/>
                  <a:pt x="107" y="125"/>
                </a:cubicBezTo>
                <a:cubicBezTo>
                  <a:pt x="104" y="124"/>
                  <a:pt x="101" y="122"/>
                  <a:pt x="98" y="120"/>
                </a:cubicBezTo>
                <a:cubicBezTo>
                  <a:pt x="99" y="115"/>
                  <a:pt x="100" y="111"/>
                  <a:pt x="100" y="106"/>
                </a:cubicBezTo>
                <a:cubicBezTo>
                  <a:pt x="96" y="101"/>
                  <a:pt x="96" y="101"/>
                  <a:pt x="96" y="101"/>
                </a:cubicBezTo>
                <a:cubicBezTo>
                  <a:pt x="100" y="99"/>
                  <a:pt x="100" y="99"/>
                  <a:pt x="100" y="99"/>
                </a:cubicBezTo>
                <a:cubicBezTo>
                  <a:pt x="99" y="88"/>
                  <a:pt x="96" y="79"/>
                  <a:pt x="91" y="71"/>
                </a:cubicBezTo>
                <a:cubicBezTo>
                  <a:pt x="87" y="69"/>
                  <a:pt x="87" y="69"/>
                  <a:pt x="87" y="69"/>
                </a:cubicBezTo>
                <a:cubicBezTo>
                  <a:pt x="86" y="65"/>
                  <a:pt x="86" y="65"/>
                  <a:pt x="86" y="65"/>
                </a:cubicBezTo>
                <a:cubicBezTo>
                  <a:pt x="82" y="59"/>
                  <a:pt x="76" y="54"/>
                  <a:pt x="70" y="50"/>
                </a:cubicBezTo>
                <a:cubicBezTo>
                  <a:pt x="59" y="49"/>
                  <a:pt x="48" y="49"/>
                  <a:pt x="37" y="48"/>
                </a:cubicBezTo>
                <a:close/>
                <a:moveTo>
                  <a:pt x="68" y="80"/>
                </a:moveTo>
                <a:cubicBezTo>
                  <a:pt x="56" y="80"/>
                  <a:pt x="56" y="80"/>
                  <a:pt x="56" y="80"/>
                </a:cubicBezTo>
                <a:cubicBezTo>
                  <a:pt x="56" y="78"/>
                  <a:pt x="56" y="78"/>
                  <a:pt x="56" y="78"/>
                </a:cubicBezTo>
                <a:cubicBezTo>
                  <a:pt x="56" y="76"/>
                  <a:pt x="56" y="74"/>
                  <a:pt x="56" y="74"/>
                </a:cubicBezTo>
                <a:cubicBezTo>
                  <a:pt x="56" y="73"/>
                  <a:pt x="55" y="73"/>
                  <a:pt x="54" y="73"/>
                </a:cubicBezTo>
                <a:cubicBezTo>
                  <a:pt x="54" y="73"/>
                  <a:pt x="53" y="73"/>
                  <a:pt x="53" y="74"/>
                </a:cubicBezTo>
                <a:cubicBezTo>
                  <a:pt x="52" y="74"/>
                  <a:pt x="52" y="75"/>
                  <a:pt x="52" y="76"/>
                </a:cubicBezTo>
                <a:cubicBezTo>
                  <a:pt x="52" y="78"/>
                  <a:pt x="53" y="79"/>
                  <a:pt x="53" y="80"/>
                </a:cubicBezTo>
                <a:cubicBezTo>
                  <a:pt x="54" y="81"/>
                  <a:pt x="56" y="82"/>
                  <a:pt x="60" y="84"/>
                </a:cubicBezTo>
                <a:cubicBezTo>
                  <a:pt x="63" y="86"/>
                  <a:pt x="65" y="88"/>
                  <a:pt x="66" y="88"/>
                </a:cubicBezTo>
                <a:cubicBezTo>
                  <a:pt x="67" y="89"/>
                  <a:pt x="68" y="91"/>
                  <a:pt x="69" y="93"/>
                </a:cubicBezTo>
                <a:cubicBezTo>
                  <a:pt x="69" y="94"/>
                  <a:pt x="70" y="97"/>
                  <a:pt x="70" y="99"/>
                </a:cubicBezTo>
                <a:cubicBezTo>
                  <a:pt x="70" y="103"/>
                  <a:pt x="69" y="107"/>
                  <a:pt x="67" y="109"/>
                </a:cubicBezTo>
                <a:cubicBezTo>
                  <a:pt x="65" y="112"/>
                  <a:pt x="62" y="113"/>
                  <a:pt x="58" y="114"/>
                </a:cubicBezTo>
                <a:cubicBezTo>
                  <a:pt x="58" y="118"/>
                  <a:pt x="58" y="118"/>
                  <a:pt x="58" y="118"/>
                </a:cubicBezTo>
                <a:cubicBezTo>
                  <a:pt x="52" y="118"/>
                  <a:pt x="52" y="118"/>
                  <a:pt x="52" y="118"/>
                </a:cubicBezTo>
                <a:cubicBezTo>
                  <a:pt x="52" y="114"/>
                  <a:pt x="52" y="114"/>
                  <a:pt x="52" y="114"/>
                </a:cubicBezTo>
                <a:cubicBezTo>
                  <a:pt x="49" y="113"/>
                  <a:pt x="46" y="112"/>
                  <a:pt x="44" y="110"/>
                </a:cubicBezTo>
                <a:cubicBezTo>
                  <a:pt x="41" y="108"/>
                  <a:pt x="40" y="104"/>
                  <a:pt x="40" y="99"/>
                </a:cubicBezTo>
                <a:cubicBezTo>
                  <a:pt x="40" y="96"/>
                  <a:pt x="40" y="96"/>
                  <a:pt x="40" y="96"/>
                </a:cubicBezTo>
                <a:cubicBezTo>
                  <a:pt x="52" y="96"/>
                  <a:pt x="52" y="96"/>
                  <a:pt x="52" y="96"/>
                </a:cubicBezTo>
                <a:cubicBezTo>
                  <a:pt x="52" y="99"/>
                  <a:pt x="52" y="99"/>
                  <a:pt x="52" y="99"/>
                </a:cubicBezTo>
                <a:cubicBezTo>
                  <a:pt x="52" y="102"/>
                  <a:pt x="52" y="104"/>
                  <a:pt x="52" y="105"/>
                </a:cubicBezTo>
                <a:cubicBezTo>
                  <a:pt x="53" y="106"/>
                  <a:pt x="53" y="106"/>
                  <a:pt x="54" y="106"/>
                </a:cubicBezTo>
                <a:cubicBezTo>
                  <a:pt x="55" y="106"/>
                  <a:pt x="56" y="106"/>
                  <a:pt x="56" y="106"/>
                </a:cubicBezTo>
                <a:cubicBezTo>
                  <a:pt x="56" y="105"/>
                  <a:pt x="57" y="104"/>
                  <a:pt x="57" y="103"/>
                </a:cubicBezTo>
                <a:cubicBezTo>
                  <a:pt x="57" y="101"/>
                  <a:pt x="56" y="99"/>
                  <a:pt x="56" y="97"/>
                </a:cubicBezTo>
                <a:cubicBezTo>
                  <a:pt x="56" y="96"/>
                  <a:pt x="54" y="95"/>
                  <a:pt x="52" y="94"/>
                </a:cubicBezTo>
                <a:cubicBezTo>
                  <a:pt x="49" y="91"/>
                  <a:pt x="46" y="90"/>
                  <a:pt x="45" y="89"/>
                </a:cubicBezTo>
                <a:cubicBezTo>
                  <a:pt x="43" y="88"/>
                  <a:pt x="42" y="86"/>
                  <a:pt x="41" y="84"/>
                </a:cubicBezTo>
                <a:cubicBezTo>
                  <a:pt x="40" y="82"/>
                  <a:pt x="40" y="80"/>
                  <a:pt x="40" y="78"/>
                </a:cubicBezTo>
                <a:cubicBezTo>
                  <a:pt x="40" y="74"/>
                  <a:pt x="41" y="71"/>
                  <a:pt x="43" y="69"/>
                </a:cubicBezTo>
                <a:cubicBezTo>
                  <a:pt x="45" y="67"/>
                  <a:pt x="48" y="66"/>
                  <a:pt x="52" y="66"/>
                </a:cubicBezTo>
                <a:cubicBezTo>
                  <a:pt x="52" y="62"/>
                  <a:pt x="52" y="62"/>
                  <a:pt x="52" y="62"/>
                </a:cubicBezTo>
                <a:cubicBezTo>
                  <a:pt x="58" y="62"/>
                  <a:pt x="58" y="62"/>
                  <a:pt x="58" y="62"/>
                </a:cubicBezTo>
                <a:cubicBezTo>
                  <a:pt x="58" y="66"/>
                  <a:pt x="58" y="66"/>
                  <a:pt x="58" y="66"/>
                </a:cubicBezTo>
                <a:cubicBezTo>
                  <a:pt x="61" y="66"/>
                  <a:pt x="64" y="67"/>
                  <a:pt x="66" y="69"/>
                </a:cubicBezTo>
                <a:cubicBezTo>
                  <a:pt x="68" y="71"/>
                  <a:pt x="68" y="74"/>
                  <a:pt x="68" y="77"/>
                </a:cubicBezTo>
                <a:cubicBezTo>
                  <a:pt x="68" y="78"/>
                  <a:pt x="68" y="79"/>
                  <a:pt x="68" y="80"/>
                </a:cubicBezTo>
                <a:close/>
                <a:moveTo>
                  <a:pt x="44" y="33"/>
                </a:moveTo>
                <a:cubicBezTo>
                  <a:pt x="67" y="35"/>
                  <a:pt x="67" y="35"/>
                  <a:pt x="67" y="35"/>
                </a:cubicBezTo>
                <a:cubicBezTo>
                  <a:pt x="74" y="17"/>
                  <a:pt x="74" y="17"/>
                  <a:pt x="74" y="17"/>
                </a:cubicBezTo>
                <a:cubicBezTo>
                  <a:pt x="62" y="10"/>
                  <a:pt x="62" y="10"/>
                  <a:pt x="62" y="10"/>
                </a:cubicBezTo>
                <a:cubicBezTo>
                  <a:pt x="59" y="26"/>
                  <a:pt x="59" y="26"/>
                  <a:pt x="59" y="26"/>
                </a:cubicBezTo>
                <a:cubicBezTo>
                  <a:pt x="59" y="5"/>
                  <a:pt x="59" y="5"/>
                  <a:pt x="59" y="5"/>
                </a:cubicBezTo>
                <a:cubicBezTo>
                  <a:pt x="52" y="5"/>
                  <a:pt x="52" y="5"/>
                  <a:pt x="52" y="5"/>
                </a:cubicBezTo>
                <a:cubicBezTo>
                  <a:pt x="53" y="24"/>
                  <a:pt x="53" y="24"/>
                  <a:pt x="53" y="24"/>
                </a:cubicBezTo>
                <a:cubicBezTo>
                  <a:pt x="47" y="0"/>
                  <a:pt x="47" y="0"/>
                  <a:pt x="47" y="0"/>
                </a:cubicBezTo>
                <a:cubicBezTo>
                  <a:pt x="34" y="4"/>
                  <a:pt x="34" y="4"/>
                  <a:pt x="34" y="4"/>
                </a:cubicBezTo>
                <a:cubicBezTo>
                  <a:pt x="44" y="33"/>
                  <a:pt x="44" y="33"/>
                  <a:pt x="44" y="33"/>
                </a:cubicBezTo>
                <a:close/>
                <a:moveTo>
                  <a:pt x="38" y="45"/>
                </a:moveTo>
                <a:cubicBezTo>
                  <a:pt x="36" y="45"/>
                  <a:pt x="34" y="43"/>
                  <a:pt x="34" y="41"/>
                </a:cubicBezTo>
                <a:cubicBezTo>
                  <a:pt x="34" y="39"/>
                  <a:pt x="36" y="37"/>
                  <a:pt x="38" y="37"/>
                </a:cubicBezTo>
                <a:cubicBezTo>
                  <a:pt x="71" y="39"/>
                  <a:pt x="71" y="39"/>
                  <a:pt x="71" y="39"/>
                </a:cubicBezTo>
                <a:cubicBezTo>
                  <a:pt x="73" y="39"/>
                  <a:pt x="75" y="41"/>
                  <a:pt x="75" y="43"/>
                </a:cubicBezTo>
                <a:cubicBezTo>
                  <a:pt x="75" y="45"/>
                  <a:pt x="73" y="47"/>
                  <a:pt x="71" y="47"/>
                </a:cubicBezTo>
                <a:lnTo>
                  <a:pt x="38" y="4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 rot="20667394">
            <a:off x="3868440" y="2488219"/>
            <a:ext cx="312845" cy="887335"/>
            <a:chOff x="2174409" y="3260799"/>
            <a:chExt cx="384175" cy="968376"/>
          </a:xfrm>
          <a:solidFill>
            <a:schemeClr val="bg1"/>
          </a:solidFill>
        </p:grpSpPr>
        <p:sp>
          <p:nvSpPr>
            <p:cNvPr id="20" name="Freeform 82"/>
            <p:cNvSpPr>
              <a:spLocks/>
            </p:cNvSpPr>
            <p:nvPr/>
          </p:nvSpPr>
          <p:spPr bwMode="auto">
            <a:xfrm>
              <a:off x="2174409" y="3427487"/>
              <a:ext cx="384175" cy="801688"/>
            </a:xfrm>
            <a:custGeom>
              <a:avLst/>
              <a:gdLst>
                <a:gd name="T0" fmla="*/ 54 w 71"/>
                <a:gd name="T1" fmla="*/ 0 h 148"/>
                <a:gd name="T2" fmla="*/ 18 w 71"/>
                <a:gd name="T3" fmla="*/ 0 h 148"/>
                <a:gd name="T4" fmla="*/ 0 w 71"/>
                <a:gd name="T5" fmla="*/ 14 h 148"/>
                <a:gd name="T6" fmla="*/ 0 w 71"/>
                <a:gd name="T7" fmla="*/ 15 h 148"/>
                <a:gd name="T8" fmla="*/ 0 w 71"/>
                <a:gd name="T9" fmla="*/ 17 h 148"/>
                <a:gd name="T10" fmla="*/ 0 w 71"/>
                <a:gd name="T11" fmla="*/ 66 h 148"/>
                <a:gd name="T12" fmla="*/ 6 w 71"/>
                <a:gd name="T13" fmla="*/ 72 h 148"/>
                <a:gd name="T14" fmla="*/ 12 w 71"/>
                <a:gd name="T15" fmla="*/ 66 h 148"/>
                <a:gd name="T16" fmla="*/ 12 w 71"/>
                <a:gd name="T17" fmla="*/ 24 h 148"/>
                <a:gd name="T18" fmla="*/ 17 w 71"/>
                <a:gd name="T19" fmla="*/ 24 h 148"/>
                <a:gd name="T20" fmla="*/ 17 w 71"/>
                <a:gd name="T21" fmla="*/ 65 h 148"/>
                <a:gd name="T22" fmla="*/ 17 w 71"/>
                <a:gd name="T23" fmla="*/ 66 h 148"/>
                <a:gd name="T24" fmla="*/ 17 w 71"/>
                <a:gd name="T25" fmla="*/ 139 h 148"/>
                <a:gd name="T26" fmla="*/ 25 w 71"/>
                <a:gd name="T27" fmla="*/ 148 h 148"/>
                <a:gd name="T28" fmla="*/ 33 w 71"/>
                <a:gd name="T29" fmla="*/ 139 h 148"/>
                <a:gd name="T30" fmla="*/ 33 w 71"/>
                <a:gd name="T31" fmla="*/ 75 h 148"/>
                <a:gd name="T32" fmla="*/ 37 w 71"/>
                <a:gd name="T33" fmla="*/ 75 h 148"/>
                <a:gd name="T34" fmla="*/ 37 w 71"/>
                <a:gd name="T35" fmla="*/ 139 h 148"/>
                <a:gd name="T36" fmla="*/ 45 w 71"/>
                <a:gd name="T37" fmla="*/ 148 h 148"/>
                <a:gd name="T38" fmla="*/ 54 w 71"/>
                <a:gd name="T39" fmla="*/ 139 h 148"/>
                <a:gd name="T40" fmla="*/ 54 w 71"/>
                <a:gd name="T41" fmla="*/ 65 h 148"/>
                <a:gd name="T42" fmla="*/ 54 w 71"/>
                <a:gd name="T43" fmla="*/ 64 h 148"/>
                <a:gd name="T44" fmla="*/ 54 w 71"/>
                <a:gd name="T45" fmla="*/ 24 h 148"/>
                <a:gd name="T46" fmla="*/ 58 w 71"/>
                <a:gd name="T47" fmla="*/ 24 h 148"/>
                <a:gd name="T48" fmla="*/ 58 w 71"/>
                <a:gd name="T49" fmla="*/ 66 h 148"/>
                <a:gd name="T50" fmla="*/ 64 w 71"/>
                <a:gd name="T51" fmla="*/ 72 h 148"/>
                <a:gd name="T52" fmla="*/ 71 w 71"/>
                <a:gd name="T53" fmla="*/ 66 h 148"/>
                <a:gd name="T54" fmla="*/ 71 w 71"/>
                <a:gd name="T55" fmla="*/ 17 h 148"/>
                <a:gd name="T56" fmla="*/ 71 w 71"/>
                <a:gd name="T57" fmla="*/ 15 h 148"/>
                <a:gd name="T58" fmla="*/ 71 w 71"/>
                <a:gd name="T59" fmla="*/ 14 h 148"/>
                <a:gd name="T60" fmla="*/ 54 w 71"/>
                <a:gd name="T6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1" h="148">
                  <a:moveTo>
                    <a:pt x="54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5" y="0"/>
                    <a:pt x="0" y="11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3" y="72"/>
                    <a:pt x="6" y="72"/>
                  </a:cubicBezTo>
                  <a:cubicBezTo>
                    <a:pt x="9" y="72"/>
                    <a:pt x="12" y="70"/>
                    <a:pt x="12" y="66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6"/>
                    <a:pt x="17" y="66"/>
                  </a:cubicBezTo>
                  <a:cubicBezTo>
                    <a:pt x="17" y="139"/>
                    <a:pt x="17" y="139"/>
                    <a:pt x="17" y="139"/>
                  </a:cubicBezTo>
                  <a:cubicBezTo>
                    <a:pt x="17" y="144"/>
                    <a:pt x="21" y="148"/>
                    <a:pt x="25" y="148"/>
                  </a:cubicBezTo>
                  <a:cubicBezTo>
                    <a:pt x="30" y="148"/>
                    <a:pt x="33" y="144"/>
                    <a:pt x="33" y="139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139"/>
                    <a:pt x="37" y="139"/>
                    <a:pt x="37" y="139"/>
                  </a:cubicBezTo>
                  <a:cubicBezTo>
                    <a:pt x="37" y="144"/>
                    <a:pt x="41" y="148"/>
                    <a:pt x="45" y="148"/>
                  </a:cubicBezTo>
                  <a:cubicBezTo>
                    <a:pt x="50" y="148"/>
                    <a:pt x="54" y="144"/>
                    <a:pt x="54" y="139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70"/>
                    <a:pt x="61" y="72"/>
                    <a:pt x="64" y="72"/>
                  </a:cubicBezTo>
                  <a:cubicBezTo>
                    <a:pt x="68" y="72"/>
                    <a:pt x="71" y="70"/>
                    <a:pt x="71" y="6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9"/>
                    <a:pt x="6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21" name="Oval 83"/>
            <p:cNvSpPr>
              <a:spLocks noChangeArrowheads="1"/>
            </p:cNvSpPr>
            <p:nvPr/>
          </p:nvSpPr>
          <p:spPr bwMode="auto">
            <a:xfrm>
              <a:off x="2288709" y="3260799"/>
              <a:ext cx="150812" cy="1508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 rot="20667394">
            <a:off x="4129411" y="1994784"/>
            <a:ext cx="453346" cy="1285844"/>
            <a:chOff x="2174409" y="3260799"/>
            <a:chExt cx="384175" cy="968376"/>
          </a:xfrm>
          <a:solidFill>
            <a:schemeClr val="bg1"/>
          </a:solidFill>
        </p:grpSpPr>
        <p:sp>
          <p:nvSpPr>
            <p:cNvPr id="18" name="Freeform 82"/>
            <p:cNvSpPr>
              <a:spLocks/>
            </p:cNvSpPr>
            <p:nvPr/>
          </p:nvSpPr>
          <p:spPr bwMode="auto">
            <a:xfrm>
              <a:off x="2174409" y="3427487"/>
              <a:ext cx="384175" cy="801688"/>
            </a:xfrm>
            <a:custGeom>
              <a:avLst/>
              <a:gdLst>
                <a:gd name="T0" fmla="*/ 54 w 71"/>
                <a:gd name="T1" fmla="*/ 0 h 148"/>
                <a:gd name="T2" fmla="*/ 18 w 71"/>
                <a:gd name="T3" fmla="*/ 0 h 148"/>
                <a:gd name="T4" fmla="*/ 0 w 71"/>
                <a:gd name="T5" fmla="*/ 14 h 148"/>
                <a:gd name="T6" fmla="*/ 0 w 71"/>
                <a:gd name="T7" fmla="*/ 15 h 148"/>
                <a:gd name="T8" fmla="*/ 0 w 71"/>
                <a:gd name="T9" fmla="*/ 17 h 148"/>
                <a:gd name="T10" fmla="*/ 0 w 71"/>
                <a:gd name="T11" fmla="*/ 66 h 148"/>
                <a:gd name="T12" fmla="*/ 6 w 71"/>
                <a:gd name="T13" fmla="*/ 72 h 148"/>
                <a:gd name="T14" fmla="*/ 12 w 71"/>
                <a:gd name="T15" fmla="*/ 66 h 148"/>
                <a:gd name="T16" fmla="*/ 12 w 71"/>
                <a:gd name="T17" fmla="*/ 24 h 148"/>
                <a:gd name="T18" fmla="*/ 17 w 71"/>
                <a:gd name="T19" fmla="*/ 24 h 148"/>
                <a:gd name="T20" fmla="*/ 17 w 71"/>
                <a:gd name="T21" fmla="*/ 65 h 148"/>
                <a:gd name="T22" fmla="*/ 17 w 71"/>
                <a:gd name="T23" fmla="*/ 66 h 148"/>
                <a:gd name="T24" fmla="*/ 17 w 71"/>
                <a:gd name="T25" fmla="*/ 139 h 148"/>
                <a:gd name="T26" fmla="*/ 25 w 71"/>
                <a:gd name="T27" fmla="*/ 148 h 148"/>
                <a:gd name="T28" fmla="*/ 33 w 71"/>
                <a:gd name="T29" fmla="*/ 139 h 148"/>
                <a:gd name="T30" fmla="*/ 33 w 71"/>
                <a:gd name="T31" fmla="*/ 75 h 148"/>
                <a:gd name="T32" fmla="*/ 37 w 71"/>
                <a:gd name="T33" fmla="*/ 75 h 148"/>
                <a:gd name="T34" fmla="*/ 37 w 71"/>
                <a:gd name="T35" fmla="*/ 139 h 148"/>
                <a:gd name="T36" fmla="*/ 45 w 71"/>
                <a:gd name="T37" fmla="*/ 148 h 148"/>
                <a:gd name="T38" fmla="*/ 54 w 71"/>
                <a:gd name="T39" fmla="*/ 139 h 148"/>
                <a:gd name="T40" fmla="*/ 54 w 71"/>
                <a:gd name="T41" fmla="*/ 65 h 148"/>
                <a:gd name="T42" fmla="*/ 54 w 71"/>
                <a:gd name="T43" fmla="*/ 64 h 148"/>
                <a:gd name="T44" fmla="*/ 54 w 71"/>
                <a:gd name="T45" fmla="*/ 24 h 148"/>
                <a:gd name="T46" fmla="*/ 58 w 71"/>
                <a:gd name="T47" fmla="*/ 24 h 148"/>
                <a:gd name="T48" fmla="*/ 58 w 71"/>
                <a:gd name="T49" fmla="*/ 66 h 148"/>
                <a:gd name="T50" fmla="*/ 64 w 71"/>
                <a:gd name="T51" fmla="*/ 72 h 148"/>
                <a:gd name="T52" fmla="*/ 71 w 71"/>
                <a:gd name="T53" fmla="*/ 66 h 148"/>
                <a:gd name="T54" fmla="*/ 71 w 71"/>
                <a:gd name="T55" fmla="*/ 17 h 148"/>
                <a:gd name="T56" fmla="*/ 71 w 71"/>
                <a:gd name="T57" fmla="*/ 15 h 148"/>
                <a:gd name="T58" fmla="*/ 71 w 71"/>
                <a:gd name="T59" fmla="*/ 14 h 148"/>
                <a:gd name="T60" fmla="*/ 54 w 71"/>
                <a:gd name="T6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1" h="148">
                  <a:moveTo>
                    <a:pt x="54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5" y="0"/>
                    <a:pt x="0" y="11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3" y="72"/>
                    <a:pt x="6" y="72"/>
                  </a:cubicBezTo>
                  <a:cubicBezTo>
                    <a:pt x="9" y="72"/>
                    <a:pt x="12" y="70"/>
                    <a:pt x="12" y="66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6"/>
                    <a:pt x="17" y="66"/>
                  </a:cubicBezTo>
                  <a:cubicBezTo>
                    <a:pt x="17" y="139"/>
                    <a:pt x="17" y="139"/>
                    <a:pt x="17" y="139"/>
                  </a:cubicBezTo>
                  <a:cubicBezTo>
                    <a:pt x="17" y="144"/>
                    <a:pt x="21" y="148"/>
                    <a:pt x="25" y="148"/>
                  </a:cubicBezTo>
                  <a:cubicBezTo>
                    <a:pt x="30" y="148"/>
                    <a:pt x="33" y="144"/>
                    <a:pt x="33" y="139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139"/>
                    <a:pt x="37" y="139"/>
                    <a:pt x="37" y="139"/>
                  </a:cubicBezTo>
                  <a:cubicBezTo>
                    <a:pt x="37" y="144"/>
                    <a:pt x="41" y="148"/>
                    <a:pt x="45" y="148"/>
                  </a:cubicBezTo>
                  <a:cubicBezTo>
                    <a:pt x="50" y="148"/>
                    <a:pt x="54" y="144"/>
                    <a:pt x="54" y="139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70"/>
                    <a:pt x="61" y="72"/>
                    <a:pt x="64" y="72"/>
                  </a:cubicBezTo>
                  <a:cubicBezTo>
                    <a:pt x="68" y="72"/>
                    <a:pt x="71" y="70"/>
                    <a:pt x="71" y="6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9"/>
                    <a:pt x="6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19" name="Oval 83"/>
            <p:cNvSpPr>
              <a:spLocks noChangeArrowheads="1"/>
            </p:cNvSpPr>
            <p:nvPr/>
          </p:nvSpPr>
          <p:spPr bwMode="auto">
            <a:xfrm>
              <a:off x="2288709" y="3260799"/>
              <a:ext cx="150812" cy="1508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 rot="20667394">
            <a:off x="4621814" y="2240611"/>
            <a:ext cx="312845" cy="887335"/>
            <a:chOff x="2174409" y="3260799"/>
            <a:chExt cx="384175" cy="968376"/>
          </a:xfrm>
          <a:solidFill>
            <a:schemeClr val="bg1"/>
          </a:solidFill>
        </p:grpSpPr>
        <p:sp>
          <p:nvSpPr>
            <p:cNvPr id="16" name="Freeform 82"/>
            <p:cNvSpPr>
              <a:spLocks/>
            </p:cNvSpPr>
            <p:nvPr/>
          </p:nvSpPr>
          <p:spPr bwMode="auto">
            <a:xfrm>
              <a:off x="2174409" y="3427487"/>
              <a:ext cx="384175" cy="801688"/>
            </a:xfrm>
            <a:custGeom>
              <a:avLst/>
              <a:gdLst>
                <a:gd name="T0" fmla="*/ 54 w 71"/>
                <a:gd name="T1" fmla="*/ 0 h 148"/>
                <a:gd name="T2" fmla="*/ 18 w 71"/>
                <a:gd name="T3" fmla="*/ 0 h 148"/>
                <a:gd name="T4" fmla="*/ 0 w 71"/>
                <a:gd name="T5" fmla="*/ 14 h 148"/>
                <a:gd name="T6" fmla="*/ 0 w 71"/>
                <a:gd name="T7" fmla="*/ 15 h 148"/>
                <a:gd name="T8" fmla="*/ 0 w 71"/>
                <a:gd name="T9" fmla="*/ 17 h 148"/>
                <a:gd name="T10" fmla="*/ 0 w 71"/>
                <a:gd name="T11" fmla="*/ 66 h 148"/>
                <a:gd name="T12" fmla="*/ 6 w 71"/>
                <a:gd name="T13" fmla="*/ 72 h 148"/>
                <a:gd name="T14" fmla="*/ 12 w 71"/>
                <a:gd name="T15" fmla="*/ 66 h 148"/>
                <a:gd name="T16" fmla="*/ 12 w 71"/>
                <a:gd name="T17" fmla="*/ 24 h 148"/>
                <a:gd name="T18" fmla="*/ 17 w 71"/>
                <a:gd name="T19" fmla="*/ 24 h 148"/>
                <a:gd name="T20" fmla="*/ 17 w 71"/>
                <a:gd name="T21" fmla="*/ 65 h 148"/>
                <a:gd name="T22" fmla="*/ 17 w 71"/>
                <a:gd name="T23" fmla="*/ 66 h 148"/>
                <a:gd name="T24" fmla="*/ 17 w 71"/>
                <a:gd name="T25" fmla="*/ 139 h 148"/>
                <a:gd name="T26" fmla="*/ 25 w 71"/>
                <a:gd name="T27" fmla="*/ 148 h 148"/>
                <a:gd name="T28" fmla="*/ 33 w 71"/>
                <a:gd name="T29" fmla="*/ 139 h 148"/>
                <a:gd name="T30" fmla="*/ 33 w 71"/>
                <a:gd name="T31" fmla="*/ 75 h 148"/>
                <a:gd name="T32" fmla="*/ 37 w 71"/>
                <a:gd name="T33" fmla="*/ 75 h 148"/>
                <a:gd name="T34" fmla="*/ 37 w 71"/>
                <a:gd name="T35" fmla="*/ 139 h 148"/>
                <a:gd name="T36" fmla="*/ 45 w 71"/>
                <a:gd name="T37" fmla="*/ 148 h 148"/>
                <a:gd name="T38" fmla="*/ 54 w 71"/>
                <a:gd name="T39" fmla="*/ 139 h 148"/>
                <a:gd name="T40" fmla="*/ 54 w 71"/>
                <a:gd name="T41" fmla="*/ 65 h 148"/>
                <a:gd name="T42" fmla="*/ 54 w 71"/>
                <a:gd name="T43" fmla="*/ 64 h 148"/>
                <a:gd name="T44" fmla="*/ 54 w 71"/>
                <a:gd name="T45" fmla="*/ 24 h 148"/>
                <a:gd name="T46" fmla="*/ 58 w 71"/>
                <a:gd name="T47" fmla="*/ 24 h 148"/>
                <a:gd name="T48" fmla="*/ 58 w 71"/>
                <a:gd name="T49" fmla="*/ 66 h 148"/>
                <a:gd name="T50" fmla="*/ 64 w 71"/>
                <a:gd name="T51" fmla="*/ 72 h 148"/>
                <a:gd name="T52" fmla="*/ 71 w 71"/>
                <a:gd name="T53" fmla="*/ 66 h 148"/>
                <a:gd name="T54" fmla="*/ 71 w 71"/>
                <a:gd name="T55" fmla="*/ 17 h 148"/>
                <a:gd name="T56" fmla="*/ 71 w 71"/>
                <a:gd name="T57" fmla="*/ 15 h 148"/>
                <a:gd name="T58" fmla="*/ 71 w 71"/>
                <a:gd name="T59" fmla="*/ 14 h 148"/>
                <a:gd name="T60" fmla="*/ 54 w 71"/>
                <a:gd name="T6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1" h="148">
                  <a:moveTo>
                    <a:pt x="54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5" y="0"/>
                    <a:pt x="0" y="11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3" y="72"/>
                    <a:pt x="6" y="72"/>
                  </a:cubicBezTo>
                  <a:cubicBezTo>
                    <a:pt x="9" y="72"/>
                    <a:pt x="12" y="70"/>
                    <a:pt x="12" y="66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6"/>
                    <a:pt x="17" y="66"/>
                  </a:cubicBezTo>
                  <a:cubicBezTo>
                    <a:pt x="17" y="139"/>
                    <a:pt x="17" y="139"/>
                    <a:pt x="17" y="139"/>
                  </a:cubicBezTo>
                  <a:cubicBezTo>
                    <a:pt x="17" y="144"/>
                    <a:pt x="21" y="148"/>
                    <a:pt x="25" y="148"/>
                  </a:cubicBezTo>
                  <a:cubicBezTo>
                    <a:pt x="30" y="148"/>
                    <a:pt x="33" y="144"/>
                    <a:pt x="33" y="139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139"/>
                    <a:pt x="37" y="139"/>
                    <a:pt x="37" y="139"/>
                  </a:cubicBezTo>
                  <a:cubicBezTo>
                    <a:pt x="37" y="144"/>
                    <a:pt x="41" y="148"/>
                    <a:pt x="45" y="148"/>
                  </a:cubicBezTo>
                  <a:cubicBezTo>
                    <a:pt x="50" y="148"/>
                    <a:pt x="54" y="144"/>
                    <a:pt x="54" y="139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70"/>
                    <a:pt x="61" y="72"/>
                    <a:pt x="64" y="72"/>
                  </a:cubicBezTo>
                  <a:cubicBezTo>
                    <a:pt x="68" y="72"/>
                    <a:pt x="71" y="70"/>
                    <a:pt x="71" y="6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9"/>
                    <a:pt x="6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  <p:sp>
          <p:nvSpPr>
            <p:cNvPr id="17" name="Oval 83"/>
            <p:cNvSpPr>
              <a:spLocks noChangeArrowheads="1"/>
            </p:cNvSpPr>
            <p:nvPr/>
          </p:nvSpPr>
          <p:spPr bwMode="auto">
            <a:xfrm>
              <a:off x="2288709" y="3260799"/>
              <a:ext cx="150812" cy="1508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endParaRPr>
            </a:p>
          </p:txBody>
        </p:sp>
      </p:grpSp>
      <p:sp>
        <p:nvSpPr>
          <p:cNvPr id="22" name="矩形 21"/>
          <p:cNvSpPr/>
          <p:nvPr/>
        </p:nvSpPr>
        <p:spPr>
          <a:xfrm>
            <a:off x="971600" y="2531274"/>
            <a:ext cx="2472847" cy="181588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 Type something here Type </a:t>
            </a:r>
            <a:r>
              <a:rPr lang="en-US" altLang="zh-CN" sz="14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something here</a:t>
            </a:r>
            <a:r>
              <a:rPr lang="en-US" altLang="zh-CN" sz="14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Type something here Type something here Type something here Type something here Type something </a:t>
            </a:r>
            <a:r>
              <a:rPr lang="en-US" altLang="zh-CN" sz="14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here</a:t>
            </a:r>
            <a:endParaRPr lang="en-US" altLang="zh-CN" sz="14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925595" y="1988825"/>
            <a:ext cx="22062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here</a:t>
            </a:r>
            <a:endParaRPr lang="en-US" altLang="zh-CN" sz="32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205600" y="3754511"/>
            <a:ext cx="9204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74%</a:t>
            </a:r>
            <a:endParaRPr lang="en-US" altLang="zh-CN" sz="32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396988" y="3668835"/>
            <a:ext cx="279998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 Type something here </a:t>
            </a:r>
            <a:endParaRPr lang="zh-CN" altLang="en-US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6530726"/>
      </p:ext>
    </p:extLst>
  </p:cSld>
  <p:clrMapOvr>
    <a:masterClrMapping/>
  </p:clrMapOvr>
  <p:transition spd="slow" advTm="3000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648002" y="32306"/>
            <a:ext cx="3676526" cy="52322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The Coolest Design</a:t>
            </a:r>
            <a:endParaRPr lang="en-US" altLang="zh-CN" sz="28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499992" y="483518"/>
            <a:ext cx="4608511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Lorem ipsum dolor sit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amet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,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consectetur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adipisicing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elit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,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sed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do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eiusmod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tempor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incididunt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ut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labore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et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dolore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magna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aliqua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.</a:t>
            </a:r>
          </a:p>
        </p:txBody>
      </p:sp>
      <p:sp>
        <p:nvSpPr>
          <p:cNvPr id="5" name="矩形 4"/>
          <p:cNvSpPr/>
          <p:nvPr/>
        </p:nvSpPr>
        <p:spPr>
          <a:xfrm>
            <a:off x="467544" y="207083"/>
            <a:ext cx="196720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</a:t>
            </a:r>
          </a:p>
        </p:txBody>
      </p:sp>
      <p:sp>
        <p:nvSpPr>
          <p:cNvPr id="6" name="Freeform 5658"/>
          <p:cNvSpPr>
            <a:spLocks noEditPoints="1"/>
          </p:cNvSpPr>
          <p:nvPr/>
        </p:nvSpPr>
        <p:spPr bwMode="auto">
          <a:xfrm>
            <a:off x="251520" y="226828"/>
            <a:ext cx="236538" cy="254000"/>
          </a:xfrm>
          <a:custGeom>
            <a:avLst/>
            <a:gdLst>
              <a:gd name="T0" fmla="*/ 12 w 70"/>
              <a:gd name="T1" fmla="*/ 3 h 75"/>
              <a:gd name="T2" fmla="*/ 21 w 70"/>
              <a:gd name="T3" fmla="*/ 11 h 75"/>
              <a:gd name="T4" fmla="*/ 12 w 70"/>
              <a:gd name="T5" fmla="*/ 19 h 75"/>
              <a:gd name="T6" fmla="*/ 4 w 70"/>
              <a:gd name="T7" fmla="*/ 11 h 75"/>
              <a:gd name="T8" fmla="*/ 12 w 70"/>
              <a:gd name="T9" fmla="*/ 3 h 75"/>
              <a:gd name="T10" fmla="*/ 57 w 70"/>
              <a:gd name="T11" fmla="*/ 3 h 75"/>
              <a:gd name="T12" fmla="*/ 49 w 70"/>
              <a:gd name="T13" fmla="*/ 11 h 75"/>
              <a:gd name="T14" fmla="*/ 57 w 70"/>
              <a:gd name="T15" fmla="*/ 19 h 75"/>
              <a:gd name="T16" fmla="*/ 65 w 70"/>
              <a:gd name="T17" fmla="*/ 11 h 75"/>
              <a:gd name="T18" fmla="*/ 57 w 70"/>
              <a:gd name="T19" fmla="*/ 3 h 75"/>
              <a:gd name="T20" fmla="*/ 49 w 70"/>
              <a:gd name="T21" fmla="*/ 50 h 75"/>
              <a:gd name="T22" fmla="*/ 49 w 70"/>
              <a:gd name="T23" fmla="*/ 72 h 75"/>
              <a:gd name="T24" fmla="*/ 54 w 70"/>
              <a:gd name="T25" fmla="*/ 72 h 75"/>
              <a:gd name="T26" fmla="*/ 57 w 70"/>
              <a:gd name="T27" fmla="*/ 56 h 75"/>
              <a:gd name="T28" fmla="*/ 59 w 70"/>
              <a:gd name="T29" fmla="*/ 72 h 75"/>
              <a:gd name="T30" fmla="*/ 65 w 70"/>
              <a:gd name="T31" fmla="*/ 72 h 75"/>
              <a:gd name="T32" fmla="*/ 65 w 70"/>
              <a:gd name="T33" fmla="*/ 48 h 75"/>
              <a:gd name="T34" fmla="*/ 70 w 70"/>
              <a:gd name="T35" fmla="*/ 41 h 75"/>
              <a:gd name="T36" fmla="*/ 70 w 70"/>
              <a:gd name="T37" fmla="*/ 28 h 75"/>
              <a:gd name="T38" fmla="*/ 62 w 70"/>
              <a:gd name="T39" fmla="*/ 21 h 75"/>
              <a:gd name="T40" fmla="*/ 52 w 70"/>
              <a:gd name="T41" fmla="*/ 21 h 75"/>
              <a:gd name="T42" fmla="*/ 50 w 70"/>
              <a:gd name="T43" fmla="*/ 21 h 75"/>
              <a:gd name="T44" fmla="*/ 52 w 70"/>
              <a:gd name="T45" fmla="*/ 28 h 75"/>
              <a:gd name="T46" fmla="*/ 52 w 70"/>
              <a:gd name="T47" fmla="*/ 41 h 75"/>
              <a:gd name="T48" fmla="*/ 49 w 70"/>
              <a:gd name="T49" fmla="*/ 50 h 75"/>
              <a:gd name="T50" fmla="*/ 35 w 70"/>
              <a:gd name="T51" fmla="*/ 0 h 75"/>
              <a:gd name="T52" fmla="*/ 44 w 70"/>
              <a:gd name="T53" fmla="*/ 9 h 75"/>
              <a:gd name="T54" fmla="*/ 35 w 70"/>
              <a:gd name="T55" fmla="*/ 17 h 75"/>
              <a:gd name="T56" fmla="*/ 26 w 70"/>
              <a:gd name="T57" fmla="*/ 9 h 75"/>
              <a:gd name="T58" fmla="*/ 35 w 70"/>
              <a:gd name="T59" fmla="*/ 0 h 75"/>
              <a:gd name="T60" fmla="*/ 44 w 70"/>
              <a:gd name="T61" fmla="*/ 49 h 75"/>
              <a:gd name="T62" fmla="*/ 44 w 70"/>
              <a:gd name="T63" fmla="*/ 75 h 75"/>
              <a:gd name="T64" fmla="*/ 37 w 70"/>
              <a:gd name="T65" fmla="*/ 75 h 75"/>
              <a:gd name="T66" fmla="*/ 35 w 70"/>
              <a:gd name="T67" fmla="*/ 58 h 75"/>
              <a:gd name="T68" fmla="*/ 32 w 70"/>
              <a:gd name="T69" fmla="*/ 75 h 75"/>
              <a:gd name="T70" fmla="*/ 25 w 70"/>
              <a:gd name="T71" fmla="*/ 75 h 75"/>
              <a:gd name="T72" fmla="*/ 25 w 70"/>
              <a:gd name="T73" fmla="*/ 49 h 75"/>
              <a:gd name="T74" fmla="*/ 21 w 70"/>
              <a:gd name="T75" fmla="*/ 41 h 75"/>
              <a:gd name="T76" fmla="*/ 21 w 70"/>
              <a:gd name="T77" fmla="*/ 28 h 75"/>
              <a:gd name="T78" fmla="*/ 29 w 70"/>
              <a:gd name="T79" fmla="*/ 19 h 75"/>
              <a:gd name="T80" fmla="*/ 40 w 70"/>
              <a:gd name="T81" fmla="*/ 19 h 75"/>
              <a:gd name="T82" fmla="*/ 48 w 70"/>
              <a:gd name="T83" fmla="*/ 28 h 75"/>
              <a:gd name="T84" fmla="*/ 48 w 70"/>
              <a:gd name="T85" fmla="*/ 41 h 75"/>
              <a:gd name="T86" fmla="*/ 44 w 70"/>
              <a:gd name="T87" fmla="*/ 49 h 75"/>
              <a:gd name="T88" fmla="*/ 21 w 70"/>
              <a:gd name="T89" fmla="*/ 50 h 75"/>
              <a:gd name="T90" fmla="*/ 21 w 70"/>
              <a:gd name="T91" fmla="*/ 72 h 75"/>
              <a:gd name="T92" fmla="*/ 15 w 70"/>
              <a:gd name="T93" fmla="*/ 72 h 75"/>
              <a:gd name="T94" fmla="*/ 12 w 70"/>
              <a:gd name="T95" fmla="*/ 56 h 75"/>
              <a:gd name="T96" fmla="*/ 10 w 70"/>
              <a:gd name="T97" fmla="*/ 72 h 75"/>
              <a:gd name="T98" fmla="*/ 4 w 70"/>
              <a:gd name="T99" fmla="*/ 72 h 75"/>
              <a:gd name="T100" fmla="*/ 4 w 70"/>
              <a:gd name="T101" fmla="*/ 48 h 75"/>
              <a:gd name="T102" fmla="*/ 0 w 70"/>
              <a:gd name="T103" fmla="*/ 41 h 75"/>
              <a:gd name="T104" fmla="*/ 0 w 70"/>
              <a:gd name="T105" fmla="*/ 28 h 75"/>
              <a:gd name="T106" fmla="*/ 7 w 70"/>
              <a:gd name="T107" fmla="*/ 21 h 75"/>
              <a:gd name="T108" fmla="*/ 17 w 70"/>
              <a:gd name="T109" fmla="*/ 21 h 75"/>
              <a:gd name="T110" fmla="*/ 19 w 70"/>
              <a:gd name="T111" fmla="*/ 21 h 75"/>
              <a:gd name="T112" fmla="*/ 17 w 70"/>
              <a:gd name="T113" fmla="*/ 28 h 75"/>
              <a:gd name="T114" fmla="*/ 17 w 70"/>
              <a:gd name="T115" fmla="*/ 41 h 75"/>
              <a:gd name="T116" fmla="*/ 21 w 70"/>
              <a:gd name="T117" fmla="*/ 50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70" h="75">
                <a:moveTo>
                  <a:pt x="12" y="3"/>
                </a:moveTo>
                <a:cubicBezTo>
                  <a:pt x="17" y="3"/>
                  <a:pt x="21" y="6"/>
                  <a:pt x="21" y="11"/>
                </a:cubicBezTo>
                <a:cubicBezTo>
                  <a:pt x="21" y="15"/>
                  <a:pt x="17" y="19"/>
                  <a:pt x="12" y="19"/>
                </a:cubicBezTo>
                <a:cubicBezTo>
                  <a:pt x="8" y="19"/>
                  <a:pt x="4" y="15"/>
                  <a:pt x="4" y="11"/>
                </a:cubicBezTo>
                <a:cubicBezTo>
                  <a:pt x="4" y="6"/>
                  <a:pt x="8" y="3"/>
                  <a:pt x="12" y="3"/>
                </a:cubicBezTo>
                <a:close/>
                <a:moveTo>
                  <a:pt x="57" y="3"/>
                </a:moveTo>
                <a:cubicBezTo>
                  <a:pt x="52" y="3"/>
                  <a:pt x="49" y="6"/>
                  <a:pt x="49" y="11"/>
                </a:cubicBezTo>
                <a:cubicBezTo>
                  <a:pt x="49" y="15"/>
                  <a:pt x="52" y="19"/>
                  <a:pt x="57" y="19"/>
                </a:cubicBezTo>
                <a:cubicBezTo>
                  <a:pt x="61" y="19"/>
                  <a:pt x="65" y="15"/>
                  <a:pt x="65" y="11"/>
                </a:cubicBezTo>
                <a:cubicBezTo>
                  <a:pt x="65" y="6"/>
                  <a:pt x="61" y="3"/>
                  <a:pt x="57" y="3"/>
                </a:cubicBezTo>
                <a:close/>
                <a:moveTo>
                  <a:pt x="49" y="50"/>
                </a:moveTo>
                <a:cubicBezTo>
                  <a:pt x="49" y="72"/>
                  <a:pt x="49" y="72"/>
                  <a:pt x="49" y="72"/>
                </a:cubicBezTo>
                <a:cubicBezTo>
                  <a:pt x="54" y="72"/>
                  <a:pt x="54" y="72"/>
                  <a:pt x="54" y="72"/>
                </a:cubicBezTo>
                <a:cubicBezTo>
                  <a:pt x="57" y="56"/>
                  <a:pt x="57" y="56"/>
                  <a:pt x="57" y="56"/>
                </a:cubicBezTo>
                <a:cubicBezTo>
                  <a:pt x="59" y="72"/>
                  <a:pt x="59" y="72"/>
                  <a:pt x="59" y="72"/>
                </a:cubicBezTo>
                <a:cubicBezTo>
                  <a:pt x="65" y="72"/>
                  <a:pt x="65" y="72"/>
                  <a:pt x="65" y="72"/>
                </a:cubicBezTo>
                <a:cubicBezTo>
                  <a:pt x="65" y="48"/>
                  <a:pt x="65" y="48"/>
                  <a:pt x="65" y="48"/>
                </a:cubicBezTo>
                <a:cubicBezTo>
                  <a:pt x="68" y="46"/>
                  <a:pt x="70" y="44"/>
                  <a:pt x="70" y="41"/>
                </a:cubicBezTo>
                <a:cubicBezTo>
                  <a:pt x="70" y="28"/>
                  <a:pt x="70" y="28"/>
                  <a:pt x="70" y="28"/>
                </a:cubicBezTo>
                <a:cubicBezTo>
                  <a:pt x="70" y="24"/>
                  <a:pt x="66" y="21"/>
                  <a:pt x="62" y="21"/>
                </a:cubicBezTo>
                <a:cubicBezTo>
                  <a:pt x="52" y="21"/>
                  <a:pt x="52" y="21"/>
                  <a:pt x="52" y="21"/>
                </a:cubicBezTo>
                <a:cubicBezTo>
                  <a:pt x="52" y="21"/>
                  <a:pt x="51" y="21"/>
                  <a:pt x="50" y="21"/>
                </a:cubicBezTo>
                <a:cubicBezTo>
                  <a:pt x="52" y="23"/>
                  <a:pt x="52" y="25"/>
                  <a:pt x="52" y="28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4"/>
                  <a:pt x="51" y="48"/>
                  <a:pt x="49" y="50"/>
                </a:cubicBezTo>
                <a:close/>
                <a:moveTo>
                  <a:pt x="35" y="0"/>
                </a:moveTo>
                <a:cubicBezTo>
                  <a:pt x="40" y="0"/>
                  <a:pt x="44" y="4"/>
                  <a:pt x="44" y="9"/>
                </a:cubicBezTo>
                <a:cubicBezTo>
                  <a:pt x="44" y="13"/>
                  <a:pt x="40" y="17"/>
                  <a:pt x="35" y="17"/>
                </a:cubicBezTo>
                <a:cubicBezTo>
                  <a:pt x="30" y="17"/>
                  <a:pt x="26" y="13"/>
                  <a:pt x="26" y="9"/>
                </a:cubicBezTo>
                <a:cubicBezTo>
                  <a:pt x="26" y="4"/>
                  <a:pt x="30" y="0"/>
                  <a:pt x="35" y="0"/>
                </a:cubicBezTo>
                <a:close/>
                <a:moveTo>
                  <a:pt x="44" y="49"/>
                </a:moveTo>
                <a:cubicBezTo>
                  <a:pt x="44" y="75"/>
                  <a:pt x="44" y="75"/>
                  <a:pt x="44" y="75"/>
                </a:cubicBezTo>
                <a:cubicBezTo>
                  <a:pt x="37" y="75"/>
                  <a:pt x="37" y="75"/>
                  <a:pt x="37" y="75"/>
                </a:cubicBezTo>
                <a:cubicBezTo>
                  <a:pt x="35" y="58"/>
                  <a:pt x="35" y="58"/>
                  <a:pt x="35" y="58"/>
                </a:cubicBezTo>
                <a:cubicBezTo>
                  <a:pt x="32" y="75"/>
                  <a:pt x="32" y="75"/>
                  <a:pt x="32" y="75"/>
                </a:cubicBezTo>
                <a:cubicBezTo>
                  <a:pt x="25" y="75"/>
                  <a:pt x="25" y="75"/>
                  <a:pt x="25" y="75"/>
                </a:cubicBezTo>
                <a:cubicBezTo>
                  <a:pt x="25" y="49"/>
                  <a:pt x="25" y="49"/>
                  <a:pt x="25" y="49"/>
                </a:cubicBezTo>
                <a:cubicBezTo>
                  <a:pt x="23" y="47"/>
                  <a:pt x="21" y="44"/>
                  <a:pt x="21" y="41"/>
                </a:cubicBezTo>
                <a:cubicBezTo>
                  <a:pt x="21" y="28"/>
                  <a:pt x="21" y="28"/>
                  <a:pt x="21" y="28"/>
                </a:cubicBezTo>
                <a:cubicBezTo>
                  <a:pt x="21" y="23"/>
                  <a:pt x="25" y="19"/>
                  <a:pt x="29" y="19"/>
                </a:cubicBezTo>
                <a:cubicBezTo>
                  <a:pt x="40" y="19"/>
                  <a:pt x="40" y="19"/>
                  <a:pt x="40" y="19"/>
                </a:cubicBezTo>
                <a:cubicBezTo>
                  <a:pt x="45" y="19"/>
                  <a:pt x="48" y="23"/>
                  <a:pt x="48" y="28"/>
                </a:cubicBezTo>
                <a:cubicBezTo>
                  <a:pt x="48" y="41"/>
                  <a:pt x="48" y="41"/>
                  <a:pt x="48" y="41"/>
                </a:cubicBezTo>
                <a:cubicBezTo>
                  <a:pt x="48" y="44"/>
                  <a:pt x="46" y="47"/>
                  <a:pt x="44" y="49"/>
                </a:cubicBezTo>
                <a:close/>
                <a:moveTo>
                  <a:pt x="21" y="50"/>
                </a:moveTo>
                <a:cubicBezTo>
                  <a:pt x="21" y="72"/>
                  <a:pt x="21" y="72"/>
                  <a:pt x="21" y="72"/>
                </a:cubicBezTo>
                <a:cubicBezTo>
                  <a:pt x="15" y="72"/>
                  <a:pt x="15" y="72"/>
                  <a:pt x="15" y="72"/>
                </a:cubicBezTo>
                <a:cubicBezTo>
                  <a:pt x="12" y="56"/>
                  <a:pt x="12" y="56"/>
                  <a:pt x="12" y="56"/>
                </a:cubicBezTo>
                <a:cubicBezTo>
                  <a:pt x="10" y="72"/>
                  <a:pt x="10" y="72"/>
                  <a:pt x="10" y="72"/>
                </a:cubicBezTo>
                <a:cubicBezTo>
                  <a:pt x="4" y="72"/>
                  <a:pt x="4" y="72"/>
                  <a:pt x="4" y="72"/>
                </a:cubicBezTo>
                <a:cubicBezTo>
                  <a:pt x="4" y="48"/>
                  <a:pt x="4" y="48"/>
                  <a:pt x="4" y="48"/>
                </a:cubicBezTo>
                <a:cubicBezTo>
                  <a:pt x="1" y="46"/>
                  <a:pt x="0" y="44"/>
                  <a:pt x="0" y="41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4"/>
                  <a:pt x="3" y="21"/>
                  <a:pt x="7" y="21"/>
                </a:cubicBezTo>
                <a:cubicBezTo>
                  <a:pt x="17" y="21"/>
                  <a:pt x="17" y="21"/>
                  <a:pt x="17" y="21"/>
                </a:cubicBezTo>
                <a:cubicBezTo>
                  <a:pt x="18" y="21"/>
                  <a:pt x="18" y="21"/>
                  <a:pt x="19" y="21"/>
                </a:cubicBezTo>
                <a:cubicBezTo>
                  <a:pt x="18" y="23"/>
                  <a:pt x="17" y="25"/>
                  <a:pt x="17" y="28"/>
                </a:cubicBezTo>
                <a:cubicBezTo>
                  <a:pt x="17" y="41"/>
                  <a:pt x="17" y="41"/>
                  <a:pt x="17" y="41"/>
                </a:cubicBezTo>
                <a:cubicBezTo>
                  <a:pt x="17" y="44"/>
                  <a:pt x="18" y="48"/>
                  <a:pt x="21" y="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826634" y="1429780"/>
            <a:ext cx="1199993" cy="12121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648000" rtlCol="0" anchor="ctr"/>
          <a:lstStyle/>
          <a:p>
            <a:pPr algn="ctr"/>
            <a:endParaRPr lang="zh-CN" altLang="en-US" sz="800" dirty="0">
              <a:solidFill>
                <a:schemeClr val="tx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8" name="圆角矩形 71"/>
          <p:cNvSpPr/>
          <p:nvPr/>
        </p:nvSpPr>
        <p:spPr>
          <a:xfrm rot="5400000">
            <a:off x="2291267" y="1853028"/>
            <a:ext cx="369364" cy="365656"/>
          </a:xfrm>
          <a:custGeom>
            <a:avLst/>
            <a:gdLst/>
            <a:ahLst/>
            <a:cxnLst/>
            <a:rect l="l" t="t" r="r" b="b"/>
            <a:pathLst>
              <a:path w="188854" h="188853">
                <a:moveTo>
                  <a:pt x="94426" y="188853"/>
                </a:moveTo>
                <a:cubicBezTo>
                  <a:pt x="94427" y="188853"/>
                  <a:pt x="94427" y="188853"/>
                  <a:pt x="94427" y="188853"/>
                </a:cubicBezTo>
                <a:lnTo>
                  <a:pt x="94427" y="188853"/>
                </a:lnTo>
                <a:close/>
                <a:moveTo>
                  <a:pt x="75358" y="7899"/>
                </a:moveTo>
                <a:cubicBezTo>
                  <a:pt x="80238" y="3018"/>
                  <a:pt x="86980" y="0"/>
                  <a:pt x="94427" y="0"/>
                </a:cubicBezTo>
                <a:lnTo>
                  <a:pt x="94427" y="1"/>
                </a:lnTo>
                <a:cubicBezTo>
                  <a:pt x="109322" y="1"/>
                  <a:pt x="121395" y="12075"/>
                  <a:pt x="121396" y="26969"/>
                </a:cubicBezTo>
                <a:lnTo>
                  <a:pt x="121395" y="67459"/>
                </a:lnTo>
                <a:lnTo>
                  <a:pt x="161886" y="67460"/>
                </a:lnTo>
                <a:cubicBezTo>
                  <a:pt x="176780" y="67460"/>
                  <a:pt x="188853" y="79534"/>
                  <a:pt x="188854" y="94428"/>
                </a:cubicBezTo>
                <a:lnTo>
                  <a:pt x="188852" y="94428"/>
                </a:lnTo>
                <a:cubicBezTo>
                  <a:pt x="188853" y="109322"/>
                  <a:pt x="176779" y="121396"/>
                  <a:pt x="161885" y="121395"/>
                </a:cubicBezTo>
                <a:lnTo>
                  <a:pt x="121395" y="121395"/>
                </a:lnTo>
                <a:lnTo>
                  <a:pt x="121395" y="161885"/>
                </a:lnTo>
                <a:cubicBezTo>
                  <a:pt x="121394" y="176779"/>
                  <a:pt x="109321" y="188853"/>
                  <a:pt x="94427" y="188853"/>
                </a:cubicBezTo>
                <a:cubicBezTo>
                  <a:pt x="79533" y="188853"/>
                  <a:pt x="67459" y="176779"/>
                  <a:pt x="67459" y="161885"/>
                </a:cubicBezTo>
                <a:lnTo>
                  <a:pt x="67460" y="121395"/>
                </a:lnTo>
                <a:lnTo>
                  <a:pt x="26969" y="121395"/>
                </a:lnTo>
                <a:cubicBezTo>
                  <a:pt x="12074" y="121395"/>
                  <a:pt x="1" y="109321"/>
                  <a:pt x="0" y="94427"/>
                </a:cubicBezTo>
                <a:lnTo>
                  <a:pt x="1" y="94428"/>
                </a:lnTo>
                <a:cubicBezTo>
                  <a:pt x="0" y="79534"/>
                  <a:pt x="12075" y="67460"/>
                  <a:pt x="26969" y="67459"/>
                </a:cubicBezTo>
                <a:lnTo>
                  <a:pt x="67460" y="67459"/>
                </a:lnTo>
                <a:lnTo>
                  <a:pt x="67459" y="26968"/>
                </a:lnTo>
                <a:cubicBezTo>
                  <a:pt x="67460" y="19521"/>
                  <a:pt x="70477" y="12780"/>
                  <a:pt x="75358" y="789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648000" rtlCol="0" anchor="ctr"/>
          <a:lstStyle/>
          <a:p>
            <a:pPr algn="ctr"/>
            <a:endParaRPr lang="zh-CN" altLang="en-US" sz="800">
              <a:solidFill>
                <a:schemeClr val="tx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2851280" y="1452007"/>
            <a:ext cx="1199993" cy="12121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648000" rtlCol="0" anchor="ctr"/>
          <a:lstStyle/>
          <a:p>
            <a:pPr algn="ctr"/>
            <a:endParaRPr lang="zh-CN" altLang="en-US" sz="800" dirty="0">
              <a:solidFill>
                <a:schemeClr val="tx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10" name="圆角矩形 71"/>
          <p:cNvSpPr/>
          <p:nvPr/>
        </p:nvSpPr>
        <p:spPr>
          <a:xfrm rot="5400000">
            <a:off x="4315913" y="1840108"/>
            <a:ext cx="369364" cy="365656"/>
          </a:xfrm>
          <a:custGeom>
            <a:avLst/>
            <a:gdLst/>
            <a:ahLst/>
            <a:cxnLst/>
            <a:rect l="l" t="t" r="r" b="b"/>
            <a:pathLst>
              <a:path w="188854" h="188853">
                <a:moveTo>
                  <a:pt x="94426" y="188853"/>
                </a:moveTo>
                <a:cubicBezTo>
                  <a:pt x="94427" y="188853"/>
                  <a:pt x="94427" y="188853"/>
                  <a:pt x="94427" y="188853"/>
                </a:cubicBezTo>
                <a:lnTo>
                  <a:pt x="94427" y="188853"/>
                </a:lnTo>
                <a:close/>
                <a:moveTo>
                  <a:pt x="75358" y="7899"/>
                </a:moveTo>
                <a:cubicBezTo>
                  <a:pt x="80238" y="3018"/>
                  <a:pt x="86980" y="0"/>
                  <a:pt x="94427" y="0"/>
                </a:cubicBezTo>
                <a:lnTo>
                  <a:pt x="94427" y="1"/>
                </a:lnTo>
                <a:cubicBezTo>
                  <a:pt x="109322" y="1"/>
                  <a:pt x="121395" y="12075"/>
                  <a:pt x="121396" y="26969"/>
                </a:cubicBezTo>
                <a:lnTo>
                  <a:pt x="121395" y="67459"/>
                </a:lnTo>
                <a:lnTo>
                  <a:pt x="161886" y="67460"/>
                </a:lnTo>
                <a:cubicBezTo>
                  <a:pt x="176780" y="67460"/>
                  <a:pt x="188853" y="79534"/>
                  <a:pt x="188854" y="94428"/>
                </a:cubicBezTo>
                <a:lnTo>
                  <a:pt x="188852" y="94428"/>
                </a:lnTo>
                <a:cubicBezTo>
                  <a:pt x="188853" y="109322"/>
                  <a:pt x="176779" y="121396"/>
                  <a:pt x="161885" y="121395"/>
                </a:cubicBezTo>
                <a:lnTo>
                  <a:pt x="121395" y="121395"/>
                </a:lnTo>
                <a:lnTo>
                  <a:pt x="121395" y="161885"/>
                </a:lnTo>
                <a:cubicBezTo>
                  <a:pt x="121394" y="176779"/>
                  <a:pt x="109321" y="188853"/>
                  <a:pt x="94427" y="188853"/>
                </a:cubicBezTo>
                <a:cubicBezTo>
                  <a:pt x="79533" y="188853"/>
                  <a:pt x="67459" y="176779"/>
                  <a:pt x="67459" y="161885"/>
                </a:cubicBezTo>
                <a:lnTo>
                  <a:pt x="67460" y="121395"/>
                </a:lnTo>
                <a:lnTo>
                  <a:pt x="26969" y="121395"/>
                </a:lnTo>
                <a:cubicBezTo>
                  <a:pt x="12074" y="121395"/>
                  <a:pt x="1" y="109321"/>
                  <a:pt x="0" y="94427"/>
                </a:cubicBezTo>
                <a:lnTo>
                  <a:pt x="1" y="94428"/>
                </a:lnTo>
                <a:cubicBezTo>
                  <a:pt x="0" y="79534"/>
                  <a:pt x="12075" y="67460"/>
                  <a:pt x="26969" y="67459"/>
                </a:cubicBezTo>
                <a:lnTo>
                  <a:pt x="67460" y="67459"/>
                </a:lnTo>
                <a:lnTo>
                  <a:pt x="67459" y="26968"/>
                </a:lnTo>
                <a:cubicBezTo>
                  <a:pt x="67460" y="19521"/>
                  <a:pt x="70477" y="12780"/>
                  <a:pt x="75358" y="789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648000" rtlCol="0" anchor="ctr"/>
          <a:lstStyle/>
          <a:p>
            <a:pPr algn="ctr"/>
            <a:endParaRPr lang="zh-CN" altLang="en-US" sz="800">
              <a:solidFill>
                <a:schemeClr val="tx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4875925" y="1439087"/>
            <a:ext cx="1199993" cy="12121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648000" rtlCol="0" anchor="ctr"/>
          <a:lstStyle/>
          <a:p>
            <a:pPr algn="ctr"/>
            <a:endParaRPr lang="zh-CN" altLang="en-US" sz="800" dirty="0">
              <a:solidFill>
                <a:schemeClr val="tx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12" name="等于号 11"/>
          <p:cNvSpPr/>
          <p:nvPr/>
        </p:nvSpPr>
        <p:spPr>
          <a:xfrm>
            <a:off x="6245538" y="1873932"/>
            <a:ext cx="558159" cy="342462"/>
          </a:xfrm>
          <a:prstGeom prst="mathEqual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648000" rtlCol="0" anchor="ctr"/>
          <a:lstStyle/>
          <a:p>
            <a:pPr algn="ctr"/>
            <a:endParaRPr lang="zh-CN" altLang="en-US" sz="800">
              <a:solidFill>
                <a:schemeClr val="tx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6974499" y="1461313"/>
            <a:ext cx="1199993" cy="121215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648000" rtlCol="0" anchor="ctr"/>
          <a:lstStyle/>
          <a:p>
            <a:pPr algn="ctr"/>
            <a:endParaRPr lang="zh-CN" altLang="en-US" sz="800" dirty="0">
              <a:solidFill>
                <a:schemeClr val="tx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14" name="Freeform 5723"/>
          <p:cNvSpPr>
            <a:spLocks noEditPoints="1"/>
          </p:cNvSpPr>
          <p:nvPr/>
        </p:nvSpPr>
        <p:spPr bwMode="auto">
          <a:xfrm>
            <a:off x="1221832" y="1811811"/>
            <a:ext cx="409597" cy="466703"/>
          </a:xfrm>
          <a:custGeom>
            <a:avLst/>
            <a:gdLst>
              <a:gd name="T0" fmla="*/ 29 w 59"/>
              <a:gd name="T1" fmla="*/ 38 h 66"/>
              <a:gd name="T2" fmla="*/ 30 w 59"/>
              <a:gd name="T3" fmla="*/ 38 h 66"/>
              <a:gd name="T4" fmla="*/ 30 w 59"/>
              <a:gd name="T5" fmla="*/ 38 h 66"/>
              <a:gd name="T6" fmla="*/ 39 w 59"/>
              <a:gd name="T7" fmla="*/ 16 h 66"/>
              <a:gd name="T8" fmla="*/ 19 w 59"/>
              <a:gd name="T9" fmla="*/ 22 h 66"/>
              <a:gd name="T10" fmla="*/ 13 w 59"/>
              <a:gd name="T11" fmla="*/ 45 h 66"/>
              <a:gd name="T12" fmla="*/ 15 w 59"/>
              <a:gd name="T13" fmla="*/ 49 h 66"/>
              <a:gd name="T14" fmla="*/ 16 w 59"/>
              <a:gd name="T15" fmla="*/ 50 h 66"/>
              <a:gd name="T16" fmla="*/ 21 w 59"/>
              <a:gd name="T17" fmla="*/ 63 h 66"/>
              <a:gd name="T18" fmla="*/ 13 w 59"/>
              <a:gd name="T19" fmla="*/ 53 h 66"/>
              <a:gd name="T20" fmla="*/ 13 w 59"/>
              <a:gd name="T21" fmla="*/ 52 h 66"/>
              <a:gd name="T22" fmla="*/ 12 w 59"/>
              <a:gd name="T23" fmla="*/ 50 h 66"/>
              <a:gd name="T24" fmla="*/ 11 w 59"/>
              <a:gd name="T25" fmla="*/ 49 h 66"/>
              <a:gd name="T26" fmla="*/ 3 w 59"/>
              <a:gd name="T27" fmla="*/ 49 h 66"/>
              <a:gd name="T28" fmla="*/ 26 w 59"/>
              <a:gd name="T29" fmla="*/ 66 h 66"/>
              <a:gd name="T30" fmla="*/ 39 w 59"/>
              <a:gd name="T31" fmla="*/ 42 h 66"/>
              <a:gd name="T32" fmla="*/ 46 w 59"/>
              <a:gd name="T33" fmla="*/ 49 h 66"/>
              <a:gd name="T34" fmla="*/ 42 w 59"/>
              <a:gd name="T35" fmla="*/ 49 h 66"/>
              <a:gd name="T36" fmla="*/ 44 w 59"/>
              <a:gd name="T37" fmla="*/ 52 h 66"/>
              <a:gd name="T38" fmla="*/ 38 w 59"/>
              <a:gd name="T39" fmla="*/ 63 h 66"/>
              <a:gd name="T40" fmla="*/ 46 w 59"/>
              <a:gd name="T41" fmla="*/ 52 h 66"/>
              <a:gd name="T42" fmla="*/ 44 w 59"/>
              <a:gd name="T43" fmla="*/ 50 h 66"/>
              <a:gd name="T44" fmla="*/ 47 w 59"/>
              <a:gd name="T45" fmla="*/ 50 h 66"/>
              <a:gd name="T46" fmla="*/ 46 w 59"/>
              <a:gd name="T47" fmla="*/ 45 h 66"/>
              <a:gd name="T48" fmla="*/ 59 w 59"/>
              <a:gd name="T49" fmla="*/ 66 h 66"/>
              <a:gd name="T50" fmla="*/ 39 w 59"/>
              <a:gd name="T51" fmla="*/ 42 h 66"/>
              <a:gd name="T52" fmla="*/ 44 w 59"/>
              <a:gd name="T53" fmla="*/ 19 h 66"/>
              <a:gd name="T54" fmla="*/ 44 w 59"/>
              <a:gd name="T55" fmla="*/ 26 h 66"/>
              <a:gd name="T56" fmla="*/ 31 w 59"/>
              <a:gd name="T57" fmla="*/ 41 h 66"/>
              <a:gd name="T58" fmla="*/ 30 w 59"/>
              <a:gd name="T59" fmla="*/ 41 h 66"/>
              <a:gd name="T60" fmla="*/ 29 w 59"/>
              <a:gd name="T61" fmla="*/ 41 h 66"/>
              <a:gd name="T62" fmla="*/ 15 w 59"/>
              <a:gd name="T63" fmla="*/ 27 h 66"/>
              <a:gd name="T64" fmla="*/ 15 w 59"/>
              <a:gd name="T65" fmla="*/ 19 h 66"/>
              <a:gd name="T66" fmla="*/ 16 w 59"/>
              <a:gd name="T67" fmla="*/ 19 h 66"/>
              <a:gd name="T68" fmla="*/ 42 w 59"/>
              <a:gd name="T69" fmla="*/ 9 h 66"/>
              <a:gd name="T70" fmla="*/ 43 w 59"/>
              <a:gd name="T71" fmla="*/ 21 h 66"/>
              <a:gd name="T72" fmla="*/ 42 w 59"/>
              <a:gd name="T73" fmla="*/ 26 h 66"/>
              <a:gd name="T74" fmla="*/ 43 w 59"/>
              <a:gd name="T75" fmla="*/ 21 h 66"/>
              <a:gd name="T76" fmla="*/ 17 w 59"/>
              <a:gd name="T77" fmla="*/ 26 h 66"/>
              <a:gd name="T78" fmla="*/ 16 w 59"/>
              <a:gd name="T79" fmla="*/ 21 h 66"/>
              <a:gd name="T80" fmla="*/ 16 w 59"/>
              <a:gd name="T81" fmla="*/ 22 h 66"/>
              <a:gd name="T82" fmla="*/ 17 w 59"/>
              <a:gd name="T83" fmla="*/ 26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59" h="66">
                <a:moveTo>
                  <a:pt x="19" y="22"/>
                </a:moveTo>
                <a:cubicBezTo>
                  <a:pt x="20" y="29"/>
                  <a:pt x="23" y="38"/>
                  <a:pt x="29" y="38"/>
                </a:cubicBezTo>
                <a:cubicBezTo>
                  <a:pt x="29" y="38"/>
                  <a:pt x="29" y="38"/>
                  <a:pt x="29" y="38"/>
                </a:cubicBezTo>
                <a:cubicBezTo>
                  <a:pt x="29" y="38"/>
                  <a:pt x="30" y="38"/>
                  <a:pt x="30" y="38"/>
                </a:cubicBezTo>
                <a:cubicBezTo>
                  <a:pt x="30" y="38"/>
                  <a:pt x="30" y="38"/>
                  <a:pt x="30" y="38"/>
                </a:cubicBezTo>
                <a:cubicBezTo>
                  <a:pt x="30" y="38"/>
                  <a:pt x="30" y="38"/>
                  <a:pt x="30" y="38"/>
                </a:cubicBezTo>
                <a:cubicBezTo>
                  <a:pt x="37" y="38"/>
                  <a:pt x="38" y="30"/>
                  <a:pt x="39" y="23"/>
                </a:cubicBezTo>
                <a:cubicBezTo>
                  <a:pt x="39" y="16"/>
                  <a:pt x="39" y="16"/>
                  <a:pt x="39" y="16"/>
                </a:cubicBezTo>
                <a:cubicBezTo>
                  <a:pt x="37" y="17"/>
                  <a:pt x="28" y="18"/>
                  <a:pt x="23" y="13"/>
                </a:cubicBezTo>
                <a:cubicBezTo>
                  <a:pt x="21" y="16"/>
                  <a:pt x="20" y="19"/>
                  <a:pt x="19" y="22"/>
                </a:cubicBezTo>
                <a:close/>
                <a:moveTo>
                  <a:pt x="19" y="42"/>
                </a:moveTo>
                <a:cubicBezTo>
                  <a:pt x="17" y="43"/>
                  <a:pt x="15" y="44"/>
                  <a:pt x="13" y="45"/>
                </a:cubicBezTo>
                <a:cubicBezTo>
                  <a:pt x="12" y="49"/>
                  <a:pt x="12" y="49"/>
                  <a:pt x="12" y="49"/>
                </a:cubicBezTo>
                <a:cubicBezTo>
                  <a:pt x="15" y="49"/>
                  <a:pt x="15" y="49"/>
                  <a:pt x="15" y="49"/>
                </a:cubicBezTo>
                <a:cubicBezTo>
                  <a:pt x="17" y="49"/>
                  <a:pt x="17" y="49"/>
                  <a:pt x="17" y="49"/>
                </a:cubicBezTo>
                <a:cubicBezTo>
                  <a:pt x="16" y="50"/>
                  <a:pt x="16" y="50"/>
                  <a:pt x="16" y="50"/>
                </a:cubicBezTo>
                <a:cubicBezTo>
                  <a:pt x="14" y="52"/>
                  <a:pt x="14" y="52"/>
                  <a:pt x="14" y="52"/>
                </a:cubicBezTo>
                <a:cubicBezTo>
                  <a:pt x="16" y="56"/>
                  <a:pt x="19" y="59"/>
                  <a:pt x="21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18" y="59"/>
                  <a:pt x="15" y="56"/>
                  <a:pt x="13" y="53"/>
                </a:cubicBezTo>
                <a:cubicBezTo>
                  <a:pt x="12" y="52"/>
                  <a:pt x="12" y="52"/>
                  <a:pt x="12" y="52"/>
                </a:cubicBezTo>
                <a:cubicBezTo>
                  <a:pt x="13" y="52"/>
                  <a:pt x="13" y="52"/>
                  <a:pt x="13" y="52"/>
                </a:cubicBezTo>
                <a:cubicBezTo>
                  <a:pt x="14" y="50"/>
                  <a:pt x="14" y="50"/>
                  <a:pt x="14" y="50"/>
                </a:cubicBezTo>
                <a:cubicBezTo>
                  <a:pt x="12" y="50"/>
                  <a:pt x="12" y="50"/>
                  <a:pt x="12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1" y="49"/>
                  <a:pt x="11" y="49"/>
                  <a:pt x="11" y="49"/>
                </a:cubicBezTo>
                <a:cubicBezTo>
                  <a:pt x="12" y="45"/>
                  <a:pt x="12" y="45"/>
                  <a:pt x="12" y="45"/>
                </a:cubicBezTo>
                <a:cubicBezTo>
                  <a:pt x="9" y="47"/>
                  <a:pt x="6" y="48"/>
                  <a:pt x="3" y="49"/>
                </a:cubicBezTo>
                <a:cubicBezTo>
                  <a:pt x="0" y="55"/>
                  <a:pt x="0" y="61"/>
                  <a:pt x="0" y="66"/>
                </a:cubicBezTo>
                <a:cubicBezTo>
                  <a:pt x="9" y="66"/>
                  <a:pt x="17" y="66"/>
                  <a:pt x="26" y="66"/>
                </a:cubicBezTo>
                <a:cubicBezTo>
                  <a:pt x="22" y="59"/>
                  <a:pt x="20" y="51"/>
                  <a:pt x="19" y="42"/>
                </a:cubicBezTo>
                <a:close/>
                <a:moveTo>
                  <a:pt x="39" y="42"/>
                </a:moveTo>
                <a:cubicBezTo>
                  <a:pt x="41" y="43"/>
                  <a:pt x="43" y="44"/>
                  <a:pt x="45" y="45"/>
                </a:cubicBezTo>
                <a:cubicBezTo>
                  <a:pt x="46" y="49"/>
                  <a:pt x="46" y="49"/>
                  <a:pt x="46" y="49"/>
                </a:cubicBezTo>
                <a:cubicBezTo>
                  <a:pt x="43" y="49"/>
                  <a:pt x="43" y="49"/>
                  <a:pt x="43" y="49"/>
                </a:cubicBezTo>
                <a:cubicBezTo>
                  <a:pt x="42" y="49"/>
                  <a:pt x="42" y="49"/>
                  <a:pt x="42" y="49"/>
                </a:cubicBezTo>
                <a:cubicBezTo>
                  <a:pt x="42" y="50"/>
                  <a:pt x="42" y="50"/>
                  <a:pt x="42" y="50"/>
                </a:cubicBezTo>
                <a:cubicBezTo>
                  <a:pt x="44" y="52"/>
                  <a:pt x="44" y="52"/>
                  <a:pt x="44" y="52"/>
                </a:cubicBezTo>
                <a:cubicBezTo>
                  <a:pt x="42" y="56"/>
                  <a:pt x="40" y="59"/>
                  <a:pt x="38" y="63"/>
                </a:cubicBezTo>
                <a:cubicBezTo>
                  <a:pt x="38" y="63"/>
                  <a:pt x="38" y="63"/>
                  <a:pt x="38" y="63"/>
                </a:cubicBezTo>
                <a:cubicBezTo>
                  <a:pt x="40" y="59"/>
                  <a:pt x="43" y="56"/>
                  <a:pt x="46" y="53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44" y="50"/>
                  <a:pt x="44" y="50"/>
                  <a:pt x="44" y="50"/>
                </a:cubicBezTo>
                <a:cubicBezTo>
                  <a:pt x="47" y="50"/>
                  <a:pt x="47" y="50"/>
                  <a:pt x="47" y="50"/>
                </a:cubicBezTo>
                <a:cubicBezTo>
                  <a:pt x="47" y="50"/>
                  <a:pt x="47" y="50"/>
                  <a:pt x="47" y="50"/>
                </a:cubicBezTo>
                <a:cubicBezTo>
                  <a:pt x="47" y="49"/>
                  <a:pt x="47" y="49"/>
                  <a:pt x="47" y="49"/>
                </a:cubicBezTo>
                <a:cubicBezTo>
                  <a:pt x="46" y="45"/>
                  <a:pt x="46" y="45"/>
                  <a:pt x="46" y="45"/>
                </a:cubicBezTo>
                <a:cubicBezTo>
                  <a:pt x="50" y="47"/>
                  <a:pt x="53" y="48"/>
                  <a:pt x="56" y="49"/>
                </a:cubicBezTo>
                <a:cubicBezTo>
                  <a:pt x="59" y="55"/>
                  <a:pt x="59" y="61"/>
                  <a:pt x="59" y="66"/>
                </a:cubicBezTo>
                <a:cubicBezTo>
                  <a:pt x="50" y="66"/>
                  <a:pt x="41" y="66"/>
                  <a:pt x="32" y="66"/>
                </a:cubicBezTo>
                <a:cubicBezTo>
                  <a:pt x="37" y="59"/>
                  <a:pt x="39" y="51"/>
                  <a:pt x="39" y="42"/>
                </a:cubicBezTo>
                <a:close/>
                <a:moveTo>
                  <a:pt x="43" y="19"/>
                </a:moveTo>
                <a:cubicBezTo>
                  <a:pt x="44" y="19"/>
                  <a:pt x="44" y="19"/>
                  <a:pt x="44" y="19"/>
                </a:cubicBezTo>
                <a:cubicBezTo>
                  <a:pt x="45" y="19"/>
                  <a:pt x="45" y="21"/>
                  <a:pt x="45" y="22"/>
                </a:cubicBezTo>
                <a:cubicBezTo>
                  <a:pt x="45" y="24"/>
                  <a:pt x="44" y="26"/>
                  <a:pt x="44" y="26"/>
                </a:cubicBezTo>
                <a:cubicBezTo>
                  <a:pt x="44" y="27"/>
                  <a:pt x="42" y="28"/>
                  <a:pt x="41" y="28"/>
                </a:cubicBezTo>
                <a:cubicBezTo>
                  <a:pt x="40" y="35"/>
                  <a:pt x="37" y="40"/>
                  <a:pt x="31" y="41"/>
                </a:cubicBezTo>
                <a:cubicBezTo>
                  <a:pt x="31" y="41"/>
                  <a:pt x="31" y="41"/>
                  <a:pt x="31" y="41"/>
                </a:cubicBezTo>
                <a:cubicBezTo>
                  <a:pt x="31" y="41"/>
                  <a:pt x="30" y="41"/>
                  <a:pt x="30" y="41"/>
                </a:cubicBezTo>
                <a:cubicBezTo>
                  <a:pt x="30" y="41"/>
                  <a:pt x="29" y="41"/>
                  <a:pt x="29" y="41"/>
                </a:cubicBezTo>
                <a:cubicBezTo>
                  <a:pt x="29" y="41"/>
                  <a:pt x="29" y="41"/>
                  <a:pt x="29" y="41"/>
                </a:cubicBezTo>
                <a:cubicBezTo>
                  <a:pt x="23" y="41"/>
                  <a:pt x="19" y="35"/>
                  <a:pt x="18" y="29"/>
                </a:cubicBezTo>
                <a:cubicBezTo>
                  <a:pt x="17" y="28"/>
                  <a:pt x="15" y="28"/>
                  <a:pt x="15" y="27"/>
                </a:cubicBezTo>
                <a:cubicBezTo>
                  <a:pt x="15" y="26"/>
                  <a:pt x="14" y="24"/>
                  <a:pt x="14" y="22"/>
                </a:cubicBezTo>
                <a:cubicBezTo>
                  <a:pt x="14" y="21"/>
                  <a:pt x="14" y="20"/>
                  <a:pt x="15" y="19"/>
                </a:cubicBezTo>
                <a:cubicBezTo>
                  <a:pt x="15" y="19"/>
                  <a:pt x="15" y="19"/>
                  <a:pt x="15" y="19"/>
                </a:cubicBezTo>
                <a:cubicBezTo>
                  <a:pt x="15" y="19"/>
                  <a:pt x="16" y="19"/>
                  <a:pt x="16" y="19"/>
                </a:cubicBezTo>
                <a:cubicBezTo>
                  <a:pt x="15" y="12"/>
                  <a:pt x="15" y="7"/>
                  <a:pt x="23" y="5"/>
                </a:cubicBezTo>
                <a:cubicBezTo>
                  <a:pt x="31" y="0"/>
                  <a:pt x="39" y="2"/>
                  <a:pt x="42" y="9"/>
                </a:cubicBezTo>
                <a:cubicBezTo>
                  <a:pt x="44" y="11"/>
                  <a:pt x="44" y="15"/>
                  <a:pt x="43" y="19"/>
                </a:cubicBezTo>
                <a:close/>
                <a:moveTo>
                  <a:pt x="43" y="21"/>
                </a:moveTo>
                <a:cubicBezTo>
                  <a:pt x="42" y="22"/>
                  <a:pt x="42" y="24"/>
                  <a:pt x="42" y="26"/>
                </a:cubicBezTo>
                <a:cubicBezTo>
                  <a:pt x="42" y="26"/>
                  <a:pt x="42" y="26"/>
                  <a:pt x="42" y="26"/>
                </a:cubicBezTo>
                <a:cubicBezTo>
                  <a:pt x="42" y="25"/>
                  <a:pt x="43" y="23"/>
                  <a:pt x="43" y="22"/>
                </a:cubicBezTo>
                <a:cubicBezTo>
                  <a:pt x="43" y="21"/>
                  <a:pt x="43" y="21"/>
                  <a:pt x="43" y="21"/>
                </a:cubicBezTo>
                <a:cubicBezTo>
                  <a:pt x="43" y="21"/>
                  <a:pt x="43" y="21"/>
                  <a:pt x="43" y="21"/>
                </a:cubicBezTo>
                <a:close/>
                <a:moveTo>
                  <a:pt x="17" y="26"/>
                </a:moveTo>
                <a:cubicBezTo>
                  <a:pt x="17" y="24"/>
                  <a:pt x="17" y="23"/>
                  <a:pt x="16" y="21"/>
                </a:cubicBezTo>
                <a:cubicBezTo>
                  <a:pt x="16" y="21"/>
                  <a:pt x="16" y="21"/>
                  <a:pt x="16" y="21"/>
                </a:cubicBezTo>
                <a:cubicBezTo>
                  <a:pt x="16" y="21"/>
                  <a:pt x="16" y="21"/>
                  <a:pt x="16" y="21"/>
                </a:cubicBezTo>
                <a:cubicBezTo>
                  <a:pt x="16" y="21"/>
                  <a:pt x="16" y="21"/>
                  <a:pt x="16" y="22"/>
                </a:cubicBezTo>
                <a:cubicBezTo>
                  <a:pt x="16" y="24"/>
                  <a:pt x="17" y="25"/>
                  <a:pt x="17" y="26"/>
                </a:cubicBezTo>
                <a:cubicBezTo>
                  <a:pt x="17" y="26"/>
                  <a:pt x="17" y="26"/>
                  <a:pt x="17" y="26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15" name="Freeform 5725"/>
          <p:cNvSpPr>
            <a:spLocks noEditPoints="1"/>
          </p:cNvSpPr>
          <p:nvPr/>
        </p:nvSpPr>
        <p:spPr bwMode="auto">
          <a:xfrm>
            <a:off x="5284231" y="1778674"/>
            <a:ext cx="383382" cy="509733"/>
          </a:xfrm>
          <a:custGeom>
            <a:avLst/>
            <a:gdLst>
              <a:gd name="T0" fmla="*/ 27 w 55"/>
              <a:gd name="T1" fmla="*/ 43 h 72"/>
              <a:gd name="T2" fmla="*/ 28 w 55"/>
              <a:gd name="T3" fmla="*/ 43 h 72"/>
              <a:gd name="T4" fmla="*/ 38 w 55"/>
              <a:gd name="T5" fmla="*/ 21 h 72"/>
              <a:gd name="T6" fmla="*/ 15 w 55"/>
              <a:gd name="T7" fmla="*/ 24 h 72"/>
              <a:gd name="T8" fmla="*/ 40 w 55"/>
              <a:gd name="T9" fmla="*/ 48 h 72"/>
              <a:gd name="T10" fmla="*/ 55 w 55"/>
              <a:gd name="T11" fmla="*/ 66 h 72"/>
              <a:gd name="T12" fmla="*/ 1 w 55"/>
              <a:gd name="T13" fmla="*/ 55 h 72"/>
              <a:gd name="T14" fmla="*/ 25 w 55"/>
              <a:gd name="T15" fmla="*/ 36 h 72"/>
              <a:gd name="T16" fmla="*/ 31 w 55"/>
              <a:gd name="T17" fmla="*/ 36 h 72"/>
              <a:gd name="T18" fmla="*/ 28 w 55"/>
              <a:gd name="T19" fmla="*/ 39 h 72"/>
              <a:gd name="T20" fmla="*/ 25 w 55"/>
              <a:gd name="T21" fmla="*/ 36 h 72"/>
              <a:gd name="T22" fmla="*/ 34 w 55"/>
              <a:gd name="T23" fmla="*/ 26 h 72"/>
              <a:gd name="T24" fmla="*/ 33 w 55"/>
              <a:gd name="T25" fmla="*/ 29 h 72"/>
              <a:gd name="T26" fmla="*/ 31 w 55"/>
              <a:gd name="T27" fmla="*/ 26 h 72"/>
              <a:gd name="T28" fmla="*/ 33 w 55"/>
              <a:gd name="T29" fmla="*/ 25 h 72"/>
              <a:gd name="T30" fmla="*/ 29 w 55"/>
              <a:gd name="T31" fmla="*/ 25 h 72"/>
              <a:gd name="T32" fmla="*/ 36 w 55"/>
              <a:gd name="T33" fmla="*/ 25 h 72"/>
              <a:gd name="T34" fmla="*/ 24 w 55"/>
              <a:gd name="T35" fmla="*/ 26 h 72"/>
              <a:gd name="T36" fmla="*/ 23 w 55"/>
              <a:gd name="T37" fmla="*/ 29 h 72"/>
              <a:gd name="T38" fmla="*/ 21 w 55"/>
              <a:gd name="T39" fmla="*/ 26 h 72"/>
              <a:gd name="T40" fmla="*/ 20 w 55"/>
              <a:gd name="T41" fmla="*/ 25 h 72"/>
              <a:gd name="T42" fmla="*/ 26 w 55"/>
              <a:gd name="T43" fmla="*/ 25 h 72"/>
              <a:gd name="T44" fmla="*/ 23 w 55"/>
              <a:gd name="T45" fmla="*/ 25 h 72"/>
              <a:gd name="T46" fmla="*/ 20 w 55"/>
              <a:gd name="T47" fmla="*/ 25 h 72"/>
              <a:gd name="T48" fmla="*/ 30 w 55"/>
              <a:gd name="T49" fmla="*/ 31 h 72"/>
              <a:gd name="T50" fmla="*/ 26 w 55"/>
              <a:gd name="T51" fmla="*/ 31 h 72"/>
              <a:gd name="T52" fmla="*/ 29 w 55"/>
              <a:gd name="T53" fmla="*/ 46 h 72"/>
              <a:gd name="T54" fmla="*/ 26 w 55"/>
              <a:gd name="T55" fmla="*/ 46 h 72"/>
              <a:gd name="T56" fmla="*/ 20 w 55"/>
              <a:gd name="T57" fmla="*/ 46 h 72"/>
              <a:gd name="T58" fmla="*/ 18 w 55"/>
              <a:gd name="T59" fmla="*/ 46 h 72"/>
              <a:gd name="T60" fmla="*/ 13 w 55"/>
              <a:gd name="T61" fmla="*/ 44 h 72"/>
              <a:gd name="T62" fmla="*/ 10 w 55"/>
              <a:gd name="T63" fmla="*/ 21 h 72"/>
              <a:gd name="T64" fmla="*/ 43 w 55"/>
              <a:gd name="T65" fmla="*/ 9 h 72"/>
              <a:gd name="T66" fmla="*/ 52 w 55"/>
              <a:gd name="T67" fmla="*/ 49 h 72"/>
              <a:gd name="T68" fmla="*/ 41 w 55"/>
              <a:gd name="T69" fmla="*/ 44 h 72"/>
              <a:gd name="T70" fmla="*/ 37 w 55"/>
              <a:gd name="T71" fmla="*/ 46 h 72"/>
              <a:gd name="T72" fmla="*/ 34 w 55"/>
              <a:gd name="T73" fmla="*/ 46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55" h="72">
                <a:moveTo>
                  <a:pt x="15" y="24"/>
                </a:moveTo>
                <a:cubicBezTo>
                  <a:pt x="17" y="32"/>
                  <a:pt x="19" y="40"/>
                  <a:pt x="27" y="43"/>
                </a:cubicBezTo>
                <a:cubicBezTo>
                  <a:pt x="27" y="43"/>
                  <a:pt x="28" y="43"/>
                  <a:pt x="28" y="43"/>
                </a:cubicBezTo>
                <a:cubicBezTo>
                  <a:pt x="28" y="43"/>
                  <a:pt x="28" y="43"/>
                  <a:pt x="28" y="43"/>
                </a:cubicBezTo>
                <a:cubicBezTo>
                  <a:pt x="35" y="40"/>
                  <a:pt x="38" y="33"/>
                  <a:pt x="39" y="26"/>
                </a:cubicBezTo>
                <a:cubicBezTo>
                  <a:pt x="38" y="21"/>
                  <a:pt x="38" y="21"/>
                  <a:pt x="38" y="21"/>
                </a:cubicBezTo>
                <a:cubicBezTo>
                  <a:pt x="35" y="22"/>
                  <a:pt x="22" y="24"/>
                  <a:pt x="17" y="19"/>
                </a:cubicBezTo>
                <a:cubicBezTo>
                  <a:pt x="16" y="20"/>
                  <a:pt x="15" y="22"/>
                  <a:pt x="15" y="24"/>
                </a:cubicBezTo>
                <a:close/>
                <a:moveTo>
                  <a:pt x="14" y="48"/>
                </a:moveTo>
                <a:cubicBezTo>
                  <a:pt x="20" y="58"/>
                  <a:pt x="34" y="58"/>
                  <a:pt x="40" y="48"/>
                </a:cubicBezTo>
                <a:cubicBezTo>
                  <a:pt x="45" y="50"/>
                  <a:pt x="50" y="52"/>
                  <a:pt x="54" y="55"/>
                </a:cubicBezTo>
                <a:cubicBezTo>
                  <a:pt x="54" y="58"/>
                  <a:pt x="55" y="62"/>
                  <a:pt x="55" y="66"/>
                </a:cubicBezTo>
                <a:cubicBezTo>
                  <a:pt x="39" y="72"/>
                  <a:pt x="16" y="72"/>
                  <a:pt x="0" y="66"/>
                </a:cubicBezTo>
                <a:cubicBezTo>
                  <a:pt x="0" y="62"/>
                  <a:pt x="0" y="58"/>
                  <a:pt x="1" y="55"/>
                </a:cubicBezTo>
                <a:cubicBezTo>
                  <a:pt x="5" y="52"/>
                  <a:pt x="9" y="50"/>
                  <a:pt x="14" y="48"/>
                </a:cubicBezTo>
                <a:close/>
                <a:moveTo>
                  <a:pt x="25" y="36"/>
                </a:moveTo>
                <a:cubicBezTo>
                  <a:pt x="26" y="37"/>
                  <a:pt x="27" y="37"/>
                  <a:pt x="28" y="37"/>
                </a:cubicBezTo>
                <a:cubicBezTo>
                  <a:pt x="29" y="37"/>
                  <a:pt x="30" y="37"/>
                  <a:pt x="31" y="36"/>
                </a:cubicBezTo>
                <a:cubicBezTo>
                  <a:pt x="31" y="37"/>
                  <a:pt x="31" y="37"/>
                  <a:pt x="31" y="37"/>
                </a:cubicBezTo>
                <a:cubicBezTo>
                  <a:pt x="30" y="38"/>
                  <a:pt x="29" y="39"/>
                  <a:pt x="28" y="39"/>
                </a:cubicBezTo>
                <a:cubicBezTo>
                  <a:pt x="27" y="39"/>
                  <a:pt x="25" y="38"/>
                  <a:pt x="24" y="37"/>
                </a:cubicBezTo>
                <a:cubicBezTo>
                  <a:pt x="25" y="36"/>
                  <a:pt x="25" y="36"/>
                  <a:pt x="25" y="36"/>
                </a:cubicBezTo>
                <a:close/>
                <a:moveTo>
                  <a:pt x="31" y="26"/>
                </a:moveTo>
                <a:cubicBezTo>
                  <a:pt x="34" y="26"/>
                  <a:pt x="34" y="26"/>
                  <a:pt x="34" y="26"/>
                </a:cubicBezTo>
                <a:cubicBezTo>
                  <a:pt x="34" y="27"/>
                  <a:pt x="35" y="27"/>
                  <a:pt x="35" y="27"/>
                </a:cubicBezTo>
                <a:cubicBezTo>
                  <a:pt x="35" y="28"/>
                  <a:pt x="34" y="29"/>
                  <a:pt x="33" y="29"/>
                </a:cubicBezTo>
                <a:cubicBezTo>
                  <a:pt x="32" y="29"/>
                  <a:pt x="31" y="28"/>
                  <a:pt x="31" y="27"/>
                </a:cubicBezTo>
                <a:cubicBezTo>
                  <a:pt x="31" y="27"/>
                  <a:pt x="31" y="27"/>
                  <a:pt x="31" y="26"/>
                </a:cubicBezTo>
                <a:close/>
                <a:moveTo>
                  <a:pt x="36" y="26"/>
                </a:moveTo>
                <a:cubicBezTo>
                  <a:pt x="34" y="25"/>
                  <a:pt x="33" y="25"/>
                  <a:pt x="33" y="25"/>
                </a:cubicBezTo>
                <a:cubicBezTo>
                  <a:pt x="32" y="25"/>
                  <a:pt x="31" y="26"/>
                  <a:pt x="30" y="26"/>
                </a:cubicBezTo>
                <a:cubicBezTo>
                  <a:pt x="29" y="25"/>
                  <a:pt x="29" y="25"/>
                  <a:pt x="29" y="25"/>
                </a:cubicBezTo>
                <a:cubicBezTo>
                  <a:pt x="30" y="25"/>
                  <a:pt x="31" y="24"/>
                  <a:pt x="32" y="24"/>
                </a:cubicBezTo>
                <a:cubicBezTo>
                  <a:pt x="33" y="24"/>
                  <a:pt x="35" y="24"/>
                  <a:pt x="36" y="25"/>
                </a:cubicBezTo>
                <a:cubicBezTo>
                  <a:pt x="36" y="26"/>
                  <a:pt x="36" y="26"/>
                  <a:pt x="36" y="26"/>
                </a:cubicBezTo>
                <a:close/>
                <a:moveTo>
                  <a:pt x="24" y="26"/>
                </a:moveTo>
                <a:cubicBezTo>
                  <a:pt x="24" y="27"/>
                  <a:pt x="24" y="27"/>
                  <a:pt x="24" y="27"/>
                </a:cubicBezTo>
                <a:cubicBezTo>
                  <a:pt x="24" y="28"/>
                  <a:pt x="24" y="29"/>
                  <a:pt x="23" y="29"/>
                </a:cubicBezTo>
                <a:cubicBezTo>
                  <a:pt x="22" y="29"/>
                  <a:pt x="21" y="28"/>
                  <a:pt x="21" y="27"/>
                </a:cubicBezTo>
                <a:cubicBezTo>
                  <a:pt x="21" y="27"/>
                  <a:pt x="21" y="27"/>
                  <a:pt x="21" y="26"/>
                </a:cubicBezTo>
                <a:cubicBezTo>
                  <a:pt x="24" y="26"/>
                  <a:pt x="24" y="26"/>
                  <a:pt x="24" y="26"/>
                </a:cubicBezTo>
                <a:close/>
                <a:moveTo>
                  <a:pt x="20" y="25"/>
                </a:moveTo>
                <a:cubicBezTo>
                  <a:pt x="21" y="24"/>
                  <a:pt x="22" y="24"/>
                  <a:pt x="23" y="24"/>
                </a:cubicBezTo>
                <a:cubicBezTo>
                  <a:pt x="24" y="24"/>
                  <a:pt x="25" y="25"/>
                  <a:pt x="26" y="25"/>
                </a:cubicBezTo>
                <a:cubicBezTo>
                  <a:pt x="25" y="26"/>
                  <a:pt x="25" y="26"/>
                  <a:pt x="25" y="26"/>
                </a:cubicBezTo>
                <a:cubicBezTo>
                  <a:pt x="25" y="26"/>
                  <a:pt x="24" y="25"/>
                  <a:pt x="23" y="25"/>
                </a:cubicBezTo>
                <a:cubicBezTo>
                  <a:pt x="22" y="25"/>
                  <a:pt x="21" y="25"/>
                  <a:pt x="20" y="26"/>
                </a:cubicBezTo>
                <a:cubicBezTo>
                  <a:pt x="20" y="25"/>
                  <a:pt x="20" y="25"/>
                  <a:pt x="20" y="25"/>
                </a:cubicBezTo>
                <a:close/>
                <a:moveTo>
                  <a:pt x="26" y="31"/>
                </a:moveTo>
                <a:cubicBezTo>
                  <a:pt x="30" y="31"/>
                  <a:pt x="30" y="31"/>
                  <a:pt x="30" y="31"/>
                </a:cubicBezTo>
                <a:cubicBezTo>
                  <a:pt x="30" y="31"/>
                  <a:pt x="29" y="32"/>
                  <a:pt x="28" y="32"/>
                </a:cubicBezTo>
                <a:cubicBezTo>
                  <a:pt x="27" y="32"/>
                  <a:pt x="26" y="31"/>
                  <a:pt x="26" y="31"/>
                </a:cubicBezTo>
                <a:close/>
                <a:moveTo>
                  <a:pt x="34" y="43"/>
                </a:moveTo>
                <a:cubicBezTo>
                  <a:pt x="33" y="44"/>
                  <a:pt x="31" y="45"/>
                  <a:pt x="29" y="46"/>
                </a:cubicBezTo>
                <a:cubicBezTo>
                  <a:pt x="29" y="46"/>
                  <a:pt x="29" y="46"/>
                  <a:pt x="29" y="46"/>
                </a:cubicBezTo>
                <a:cubicBezTo>
                  <a:pt x="29" y="46"/>
                  <a:pt x="27" y="46"/>
                  <a:pt x="26" y="46"/>
                </a:cubicBezTo>
                <a:cubicBezTo>
                  <a:pt x="24" y="45"/>
                  <a:pt x="22" y="44"/>
                  <a:pt x="21" y="43"/>
                </a:cubicBezTo>
                <a:cubicBezTo>
                  <a:pt x="20" y="46"/>
                  <a:pt x="20" y="46"/>
                  <a:pt x="20" y="46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46"/>
                  <a:pt x="18" y="46"/>
                  <a:pt x="18" y="46"/>
                </a:cubicBezTo>
                <a:cubicBezTo>
                  <a:pt x="16" y="43"/>
                  <a:pt x="16" y="43"/>
                  <a:pt x="16" y="43"/>
                </a:cubicBezTo>
                <a:cubicBezTo>
                  <a:pt x="13" y="44"/>
                  <a:pt x="13" y="44"/>
                  <a:pt x="13" y="44"/>
                </a:cubicBezTo>
                <a:cubicBezTo>
                  <a:pt x="10" y="45"/>
                  <a:pt x="7" y="46"/>
                  <a:pt x="5" y="48"/>
                </a:cubicBezTo>
                <a:cubicBezTo>
                  <a:pt x="8" y="38"/>
                  <a:pt x="9" y="32"/>
                  <a:pt x="10" y="21"/>
                </a:cubicBezTo>
                <a:cubicBezTo>
                  <a:pt x="11" y="13"/>
                  <a:pt x="9" y="7"/>
                  <a:pt x="19" y="5"/>
                </a:cubicBezTo>
                <a:cubicBezTo>
                  <a:pt x="29" y="0"/>
                  <a:pt x="39" y="2"/>
                  <a:pt x="43" y="9"/>
                </a:cubicBezTo>
                <a:cubicBezTo>
                  <a:pt x="47" y="16"/>
                  <a:pt x="44" y="30"/>
                  <a:pt x="47" y="39"/>
                </a:cubicBezTo>
                <a:cubicBezTo>
                  <a:pt x="49" y="45"/>
                  <a:pt x="52" y="49"/>
                  <a:pt x="52" y="49"/>
                </a:cubicBezTo>
                <a:cubicBezTo>
                  <a:pt x="52" y="49"/>
                  <a:pt x="52" y="49"/>
                  <a:pt x="52" y="49"/>
                </a:cubicBezTo>
                <a:cubicBezTo>
                  <a:pt x="48" y="47"/>
                  <a:pt x="45" y="45"/>
                  <a:pt x="41" y="44"/>
                </a:cubicBezTo>
                <a:cubicBezTo>
                  <a:pt x="38" y="43"/>
                  <a:pt x="38" y="43"/>
                  <a:pt x="38" y="43"/>
                </a:cubicBezTo>
                <a:cubicBezTo>
                  <a:pt x="37" y="46"/>
                  <a:pt x="37" y="46"/>
                  <a:pt x="37" y="46"/>
                </a:cubicBezTo>
                <a:cubicBezTo>
                  <a:pt x="37" y="46"/>
                  <a:pt x="37" y="46"/>
                  <a:pt x="37" y="46"/>
                </a:cubicBezTo>
                <a:cubicBezTo>
                  <a:pt x="34" y="46"/>
                  <a:pt x="34" y="46"/>
                  <a:pt x="34" y="46"/>
                </a:cubicBezTo>
                <a:lnTo>
                  <a:pt x="34" y="43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16" name="Freeform 5726"/>
          <p:cNvSpPr>
            <a:spLocks noEditPoints="1"/>
          </p:cNvSpPr>
          <p:nvPr/>
        </p:nvSpPr>
        <p:spPr bwMode="auto">
          <a:xfrm>
            <a:off x="7292547" y="1822697"/>
            <a:ext cx="595014" cy="583411"/>
          </a:xfrm>
          <a:custGeom>
            <a:avLst/>
            <a:gdLst>
              <a:gd name="T0" fmla="*/ 65 w 176"/>
              <a:gd name="T1" fmla="*/ 171 h 171"/>
              <a:gd name="T2" fmla="*/ 136 w 176"/>
              <a:gd name="T3" fmla="*/ 18 h 171"/>
              <a:gd name="T4" fmla="*/ 165 w 176"/>
              <a:gd name="T5" fmla="*/ 86 h 171"/>
              <a:gd name="T6" fmla="*/ 69 w 176"/>
              <a:gd name="T7" fmla="*/ 12 h 171"/>
              <a:gd name="T8" fmla="*/ 0 w 176"/>
              <a:gd name="T9" fmla="*/ 40 h 171"/>
              <a:gd name="T10" fmla="*/ 41 w 176"/>
              <a:gd name="T11" fmla="*/ 46 h 171"/>
              <a:gd name="T12" fmla="*/ 31 w 176"/>
              <a:gd name="T13" fmla="*/ 30 h 171"/>
              <a:gd name="T14" fmla="*/ 47 w 176"/>
              <a:gd name="T15" fmla="*/ 32 h 171"/>
              <a:gd name="T16" fmla="*/ 43 w 176"/>
              <a:gd name="T17" fmla="*/ 32 h 171"/>
              <a:gd name="T18" fmla="*/ 42 w 176"/>
              <a:gd name="T19" fmla="*/ 42 h 171"/>
              <a:gd name="T20" fmla="*/ 41 w 176"/>
              <a:gd name="T21" fmla="*/ 41 h 171"/>
              <a:gd name="T22" fmla="*/ 43 w 176"/>
              <a:gd name="T23" fmla="*/ 41 h 171"/>
              <a:gd name="T24" fmla="*/ 37 w 176"/>
              <a:gd name="T25" fmla="*/ 31 h 171"/>
              <a:gd name="T26" fmla="*/ 38 w 176"/>
              <a:gd name="T27" fmla="*/ 32 h 171"/>
              <a:gd name="T28" fmla="*/ 40 w 176"/>
              <a:gd name="T29" fmla="*/ 36 h 171"/>
              <a:gd name="T30" fmla="*/ 63 w 176"/>
              <a:gd name="T31" fmla="*/ 63 h 171"/>
              <a:gd name="T32" fmla="*/ 18 w 176"/>
              <a:gd name="T33" fmla="*/ 18 h 171"/>
              <a:gd name="T34" fmla="*/ 30 w 176"/>
              <a:gd name="T35" fmla="*/ 50 h 171"/>
              <a:gd name="T36" fmla="*/ 50 w 176"/>
              <a:gd name="T37" fmla="*/ 46 h 171"/>
              <a:gd name="T38" fmla="*/ 36 w 176"/>
              <a:gd name="T39" fmla="*/ 15 h 171"/>
              <a:gd name="T40" fmla="*/ 33 w 176"/>
              <a:gd name="T41" fmla="*/ 48 h 171"/>
              <a:gd name="T42" fmla="*/ 42 w 176"/>
              <a:gd name="T43" fmla="*/ 48 h 171"/>
              <a:gd name="T44" fmla="*/ 144 w 176"/>
              <a:gd name="T45" fmla="*/ 48 h 171"/>
              <a:gd name="T46" fmla="*/ 136 w 176"/>
              <a:gd name="T47" fmla="*/ 65 h 171"/>
              <a:gd name="T48" fmla="*/ 113 w 176"/>
              <a:gd name="T49" fmla="*/ 81 h 171"/>
              <a:gd name="T50" fmla="*/ 168 w 176"/>
              <a:gd name="T51" fmla="*/ 58 h 171"/>
              <a:gd name="T52" fmla="*/ 125 w 176"/>
              <a:gd name="T53" fmla="*/ 70 h 171"/>
              <a:gd name="T54" fmla="*/ 136 w 176"/>
              <a:gd name="T55" fmla="*/ 62 h 171"/>
              <a:gd name="T56" fmla="*/ 142 w 176"/>
              <a:gd name="T57" fmla="*/ 53 h 171"/>
              <a:gd name="T58" fmla="*/ 140 w 176"/>
              <a:gd name="T59" fmla="*/ 51 h 171"/>
              <a:gd name="T60" fmla="*/ 143 w 176"/>
              <a:gd name="T61" fmla="*/ 51 h 171"/>
              <a:gd name="T62" fmla="*/ 131 w 176"/>
              <a:gd name="T63" fmla="*/ 52 h 171"/>
              <a:gd name="T64" fmla="*/ 134 w 176"/>
              <a:gd name="T65" fmla="*/ 52 h 171"/>
              <a:gd name="T66" fmla="*/ 138 w 176"/>
              <a:gd name="T67" fmla="*/ 56 h 171"/>
              <a:gd name="T68" fmla="*/ 137 w 176"/>
              <a:gd name="T69" fmla="*/ 68 h 171"/>
              <a:gd name="T70" fmla="*/ 128 w 176"/>
              <a:gd name="T71" fmla="*/ 68 h 171"/>
              <a:gd name="T72" fmla="*/ 122 w 176"/>
              <a:gd name="T73" fmla="*/ 48 h 171"/>
              <a:gd name="T74" fmla="*/ 155 w 176"/>
              <a:gd name="T75" fmla="*/ 70 h 171"/>
              <a:gd name="T76" fmla="*/ 141 w 176"/>
              <a:gd name="T77" fmla="*/ 68 h 171"/>
              <a:gd name="T78" fmla="*/ 75 w 176"/>
              <a:gd name="T79" fmla="*/ 89 h 171"/>
              <a:gd name="T80" fmla="*/ 85 w 176"/>
              <a:gd name="T81" fmla="*/ 72 h 171"/>
              <a:gd name="T82" fmla="*/ 90 w 176"/>
              <a:gd name="T83" fmla="*/ 150 h 171"/>
              <a:gd name="T84" fmla="*/ 33 w 176"/>
              <a:gd name="T85" fmla="*/ 131 h 171"/>
              <a:gd name="T86" fmla="*/ 66 w 176"/>
              <a:gd name="T87" fmla="*/ 137 h 171"/>
              <a:gd name="T88" fmla="*/ 74 w 176"/>
              <a:gd name="T89" fmla="*/ 124 h 171"/>
              <a:gd name="T90" fmla="*/ 69 w 176"/>
              <a:gd name="T91" fmla="*/ 124 h 171"/>
              <a:gd name="T92" fmla="*/ 69 w 176"/>
              <a:gd name="T93" fmla="*/ 124 h 171"/>
              <a:gd name="T94" fmla="*/ 68 w 176"/>
              <a:gd name="T95" fmla="*/ 123 h 171"/>
              <a:gd name="T96" fmla="*/ 60 w 176"/>
              <a:gd name="T97" fmla="*/ 124 h 171"/>
              <a:gd name="T98" fmla="*/ 59 w 176"/>
              <a:gd name="T99" fmla="*/ 123 h 171"/>
              <a:gd name="T100" fmla="*/ 59 w 176"/>
              <a:gd name="T101" fmla="*/ 122 h 171"/>
              <a:gd name="T102" fmla="*/ 65 w 176"/>
              <a:gd name="T103" fmla="*/ 127 h 171"/>
              <a:gd name="T104" fmla="*/ 66 w 176"/>
              <a:gd name="T105" fmla="*/ 133 h 171"/>
              <a:gd name="T106" fmla="*/ 66 w 176"/>
              <a:gd name="T107" fmla="*/ 130 h 171"/>
              <a:gd name="T108" fmla="*/ 66 w 176"/>
              <a:gd name="T109" fmla="*/ 132 h 171"/>
              <a:gd name="T110" fmla="*/ 59 w 176"/>
              <a:gd name="T111" fmla="*/ 106 h 171"/>
              <a:gd name="T112" fmla="*/ 52 w 176"/>
              <a:gd name="T113" fmla="*/ 127 h 171"/>
              <a:gd name="T114" fmla="*/ 67 w 176"/>
              <a:gd name="T115" fmla="*/ 139 h 171"/>
              <a:gd name="T116" fmla="*/ 79 w 176"/>
              <a:gd name="T117" fmla="*/ 120 h 171"/>
              <a:gd name="T118" fmla="*/ 54 w 176"/>
              <a:gd name="T119" fmla="*/ 127 h 171"/>
              <a:gd name="T120" fmla="*/ 78 w 176"/>
              <a:gd name="T121" fmla="*/ 126 h 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76" h="171">
                <a:moveTo>
                  <a:pt x="65" y="90"/>
                </a:moveTo>
                <a:cubicBezTo>
                  <a:pt x="76" y="90"/>
                  <a:pt x="86" y="95"/>
                  <a:pt x="94" y="102"/>
                </a:cubicBezTo>
                <a:cubicBezTo>
                  <a:pt x="101" y="109"/>
                  <a:pt x="106" y="119"/>
                  <a:pt x="106" y="131"/>
                </a:cubicBezTo>
                <a:cubicBezTo>
                  <a:pt x="106" y="142"/>
                  <a:pt x="101" y="152"/>
                  <a:pt x="94" y="159"/>
                </a:cubicBezTo>
                <a:cubicBezTo>
                  <a:pt x="86" y="166"/>
                  <a:pt x="76" y="171"/>
                  <a:pt x="65" y="171"/>
                </a:cubicBezTo>
                <a:cubicBezTo>
                  <a:pt x="54" y="171"/>
                  <a:pt x="44" y="166"/>
                  <a:pt x="37" y="159"/>
                </a:cubicBezTo>
                <a:cubicBezTo>
                  <a:pt x="29" y="152"/>
                  <a:pt x="25" y="142"/>
                  <a:pt x="25" y="131"/>
                </a:cubicBezTo>
                <a:cubicBezTo>
                  <a:pt x="25" y="119"/>
                  <a:pt x="29" y="109"/>
                  <a:pt x="37" y="102"/>
                </a:cubicBezTo>
                <a:cubicBezTo>
                  <a:pt x="44" y="95"/>
                  <a:pt x="54" y="90"/>
                  <a:pt x="65" y="90"/>
                </a:cubicBezTo>
                <a:close/>
                <a:moveTo>
                  <a:pt x="136" y="18"/>
                </a:moveTo>
                <a:cubicBezTo>
                  <a:pt x="125" y="18"/>
                  <a:pt x="115" y="22"/>
                  <a:pt x="108" y="29"/>
                </a:cubicBezTo>
                <a:cubicBezTo>
                  <a:pt x="100" y="37"/>
                  <a:pt x="96" y="47"/>
                  <a:pt x="96" y="58"/>
                </a:cubicBezTo>
                <a:cubicBezTo>
                  <a:pt x="96" y="69"/>
                  <a:pt x="100" y="79"/>
                  <a:pt x="108" y="86"/>
                </a:cubicBezTo>
                <a:cubicBezTo>
                  <a:pt x="115" y="94"/>
                  <a:pt x="125" y="98"/>
                  <a:pt x="136" y="98"/>
                </a:cubicBezTo>
                <a:cubicBezTo>
                  <a:pt x="147" y="98"/>
                  <a:pt x="157" y="94"/>
                  <a:pt x="165" y="86"/>
                </a:cubicBezTo>
                <a:cubicBezTo>
                  <a:pt x="172" y="79"/>
                  <a:pt x="176" y="69"/>
                  <a:pt x="176" y="58"/>
                </a:cubicBezTo>
                <a:cubicBezTo>
                  <a:pt x="176" y="47"/>
                  <a:pt x="172" y="37"/>
                  <a:pt x="165" y="29"/>
                </a:cubicBezTo>
                <a:cubicBezTo>
                  <a:pt x="157" y="22"/>
                  <a:pt x="147" y="18"/>
                  <a:pt x="136" y="18"/>
                </a:cubicBezTo>
                <a:close/>
                <a:moveTo>
                  <a:pt x="41" y="0"/>
                </a:moveTo>
                <a:cubicBezTo>
                  <a:pt x="52" y="0"/>
                  <a:pt x="62" y="4"/>
                  <a:pt x="69" y="12"/>
                </a:cubicBezTo>
                <a:cubicBezTo>
                  <a:pt x="77" y="19"/>
                  <a:pt x="81" y="29"/>
                  <a:pt x="81" y="40"/>
                </a:cubicBezTo>
                <a:cubicBezTo>
                  <a:pt x="81" y="51"/>
                  <a:pt x="77" y="61"/>
                  <a:pt x="69" y="69"/>
                </a:cubicBezTo>
                <a:cubicBezTo>
                  <a:pt x="62" y="76"/>
                  <a:pt x="52" y="81"/>
                  <a:pt x="41" y="81"/>
                </a:cubicBezTo>
                <a:cubicBezTo>
                  <a:pt x="30" y="81"/>
                  <a:pt x="20" y="76"/>
                  <a:pt x="12" y="69"/>
                </a:cubicBezTo>
                <a:cubicBezTo>
                  <a:pt x="5" y="61"/>
                  <a:pt x="0" y="51"/>
                  <a:pt x="0" y="40"/>
                </a:cubicBezTo>
                <a:cubicBezTo>
                  <a:pt x="0" y="29"/>
                  <a:pt x="5" y="19"/>
                  <a:pt x="12" y="12"/>
                </a:cubicBezTo>
                <a:cubicBezTo>
                  <a:pt x="20" y="4"/>
                  <a:pt x="30" y="0"/>
                  <a:pt x="41" y="0"/>
                </a:cubicBezTo>
                <a:close/>
                <a:moveTo>
                  <a:pt x="31" y="30"/>
                </a:moveTo>
                <a:cubicBezTo>
                  <a:pt x="32" y="37"/>
                  <a:pt x="34" y="44"/>
                  <a:pt x="41" y="45"/>
                </a:cubicBezTo>
                <a:cubicBezTo>
                  <a:pt x="41" y="46"/>
                  <a:pt x="41" y="46"/>
                  <a:pt x="41" y="46"/>
                </a:cubicBezTo>
                <a:cubicBezTo>
                  <a:pt x="41" y="46"/>
                  <a:pt x="41" y="46"/>
                  <a:pt x="41" y="46"/>
                </a:cubicBezTo>
                <a:cubicBezTo>
                  <a:pt x="47" y="43"/>
                  <a:pt x="49" y="38"/>
                  <a:pt x="50" y="32"/>
                </a:cubicBezTo>
                <a:cubicBezTo>
                  <a:pt x="49" y="28"/>
                  <a:pt x="49" y="28"/>
                  <a:pt x="49" y="28"/>
                </a:cubicBezTo>
                <a:cubicBezTo>
                  <a:pt x="47" y="29"/>
                  <a:pt x="37" y="30"/>
                  <a:pt x="32" y="26"/>
                </a:cubicBezTo>
                <a:cubicBezTo>
                  <a:pt x="32" y="27"/>
                  <a:pt x="31" y="29"/>
                  <a:pt x="31" y="30"/>
                </a:cubicBezTo>
                <a:close/>
                <a:moveTo>
                  <a:pt x="43" y="32"/>
                </a:moveTo>
                <a:cubicBezTo>
                  <a:pt x="43" y="32"/>
                  <a:pt x="43" y="32"/>
                  <a:pt x="43" y="32"/>
                </a:cubicBezTo>
                <a:cubicBezTo>
                  <a:pt x="43" y="33"/>
                  <a:pt x="44" y="34"/>
                  <a:pt x="45" y="34"/>
                </a:cubicBezTo>
                <a:cubicBezTo>
                  <a:pt x="46" y="34"/>
                  <a:pt x="46" y="33"/>
                  <a:pt x="46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6" y="31"/>
                  <a:pt x="45" y="31"/>
                  <a:pt x="45" y="31"/>
                </a:cubicBezTo>
                <a:cubicBezTo>
                  <a:pt x="44" y="31"/>
                  <a:pt x="43" y="32"/>
                  <a:pt x="42" y="32"/>
                </a:cubicBezTo>
                <a:cubicBezTo>
                  <a:pt x="43" y="33"/>
                  <a:pt x="43" y="33"/>
                  <a:pt x="43" y="33"/>
                </a:cubicBezTo>
                <a:cubicBezTo>
                  <a:pt x="43" y="33"/>
                  <a:pt x="43" y="33"/>
                  <a:pt x="43" y="32"/>
                </a:cubicBezTo>
                <a:close/>
                <a:moveTo>
                  <a:pt x="39" y="40"/>
                </a:moveTo>
                <a:cubicBezTo>
                  <a:pt x="38" y="40"/>
                  <a:pt x="38" y="40"/>
                  <a:pt x="38" y="40"/>
                </a:cubicBezTo>
                <a:cubicBezTo>
                  <a:pt x="38" y="41"/>
                  <a:pt x="39" y="41"/>
                  <a:pt x="39" y="42"/>
                </a:cubicBezTo>
                <a:cubicBezTo>
                  <a:pt x="40" y="42"/>
                  <a:pt x="40" y="42"/>
                  <a:pt x="41" y="42"/>
                </a:cubicBezTo>
                <a:cubicBezTo>
                  <a:pt x="41" y="42"/>
                  <a:pt x="42" y="42"/>
                  <a:pt x="42" y="42"/>
                </a:cubicBezTo>
                <a:cubicBezTo>
                  <a:pt x="43" y="42"/>
                  <a:pt x="44" y="41"/>
                  <a:pt x="44" y="40"/>
                </a:cubicBezTo>
                <a:cubicBezTo>
                  <a:pt x="43" y="40"/>
                  <a:pt x="43" y="40"/>
                  <a:pt x="43" y="40"/>
                </a:cubicBezTo>
                <a:cubicBezTo>
                  <a:pt x="43" y="40"/>
                  <a:pt x="42" y="40"/>
                  <a:pt x="41" y="40"/>
                </a:cubicBezTo>
                <a:cubicBezTo>
                  <a:pt x="40" y="40"/>
                  <a:pt x="39" y="40"/>
                  <a:pt x="39" y="40"/>
                </a:cubicBezTo>
                <a:close/>
                <a:moveTo>
                  <a:pt x="41" y="41"/>
                </a:moveTo>
                <a:cubicBezTo>
                  <a:pt x="40" y="41"/>
                  <a:pt x="40" y="41"/>
                  <a:pt x="39" y="41"/>
                </a:cubicBezTo>
                <a:cubicBezTo>
                  <a:pt x="39" y="41"/>
                  <a:pt x="40" y="41"/>
                  <a:pt x="40" y="41"/>
                </a:cubicBezTo>
                <a:cubicBezTo>
                  <a:pt x="40" y="41"/>
                  <a:pt x="41" y="41"/>
                  <a:pt x="41" y="41"/>
                </a:cubicBezTo>
                <a:cubicBezTo>
                  <a:pt x="41" y="41"/>
                  <a:pt x="42" y="41"/>
                  <a:pt x="42" y="41"/>
                </a:cubicBezTo>
                <a:cubicBezTo>
                  <a:pt x="42" y="41"/>
                  <a:pt x="43" y="41"/>
                  <a:pt x="43" y="41"/>
                </a:cubicBezTo>
                <a:cubicBezTo>
                  <a:pt x="42" y="41"/>
                  <a:pt x="42" y="41"/>
                  <a:pt x="41" y="41"/>
                </a:cubicBezTo>
                <a:close/>
                <a:moveTo>
                  <a:pt x="38" y="32"/>
                </a:moveTo>
                <a:cubicBezTo>
                  <a:pt x="39" y="33"/>
                  <a:pt x="39" y="33"/>
                  <a:pt x="39" y="33"/>
                </a:cubicBezTo>
                <a:cubicBezTo>
                  <a:pt x="39" y="32"/>
                  <a:pt x="39" y="32"/>
                  <a:pt x="39" y="32"/>
                </a:cubicBezTo>
                <a:cubicBezTo>
                  <a:pt x="39" y="32"/>
                  <a:pt x="38" y="31"/>
                  <a:pt x="37" y="31"/>
                </a:cubicBezTo>
                <a:cubicBezTo>
                  <a:pt x="36" y="31"/>
                  <a:pt x="35" y="31"/>
                  <a:pt x="34" y="32"/>
                </a:cubicBezTo>
                <a:cubicBezTo>
                  <a:pt x="34" y="32"/>
                  <a:pt x="34" y="32"/>
                  <a:pt x="34" y="32"/>
                </a:cubicBezTo>
                <a:cubicBezTo>
                  <a:pt x="35" y="32"/>
                  <a:pt x="35" y="32"/>
                  <a:pt x="35" y="32"/>
                </a:cubicBezTo>
                <a:cubicBezTo>
                  <a:pt x="35" y="33"/>
                  <a:pt x="36" y="34"/>
                  <a:pt x="37" y="34"/>
                </a:cubicBezTo>
                <a:cubicBezTo>
                  <a:pt x="37" y="34"/>
                  <a:pt x="38" y="33"/>
                  <a:pt x="38" y="32"/>
                </a:cubicBezTo>
                <a:cubicBezTo>
                  <a:pt x="38" y="32"/>
                  <a:pt x="38" y="32"/>
                  <a:pt x="38" y="32"/>
                </a:cubicBezTo>
                <a:close/>
                <a:moveTo>
                  <a:pt x="40" y="36"/>
                </a:moveTo>
                <a:cubicBezTo>
                  <a:pt x="40" y="36"/>
                  <a:pt x="41" y="37"/>
                  <a:pt x="41" y="37"/>
                </a:cubicBezTo>
                <a:cubicBezTo>
                  <a:pt x="42" y="37"/>
                  <a:pt x="43" y="36"/>
                  <a:pt x="43" y="36"/>
                </a:cubicBezTo>
                <a:cubicBezTo>
                  <a:pt x="40" y="36"/>
                  <a:pt x="40" y="36"/>
                  <a:pt x="40" y="36"/>
                </a:cubicBezTo>
                <a:close/>
                <a:moveTo>
                  <a:pt x="30" y="50"/>
                </a:moveTo>
                <a:cubicBezTo>
                  <a:pt x="32" y="54"/>
                  <a:pt x="37" y="63"/>
                  <a:pt x="41" y="63"/>
                </a:cubicBezTo>
                <a:cubicBezTo>
                  <a:pt x="45" y="63"/>
                  <a:pt x="49" y="54"/>
                  <a:pt x="51" y="50"/>
                </a:cubicBezTo>
                <a:cubicBezTo>
                  <a:pt x="55" y="51"/>
                  <a:pt x="59" y="53"/>
                  <a:pt x="62" y="55"/>
                </a:cubicBezTo>
                <a:cubicBezTo>
                  <a:pt x="63" y="58"/>
                  <a:pt x="63" y="61"/>
                  <a:pt x="63" y="63"/>
                </a:cubicBezTo>
                <a:cubicBezTo>
                  <a:pt x="63" y="63"/>
                  <a:pt x="63" y="63"/>
                  <a:pt x="63" y="63"/>
                </a:cubicBezTo>
                <a:cubicBezTo>
                  <a:pt x="69" y="57"/>
                  <a:pt x="73" y="49"/>
                  <a:pt x="73" y="40"/>
                </a:cubicBezTo>
                <a:cubicBezTo>
                  <a:pt x="73" y="31"/>
                  <a:pt x="69" y="23"/>
                  <a:pt x="63" y="18"/>
                </a:cubicBezTo>
                <a:cubicBezTo>
                  <a:pt x="58" y="12"/>
                  <a:pt x="50" y="8"/>
                  <a:pt x="41" y="8"/>
                </a:cubicBezTo>
                <a:cubicBezTo>
                  <a:pt x="32" y="8"/>
                  <a:pt x="24" y="12"/>
                  <a:pt x="18" y="18"/>
                </a:cubicBezTo>
                <a:cubicBezTo>
                  <a:pt x="12" y="23"/>
                  <a:pt x="9" y="31"/>
                  <a:pt x="9" y="40"/>
                </a:cubicBezTo>
                <a:cubicBezTo>
                  <a:pt x="9" y="49"/>
                  <a:pt x="12" y="57"/>
                  <a:pt x="18" y="63"/>
                </a:cubicBezTo>
                <a:cubicBezTo>
                  <a:pt x="18" y="63"/>
                  <a:pt x="18" y="63"/>
                  <a:pt x="18" y="63"/>
                </a:cubicBezTo>
                <a:cubicBezTo>
                  <a:pt x="18" y="60"/>
                  <a:pt x="19" y="58"/>
                  <a:pt x="19" y="55"/>
                </a:cubicBezTo>
                <a:cubicBezTo>
                  <a:pt x="22" y="53"/>
                  <a:pt x="26" y="51"/>
                  <a:pt x="30" y="50"/>
                </a:cubicBezTo>
                <a:close/>
                <a:moveTo>
                  <a:pt x="46" y="46"/>
                </a:moveTo>
                <a:cubicBezTo>
                  <a:pt x="46" y="48"/>
                  <a:pt x="46" y="48"/>
                  <a:pt x="46" y="48"/>
                </a:cubicBezTo>
                <a:cubicBezTo>
                  <a:pt x="48" y="48"/>
                  <a:pt x="48" y="48"/>
                  <a:pt x="48" y="48"/>
                </a:cubicBezTo>
                <a:cubicBezTo>
                  <a:pt x="48" y="48"/>
                  <a:pt x="48" y="48"/>
                  <a:pt x="48" y="48"/>
                </a:cubicBezTo>
                <a:cubicBezTo>
                  <a:pt x="50" y="46"/>
                  <a:pt x="50" y="46"/>
                  <a:pt x="50" y="46"/>
                </a:cubicBezTo>
                <a:cubicBezTo>
                  <a:pt x="52" y="47"/>
                  <a:pt x="52" y="47"/>
                  <a:pt x="52" y="47"/>
                </a:cubicBezTo>
                <a:cubicBezTo>
                  <a:pt x="54" y="47"/>
                  <a:pt x="55" y="48"/>
                  <a:pt x="57" y="49"/>
                </a:cubicBezTo>
                <a:cubicBezTo>
                  <a:pt x="60" y="46"/>
                  <a:pt x="61" y="38"/>
                  <a:pt x="58" y="30"/>
                </a:cubicBezTo>
                <a:cubicBezTo>
                  <a:pt x="55" y="22"/>
                  <a:pt x="55" y="16"/>
                  <a:pt x="45" y="15"/>
                </a:cubicBezTo>
                <a:cubicBezTo>
                  <a:pt x="42" y="14"/>
                  <a:pt x="39" y="14"/>
                  <a:pt x="36" y="15"/>
                </a:cubicBezTo>
                <a:cubicBezTo>
                  <a:pt x="28" y="17"/>
                  <a:pt x="27" y="21"/>
                  <a:pt x="24" y="28"/>
                </a:cubicBezTo>
                <a:cubicBezTo>
                  <a:pt x="21" y="35"/>
                  <a:pt x="21" y="45"/>
                  <a:pt x="24" y="49"/>
                </a:cubicBezTo>
                <a:cubicBezTo>
                  <a:pt x="26" y="48"/>
                  <a:pt x="27" y="47"/>
                  <a:pt x="29" y="47"/>
                </a:cubicBezTo>
                <a:cubicBezTo>
                  <a:pt x="32" y="46"/>
                  <a:pt x="32" y="46"/>
                  <a:pt x="32" y="46"/>
                </a:cubicBezTo>
                <a:cubicBezTo>
                  <a:pt x="33" y="48"/>
                  <a:pt x="33" y="48"/>
                  <a:pt x="33" y="48"/>
                </a:cubicBezTo>
                <a:cubicBezTo>
                  <a:pt x="33" y="48"/>
                  <a:pt x="33" y="49"/>
                  <a:pt x="33" y="49"/>
                </a:cubicBezTo>
                <a:cubicBezTo>
                  <a:pt x="34" y="48"/>
                  <a:pt x="34" y="48"/>
                  <a:pt x="34" y="48"/>
                </a:cubicBezTo>
                <a:cubicBezTo>
                  <a:pt x="35" y="45"/>
                  <a:pt x="35" y="45"/>
                  <a:pt x="35" y="45"/>
                </a:cubicBezTo>
                <a:cubicBezTo>
                  <a:pt x="37" y="47"/>
                  <a:pt x="38" y="47"/>
                  <a:pt x="40" y="48"/>
                </a:cubicBezTo>
                <a:cubicBezTo>
                  <a:pt x="41" y="48"/>
                  <a:pt x="42" y="48"/>
                  <a:pt x="42" y="48"/>
                </a:cubicBezTo>
                <a:cubicBezTo>
                  <a:pt x="42" y="48"/>
                  <a:pt x="42" y="48"/>
                  <a:pt x="42" y="48"/>
                </a:cubicBezTo>
                <a:cubicBezTo>
                  <a:pt x="44" y="47"/>
                  <a:pt x="45" y="47"/>
                  <a:pt x="46" y="46"/>
                </a:cubicBezTo>
                <a:close/>
                <a:moveTo>
                  <a:pt x="126" y="50"/>
                </a:moveTo>
                <a:cubicBezTo>
                  <a:pt x="126" y="49"/>
                  <a:pt x="127" y="47"/>
                  <a:pt x="127" y="46"/>
                </a:cubicBezTo>
                <a:cubicBezTo>
                  <a:pt x="132" y="50"/>
                  <a:pt x="142" y="48"/>
                  <a:pt x="144" y="48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44" y="58"/>
                  <a:pt x="142" y="63"/>
                  <a:pt x="137" y="65"/>
                </a:cubicBezTo>
                <a:cubicBezTo>
                  <a:pt x="137" y="65"/>
                  <a:pt x="137" y="65"/>
                  <a:pt x="137" y="65"/>
                </a:cubicBezTo>
                <a:cubicBezTo>
                  <a:pt x="136" y="65"/>
                  <a:pt x="136" y="65"/>
                  <a:pt x="136" y="65"/>
                </a:cubicBezTo>
                <a:cubicBezTo>
                  <a:pt x="136" y="65"/>
                  <a:pt x="136" y="65"/>
                  <a:pt x="136" y="65"/>
                </a:cubicBezTo>
                <a:cubicBezTo>
                  <a:pt x="130" y="63"/>
                  <a:pt x="127" y="57"/>
                  <a:pt x="126" y="50"/>
                </a:cubicBezTo>
                <a:close/>
                <a:moveTo>
                  <a:pt x="125" y="70"/>
                </a:moveTo>
                <a:cubicBezTo>
                  <a:pt x="121" y="71"/>
                  <a:pt x="118" y="73"/>
                  <a:pt x="114" y="75"/>
                </a:cubicBezTo>
                <a:cubicBezTo>
                  <a:pt x="114" y="77"/>
                  <a:pt x="114" y="79"/>
                  <a:pt x="114" y="81"/>
                </a:cubicBezTo>
                <a:cubicBezTo>
                  <a:pt x="114" y="81"/>
                  <a:pt x="114" y="81"/>
                  <a:pt x="113" y="81"/>
                </a:cubicBezTo>
                <a:cubicBezTo>
                  <a:pt x="108" y="75"/>
                  <a:pt x="104" y="67"/>
                  <a:pt x="104" y="58"/>
                </a:cubicBezTo>
                <a:cubicBezTo>
                  <a:pt x="104" y="49"/>
                  <a:pt x="108" y="41"/>
                  <a:pt x="113" y="35"/>
                </a:cubicBezTo>
                <a:cubicBezTo>
                  <a:pt x="119" y="29"/>
                  <a:pt x="127" y="26"/>
                  <a:pt x="136" y="26"/>
                </a:cubicBezTo>
                <a:cubicBezTo>
                  <a:pt x="145" y="26"/>
                  <a:pt x="153" y="29"/>
                  <a:pt x="159" y="35"/>
                </a:cubicBezTo>
                <a:cubicBezTo>
                  <a:pt x="165" y="41"/>
                  <a:pt x="168" y="49"/>
                  <a:pt x="168" y="58"/>
                </a:cubicBezTo>
                <a:cubicBezTo>
                  <a:pt x="168" y="67"/>
                  <a:pt x="165" y="75"/>
                  <a:pt x="159" y="81"/>
                </a:cubicBezTo>
                <a:cubicBezTo>
                  <a:pt x="158" y="81"/>
                  <a:pt x="158" y="81"/>
                  <a:pt x="158" y="81"/>
                </a:cubicBezTo>
                <a:cubicBezTo>
                  <a:pt x="158" y="79"/>
                  <a:pt x="158" y="77"/>
                  <a:pt x="157" y="75"/>
                </a:cubicBezTo>
                <a:cubicBezTo>
                  <a:pt x="154" y="73"/>
                  <a:pt x="150" y="71"/>
                  <a:pt x="146" y="70"/>
                </a:cubicBezTo>
                <a:cubicBezTo>
                  <a:pt x="141" y="78"/>
                  <a:pt x="130" y="78"/>
                  <a:pt x="125" y="70"/>
                </a:cubicBezTo>
                <a:close/>
                <a:moveTo>
                  <a:pt x="134" y="60"/>
                </a:moveTo>
                <a:cubicBezTo>
                  <a:pt x="135" y="61"/>
                  <a:pt x="135" y="61"/>
                  <a:pt x="136" y="61"/>
                </a:cubicBezTo>
                <a:cubicBezTo>
                  <a:pt x="137" y="61"/>
                  <a:pt x="138" y="61"/>
                  <a:pt x="138" y="60"/>
                </a:cubicBezTo>
                <a:cubicBezTo>
                  <a:pt x="139" y="61"/>
                  <a:pt x="139" y="61"/>
                  <a:pt x="139" y="61"/>
                </a:cubicBezTo>
                <a:cubicBezTo>
                  <a:pt x="138" y="62"/>
                  <a:pt x="137" y="62"/>
                  <a:pt x="136" y="62"/>
                </a:cubicBezTo>
                <a:cubicBezTo>
                  <a:pt x="135" y="62"/>
                  <a:pt x="134" y="62"/>
                  <a:pt x="133" y="61"/>
                </a:cubicBezTo>
                <a:cubicBezTo>
                  <a:pt x="134" y="60"/>
                  <a:pt x="134" y="60"/>
                  <a:pt x="134" y="60"/>
                </a:cubicBezTo>
                <a:close/>
                <a:moveTo>
                  <a:pt x="139" y="52"/>
                </a:moveTo>
                <a:cubicBezTo>
                  <a:pt x="142" y="52"/>
                  <a:pt x="142" y="52"/>
                  <a:pt x="142" y="52"/>
                </a:cubicBezTo>
                <a:cubicBezTo>
                  <a:pt x="142" y="52"/>
                  <a:pt x="142" y="53"/>
                  <a:pt x="142" y="53"/>
                </a:cubicBezTo>
                <a:cubicBezTo>
                  <a:pt x="142" y="54"/>
                  <a:pt x="141" y="54"/>
                  <a:pt x="140" y="54"/>
                </a:cubicBezTo>
                <a:cubicBezTo>
                  <a:pt x="139" y="54"/>
                  <a:pt x="139" y="54"/>
                  <a:pt x="139" y="53"/>
                </a:cubicBezTo>
                <a:cubicBezTo>
                  <a:pt x="139" y="53"/>
                  <a:pt x="139" y="52"/>
                  <a:pt x="139" y="52"/>
                </a:cubicBezTo>
                <a:close/>
                <a:moveTo>
                  <a:pt x="143" y="51"/>
                </a:moveTo>
                <a:cubicBezTo>
                  <a:pt x="142" y="51"/>
                  <a:pt x="141" y="51"/>
                  <a:pt x="140" y="51"/>
                </a:cubicBezTo>
                <a:cubicBezTo>
                  <a:pt x="139" y="51"/>
                  <a:pt x="139" y="51"/>
                  <a:pt x="138" y="52"/>
                </a:cubicBezTo>
                <a:cubicBezTo>
                  <a:pt x="138" y="51"/>
                  <a:pt x="138" y="51"/>
                  <a:pt x="138" y="51"/>
                </a:cubicBezTo>
                <a:cubicBezTo>
                  <a:pt x="138" y="51"/>
                  <a:pt x="139" y="50"/>
                  <a:pt x="140" y="50"/>
                </a:cubicBezTo>
                <a:cubicBezTo>
                  <a:pt x="141" y="50"/>
                  <a:pt x="142" y="50"/>
                  <a:pt x="143" y="51"/>
                </a:cubicBezTo>
                <a:cubicBezTo>
                  <a:pt x="143" y="51"/>
                  <a:pt x="143" y="51"/>
                  <a:pt x="143" y="51"/>
                </a:cubicBezTo>
                <a:close/>
                <a:moveTo>
                  <a:pt x="133" y="52"/>
                </a:moveTo>
                <a:cubicBezTo>
                  <a:pt x="134" y="52"/>
                  <a:pt x="134" y="53"/>
                  <a:pt x="134" y="53"/>
                </a:cubicBezTo>
                <a:cubicBezTo>
                  <a:pt x="134" y="54"/>
                  <a:pt x="133" y="54"/>
                  <a:pt x="132" y="54"/>
                </a:cubicBezTo>
                <a:cubicBezTo>
                  <a:pt x="131" y="54"/>
                  <a:pt x="131" y="54"/>
                  <a:pt x="131" y="53"/>
                </a:cubicBezTo>
                <a:cubicBezTo>
                  <a:pt x="131" y="53"/>
                  <a:pt x="131" y="52"/>
                  <a:pt x="131" y="52"/>
                </a:cubicBezTo>
                <a:cubicBezTo>
                  <a:pt x="133" y="52"/>
                  <a:pt x="133" y="52"/>
                  <a:pt x="133" y="52"/>
                </a:cubicBezTo>
                <a:close/>
                <a:moveTo>
                  <a:pt x="130" y="51"/>
                </a:moveTo>
                <a:cubicBezTo>
                  <a:pt x="131" y="50"/>
                  <a:pt x="132" y="50"/>
                  <a:pt x="132" y="50"/>
                </a:cubicBezTo>
                <a:cubicBezTo>
                  <a:pt x="133" y="50"/>
                  <a:pt x="134" y="51"/>
                  <a:pt x="135" y="51"/>
                </a:cubicBezTo>
                <a:cubicBezTo>
                  <a:pt x="134" y="52"/>
                  <a:pt x="134" y="52"/>
                  <a:pt x="134" y="52"/>
                </a:cubicBezTo>
                <a:cubicBezTo>
                  <a:pt x="134" y="51"/>
                  <a:pt x="133" y="51"/>
                  <a:pt x="132" y="51"/>
                </a:cubicBezTo>
                <a:cubicBezTo>
                  <a:pt x="132" y="51"/>
                  <a:pt x="131" y="51"/>
                  <a:pt x="130" y="51"/>
                </a:cubicBezTo>
                <a:cubicBezTo>
                  <a:pt x="130" y="51"/>
                  <a:pt x="130" y="51"/>
                  <a:pt x="130" y="51"/>
                </a:cubicBezTo>
                <a:close/>
                <a:moveTo>
                  <a:pt x="135" y="56"/>
                </a:moveTo>
                <a:cubicBezTo>
                  <a:pt x="138" y="56"/>
                  <a:pt x="138" y="56"/>
                  <a:pt x="138" y="56"/>
                </a:cubicBezTo>
                <a:cubicBezTo>
                  <a:pt x="138" y="56"/>
                  <a:pt x="137" y="57"/>
                  <a:pt x="136" y="57"/>
                </a:cubicBezTo>
                <a:cubicBezTo>
                  <a:pt x="136" y="57"/>
                  <a:pt x="135" y="56"/>
                  <a:pt x="135" y="56"/>
                </a:cubicBezTo>
                <a:close/>
                <a:moveTo>
                  <a:pt x="141" y="66"/>
                </a:moveTo>
                <a:cubicBezTo>
                  <a:pt x="140" y="66"/>
                  <a:pt x="139" y="67"/>
                  <a:pt x="137" y="68"/>
                </a:cubicBezTo>
                <a:cubicBezTo>
                  <a:pt x="137" y="68"/>
                  <a:pt x="137" y="68"/>
                  <a:pt x="137" y="68"/>
                </a:cubicBezTo>
                <a:cubicBezTo>
                  <a:pt x="137" y="68"/>
                  <a:pt x="137" y="68"/>
                  <a:pt x="136" y="68"/>
                </a:cubicBezTo>
                <a:cubicBezTo>
                  <a:pt x="136" y="68"/>
                  <a:pt x="135" y="68"/>
                  <a:pt x="135" y="68"/>
                </a:cubicBezTo>
                <a:cubicBezTo>
                  <a:pt x="133" y="67"/>
                  <a:pt x="132" y="66"/>
                  <a:pt x="131" y="65"/>
                </a:cubicBezTo>
                <a:cubicBezTo>
                  <a:pt x="130" y="68"/>
                  <a:pt x="130" y="68"/>
                  <a:pt x="130" y="68"/>
                </a:cubicBezTo>
                <a:cubicBezTo>
                  <a:pt x="128" y="68"/>
                  <a:pt x="128" y="68"/>
                  <a:pt x="128" y="68"/>
                </a:cubicBezTo>
                <a:cubicBezTo>
                  <a:pt x="128" y="68"/>
                  <a:pt x="128" y="68"/>
                  <a:pt x="128" y="68"/>
                </a:cubicBezTo>
                <a:cubicBezTo>
                  <a:pt x="127" y="66"/>
                  <a:pt x="127" y="66"/>
                  <a:pt x="127" y="66"/>
                </a:cubicBezTo>
                <a:cubicBezTo>
                  <a:pt x="124" y="67"/>
                  <a:pt x="124" y="67"/>
                  <a:pt x="124" y="67"/>
                </a:cubicBezTo>
                <a:cubicBezTo>
                  <a:pt x="122" y="67"/>
                  <a:pt x="120" y="68"/>
                  <a:pt x="118" y="69"/>
                </a:cubicBezTo>
                <a:cubicBezTo>
                  <a:pt x="121" y="62"/>
                  <a:pt x="121" y="57"/>
                  <a:pt x="122" y="48"/>
                </a:cubicBezTo>
                <a:cubicBezTo>
                  <a:pt x="123" y="42"/>
                  <a:pt x="121" y="36"/>
                  <a:pt x="130" y="35"/>
                </a:cubicBezTo>
                <a:cubicBezTo>
                  <a:pt x="137" y="31"/>
                  <a:pt x="146" y="33"/>
                  <a:pt x="149" y="38"/>
                </a:cubicBezTo>
                <a:cubicBezTo>
                  <a:pt x="151" y="44"/>
                  <a:pt x="150" y="55"/>
                  <a:pt x="152" y="62"/>
                </a:cubicBezTo>
                <a:cubicBezTo>
                  <a:pt x="153" y="67"/>
                  <a:pt x="155" y="70"/>
                  <a:pt x="155" y="70"/>
                </a:cubicBezTo>
                <a:cubicBezTo>
                  <a:pt x="155" y="70"/>
                  <a:pt x="155" y="70"/>
                  <a:pt x="155" y="70"/>
                </a:cubicBezTo>
                <a:cubicBezTo>
                  <a:pt x="153" y="69"/>
                  <a:pt x="150" y="67"/>
                  <a:pt x="147" y="67"/>
                </a:cubicBezTo>
                <a:cubicBezTo>
                  <a:pt x="145" y="66"/>
                  <a:pt x="145" y="66"/>
                  <a:pt x="145" y="66"/>
                </a:cubicBezTo>
                <a:cubicBezTo>
                  <a:pt x="143" y="68"/>
                  <a:pt x="143" y="68"/>
                  <a:pt x="143" y="68"/>
                </a:cubicBezTo>
                <a:cubicBezTo>
                  <a:pt x="143" y="68"/>
                  <a:pt x="143" y="68"/>
                  <a:pt x="143" y="68"/>
                </a:cubicBezTo>
                <a:cubicBezTo>
                  <a:pt x="141" y="68"/>
                  <a:pt x="141" y="68"/>
                  <a:pt x="141" y="68"/>
                </a:cubicBezTo>
                <a:cubicBezTo>
                  <a:pt x="141" y="66"/>
                  <a:pt x="141" y="66"/>
                  <a:pt x="141" y="66"/>
                </a:cubicBezTo>
                <a:close/>
                <a:moveTo>
                  <a:pt x="75" y="66"/>
                </a:moveTo>
                <a:cubicBezTo>
                  <a:pt x="74" y="68"/>
                  <a:pt x="72" y="70"/>
                  <a:pt x="70" y="72"/>
                </a:cubicBezTo>
                <a:cubicBezTo>
                  <a:pt x="73" y="74"/>
                  <a:pt x="76" y="76"/>
                  <a:pt x="79" y="78"/>
                </a:cubicBezTo>
                <a:cubicBezTo>
                  <a:pt x="77" y="82"/>
                  <a:pt x="76" y="85"/>
                  <a:pt x="75" y="89"/>
                </a:cubicBezTo>
                <a:cubicBezTo>
                  <a:pt x="77" y="89"/>
                  <a:pt x="80" y="90"/>
                  <a:pt x="82" y="91"/>
                </a:cubicBezTo>
                <a:cubicBezTo>
                  <a:pt x="84" y="88"/>
                  <a:pt x="85" y="84"/>
                  <a:pt x="87" y="81"/>
                </a:cubicBezTo>
                <a:cubicBezTo>
                  <a:pt x="91" y="80"/>
                  <a:pt x="95" y="79"/>
                  <a:pt x="98" y="78"/>
                </a:cubicBezTo>
                <a:cubicBezTo>
                  <a:pt x="97" y="76"/>
                  <a:pt x="96" y="73"/>
                  <a:pt x="96" y="71"/>
                </a:cubicBezTo>
                <a:cubicBezTo>
                  <a:pt x="92" y="71"/>
                  <a:pt x="89" y="72"/>
                  <a:pt x="85" y="72"/>
                </a:cubicBezTo>
                <a:cubicBezTo>
                  <a:pt x="82" y="70"/>
                  <a:pt x="78" y="68"/>
                  <a:pt x="75" y="66"/>
                </a:cubicBezTo>
                <a:close/>
                <a:moveTo>
                  <a:pt x="57" y="140"/>
                </a:moveTo>
                <a:cubicBezTo>
                  <a:pt x="59" y="143"/>
                  <a:pt x="72" y="144"/>
                  <a:pt x="75" y="140"/>
                </a:cubicBezTo>
                <a:cubicBezTo>
                  <a:pt x="80" y="141"/>
                  <a:pt x="85" y="144"/>
                  <a:pt x="89" y="146"/>
                </a:cubicBezTo>
                <a:cubicBezTo>
                  <a:pt x="90" y="148"/>
                  <a:pt x="90" y="149"/>
                  <a:pt x="90" y="150"/>
                </a:cubicBezTo>
                <a:cubicBezTo>
                  <a:pt x="95" y="145"/>
                  <a:pt x="97" y="138"/>
                  <a:pt x="97" y="131"/>
                </a:cubicBezTo>
                <a:cubicBezTo>
                  <a:pt x="97" y="122"/>
                  <a:pt x="94" y="114"/>
                  <a:pt x="88" y="108"/>
                </a:cubicBezTo>
                <a:cubicBezTo>
                  <a:pt x="82" y="102"/>
                  <a:pt x="74" y="99"/>
                  <a:pt x="65" y="99"/>
                </a:cubicBezTo>
                <a:cubicBezTo>
                  <a:pt x="56" y="99"/>
                  <a:pt x="48" y="102"/>
                  <a:pt x="43" y="108"/>
                </a:cubicBezTo>
                <a:cubicBezTo>
                  <a:pt x="37" y="114"/>
                  <a:pt x="33" y="122"/>
                  <a:pt x="33" y="131"/>
                </a:cubicBezTo>
                <a:cubicBezTo>
                  <a:pt x="33" y="138"/>
                  <a:pt x="36" y="146"/>
                  <a:pt x="41" y="151"/>
                </a:cubicBezTo>
                <a:cubicBezTo>
                  <a:pt x="41" y="150"/>
                  <a:pt x="42" y="148"/>
                  <a:pt x="43" y="146"/>
                </a:cubicBezTo>
                <a:cubicBezTo>
                  <a:pt x="47" y="144"/>
                  <a:pt x="52" y="141"/>
                  <a:pt x="57" y="140"/>
                </a:cubicBezTo>
                <a:close/>
                <a:moveTo>
                  <a:pt x="56" y="124"/>
                </a:moveTo>
                <a:cubicBezTo>
                  <a:pt x="57" y="130"/>
                  <a:pt x="60" y="135"/>
                  <a:pt x="66" y="137"/>
                </a:cubicBezTo>
                <a:cubicBezTo>
                  <a:pt x="66" y="137"/>
                  <a:pt x="66" y="137"/>
                  <a:pt x="66" y="137"/>
                </a:cubicBezTo>
                <a:cubicBezTo>
                  <a:pt x="66" y="137"/>
                  <a:pt x="66" y="137"/>
                  <a:pt x="66" y="137"/>
                </a:cubicBezTo>
                <a:cubicBezTo>
                  <a:pt x="66" y="137"/>
                  <a:pt x="66" y="137"/>
                  <a:pt x="66" y="137"/>
                </a:cubicBezTo>
                <a:cubicBezTo>
                  <a:pt x="72" y="135"/>
                  <a:pt x="74" y="130"/>
                  <a:pt x="75" y="124"/>
                </a:cubicBezTo>
                <a:cubicBezTo>
                  <a:pt x="74" y="124"/>
                  <a:pt x="74" y="124"/>
                  <a:pt x="74" y="124"/>
                </a:cubicBezTo>
                <a:cubicBezTo>
                  <a:pt x="75" y="122"/>
                  <a:pt x="75" y="121"/>
                  <a:pt x="74" y="119"/>
                </a:cubicBezTo>
                <a:cubicBezTo>
                  <a:pt x="72" y="119"/>
                  <a:pt x="66" y="122"/>
                  <a:pt x="58" y="118"/>
                </a:cubicBezTo>
                <a:cubicBezTo>
                  <a:pt x="57" y="121"/>
                  <a:pt x="57" y="122"/>
                  <a:pt x="57" y="124"/>
                </a:cubicBezTo>
                <a:cubicBezTo>
                  <a:pt x="56" y="124"/>
                  <a:pt x="56" y="124"/>
                  <a:pt x="56" y="124"/>
                </a:cubicBezTo>
                <a:close/>
                <a:moveTo>
                  <a:pt x="69" y="124"/>
                </a:moveTo>
                <a:cubicBezTo>
                  <a:pt x="68" y="124"/>
                  <a:pt x="68" y="124"/>
                  <a:pt x="68" y="124"/>
                </a:cubicBezTo>
                <a:cubicBezTo>
                  <a:pt x="68" y="125"/>
                  <a:pt x="69" y="126"/>
                  <a:pt x="70" y="126"/>
                </a:cubicBezTo>
                <a:cubicBezTo>
                  <a:pt x="71" y="126"/>
                  <a:pt x="71" y="125"/>
                  <a:pt x="71" y="124"/>
                </a:cubicBezTo>
                <a:cubicBezTo>
                  <a:pt x="71" y="124"/>
                  <a:pt x="71" y="124"/>
                  <a:pt x="71" y="124"/>
                </a:cubicBezTo>
                <a:cubicBezTo>
                  <a:pt x="69" y="124"/>
                  <a:pt x="69" y="124"/>
                  <a:pt x="69" y="124"/>
                </a:cubicBezTo>
                <a:close/>
                <a:moveTo>
                  <a:pt x="72" y="123"/>
                </a:moveTo>
                <a:cubicBezTo>
                  <a:pt x="73" y="122"/>
                  <a:pt x="73" y="122"/>
                  <a:pt x="73" y="122"/>
                </a:cubicBezTo>
                <a:cubicBezTo>
                  <a:pt x="72" y="122"/>
                  <a:pt x="71" y="121"/>
                  <a:pt x="70" y="122"/>
                </a:cubicBezTo>
                <a:cubicBezTo>
                  <a:pt x="69" y="122"/>
                  <a:pt x="68" y="122"/>
                  <a:pt x="67" y="123"/>
                </a:cubicBezTo>
                <a:cubicBezTo>
                  <a:pt x="68" y="123"/>
                  <a:pt x="68" y="123"/>
                  <a:pt x="68" y="123"/>
                </a:cubicBezTo>
                <a:cubicBezTo>
                  <a:pt x="68" y="123"/>
                  <a:pt x="69" y="122"/>
                  <a:pt x="70" y="122"/>
                </a:cubicBezTo>
                <a:cubicBezTo>
                  <a:pt x="71" y="122"/>
                  <a:pt x="71" y="122"/>
                  <a:pt x="72" y="123"/>
                </a:cubicBezTo>
                <a:close/>
                <a:moveTo>
                  <a:pt x="63" y="124"/>
                </a:moveTo>
                <a:cubicBezTo>
                  <a:pt x="60" y="124"/>
                  <a:pt x="60" y="124"/>
                  <a:pt x="60" y="124"/>
                </a:cubicBezTo>
                <a:cubicBezTo>
                  <a:pt x="60" y="124"/>
                  <a:pt x="60" y="124"/>
                  <a:pt x="60" y="124"/>
                </a:cubicBezTo>
                <a:cubicBezTo>
                  <a:pt x="60" y="125"/>
                  <a:pt x="61" y="126"/>
                  <a:pt x="62" y="126"/>
                </a:cubicBezTo>
                <a:cubicBezTo>
                  <a:pt x="62" y="126"/>
                  <a:pt x="63" y="125"/>
                  <a:pt x="63" y="124"/>
                </a:cubicBezTo>
                <a:cubicBezTo>
                  <a:pt x="63" y="124"/>
                  <a:pt x="63" y="124"/>
                  <a:pt x="63" y="124"/>
                </a:cubicBezTo>
                <a:close/>
                <a:moveTo>
                  <a:pt x="59" y="122"/>
                </a:moveTo>
                <a:cubicBezTo>
                  <a:pt x="59" y="123"/>
                  <a:pt x="59" y="123"/>
                  <a:pt x="59" y="123"/>
                </a:cubicBezTo>
                <a:cubicBezTo>
                  <a:pt x="60" y="122"/>
                  <a:pt x="61" y="122"/>
                  <a:pt x="62" y="122"/>
                </a:cubicBezTo>
                <a:cubicBezTo>
                  <a:pt x="62" y="122"/>
                  <a:pt x="63" y="123"/>
                  <a:pt x="64" y="123"/>
                </a:cubicBezTo>
                <a:cubicBezTo>
                  <a:pt x="64" y="123"/>
                  <a:pt x="64" y="123"/>
                  <a:pt x="64" y="123"/>
                </a:cubicBezTo>
                <a:cubicBezTo>
                  <a:pt x="64" y="122"/>
                  <a:pt x="63" y="122"/>
                  <a:pt x="62" y="122"/>
                </a:cubicBezTo>
                <a:cubicBezTo>
                  <a:pt x="61" y="121"/>
                  <a:pt x="60" y="122"/>
                  <a:pt x="59" y="122"/>
                </a:cubicBezTo>
                <a:close/>
                <a:moveTo>
                  <a:pt x="65" y="127"/>
                </a:moveTo>
                <a:cubicBezTo>
                  <a:pt x="65" y="128"/>
                  <a:pt x="65" y="128"/>
                  <a:pt x="65" y="128"/>
                </a:cubicBezTo>
                <a:cubicBezTo>
                  <a:pt x="67" y="128"/>
                  <a:pt x="67" y="128"/>
                  <a:pt x="67" y="128"/>
                </a:cubicBezTo>
                <a:cubicBezTo>
                  <a:pt x="67" y="127"/>
                  <a:pt x="67" y="127"/>
                  <a:pt x="67" y="127"/>
                </a:cubicBezTo>
                <a:cubicBezTo>
                  <a:pt x="65" y="127"/>
                  <a:pt x="65" y="127"/>
                  <a:pt x="65" y="127"/>
                </a:cubicBezTo>
                <a:close/>
                <a:moveTo>
                  <a:pt x="63" y="130"/>
                </a:moveTo>
                <a:cubicBezTo>
                  <a:pt x="63" y="130"/>
                  <a:pt x="63" y="130"/>
                  <a:pt x="63" y="130"/>
                </a:cubicBezTo>
                <a:cubicBezTo>
                  <a:pt x="63" y="131"/>
                  <a:pt x="63" y="131"/>
                  <a:pt x="63" y="131"/>
                </a:cubicBezTo>
                <a:cubicBezTo>
                  <a:pt x="63" y="132"/>
                  <a:pt x="64" y="132"/>
                  <a:pt x="64" y="133"/>
                </a:cubicBezTo>
                <a:cubicBezTo>
                  <a:pt x="65" y="133"/>
                  <a:pt x="65" y="133"/>
                  <a:pt x="66" y="133"/>
                </a:cubicBezTo>
                <a:cubicBezTo>
                  <a:pt x="66" y="133"/>
                  <a:pt x="67" y="133"/>
                  <a:pt x="67" y="133"/>
                </a:cubicBezTo>
                <a:cubicBezTo>
                  <a:pt x="68" y="132"/>
                  <a:pt x="69" y="132"/>
                  <a:pt x="69" y="131"/>
                </a:cubicBezTo>
                <a:cubicBezTo>
                  <a:pt x="69" y="130"/>
                  <a:pt x="69" y="130"/>
                  <a:pt x="69" y="130"/>
                </a:cubicBezTo>
                <a:cubicBezTo>
                  <a:pt x="69" y="130"/>
                  <a:pt x="69" y="130"/>
                  <a:pt x="69" y="130"/>
                </a:cubicBezTo>
                <a:cubicBezTo>
                  <a:pt x="68" y="130"/>
                  <a:pt x="67" y="130"/>
                  <a:pt x="66" y="130"/>
                </a:cubicBezTo>
                <a:cubicBezTo>
                  <a:pt x="65" y="130"/>
                  <a:pt x="64" y="130"/>
                  <a:pt x="63" y="130"/>
                </a:cubicBezTo>
                <a:close/>
                <a:moveTo>
                  <a:pt x="66" y="131"/>
                </a:moveTo>
                <a:cubicBezTo>
                  <a:pt x="65" y="131"/>
                  <a:pt x="65" y="131"/>
                  <a:pt x="64" y="131"/>
                </a:cubicBezTo>
                <a:cubicBezTo>
                  <a:pt x="64" y="132"/>
                  <a:pt x="64" y="132"/>
                  <a:pt x="65" y="132"/>
                </a:cubicBezTo>
                <a:cubicBezTo>
                  <a:pt x="65" y="132"/>
                  <a:pt x="66" y="132"/>
                  <a:pt x="66" y="132"/>
                </a:cubicBezTo>
                <a:cubicBezTo>
                  <a:pt x="66" y="132"/>
                  <a:pt x="67" y="132"/>
                  <a:pt x="67" y="132"/>
                </a:cubicBezTo>
                <a:cubicBezTo>
                  <a:pt x="67" y="132"/>
                  <a:pt x="68" y="132"/>
                  <a:pt x="68" y="131"/>
                </a:cubicBezTo>
                <a:cubicBezTo>
                  <a:pt x="67" y="131"/>
                  <a:pt x="67" y="131"/>
                  <a:pt x="66" y="131"/>
                </a:cubicBezTo>
                <a:close/>
                <a:moveTo>
                  <a:pt x="79" y="120"/>
                </a:moveTo>
                <a:cubicBezTo>
                  <a:pt x="81" y="106"/>
                  <a:pt x="71" y="102"/>
                  <a:pt x="59" y="106"/>
                </a:cubicBezTo>
                <a:cubicBezTo>
                  <a:pt x="57" y="107"/>
                  <a:pt x="55" y="107"/>
                  <a:pt x="54" y="109"/>
                </a:cubicBezTo>
                <a:cubicBezTo>
                  <a:pt x="52" y="111"/>
                  <a:pt x="51" y="114"/>
                  <a:pt x="53" y="120"/>
                </a:cubicBezTo>
                <a:cubicBezTo>
                  <a:pt x="52" y="120"/>
                  <a:pt x="52" y="120"/>
                  <a:pt x="52" y="120"/>
                </a:cubicBezTo>
                <a:cubicBezTo>
                  <a:pt x="51" y="120"/>
                  <a:pt x="51" y="122"/>
                  <a:pt x="51" y="123"/>
                </a:cubicBezTo>
                <a:cubicBezTo>
                  <a:pt x="51" y="124"/>
                  <a:pt x="51" y="127"/>
                  <a:pt x="52" y="127"/>
                </a:cubicBezTo>
                <a:cubicBezTo>
                  <a:pt x="52" y="128"/>
                  <a:pt x="55" y="129"/>
                  <a:pt x="55" y="129"/>
                </a:cubicBezTo>
                <a:cubicBezTo>
                  <a:pt x="57" y="134"/>
                  <a:pt x="59" y="137"/>
                  <a:pt x="65" y="139"/>
                </a:cubicBezTo>
                <a:cubicBezTo>
                  <a:pt x="65" y="139"/>
                  <a:pt x="65" y="139"/>
                  <a:pt x="65" y="139"/>
                </a:cubicBezTo>
                <a:cubicBezTo>
                  <a:pt x="65" y="139"/>
                  <a:pt x="67" y="139"/>
                  <a:pt x="67" y="139"/>
                </a:cubicBezTo>
                <a:cubicBezTo>
                  <a:pt x="67" y="139"/>
                  <a:pt x="67" y="139"/>
                  <a:pt x="67" y="139"/>
                </a:cubicBezTo>
                <a:cubicBezTo>
                  <a:pt x="73" y="137"/>
                  <a:pt x="75" y="133"/>
                  <a:pt x="77" y="129"/>
                </a:cubicBezTo>
                <a:cubicBezTo>
                  <a:pt x="77" y="129"/>
                  <a:pt x="79" y="128"/>
                  <a:pt x="80" y="127"/>
                </a:cubicBezTo>
                <a:cubicBezTo>
                  <a:pt x="80" y="126"/>
                  <a:pt x="80" y="124"/>
                  <a:pt x="80" y="123"/>
                </a:cubicBezTo>
                <a:cubicBezTo>
                  <a:pt x="80" y="121"/>
                  <a:pt x="80" y="120"/>
                  <a:pt x="79" y="120"/>
                </a:cubicBezTo>
                <a:cubicBezTo>
                  <a:pt x="79" y="120"/>
                  <a:pt x="79" y="120"/>
                  <a:pt x="79" y="120"/>
                </a:cubicBezTo>
                <a:close/>
                <a:moveTo>
                  <a:pt x="53" y="122"/>
                </a:moveTo>
                <a:cubicBezTo>
                  <a:pt x="53" y="121"/>
                  <a:pt x="52" y="121"/>
                  <a:pt x="52" y="122"/>
                </a:cubicBezTo>
                <a:cubicBezTo>
                  <a:pt x="52" y="122"/>
                  <a:pt x="52" y="122"/>
                  <a:pt x="53" y="123"/>
                </a:cubicBezTo>
                <a:cubicBezTo>
                  <a:pt x="53" y="124"/>
                  <a:pt x="53" y="126"/>
                  <a:pt x="53" y="126"/>
                </a:cubicBezTo>
                <a:cubicBezTo>
                  <a:pt x="53" y="127"/>
                  <a:pt x="54" y="127"/>
                  <a:pt x="54" y="127"/>
                </a:cubicBezTo>
                <a:cubicBezTo>
                  <a:pt x="54" y="126"/>
                  <a:pt x="54" y="125"/>
                  <a:pt x="53" y="124"/>
                </a:cubicBezTo>
                <a:cubicBezTo>
                  <a:pt x="53" y="123"/>
                  <a:pt x="53" y="122"/>
                  <a:pt x="53" y="122"/>
                </a:cubicBezTo>
                <a:close/>
                <a:moveTo>
                  <a:pt x="78" y="121"/>
                </a:moveTo>
                <a:cubicBezTo>
                  <a:pt x="78" y="123"/>
                  <a:pt x="78" y="125"/>
                  <a:pt x="77" y="127"/>
                </a:cubicBezTo>
                <a:cubicBezTo>
                  <a:pt x="78" y="127"/>
                  <a:pt x="78" y="126"/>
                  <a:pt x="78" y="126"/>
                </a:cubicBezTo>
                <a:cubicBezTo>
                  <a:pt x="78" y="126"/>
                  <a:pt x="78" y="124"/>
                  <a:pt x="79" y="123"/>
                </a:cubicBezTo>
                <a:cubicBezTo>
                  <a:pt x="79" y="122"/>
                  <a:pt x="79" y="121"/>
                  <a:pt x="79" y="121"/>
                </a:cubicBezTo>
                <a:cubicBezTo>
                  <a:pt x="79" y="121"/>
                  <a:pt x="78" y="121"/>
                  <a:pt x="78" y="12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17" name="Freeform 5729"/>
          <p:cNvSpPr>
            <a:spLocks noEditPoints="1"/>
          </p:cNvSpPr>
          <p:nvPr/>
        </p:nvSpPr>
        <p:spPr bwMode="auto">
          <a:xfrm>
            <a:off x="3262862" y="1838254"/>
            <a:ext cx="376829" cy="450154"/>
          </a:xfrm>
          <a:custGeom>
            <a:avLst/>
            <a:gdLst>
              <a:gd name="T0" fmla="*/ 18 w 54"/>
              <a:gd name="T1" fmla="*/ 22 h 64"/>
              <a:gd name="T2" fmla="*/ 27 w 54"/>
              <a:gd name="T3" fmla="*/ 34 h 64"/>
              <a:gd name="T4" fmla="*/ 27 w 54"/>
              <a:gd name="T5" fmla="*/ 34 h 64"/>
              <a:gd name="T6" fmla="*/ 27 w 54"/>
              <a:gd name="T7" fmla="*/ 34 h 64"/>
              <a:gd name="T8" fmla="*/ 28 w 54"/>
              <a:gd name="T9" fmla="*/ 34 h 64"/>
              <a:gd name="T10" fmla="*/ 28 w 54"/>
              <a:gd name="T11" fmla="*/ 34 h 64"/>
              <a:gd name="T12" fmla="*/ 36 w 54"/>
              <a:gd name="T13" fmla="*/ 22 h 64"/>
              <a:gd name="T14" fmla="*/ 35 w 54"/>
              <a:gd name="T15" fmla="*/ 22 h 64"/>
              <a:gd name="T16" fmla="*/ 35 w 54"/>
              <a:gd name="T17" fmla="*/ 16 h 64"/>
              <a:gd name="T18" fmla="*/ 19 w 54"/>
              <a:gd name="T19" fmla="*/ 16 h 64"/>
              <a:gd name="T20" fmla="*/ 19 w 54"/>
              <a:gd name="T21" fmla="*/ 22 h 64"/>
              <a:gd name="T22" fmla="*/ 18 w 54"/>
              <a:gd name="T23" fmla="*/ 22 h 64"/>
              <a:gd name="T24" fmla="*/ 18 w 54"/>
              <a:gd name="T25" fmla="*/ 37 h 64"/>
              <a:gd name="T26" fmla="*/ 3 w 54"/>
              <a:gd name="T27" fmla="*/ 44 h 64"/>
              <a:gd name="T28" fmla="*/ 0 w 54"/>
              <a:gd name="T29" fmla="*/ 59 h 64"/>
              <a:gd name="T30" fmla="*/ 54 w 54"/>
              <a:gd name="T31" fmla="*/ 59 h 64"/>
              <a:gd name="T32" fmla="*/ 51 w 54"/>
              <a:gd name="T33" fmla="*/ 44 h 64"/>
              <a:gd name="T34" fmla="*/ 36 w 54"/>
              <a:gd name="T35" fmla="*/ 37 h 64"/>
              <a:gd name="T36" fmla="*/ 31 w 54"/>
              <a:gd name="T37" fmla="*/ 53 h 64"/>
              <a:gd name="T38" fmla="*/ 29 w 54"/>
              <a:gd name="T39" fmla="*/ 43 h 64"/>
              <a:gd name="T40" fmla="*/ 30 w 54"/>
              <a:gd name="T41" fmla="*/ 42 h 64"/>
              <a:gd name="T42" fmla="*/ 29 w 54"/>
              <a:gd name="T43" fmla="*/ 41 h 64"/>
              <a:gd name="T44" fmla="*/ 26 w 54"/>
              <a:gd name="T45" fmla="*/ 41 h 64"/>
              <a:gd name="T46" fmla="*/ 25 w 54"/>
              <a:gd name="T47" fmla="*/ 42 h 64"/>
              <a:gd name="T48" fmla="*/ 26 w 54"/>
              <a:gd name="T49" fmla="*/ 43 h 64"/>
              <a:gd name="T50" fmla="*/ 24 w 54"/>
              <a:gd name="T51" fmla="*/ 53 h 64"/>
              <a:gd name="T52" fmla="*/ 18 w 54"/>
              <a:gd name="T53" fmla="*/ 37 h 64"/>
              <a:gd name="T54" fmla="*/ 39 w 54"/>
              <a:gd name="T55" fmla="*/ 20 h 64"/>
              <a:gd name="T56" fmla="*/ 38 w 54"/>
              <a:gd name="T57" fmla="*/ 25 h 64"/>
              <a:gd name="T58" fmla="*/ 39 w 54"/>
              <a:gd name="T59" fmla="*/ 24 h 64"/>
              <a:gd name="T60" fmla="*/ 39 w 54"/>
              <a:gd name="T61" fmla="*/ 21 h 64"/>
              <a:gd name="T62" fmla="*/ 39 w 54"/>
              <a:gd name="T63" fmla="*/ 20 h 64"/>
              <a:gd name="T64" fmla="*/ 39 w 54"/>
              <a:gd name="T65" fmla="*/ 20 h 64"/>
              <a:gd name="T66" fmla="*/ 38 w 54"/>
              <a:gd name="T67" fmla="*/ 27 h 64"/>
              <a:gd name="T68" fmla="*/ 28 w 54"/>
              <a:gd name="T69" fmla="*/ 37 h 64"/>
              <a:gd name="T70" fmla="*/ 28 w 54"/>
              <a:gd name="T71" fmla="*/ 37 h 64"/>
              <a:gd name="T72" fmla="*/ 27 w 54"/>
              <a:gd name="T73" fmla="*/ 37 h 64"/>
              <a:gd name="T74" fmla="*/ 27 w 54"/>
              <a:gd name="T75" fmla="*/ 37 h 64"/>
              <a:gd name="T76" fmla="*/ 26 w 54"/>
              <a:gd name="T77" fmla="*/ 37 h 64"/>
              <a:gd name="T78" fmla="*/ 17 w 54"/>
              <a:gd name="T79" fmla="*/ 27 h 64"/>
              <a:gd name="T80" fmla="*/ 14 w 54"/>
              <a:gd name="T81" fmla="*/ 25 h 64"/>
              <a:gd name="T82" fmla="*/ 13 w 54"/>
              <a:gd name="T83" fmla="*/ 21 h 64"/>
              <a:gd name="T84" fmla="*/ 14 w 54"/>
              <a:gd name="T85" fmla="*/ 18 h 64"/>
              <a:gd name="T86" fmla="*/ 14 w 54"/>
              <a:gd name="T87" fmla="*/ 18 h 64"/>
              <a:gd name="T88" fmla="*/ 15 w 54"/>
              <a:gd name="T89" fmla="*/ 18 h 64"/>
              <a:gd name="T90" fmla="*/ 16 w 54"/>
              <a:gd name="T91" fmla="*/ 7 h 64"/>
              <a:gd name="T92" fmla="*/ 39 w 54"/>
              <a:gd name="T93" fmla="*/ 8 h 64"/>
              <a:gd name="T94" fmla="*/ 40 w 54"/>
              <a:gd name="T95" fmla="*/ 18 h 64"/>
              <a:gd name="T96" fmla="*/ 39 w 54"/>
              <a:gd name="T97" fmla="*/ 18 h 64"/>
              <a:gd name="T98" fmla="*/ 40 w 54"/>
              <a:gd name="T99" fmla="*/ 18 h 64"/>
              <a:gd name="T100" fmla="*/ 41 w 54"/>
              <a:gd name="T101" fmla="*/ 21 h 64"/>
              <a:gd name="T102" fmla="*/ 40 w 54"/>
              <a:gd name="T103" fmla="*/ 25 h 64"/>
              <a:gd name="T104" fmla="*/ 38 w 54"/>
              <a:gd name="T105" fmla="*/ 27 h 64"/>
              <a:gd name="T106" fmla="*/ 16 w 54"/>
              <a:gd name="T107" fmla="*/ 25 h 64"/>
              <a:gd name="T108" fmla="*/ 16 w 54"/>
              <a:gd name="T109" fmla="*/ 23 h 64"/>
              <a:gd name="T110" fmla="*/ 16 w 54"/>
              <a:gd name="T111" fmla="*/ 23 h 64"/>
              <a:gd name="T112" fmla="*/ 15 w 54"/>
              <a:gd name="T113" fmla="*/ 20 h 64"/>
              <a:gd name="T114" fmla="*/ 15 w 54"/>
              <a:gd name="T115" fmla="*/ 20 h 64"/>
              <a:gd name="T116" fmla="*/ 15 w 54"/>
              <a:gd name="T117" fmla="*/ 20 h 64"/>
              <a:gd name="T118" fmla="*/ 15 w 54"/>
              <a:gd name="T119" fmla="*/ 21 h 64"/>
              <a:gd name="T120" fmla="*/ 15 w 54"/>
              <a:gd name="T121" fmla="*/ 24 h 64"/>
              <a:gd name="T122" fmla="*/ 16 w 54"/>
              <a:gd name="T123" fmla="*/ 25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" h="64">
                <a:moveTo>
                  <a:pt x="18" y="22"/>
                </a:moveTo>
                <a:cubicBezTo>
                  <a:pt x="19" y="28"/>
                  <a:pt x="21" y="34"/>
                  <a:pt x="27" y="34"/>
                </a:cubicBezTo>
                <a:cubicBezTo>
                  <a:pt x="27" y="34"/>
                  <a:pt x="27" y="34"/>
                  <a:pt x="27" y="34"/>
                </a:cubicBezTo>
                <a:cubicBezTo>
                  <a:pt x="27" y="34"/>
                  <a:pt x="27" y="34"/>
                  <a:pt x="27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33" y="33"/>
                  <a:pt x="35" y="28"/>
                  <a:pt x="36" y="22"/>
                </a:cubicBezTo>
                <a:cubicBezTo>
                  <a:pt x="35" y="22"/>
                  <a:pt x="35" y="22"/>
                  <a:pt x="35" y="22"/>
                </a:cubicBezTo>
                <a:cubicBezTo>
                  <a:pt x="35" y="20"/>
                  <a:pt x="35" y="18"/>
                  <a:pt x="35" y="16"/>
                </a:cubicBezTo>
                <a:cubicBezTo>
                  <a:pt x="33" y="16"/>
                  <a:pt x="27" y="19"/>
                  <a:pt x="19" y="16"/>
                </a:cubicBezTo>
                <a:cubicBezTo>
                  <a:pt x="18" y="18"/>
                  <a:pt x="18" y="20"/>
                  <a:pt x="19" y="22"/>
                </a:cubicBezTo>
                <a:cubicBezTo>
                  <a:pt x="18" y="22"/>
                  <a:pt x="18" y="22"/>
                  <a:pt x="18" y="22"/>
                </a:cubicBezTo>
                <a:close/>
                <a:moveTo>
                  <a:pt x="18" y="37"/>
                </a:moveTo>
                <a:cubicBezTo>
                  <a:pt x="12" y="39"/>
                  <a:pt x="7" y="41"/>
                  <a:pt x="3" y="44"/>
                </a:cubicBezTo>
                <a:cubicBezTo>
                  <a:pt x="0" y="49"/>
                  <a:pt x="0" y="55"/>
                  <a:pt x="0" y="59"/>
                </a:cubicBezTo>
                <a:cubicBezTo>
                  <a:pt x="19" y="64"/>
                  <a:pt x="36" y="64"/>
                  <a:pt x="54" y="59"/>
                </a:cubicBezTo>
                <a:cubicBezTo>
                  <a:pt x="53" y="55"/>
                  <a:pt x="53" y="49"/>
                  <a:pt x="51" y="44"/>
                </a:cubicBezTo>
                <a:cubicBezTo>
                  <a:pt x="47" y="41"/>
                  <a:pt x="42" y="39"/>
                  <a:pt x="36" y="37"/>
                </a:cubicBezTo>
                <a:cubicBezTo>
                  <a:pt x="35" y="43"/>
                  <a:pt x="34" y="48"/>
                  <a:pt x="31" y="53"/>
                </a:cubicBezTo>
                <a:cubicBezTo>
                  <a:pt x="29" y="43"/>
                  <a:pt x="29" y="43"/>
                  <a:pt x="29" y="43"/>
                </a:cubicBezTo>
                <a:cubicBezTo>
                  <a:pt x="30" y="42"/>
                  <a:pt x="30" y="42"/>
                  <a:pt x="30" y="42"/>
                </a:cubicBezTo>
                <a:cubicBezTo>
                  <a:pt x="29" y="41"/>
                  <a:pt x="29" y="41"/>
                  <a:pt x="29" y="41"/>
                </a:cubicBezTo>
                <a:cubicBezTo>
                  <a:pt x="26" y="41"/>
                  <a:pt x="26" y="41"/>
                  <a:pt x="26" y="41"/>
                </a:cubicBezTo>
                <a:cubicBezTo>
                  <a:pt x="25" y="42"/>
                  <a:pt x="25" y="42"/>
                  <a:pt x="25" y="42"/>
                </a:cubicBezTo>
                <a:cubicBezTo>
                  <a:pt x="26" y="43"/>
                  <a:pt x="26" y="43"/>
                  <a:pt x="26" y="43"/>
                </a:cubicBezTo>
                <a:cubicBezTo>
                  <a:pt x="24" y="53"/>
                  <a:pt x="24" y="53"/>
                  <a:pt x="24" y="53"/>
                </a:cubicBezTo>
                <a:cubicBezTo>
                  <a:pt x="21" y="49"/>
                  <a:pt x="18" y="43"/>
                  <a:pt x="18" y="37"/>
                </a:cubicBezTo>
                <a:close/>
                <a:moveTo>
                  <a:pt x="39" y="20"/>
                </a:moveTo>
                <a:cubicBezTo>
                  <a:pt x="39" y="21"/>
                  <a:pt x="38" y="23"/>
                  <a:pt x="38" y="25"/>
                </a:cubicBezTo>
                <a:cubicBezTo>
                  <a:pt x="38" y="24"/>
                  <a:pt x="38" y="24"/>
                  <a:pt x="39" y="24"/>
                </a:cubicBezTo>
                <a:cubicBezTo>
                  <a:pt x="39" y="24"/>
                  <a:pt x="39" y="22"/>
                  <a:pt x="39" y="21"/>
                </a:cubicBezTo>
                <a:cubicBezTo>
                  <a:pt x="39" y="20"/>
                  <a:pt x="39" y="20"/>
                  <a:pt x="39" y="20"/>
                </a:cubicBezTo>
                <a:cubicBezTo>
                  <a:pt x="39" y="20"/>
                  <a:pt x="39" y="20"/>
                  <a:pt x="39" y="20"/>
                </a:cubicBezTo>
                <a:close/>
                <a:moveTo>
                  <a:pt x="38" y="27"/>
                </a:moveTo>
                <a:cubicBezTo>
                  <a:pt x="36" y="32"/>
                  <a:pt x="34" y="36"/>
                  <a:pt x="28" y="37"/>
                </a:cubicBezTo>
                <a:cubicBezTo>
                  <a:pt x="28" y="37"/>
                  <a:pt x="28" y="37"/>
                  <a:pt x="28" y="37"/>
                </a:cubicBezTo>
                <a:cubicBezTo>
                  <a:pt x="28" y="37"/>
                  <a:pt x="28" y="37"/>
                  <a:pt x="27" y="37"/>
                </a:cubicBezTo>
                <a:cubicBezTo>
                  <a:pt x="27" y="37"/>
                  <a:pt x="27" y="37"/>
                  <a:pt x="27" y="37"/>
                </a:cubicBezTo>
                <a:cubicBezTo>
                  <a:pt x="26" y="37"/>
                  <a:pt x="26" y="37"/>
                  <a:pt x="26" y="37"/>
                </a:cubicBezTo>
                <a:cubicBezTo>
                  <a:pt x="21" y="36"/>
                  <a:pt x="18" y="32"/>
                  <a:pt x="17" y="27"/>
                </a:cubicBezTo>
                <a:cubicBezTo>
                  <a:pt x="16" y="27"/>
                  <a:pt x="14" y="26"/>
                  <a:pt x="14" y="25"/>
                </a:cubicBezTo>
                <a:cubicBezTo>
                  <a:pt x="14" y="25"/>
                  <a:pt x="13" y="23"/>
                  <a:pt x="13" y="21"/>
                </a:cubicBezTo>
                <a:cubicBezTo>
                  <a:pt x="13" y="20"/>
                  <a:pt x="13" y="19"/>
                  <a:pt x="14" y="18"/>
                </a:cubicBezTo>
                <a:cubicBezTo>
                  <a:pt x="14" y="18"/>
                  <a:pt x="14" y="18"/>
                  <a:pt x="14" y="18"/>
                </a:cubicBezTo>
                <a:cubicBezTo>
                  <a:pt x="14" y="18"/>
                  <a:pt x="14" y="18"/>
                  <a:pt x="15" y="18"/>
                </a:cubicBezTo>
                <a:cubicBezTo>
                  <a:pt x="14" y="13"/>
                  <a:pt x="14" y="9"/>
                  <a:pt x="16" y="7"/>
                </a:cubicBezTo>
                <a:cubicBezTo>
                  <a:pt x="21" y="0"/>
                  <a:pt x="36" y="2"/>
                  <a:pt x="39" y="8"/>
                </a:cubicBezTo>
                <a:cubicBezTo>
                  <a:pt x="40" y="10"/>
                  <a:pt x="40" y="14"/>
                  <a:pt x="40" y="18"/>
                </a:cubicBezTo>
                <a:cubicBezTo>
                  <a:pt x="39" y="18"/>
                  <a:pt x="39" y="18"/>
                  <a:pt x="39" y="18"/>
                </a:cubicBezTo>
                <a:cubicBezTo>
                  <a:pt x="40" y="18"/>
                  <a:pt x="40" y="18"/>
                  <a:pt x="40" y="18"/>
                </a:cubicBezTo>
                <a:cubicBezTo>
                  <a:pt x="41" y="19"/>
                  <a:pt x="41" y="20"/>
                  <a:pt x="41" y="21"/>
                </a:cubicBezTo>
                <a:cubicBezTo>
                  <a:pt x="41" y="22"/>
                  <a:pt x="40" y="24"/>
                  <a:pt x="40" y="25"/>
                </a:cubicBezTo>
                <a:cubicBezTo>
                  <a:pt x="40" y="26"/>
                  <a:pt x="38" y="27"/>
                  <a:pt x="38" y="27"/>
                </a:cubicBezTo>
                <a:close/>
                <a:moveTo>
                  <a:pt x="16" y="25"/>
                </a:moveTo>
                <a:cubicBezTo>
                  <a:pt x="16" y="24"/>
                  <a:pt x="16" y="23"/>
                  <a:pt x="16" y="23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2"/>
                  <a:pt x="15" y="21"/>
                  <a:pt x="15" y="20"/>
                </a:cubicBezTo>
                <a:cubicBezTo>
                  <a:pt x="15" y="20"/>
                  <a:pt x="15" y="20"/>
                  <a:pt x="15" y="20"/>
                </a:cubicBezTo>
                <a:cubicBezTo>
                  <a:pt x="15" y="20"/>
                  <a:pt x="15" y="20"/>
                  <a:pt x="15" y="20"/>
                </a:cubicBezTo>
                <a:cubicBezTo>
                  <a:pt x="15" y="20"/>
                  <a:pt x="15" y="20"/>
                  <a:pt x="15" y="21"/>
                </a:cubicBezTo>
                <a:cubicBezTo>
                  <a:pt x="15" y="22"/>
                  <a:pt x="15" y="24"/>
                  <a:pt x="15" y="24"/>
                </a:cubicBezTo>
                <a:cubicBezTo>
                  <a:pt x="16" y="25"/>
                  <a:pt x="16" y="25"/>
                  <a:pt x="16" y="25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085987" y="2997687"/>
            <a:ext cx="8867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1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here</a:t>
            </a:r>
          </a:p>
        </p:txBody>
      </p:sp>
      <p:sp>
        <p:nvSpPr>
          <p:cNvPr id="19" name="矩形 18"/>
          <p:cNvSpPr/>
          <p:nvPr/>
        </p:nvSpPr>
        <p:spPr>
          <a:xfrm>
            <a:off x="3102211" y="3002897"/>
            <a:ext cx="8867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1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here</a:t>
            </a:r>
          </a:p>
        </p:txBody>
      </p:sp>
      <p:sp>
        <p:nvSpPr>
          <p:cNvPr id="20" name="矩形 19"/>
          <p:cNvSpPr/>
          <p:nvPr/>
        </p:nvSpPr>
        <p:spPr>
          <a:xfrm>
            <a:off x="5148064" y="2997687"/>
            <a:ext cx="8867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1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here</a:t>
            </a:r>
          </a:p>
        </p:txBody>
      </p:sp>
      <p:sp>
        <p:nvSpPr>
          <p:cNvPr id="21" name="矩形 20"/>
          <p:cNvSpPr/>
          <p:nvPr/>
        </p:nvSpPr>
        <p:spPr>
          <a:xfrm>
            <a:off x="7193917" y="3002897"/>
            <a:ext cx="8867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1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here</a:t>
            </a:r>
          </a:p>
        </p:txBody>
      </p:sp>
      <p:sp>
        <p:nvSpPr>
          <p:cNvPr id="22" name="Lorem Ipsum"/>
          <p:cNvSpPr>
            <a:spLocks/>
          </p:cNvSpPr>
          <p:nvPr/>
        </p:nvSpPr>
        <p:spPr bwMode="auto">
          <a:xfrm>
            <a:off x="754702" y="3240334"/>
            <a:ext cx="1657058" cy="1419648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399" rIns="72000" bIns="32399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Lorem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ipsum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dolor sit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amet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,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consectetur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adipisicing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elit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,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sed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do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eiusmod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tempor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incididunt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ut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labore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et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dolore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magna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aliqua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.</a:t>
            </a:r>
            <a:r>
              <a:rPr lang="en-US" altLang="zh-CN" sz="11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10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Lorem</a:t>
            </a:r>
            <a:r>
              <a:rPr lang="en-US" altLang="zh-CN" sz="11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10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ipsum</a:t>
            </a:r>
            <a:r>
              <a:rPr lang="en-US" altLang="zh-CN" sz="11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dolor sit </a:t>
            </a:r>
            <a:r>
              <a:rPr lang="en-US" altLang="zh-CN" sz="1100" dirty="0" err="1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amet</a:t>
            </a:r>
            <a:r>
              <a:rPr lang="en-US" altLang="zh-CN" sz="11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.</a:t>
            </a:r>
            <a:endParaRPr lang="en-US" altLang="zh-CN" sz="11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23" name="Lorem Ipsum"/>
          <p:cNvSpPr>
            <a:spLocks/>
          </p:cNvSpPr>
          <p:nvPr/>
        </p:nvSpPr>
        <p:spPr bwMode="auto">
          <a:xfrm>
            <a:off x="2717072" y="3240334"/>
            <a:ext cx="1657058" cy="1419648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399" rIns="72000" bIns="32399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Lorem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ipsum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dolor sit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amet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,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consectetur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adipisicing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elit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,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sed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do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eiusmod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tempor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incididunt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ut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labore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et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dolore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magna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aliqua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.</a:t>
            </a:r>
            <a:r>
              <a:rPr lang="en-US" altLang="zh-CN" sz="11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10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Lorem</a:t>
            </a:r>
            <a:r>
              <a:rPr lang="en-US" altLang="zh-CN" sz="11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10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ipsum</a:t>
            </a:r>
            <a:r>
              <a:rPr lang="en-US" altLang="zh-CN" sz="11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dolor sit </a:t>
            </a:r>
            <a:r>
              <a:rPr lang="en-US" altLang="zh-CN" sz="1100" dirty="0" err="1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amet</a:t>
            </a:r>
            <a:r>
              <a:rPr lang="en-US" altLang="zh-CN" sz="11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.</a:t>
            </a:r>
            <a:endParaRPr lang="en-US" altLang="zh-CN" sz="11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24" name="Lorem Ipsum"/>
          <p:cNvSpPr>
            <a:spLocks/>
          </p:cNvSpPr>
          <p:nvPr/>
        </p:nvSpPr>
        <p:spPr bwMode="auto">
          <a:xfrm>
            <a:off x="4788024" y="3240334"/>
            <a:ext cx="1657058" cy="1419648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399" rIns="72000" bIns="32399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Lorem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ipsum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dolor sit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amet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,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consectetur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adipisicing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elit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,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sed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do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eiusmod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tempor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incididunt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ut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labore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et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dolore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magna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aliqua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.</a:t>
            </a:r>
            <a:r>
              <a:rPr lang="en-US" altLang="zh-CN" sz="11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10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Lorem</a:t>
            </a:r>
            <a:r>
              <a:rPr lang="en-US" altLang="zh-CN" sz="11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10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ipsum</a:t>
            </a:r>
            <a:r>
              <a:rPr lang="en-US" altLang="zh-CN" sz="11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dolor sit </a:t>
            </a:r>
            <a:r>
              <a:rPr lang="en-US" altLang="zh-CN" sz="1100" dirty="0" err="1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amet</a:t>
            </a:r>
            <a:r>
              <a:rPr lang="en-US" altLang="zh-CN" sz="11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.</a:t>
            </a:r>
            <a:endParaRPr lang="en-US" altLang="zh-CN" sz="11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25" name="Lorem Ipsum"/>
          <p:cNvSpPr>
            <a:spLocks/>
          </p:cNvSpPr>
          <p:nvPr/>
        </p:nvSpPr>
        <p:spPr bwMode="auto">
          <a:xfrm>
            <a:off x="6803374" y="3240334"/>
            <a:ext cx="1657058" cy="1419648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399" rIns="72000" bIns="32399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Lorem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ipsum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dolor sit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amet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,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consectetur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adipisicing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elit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,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sed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do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eiusmod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tempor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incididunt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ut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labore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et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dolore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magna </a:t>
            </a:r>
            <a:r>
              <a:rPr lang="en-US" sz="1100" dirty="0" err="1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aliqua</a:t>
            </a:r>
            <a:r>
              <a:rPr lang="en-US" sz="1100" dirty="0" smtClean="0">
                <a:solidFill>
                  <a:schemeClr val="bg1"/>
                </a:solidFill>
                <a:effectLst/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.</a:t>
            </a:r>
            <a:r>
              <a:rPr lang="en-US" altLang="zh-CN" sz="11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10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Lorem</a:t>
            </a:r>
            <a:r>
              <a:rPr lang="en-US" altLang="zh-CN" sz="11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10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ipsum</a:t>
            </a:r>
            <a:r>
              <a:rPr lang="en-US" altLang="zh-CN" sz="11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dolor sit </a:t>
            </a:r>
            <a:r>
              <a:rPr lang="en-US" altLang="zh-CN" sz="1100" dirty="0" err="1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amet</a:t>
            </a:r>
            <a:r>
              <a:rPr lang="en-US" altLang="zh-CN" sz="11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.</a:t>
            </a:r>
            <a:endParaRPr lang="en-US" altLang="zh-CN" sz="11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32293749"/>
      </p:ext>
    </p:extLst>
  </p:cSld>
  <p:clrMapOvr>
    <a:masterClrMapping/>
  </p:clrMapOvr>
  <p:transition spd="slow" advTm="3000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648002" y="32306"/>
            <a:ext cx="3676526" cy="52322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The Coolest Design</a:t>
            </a:r>
            <a:endParaRPr lang="en-US" altLang="zh-CN" sz="28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499992" y="483518"/>
            <a:ext cx="4608511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Lorem ipsum dolor sit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amet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,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consectetur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adipisicing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elit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,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sed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do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eiusmod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tempor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incididunt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ut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labore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et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dolore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magna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aliqua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.</a:t>
            </a:r>
          </a:p>
        </p:txBody>
      </p:sp>
      <p:sp>
        <p:nvSpPr>
          <p:cNvPr id="5" name="矩形 4"/>
          <p:cNvSpPr/>
          <p:nvPr/>
        </p:nvSpPr>
        <p:spPr>
          <a:xfrm>
            <a:off x="467544" y="207083"/>
            <a:ext cx="196720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</a:t>
            </a:r>
          </a:p>
        </p:txBody>
      </p:sp>
      <p:sp>
        <p:nvSpPr>
          <p:cNvPr id="6" name="Freeform 5658"/>
          <p:cNvSpPr>
            <a:spLocks noEditPoints="1"/>
          </p:cNvSpPr>
          <p:nvPr/>
        </p:nvSpPr>
        <p:spPr bwMode="auto">
          <a:xfrm>
            <a:off x="251520" y="226828"/>
            <a:ext cx="236538" cy="254000"/>
          </a:xfrm>
          <a:custGeom>
            <a:avLst/>
            <a:gdLst>
              <a:gd name="T0" fmla="*/ 12 w 70"/>
              <a:gd name="T1" fmla="*/ 3 h 75"/>
              <a:gd name="T2" fmla="*/ 21 w 70"/>
              <a:gd name="T3" fmla="*/ 11 h 75"/>
              <a:gd name="T4" fmla="*/ 12 w 70"/>
              <a:gd name="T5" fmla="*/ 19 h 75"/>
              <a:gd name="T6" fmla="*/ 4 w 70"/>
              <a:gd name="T7" fmla="*/ 11 h 75"/>
              <a:gd name="T8" fmla="*/ 12 w 70"/>
              <a:gd name="T9" fmla="*/ 3 h 75"/>
              <a:gd name="T10" fmla="*/ 57 w 70"/>
              <a:gd name="T11" fmla="*/ 3 h 75"/>
              <a:gd name="T12" fmla="*/ 49 w 70"/>
              <a:gd name="T13" fmla="*/ 11 h 75"/>
              <a:gd name="T14" fmla="*/ 57 w 70"/>
              <a:gd name="T15" fmla="*/ 19 h 75"/>
              <a:gd name="T16" fmla="*/ 65 w 70"/>
              <a:gd name="T17" fmla="*/ 11 h 75"/>
              <a:gd name="T18" fmla="*/ 57 w 70"/>
              <a:gd name="T19" fmla="*/ 3 h 75"/>
              <a:gd name="T20" fmla="*/ 49 w 70"/>
              <a:gd name="T21" fmla="*/ 50 h 75"/>
              <a:gd name="T22" fmla="*/ 49 w 70"/>
              <a:gd name="T23" fmla="*/ 72 h 75"/>
              <a:gd name="T24" fmla="*/ 54 w 70"/>
              <a:gd name="T25" fmla="*/ 72 h 75"/>
              <a:gd name="T26" fmla="*/ 57 w 70"/>
              <a:gd name="T27" fmla="*/ 56 h 75"/>
              <a:gd name="T28" fmla="*/ 59 w 70"/>
              <a:gd name="T29" fmla="*/ 72 h 75"/>
              <a:gd name="T30" fmla="*/ 65 w 70"/>
              <a:gd name="T31" fmla="*/ 72 h 75"/>
              <a:gd name="T32" fmla="*/ 65 w 70"/>
              <a:gd name="T33" fmla="*/ 48 h 75"/>
              <a:gd name="T34" fmla="*/ 70 w 70"/>
              <a:gd name="T35" fmla="*/ 41 h 75"/>
              <a:gd name="T36" fmla="*/ 70 w 70"/>
              <a:gd name="T37" fmla="*/ 28 h 75"/>
              <a:gd name="T38" fmla="*/ 62 w 70"/>
              <a:gd name="T39" fmla="*/ 21 h 75"/>
              <a:gd name="T40" fmla="*/ 52 w 70"/>
              <a:gd name="T41" fmla="*/ 21 h 75"/>
              <a:gd name="T42" fmla="*/ 50 w 70"/>
              <a:gd name="T43" fmla="*/ 21 h 75"/>
              <a:gd name="T44" fmla="*/ 52 w 70"/>
              <a:gd name="T45" fmla="*/ 28 h 75"/>
              <a:gd name="T46" fmla="*/ 52 w 70"/>
              <a:gd name="T47" fmla="*/ 41 h 75"/>
              <a:gd name="T48" fmla="*/ 49 w 70"/>
              <a:gd name="T49" fmla="*/ 50 h 75"/>
              <a:gd name="T50" fmla="*/ 35 w 70"/>
              <a:gd name="T51" fmla="*/ 0 h 75"/>
              <a:gd name="T52" fmla="*/ 44 w 70"/>
              <a:gd name="T53" fmla="*/ 9 h 75"/>
              <a:gd name="T54" fmla="*/ 35 w 70"/>
              <a:gd name="T55" fmla="*/ 17 h 75"/>
              <a:gd name="T56" fmla="*/ 26 w 70"/>
              <a:gd name="T57" fmla="*/ 9 h 75"/>
              <a:gd name="T58" fmla="*/ 35 w 70"/>
              <a:gd name="T59" fmla="*/ 0 h 75"/>
              <a:gd name="T60" fmla="*/ 44 w 70"/>
              <a:gd name="T61" fmla="*/ 49 h 75"/>
              <a:gd name="T62" fmla="*/ 44 w 70"/>
              <a:gd name="T63" fmla="*/ 75 h 75"/>
              <a:gd name="T64" fmla="*/ 37 w 70"/>
              <a:gd name="T65" fmla="*/ 75 h 75"/>
              <a:gd name="T66" fmla="*/ 35 w 70"/>
              <a:gd name="T67" fmla="*/ 58 h 75"/>
              <a:gd name="T68" fmla="*/ 32 w 70"/>
              <a:gd name="T69" fmla="*/ 75 h 75"/>
              <a:gd name="T70" fmla="*/ 25 w 70"/>
              <a:gd name="T71" fmla="*/ 75 h 75"/>
              <a:gd name="T72" fmla="*/ 25 w 70"/>
              <a:gd name="T73" fmla="*/ 49 h 75"/>
              <a:gd name="T74" fmla="*/ 21 w 70"/>
              <a:gd name="T75" fmla="*/ 41 h 75"/>
              <a:gd name="T76" fmla="*/ 21 w 70"/>
              <a:gd name="T77" fmla="*/ 28 h 75"/>
              <a:gd name="T78" fmla="*/ 29 w 70"/>
              <a:gd name="T79" fmla="*/ 19 h 75"/>
              <a:gd name="T80" fmla="*/ 40 w 70"/>
              <a:gd name="T81" fmla="*/ 19 h 75"/>
              <a:gd name="T82" fmla="*/ 48 w 70"/>
              <a:gd name="T83" fmla="*/ 28 h 75"/>
              <a:gd name="T84" fmla="*/ 48 w 70"/>
              <a:gd name="T85" fmla="*/ 41 h 75"/>
              <a:gd name="T86" fmla="*/ 44 w 70"/>
              <a:gd name="T87" fmla="*/ 49 h 75"/>
              <a:gd name="T88" fmla="*/ 21 w 70"/>
              <a:gd name="T89" fmla="*/ 50 h 75"/>
              <a:gd name="T90" fmla="*/ 21 w 70"/>
              <a:gd name="T91" fmla="*/ 72 h 75"/>
              <a:gd name="T92" fmla="*/ 15 w 70"/>
              <a:gd name="T93" fmla="*/ 72 h 75"/>
              <a:gd name="T94" fmla="*/ 12 w 70"/>
              <a:gd name="T95" fmla="*/ 56 h 75"/>
              <a:gd name="T96" fmla="*/ 10 w 70"/>
              <a:gd name="T97" fmla="*/ 72 h 75"/>
              <a:gd name="T98" fmla="*/ 4 w 70"/>
              <a:gd name="T99" fmla="*/ 72 h 75"/>
              <a:gd name="T100" fmla="*/ 4 w 70"/>
              <a:gd name="T101" fmla="*/ 48 h 75"/>
              <a:gd name="T102" fmla="*/ 0 w 70"/>
              <a:gd name="T103" fmla="*/ 41 h 75"/>
              <a:gd name="T104" fmla="*/ 0 w 70"/>
              <a:gd name="T105" fmla="*/ 28 h 75"/>
              <a:gd name="T106" fmla="*/ 7 w 70"/>
              <a:gd name="T107" fmla="*/ 21 h 75"/>
              <a:gd name="T108" fmla="*/ 17 w 70"/>
              <a:gd name="T109" fmla="*/ 21 h 75"/>
              <a:gd name="T110" fmla="*/ 19 w 70"/>
              <a:gd name="T111" fmla="*/ 21 h 75"/>
              <a:gd name="T112" fmla="*/ 17 w 70"/>
              <a:gd name="T113" fmla="*/ 28 h 75"/>
              <a:gd name="T114" fmla="*/ 17 w 70"/>
              <a:gd name="T115" fmla="*/ 41 h 75"/>
              <a:gd name="T116" fmla="*/ 21 w 70"/>
              <a:gd name="T117" fmla="*/ 50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70" h="75">
                <a:moveTo>
                  <a:pt x="12" y="3"/>
                </a:moveTo>
                <a:cubicBezTo>
                  <a:pt x="17" y="3"/>
                  <a:pt x="21" y="6"/>
                  <a:pt x="21" y="11"/>
                </a:cubicBezTo>
                <a:cubicBezTo>
                  <a:pt x="21" y="15"/>
                  <a:pt x="17" y="19"/>
                  <a:pt x="12" y="19"/>
                </a:cubicBezTo>
                <a:cubicBezTo>
                  <a:pt x="8" y="19"/>
                  <a:pt x="4" y="15"/>
                  <a:pt x="4" y="11"/>
                </a:cubicBezTo>
                <a:cubicBezTo>
                  <a:pt x="4" y="6"/>
                  <a:pt x="8" y="3"/>
                  <a:pt x="12" y="3"/>
                </a:cubicBezTo>
                <a:close/>
                <a:moveTo>
                  <a:pt x="57" y="3"/>
                </a:moveTo>
                <a:cubicBezTo>
                  <a:pt x="52" y="3"/>
                  <a:pt x="49" y="6"/>
                  <a:pt x="49" y="11"/>
                </a:cubicBezTo>
                <a:cubicBezTo>
                  <a:pt x="49" y="15"/>
                  <a:pt x="52" y="19"/>
                  <a:pt x="57" y="19"/>
                </a:cubicBezTo>
                <a:cubicBezTo>
                  <a:pt x="61" y="19"/>
                  <a:pt x="65" y="15"/>
                  <a:pt x="65" y="11"/>
                </a:cubicBezTo>
                <a:cubicBezTo>
                  <a:pt x="65" y="6"/>
                  <a:pt x="61" y="3"/>
                  <a:pt x="57" y="3"/>
                </a:cubicBezTo>
                <a:close/>
                <a:moveTo>
                  <a:pt x="49" y="50"/>
                </a:moveTo>
                <a:cubicBezTo>
                  <a:pt x="49" y="72"/>
                  <a:pt x="49" y="72"/>
                  <a:pt x="49" y="72"/>
                </a:cubicBezTo>
                <a:cubicBezTo>
                  <a:pt x="54" y="72"/>
                  <a:pt x="54" y="72"/>
                  <a:pt x="54" y="72"/>
                </a:cubicBezTo>
                <a:cubicBezTo>
                  <a:pt x="57" y="56"/>
                  <a:pt x="57" y="56"/>
                  <a:pt x="57" y="56"/>
                </a:cubicBezTo>
                <a:cubicBezTo>
                  <a:pt x="59" y="72"/>
                  <a:pt x="59" y="72"/>
                  <a:pt x="59" y="72"/>
                </a:cubicBezTo>
                <a:cubicBezTo>
                  <a:pt x="65" y="72"/>
                  <a:pt x="65" y="72"/>
                  <a:pt x="65" y="72"/>
                </a:cubicBezTo>
                <a:cubicBezTo>
                  <a:pt x="65" y="48"/>
                  <a:pt x="65" y="48"/>
                  <a:pt x="65" y="48"/>
                </a:cubicBezTo>
                <a:cubicBezTo>
                  <a:pt x="68" y="46"/>
                  <a:pt x="70" y="44"/>
                  <a:pt x="70" y="41"/>
                </a:cubicBezTo>
                <a:cubicBezTo>
                  <a:pt x="70" y="28"/>
                  <a:pt x="70" y="28"/>
                  <a:pt x="70" y="28"/>
                </a:cubicBezTo>
                <a:cubicBezTo>
                  <a:pt x="70" y="24"/>
                  <a:pt x="66" y="21"/>
                  <a:pt x="62" y="21"/>
                </a:cubicBezTo>
                <a:cubicBezTo>
                  <a:pt x="52" y="21"/>
                  <a:pt x="52" y="21"/>
                  <a:pt x="52" y="21"/>
                </a:cubicBezTo>
                <a:cubicBezTo>
                  <a:pt x="52" y="21"/>
                  <a:pt x="51" y="21"/>
                  <a:pt x="50" y="21"/>
                </a:cubicBezTo>
                <a:cubicBezTo>
                  <a:pt x="52" y="23"/>
                  <a:pt x="52" y="25"/>
                  <a:pt x="52" y="28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4"/>
                  <a:pt x="51" y="48"/>
                  <a:pt x="49" y="50"/>
                </a:cubicBezTo>
                <a:close/>
                <a:moveTo>
                  <a:pt x="35" y="0"/>
                </a:moveTo>
                <a:cubicBezTo>
                  <a:pt x="40" y="0"/>
                  <a:pt x="44" y="4"/>
                  <a:pt x="44" y="9"/>
                </a:cubicBezTo>
                <a:cubicBezTo>
                  <a:pt x="44" y="13"/>
                  <a:pt x="40" y="17"/>
                  <a:pt x="35" y="17"/>
                </a:cubicBezTo>
                <a:cubicBezTo>
                  <a:pt x="30" y="17"/>
                  <a:pt x="26" y="13"/>
                  <a:pt x="26" y="9"/>
                </a:cubicBezTo>
                <a:cubicBezTo>
                  <a:pt x="26" y="4"/>
                  <a:pt x="30" y="0"/>
                  <a:pt x="35" y="0"/>
                </a:cubicBezTo>
                <a:close/>
                <a:moveTo>
                  <a:pt x="44" y="49"/>
                </a:moveTo>
                <a:cubicBezTo>
                  <a:pt x="44" y="75"/>
                  <a:pt x="44" y="75"/>
                  <a:pt x="44" y="75"/>
                </a:cubicBezTo>
                <a:cubicBezTo>
                  <a:pt x="37" y="75"/>
                  <a:pt x="37" y="75"/>
                  <a:pt x="37" y="75"/>
                </a:cubicBezTo>
                <a:cubicBezTo>
                  <a:pt x="35" y="58"/>
                  <a:pt x="35" y="58"/>
                  <a:pt x="35" y="58"/>
                </a:cubicBezTo>
                <a:cubicBezTo>
                  <a:pt x="32" y="75"/>
                  <a:pt x="32" y="75"/>
                  <a:pt x="32" y="75"/>
                </a:cubicBezTo>
                <a:cubicBezTo>
                  <a:pt x="25" y="75"/>
                  <a:pt x="25" y="75"/>
                  <a:pt x="25" y="75"/>
                </a:cubicBezTo>
                <a:cubicBezTo>
                  <a:pt x="25" y="49"/>
                  <a:pt x="25" y="49"/>
                  <a:pt x="25" y="49"/>
                </a:cubicBezTo>
                <a:cubicBezTo>
                  <a:pt x="23" y="47"/>
                  <a:pt x="21" y="44"/>
                  <a:pt x="21" y="41"/>
                </a:cubicBezTo>
                <a:cubicBezTo>
                  <a:pt x="21" y="28"/>
                  <a:pt x="21" y="28"/>
                  <a:pt x="21" y="28"/>
                </a:cubicBezTo>
                <a:cubicBezTo>
                  <a:pt x="21" y="23"/>
                  <a:pt x="25" y="19"/>
                  <a:pt x="29" y="19"/>
                </a:cubicBezTo>
                <a:cubicBezTo>
                  <a:pt x="40" y="19"/>
                  <a:pt x="40" y="19"/>
                  <a:pt x="40" y="19"/>
                </a:cubicBezTo>
                <a:cubicBezTo>
                  <a:pt x="45" y="19"/>
                  <a:pt x="48" y="23"/>
                  <a:pt x="48" y="28"/>
                </a:cubicBezTo>
                <a:cubicBezTo>
                  <a:pt x="48" y="41"/>
                  <a:pt x="48" y="41"/>
                  <a:pt x="48" y="41"/>
                </a:cubicBezTo>
                <a:cubicBezTo>
                  <a:pt x="48" y="44"/>
                  <a:pt x="46" y="47"/>
                  <a:pt x="44" y="49"/>
                </a:cubicBezTo>
                <a:close/>
                <a:moveTo>
                  <a:pt x="21" y="50"/>
                </a:moveTo>
                <a:cubicBezTo>
                  <a:pt x="21" y="72"/>
                  <a:pt x="21" y="72"/>
                  <a:pt x="21" y="72"/>
                </a:cubicBezTo>
                <a:cubicBezTo>
                  <a:pt x="15" y="72"/>
                  <a:pt x="15" y="72"/>
                  <a:pt x="15" y="72"/>
                </a:cubicBezTo>
                <a:cubicBezTo>
                  <a:pt x="12" y="56"/>
                  <a:pt x="12" y="56"/>
                  <a:pt x="12" y="56"/>
                </a:cubicBezTo>
                <a:cubicBezTo>
                  <a:pt x="10" y="72"/>
                  <a:pt x="10" y="72"/>
                  <a:pt x="10" y="72"/>
                </a:cubicBezTo>
                <a:cubicBezTo>
                  <a:pt x="4" y="72"/>
                  <a:pt x="4" y="72"/>
                  <a:pt x="4" y="72"/>
                </a:cubicBezTo>
                <a:cubicBezTo>
                  <a:pt x="4" y="48"/>
                  <a:pt x="4" y="48"/>
                  <a:pt x="4" y="48"/>
                </a:cubicBezTo>
                <a:cubicBezTo>
                  <a:pt x="1" y="46"/>
                  <a:pt x="0" y="44"/>
                  <a:pt x="0" y="41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4"/>
                  <a:pt x="3" y="21"/>
                  <a:pt x="7" y="21"/>
                </a:cubicBezTo>
                <a:cubicBezTo>
                  <a:pt x="17" y="21"/>
                  <a:pt x="17" y="21"/>
                  <a:pt x="17" y="21"/>
                </a:cubicBezTo>
                <a:cubicBezTo>
                  <a:pt x="18" y="21"/>
                  <a:pt x="18" y="21"/>
                  <a:pt x="19" y="21"/>
                </a:cubicBezTo>
                <a:cubicBezTo>
                  <a:pt x="18" y="23"/>
                  <a:pt x="17" y="25"/>
                  <a:pt x="17" y="28"/>
                </a:cubicBezTo>
                <a:cubicBezTo>
                  <a:pt x="17" y="41"/>
                  <a:pt x="17" y="41"/>
                  <a:pt x="17" y="41"/>
                </a:cubicBezTo>
                <a:cubicBezTo>
                  <a:pt x="17" y="44"/>
                  <a:pt x="18" y="48"/>
                  <a:pt x="21" y="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971600" y="1707654"/>
            <a:ext cx="1296144" cy="129614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648000" rtlCol="0" anchor="ctr"/>
          <a:lstStyle/>
          <a:p>
            <a:pPr algn="ctr"/>
            <a:endParaRPr lang="zh-CN" altLang="en-US" sz="8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10" name="饼形 9"/>
          <p:cNvSpPr/>
          <p:nvPr/>
        </p:nvSpPr>
        <p:spPr>
          <a:xfrm>
            <a:off x="971672" y="1707654"/>
            <a:ext cx="1296000" cy="1296144"/>
          </a:xfrm>
          <a:prstGeom prst="pie">
            <a:avLst>
              <a:gd name="adj1" fmla="val 0"/>
              <a:gd name="adj2" fmla="val 13298944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259672" y="1995726"/>
            <a:ext cx="720000" cy="720000"/>
          </a:xfrm>
          <a:prstGeom prst="ellipse">
            <a:avLst/>
          </a:prstGeom>
          <a:solidFill>
            <a:srgbClr val="1D47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648000" rtlCol="0" anchor="ctr"/>
          <a:lstStyle/>
          <a:p>
            <a:pPr algn="ctr"/>
            <a:endParaRPr lang="zh-CN" altLang="en-US" sz="8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2963821" y="1707654"/>
            <a:ext cx="1296144" cy="129614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648000" rtlCol="0" anchor="ctr"/>
          <a:lstStyle/>
          <a:p>
            <a:pPr algn="ctr"/>
            <a:endParaRPr lang="zh-CN" altLang="en-US" sz="8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13" name="饼形 12"/>
          <p:cNvSpPr/>
          <p:nvPr/>
        </p:nvSpPr>
        <p:spPr>
          <a:xfrm>
            <a:off x="2963893" y="1707654"/>
            <a:ext cx="1296000" cy="1296144"/>
          </a:xfrm>
          <a:prstGeom prst="pie">
            <a:avLst>
              <a:gd name="adj1" fmla="val 2759378"/>
              <a:gd name="adj2" fmla="val 13298944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3251893" y="1995726"/>
            <a:ext cx="720000" cy="720000"/>
          </a:xfrm>
          <a:prstGeom prst="ellipse">
            <a:avLst/>
          </a:prstGeom>
          <a:solidFill>
            <a:srgbClr val="1D47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648000" rtlCol="0" anchor="ctr"/>
          <a:lstStyle/>
          <a:p>
            <a:pPr algn="ctr"/>
            <a:endParaRPr lang="zh-CN" altLang="en-US" sz="8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4956042" y="1707654"/>
            <a:ext cx="1296144" cy="129614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648000" rtlCol="0" anchor="ctr"/>
          <a:lstStyle/>
          <a:p>
            <a:pPr algn="ctr"/>
            <a:endParaRPr lang="zh-CN" altLang="en-US" sz="8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16" name="饼形 15"/>
          <p:cNvSpPr/>
          <p:nvPr/>
        </p:nvSpPr>
        <p:spPr>
          <a:xfrm>
            <a:off x="4956114" y="1707654"/>
            <a:ext cx="1296000" cy="1296144"/>
          </a:xfrm>
          <a:prstGeom prst="pie">
            <a:avLst>
              <a:gd name="adj1" fmla="val 6411208"/>
              <a:gd name="adj2" fmla="val 13298944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5244114" y="1995726"/>
            <a:ext cx="720000" cy="720000"/>
          </a:xfrm>
          <a:prstGeom prst="ellipse">
            <a:avLst/>
          </a:prstGeom>
          <a:solidFill>
            <a:srgbClr val="1D47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648000" rtlCol="0" anchor="ctr"/>
          <a:lstStyle/>
          <a:p>
            <a:pPr algn="ctr"/>
            <a:endParaRPr lang="zh-CN" altLang="en-US" sz="8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6948264" y="1707654"/>
            <a:ext cx="1296144" cy="129614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648000" rtlCol="0" anchor="ctr"/>
          <a:lstStyle/>
          <a:p>
            <a:pPr algn="ctr"/>
            <a:endParaRPr lang="zh-CN" altLang="en-US" sz="8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19" name="饼形 18"/>
          <p:cNvSpPr/>
          <p:nvPr/>
        </p:nvSpPr>
        <p:spPr>
          <a:xfrm>
            <a:off x="6948336" y="1707654"/>
            <a:ext cx="1296000" cy="1296144"/>
          </a:xfrm>
          <a:prstGeom prst="pie">
            <a:avLst>
              <a:gd name="adj1" fmla="val 6411208"/>
              <a:gd name="adj2" fmla="val 2079974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7236336" y="1995726"/>
            <a:ext cx="720000" cy="720000"/>
          </a:xfrm>
          <a:prstGeom prst="ellipse">
            <a:avLst/>
          </a:prstGeom>
          <a:solidFill>
            <a:srgbClr val="1D47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648000" rtlCol="0" anchor="ctr"/>
          <a:lstStyle/>
          <a:p>
            <a:pPr algn="ctr"/>
            <a:endParaRPr lang="zh-CN" altLang="en-US" sz="8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21" name="Freeform 5701"/>
          <p:cNvSpPr>
            <a:spLocks noEditPoints="1"/>
          </p:cNvSpPr>
          <p:nvPr/>
        </p:nvSpPr>
        <p:spPr bwMode="auto">
          <a:xfrm>
            <a:off x="3431199" y="2071895"/>
            <a:ext cx="361388" cy="571582"/>
          </a:xfrm>
          <a:custGeom>
            <a:avLst/>
            <a:gdLst>
              <a:gd name="T0" fmla="*/ 29 w 46"/>
              <a:gd name="T1" fmla="*/ 33 h 73"/>
              <a:gd name="T2" fmla="*/ 28 w 46"/>
              <a:gd name="T3" fmla="*/ 35 h 73"/>
              <a:gd name="T4" fmla="*/ 23 w 46"/>
              <a:gd name="T5" fmla="*/ 37 h 73"/>
              <a:gd name="T6" fmla="*/ 23 w 46"/>
              <a:gd name="T7" fmla="*/ 37 h 73"/>
              <a:gd name="T8" fmla="*/ 23 w 46"/>
              <a:gd name="T9" fmla="*/ 37 h 73"/>
              <a:gd name="T10" fmla="*/ 19 w 46"/>
              <a:gd name="T11" fmla="*/ 35 h 73"/>
              <a:gd name="T12" fmla="*/ 16 w 46"/>
              <a:gd name="T13" fmla="*/ 33 h 73"/>
              <a:gd name="T14" fmla="*/ 14 w 46"/>
              <a:gd name="T15" fmla="*/ 34 h 73"/>
              <a:gd name="T16" fmla="*/ 14 w 46"/>
              <a:gd name="T17" fmla="*/ 1 h 73"/>
              <a:gd name="T18" fmla="*/ 22 w 46"/>
              <a:gd name="T19" fmla="*/ 2 h 73"/>
              <a:gd name="T20" fmla="*/ 30 w 46"/>
              <a:gd name="T21" fmla="*/ 1 h 73"/>
              <a:gd name="T22" fmla="*/ 31 w 46"/>
              <a:gd name="T23" fmla="*/ 34 h 73"/>
              <a:gd name="T24" fmla="*/ 29 w 46"/>
              <a:gd name="T25" fmla="*/ 33 h 73"/>
              <a:gd name="T26" fmla="*/ 36 w 46"/>
              <a:gd name="T27" fmla="*/ 39 h 73"/>
              <a:gd name="T28" fmla="*/ 29 w 46"/>
              <a:gd name="T29" fmla="*/ 37 h 73"/>
              <a:gd name="T30" fmla="*/ 29 w 46"/>
              <a:gd name="T31" fmla="*/ 38 h 73"/>
              <a:gd name="T32" fmla="*/ 31 w 46"/>
              <a:gd name="T33" fmla="*/ 39 h 73"/>
              <a:gd name="T34" fmla="*/ 23 w 46"/>
              <a:gd name="T35" fmla="*/ 57 h 73"/>
              <a:gd name="T36" fmla="*/ 14 w 46"/>
              <a:gd name="T37" fmla="*/ 39 h 73"/>
              <a:gd name="T38" fmla="*/ 17 w 46"/>
              <a:gd name="T39" fmla="*/ 38 h 73"/>
              <a:gd name="T40" fmla="*/ 16 w 46"/>
              <a:gd name="T41" fmla="*/ 37 h 73"/>
              <a:gd name="T42" fmla="*/ 10 w 46"/>
              <a:gd name="T43" fmla="*/ 39 h 73"/>
              <a:gd name="T44" fmla="*/ 4 w 46"/>
              <a:gd name="T45" fmla="*/ 40 h 73"/>
              <a:gd name="T46" fmla="*/ 0 w 46"/>
              <a:gd name="T47" fmla="*/ 63 h 73"/>
              <a:gd name="T48" fmla="*/ 46 w 46"/>
              <a:gd name="T49" fmla="*/ 63 h 73"/>
              <a:gd name="T50" fmla="*/ 41 w 46"/>
              <a:gd name="T51" fmla="*/ 40 h 73"/>
              <a:gd name="T52" fmla="*/ 36 w 46"/>
              <a:gd name="T53" fmla="*/ 39 h 73"/>
              <a:gd name="T54" fmla="*/ 31 w 46"/>
              <a:gd name="T55" fmla="*/ 27 h 73"/>
              <a:gd name="T56" fmla="*/ 32 w 46"/>
              <a:gd name="T57" fmla="*/ 18 h 73"/>
              <a:gd name="T58" fmla="*/ 23 w 46"/>
              <a:gd name="T59" fmla="*/ 11 h 73"/>
              <a:gd name="T60" fmla="*/ 22 w 46"/>
              <a:gd name="T61" fmla="*/ 10 h 73"/>
              <a:gd name="T62" fmla="*/ 22 w 46"/>
              <a:gd name="T63" fmla="*/ 11 h 73"/>
              <a:gd name="T64" fmla="*/ 13 w 46"/>
              <a:gd name="T65" fmla="*/ 18 h 73"/>
              <a:gd name="T66" fmla="*/ 13 w 46"/>
              <a:gd name="T67" fmla="*/ 20 h 73"/>
              <a:gd name="T68" fmla="*/ 13 w 46"/>
              <a:gd name="T69" fmla="*/ 24 h 73"/>
              <a:gd name="T70" fmla="*/ 20 w 46"/>
              <a:gd name="T71" fmla="*/ 33 h 73"/>
              <a:gd name="T72" fmla="*/ 23 w 46"/>
              <a:gd name="T73" fmla="*/ 34 h 73"/>
              <a:gd name="T74" fmla="*/ 26 w 46"/>
              <a:gd name="T75" fmla="*/ 32 h 73"/>
              <a:gd name="T76" fmla="*/ 31 w 46"/>
              <a:gd name="T77" fmla="*/ 27 h 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46" h="73">
                <a:moveTo>
                  <a:pt x="29" y="33"/>
                </a:moveTo>
                <a:cubicBezTo>
                  <a:pt x="29" y="34"/>
                  <a:pt x="28" y="34"/>
                  <a:pt x="28" y="35"/>
                </a:cubicBezTo>
                <a:cubicBezTo>
                  <a:pt x="26" y="36"/>
                  <a:pt x="25" y="36"/>
                  <a:pt x="23" y="37"/>
                </a:cubicBezTo>
                <a:cubicBezTo>
                  <a:pt x="23" y="37"/>
                  <a:pt x="23" y="37"/>
                  <a:pt x="23" y="37"/>
                </a:cubicBezTo>
                <a:cubicBezTo>
                  <a:pt x="23" y="37"/>
                  <a:pt x="23" y="37"/>
                  <a:pt x="23" y="37"/>
                </a:cubicBezTo>
                <a:cubicBezTo>
                  <a:pt x="21" y="36"/>
                  <a:pt x="20" y="36"/>
                  <a:pt x="19" y="35"/>
                </a:cubicBezTo>
                <a:cubicBezTo>
                  <a:pt x="18" y="35"/>
                  <a:pt x="17" y="34"/>
                  <a:pt x="16" y="33"/>
                </a:cubicBezTo>
                <a:cubicBezTo>
                  <a:pt x="14" y="34"/>
                  <a:pt x="14" y="34"/>
                  <a:pt x="14" y="34"/>
                </a:cubicBezTo>
                <a:cubicBezTo>
                  <a:pt x="0" y="28"/>
                  <a:pt x="4" y="5"/>
                  <a:pt x="14" y="1"/>
                </a:cubicBezTo>
                <a:cubicBezTo>
                  <a:pt x="17" y="0"/>
                  <a:pt x="21" y="1"/>
                  <a:pt x="22" y="2"/>
                </a:cubicBezTo>
                <a:cubicBezTo>
                  <a:pt x="24" y="1"/>
                  <a:pt x="28" y="0"/>
                  <a:pt x="30" y="1"/>
                </a:cubicBezTo>
                <a:cubicBezTo>
                  <a:pt x="41" y="5"/>
                  <a:pt x="45" y="28"/>
                  <a:pt x="31" y="34"/>
                </a:cubicBezTo>
                <a:cubicBezTo>
                  <a:pt x="29" y="33"/>
                  <a:pt x="29" y="33"/>
                  <a:pt x="29" y="33"/>
                </a:cubicBezTo>
                <a:close/>
                <a:moveTo>
                  <a:pt x="36" y="39"/>
                </a:moveTo>
                <a:cubicBezTo>
                  <a:pt x="29" y="37"/>
                  <a:pt x="29" y="37"/>
                  <a:pt x="29" y="37"/>
                </a:cubicBezTo>
                <a:cubicBezTo>
                  <a:pt x="29" y="38"/>
                  <a:pt x="29" y="38"/>
                  <a:pt x="29" y="38"/>
                </a:cubicBezTo>
                <a:cubicBezTo>
                  <a:pt x="31" y="39"/>
                  <a:pt x="31" y="39"/>
                  <a:pt x="31" y="39"/>
                </a:cubicBezTo>
                <a:cubicBezTo>
                  <a:pt x="31" y="45"/>
                  <a:pt x="27" y="57"/>
                  <a:pt x="23" y="57"/>
                </a:cubicBezTo>
                <a:cubicBezTo>
                  <a:pt x="19" y="56"/>
                  <a:pt x="15" y="44"/>
                  <a:pt x="14" y="39"/>
                </a:cubicBezTo>
                <a:cubicBezTo>
                  <a:pt x="17" y="38"/>
                  <a:pt x="17" y="38"/>
                  <a:pt x="17" y="38"/>
                </a:cubicBezTo>
                <a:cubicBezTo>
                  <a:pt x="16" y="37"/>
                  <a:pt x="16" y="37"/>
                  <a:pt x="16" y="37"/>
                </a:cubicBezTo>
                <a:cubicBezTo>
                  <a:pt x="10" y="39"/>
                  <a:pt x="10" y="39"/>
                  <a:pt x="10" y="39"/>
                </a:cubicBezTo>
                <a:cubicBezTo>
                  <a:pt x="8" y="39"/>
                  <a:pt x="6" y="40"/>
                  <a:pt x="4" y="40"/>
                </a:cubicBezTo>
                <a:cubicBezTo>
                  <a:pt x="1" y="47"/>
                  <a:pt x="0" y="55"/>
                  <a:pt x="0" y="63"/>
                </a:cubicBezTo>
                <a:cubicBezTo>
                  <a:pt x="4" y="73"/>
                  <a:pt x="42" y="72"/>
                  <a:pt x="46" y="63"/>
                </a:cubicBezTo>
                <a:cubicBezTo>
                  <a:pt x="45" y="55"/>
                  <a:pt x="44" y="47"/>
                  <a:pt x="41" y="40"/>
                </a:cubicBezTo>
                <a:cubicBezTo>
                  <a:pt x="39" y="40"/>
                  <a:pt x="38" y="39"/>
                  <a:pt x="36" y="39"/>
                </a:cubicBezTo>
                <a:close/>
                <a:moveTo>
                  <a:pt x="31" y="27"/>
                </a:moveTo>
                <a:cubicBezTo>
                  <a:pt x="32" y="24"/>
                  <a:pt x="33" y="21"/>
                  <a:pt x="32" y="18"/>
                </a:cubicBezTo>
                <a:cubicBezTo>
                  <a:pt x="30" y="15"/>
                  <a:pt x="24" y="13"/>
                  <a:pt x="23" y="11"/>
                </a:cubicBezTo>
                <a:cubicBezTo>
                  <a:pt x="23" y="11"/>
                  <a:pt x="22" y="11"/>
                  <a:pt x="22" y="10"/>
                </a:cubicBezTo>
                <a:cubicBezTo>
                  <a:pt x="22" y="11"/>
                  <a:pt x="22" y="11"/>
                  <a:pt x="22" y="11"/>
                </a:cubicBezTo>
                <a:cubicBezTo>
                  <a:pt x="21" y="13"/>
                  <a:pt x="15" y="15"/>
                  <a:pt x="13" y="18"/>
                </a:cubicBezTo>
                <a:cubicBezTo>
                  <a:pt x="13" y="19"/>
                  <a:pt x="13" y="19"/>
                  <a:pt x="13" y="20"/>
                </a:cubicBezTo>
                <a:cubicBezTo>
                  <a:pt x="13" y="21"/>
                  <a:pt x="13" y="22"/>
                  <a:pt x="13" y="24"/>
                </a:cubicBezTo>
                <a:cubicBezTo>
                  <a:pt x="14" y="27"/>
                  <a:pt x="17" y="31"/>
                  <a:pt x="20" y="33"/>
                </a:cubicBezTo>
                <a:cubicBezTo>
                  <a:pt x="21" y="33"/>
                  <a:pt x="22" y="33"/>
                  <a:pt x="23" y="34"/>
                </a:cubicBezTo>
                <a:cubicBezTo>
                  <a:pt x="24" y="33"/>
                  <a:pt x="25" y="33"/>
                  <a:pt x="26" y="32"/>
                </a:cubicBezTo>
                <a:cubicBezTo>
                  <a:pt x="28" y="31"/>
                  <a:pt x="30" y="29"/>
                  <a:pt x="31" y="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22" name="Freeform 5702"/>
          <p:cNvSpPr>
            <a:spLocks noEditPoints="1"/>
          </p:cNvSpPr>
          <p:nvPr/>
        </p:nvSpPr>
        <p:spPr bwMode="auto">
          <a:xfrm>
            <a:off x="5399450" y="2066363"/>
            <a:ext cx="409328" cy="582646"/>
          </a:xfrm>
          <a:custGeom>
            <a:avLst/>
            <a:gdLst>
              <a:gd name="T0" fmla="*/ 37 w 52"/>
              <a:gd name="T1" fmla="*/ 42 h 74"/>
              <a:gd name="T2" fmla="*/ 47 w 52"/>
              <a:gd name="T3" fmla="*/ 44 h 74"/>
              <a:gd name="T4" fmla="*/ 52 w 52"/>
              <a:gd name="T5" fmla="*/ 67 h 74"/>
              <a:gd name="T6" fmla="*/ 0 w 52"/>
              <a:gd name="T7" fmla="*/ 67 h 74"/>
              <a:gd name="T8" fmla="*/ 5 w 52"/>
              <a:gd name="T9" fmla="*/ 44 h 74"/>
              <a:gd name="T10" fmla="*/ 15 w 52"/>
              <a:gd name="T11" fmla="*/ 42 h 74"/>
              <a:gd name="T12" fmla="*/ 37 w 52"/>
              <a:gd name="T13" fmla="*/ 42 h 74"/>
              <a:gd name="T14" fmla="*/ 15 w 52"/>
              <a:gd name="T15" fmla="*/ 19 h 74"/>
              <a:gd name="T16" fmla="*/ 25 w 52"/>
              <a:gd name="T17" fmla="*/ 17 h 74"/>
              <a:gd name="T18" fmla="*/ 37 w 52"/>
              <a:gd name="T19" fmla="*/ 19 h 74"/>
              <a:gd name="T20" fmla="*/ 36 w 52"/>
              <a:gd name="T21" fmla="*/ 28 h 74"/>
              <a:gd name="T22" fmla="*/ 31 w 52"/>
              <a:gd name="T23" fmla="*/ 35 h 74"/>
              <a:gd name="T24" fmla="*/ 26 w 52"/>
              <a:gd name="T25" fmla="*/ 37 h 74"/>
              <a:gd name="T26" fmla="*/ 21 w 52"/>
              <a:gd name="T27" fmla="*/ 36 h 74"/>
              <a:gd name="T28" fmla="*/ 16 w 52"/>
              <a:gd name="T29" fmla="*/ 29 h 74"/>
              <a:gd name="T30" fmla="*/ 15 w 52"/>
              <a:gd name="T31" fmla="*/ 20 h 74"/>
              <a:gd name="T32" fmla="*/ 15 w 52"/>
              <a:gd name="T33" fmla="*/ 19 h 74"/>
              <a:gd name="T34" fmla="*/ 40 w 52"/>
              <a:gd name="T35" fmla="*/ 28 h 74"/>
              <a:gd name="T36" fmla="*/ 41 w 52"/>
              <a:gd name="T37" fmla="*/ 26 h 74"/>
              <a:gd name="T38" fmla="*/ 42 w 52"/>
              <a:gd name="T39" fmla="*/ 21 h 74"/>
              <a:gd name="T40" fmla="*/ 41 w 52"/>
              <a:gd name="T41" fmla="*/ 21 h 74"/>
              <a:gd name="T42" fmla="*/ 37 w 52"/>
              <a:gd name="T43" fmla="*/ 4 h 74"/>
              <a:gd name="T44" fmla="*/ 35 w 52"/>
              <a:gd name="T45" fmla="*/ 6 h 74"/>
              <a:gd name="T46" fmla="*/ 31 w 52"/>
              <a:gd name="T47" fmla="*/ 1 h 74"/>
              <a:gd name="T48" fmla="*/ 29 w 52"/>
              <a:gd name="T49" fmla="*/ 4 h 74"/>
              <a:gd name="T50" fmla="*/ 25 w 52"/>
              <a:gd name="T51" fmla="*/ 0 h 74"/>
              <a:gd name="T52" fmla="*/ 23 w 52"/>
              <a:gd name="T53" fmla="*/ 3 h 74"/>
              <a:gd name="T54" fmla="*/ 22 w 52"/>
              <a:gd name="T55" fmla="*/ 4 h 74"/>
              <a:gd name="T56" fmla="*/ 20 w 52"/>
              <a:gd name="T57" fmla="*/ 2 h 74"/>
              <a:gd name="T58" fmla="*/ 17 w 52"/>
              <a:gd name="T59" fmla="*/ 6 h 74"/>
              <a:gd name="T60" fmla="*/ 15 w 52"/>
              <a:gd name="T61" fmla="*/ 5 h 74"/>
              <a:gd name="T62" fmla="*/ 11 w 52"/>
              <a:gd name="T63" fmla="*/ 21 h 74"/>
              <a:gd name="T64" fmla="*/ 11 w 52"/>
              <a:gd name="T65" fmla="*/ 21 h 74"/>
              <a:gd name="T66" fmla="*/ 11 w 52"/>
              <a:gd name="T67" fmla="*/ 26 h 74"/>
              <a:gd name="T68" fmla="*/ 12 w 52"/>
              <a:gd name="T69" fmla="*/ 28 h 74"/>
              <a:gd name="T70" fmla="*/ 13 w 52"/>
              <a:gd name="T71" fmla="*/ 31 h 74"/>
              <a:gd name="T72" fmla="*/ 19 w 52"/>
              <a:gd name="T73" fmla="*/ 38 h 74"/>
              <a:gd name="T74" fmla="*/ 26 w 52"/>
              <a:gd name="T75" fmla="*/ 41 h 74"/>
              <a:gd name="T76" fmla="*/ 33 w 52"/>
              <a:gd name="T77" fmla="*/ 38 h 74"/>
              <a:gd name="T78" fmla="*/ 39 w 52"/>
              <a:gd name="T79" fmla="*/ 29 h 74"/>
              <a:gd name="T80" fmla="*/ 40 w 52"/>
              <a:gd name="T81" fmla="*/ 28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52" h="74">
                <a:moveTo>
                  <a:pt x="37" y="42"/>
                </a:moveTo>
                <a:cubicBezTo>
                  <a:pt x="40" y="41"/>
                  <a:pt x="45" y="43"/>
                  <a:pt x="47" y="44"/>
                </a:cubicBezTo>
                <a:cubicBezTo>
                  <a:pt x="50" y="51"/>
                  <a:pt x="52" y="58"/>
                  <a:pt x="52" y="67"/>
                </a:cubicBezTo>
                <a:cubicBezTo>
                  <a:pt x="48" y="74"/>
                  <a:pt x="4" y="74"/>
                  <a:pt x="0" y="67"/>
                </a:cubicBezTo>
                <a:cubicBezTo>
                  <a:pt x="0" y="58"/>
                  <a:pt x="2" y="51"/>
                  <a:pt x="5" y="44"/>
                </a:cubicBezTo>
                <a:cubicBezTo>
                  <a:pt x="8" y="43"/>
                  <a:pt x="11" y="42"/>
                  <a:pt x="15" y="42"/>
                </a:cubicBezTo>
                <a:cubicBezTo>
                  <a:pt x="16" y="54"/>
                  <a:pt x="35" y="56"/>
                  <a:pt x="37" y="42"/>
                </a:cubicBezTo>
                <a:close/>
                <a:moveTo>
                  <a:pt x="15" y="19"/>
                </a:moveTo>
                <a:cubicBezTo>
                  <a:pt x="17" y="19"/>
                  <a:pt x="21" y="17"/>
                  <a:pt x="25" y="17"/>
                </a:cubicBezTo>
                <a:cubicBezTo>
                  <a:pt x="30" y="17"/>
                  <a:pt x="35" y="19"/>
                  <a:pt x="37" y="19"/>
                </a:cubicBezTo>
                <a:cubicBezTo>
                  <a:pt x="38" y="22"/>
                  <a:pt x="37" y="25"/>
                  <a:pt x="36" y="28"/>
                </a:cubicBezTo>
                <a:cubicBezTo>
                  <a:pt x="35" y="31"/>
                  <a:pt x="33" y="34"/>
                  <a:pt x="31" y="35"/>
                </a:cubicBezTo>
                <a:cubicBezTo>
                  <a:pt x="30" y="37"/>
                  <a:pt x="28" y="37"/>
                  <a:pt x="26" y="37"/>
                </a:cubicBezTo>
                <a:cubicBezTo>
                  <a:pt x="25" y="38"/>
                  <a:pt x="23" y="37"/>
                  <a:pt x="21" y="36"/>
                </a:cubicBezTo>
                <a:cubicBezTo>
                  <a:pt x="19" y="35"/>
                  <a:pt x="17" y="32"/>
                  <a:pt x="16" y="29"/>
                </a:cubicBezTo>
                <a:cubicBezTo>
                  <a:pt x="15" y="27"/>
                  <a:pt x="15" y="23"/>
                  <a:pt x="15" y="20"/>
                </a:cubicBezTo>
                <a:cubicBezTo>
                  <a:pt x="15" y="20"/>
                  <a:pt x="15" y="20"/>
                  <a:pt x="15" y="19"/>
                </a:cubicBezTo>
                <a:close/>
                <a:moveTo>
                  <a:pt x="40" y="28"/>
                </a:moveTo>
                <a:cubicBezTo>
                  <a:pt x="40" y="28"/>
                  <a:pt x="41" y="27"/>
                  <a:pt x="41" y="26"/>
                </a:cubicBezTo>
                <a:cubicBezTo>
                  <a:pt x="42" y="24"/>
                  <a:pt x="42" y="21"/>
                  <a:pt x="42" y="21"/>
                </a:cubicBezTo>
                <a:cubicBezTo>
                  <a:pt x="41" y="21"/>
                  <a:pt x="41" y="21"/>
                  <a:pt x="41" y="21"/>
                </a:cubicBezTo>
                <a:cubicBezTo>
                  <a:pt x="42" y="14"/>
                  <a:pt x="42" y="9"/>
                  <a:pt x="37" y="4"/>
                </a:cubicBezTo>
                <a:cubicBezTo>
                  <a:pt x="37" y="4"/>
                  <a:pt x="36" y="5"/>
                  <a:pt x="35" y="6"/>
                </a:cubicBezTo>
                <a:cubicBezTo>
                  <a:pt x="35" y="5"/>
                  <a:pt x="34" y="3"/>
                  <a:pt x="31" y="1"/>
                </a:cubicBezTo>
                <a:cubicBezTo>
                  <a:pt x="31" y="1"/>
                  <a:pt x="29" y="3"/>
                  <a:pt x="29" y="4"/>
                </a:cubicBezTo>
                <a:cubicBezTo>
                  <a:pt x="28" y="3"/>
                  <a:pt x="26" y="1"/>
                  <a:pt x="25" y="0"/>
                </a:cubicBezTo>
                <a:cubicBezTo>
                  <a:pt x="25" y="0"/>
                  <a:pt x="24" y="2"/>
                  <a:pt x="23" y="3"/>
                </a:cubicBezTo>
                <a:cubicBezTo>
                  <a:pt x="23" y="3"/>
                  <a:pt x="23" y="4"/>
                  <a:pt x="22" y="4"/>
                </a:cubicBezTo>
                <a:cubicBezTo>
                  <a:pt x="22" y="3"/>
                  <a:pt x="20" y="2"/>
                  <a:pt x="20" y="2"/>
                </a:cubicBezTo>
                <a:cubicBezTo>
                  <a:pt x="19" y="3"/>
                  <a:pt x="17" y="4"/>
                  <a:pt x="17" y="6"/>
                </a:cubicBezTo>
                <a:cubicBezTo>
                  <a:pt x="16" y="6"/>
                  <a:pt x="16" y="5"/>
                  <a:pt x="15" y="5"/>
                </a:cubicBezTo>
                <a:cubicBezTo>
                  <a:pt x="10" y="9"/>
                  <a:pt x="10" y="15"/>
                  <a:pt x="11" y="21"/>
                </a:cubicBezTo>
                <a:cubicBezTo>
                  <a:pt x="11" y="21"/>
                  <a:pt x="11" y="21"/>
                  <a:pt x="11" y="21"/>
                </a:cubicBezTo>
                <a:cubicBezTo>
                  <a:pt x="11" y="21"/>
                  <a:pt x="10" y="24"/>
                  <a:pt x="11" y="26"/>
                </a:cubicBezTo>
                <a:cubicBezTo>
                  <a:pt x="11" y="27"/>
                  <a:pt x="12" y="27"/>
                  <a:pt x="12" y="28"/>
                </a:cubicBezTo>
                <a:cubicBezTo>
                  <a:pt x="13" y="29"/>
                  <a:pt x="13" y="30"/>
                  <a:pt x="13" y="31"/>
                </a:cubicBezTo>
                <a:cubicBezTo>
                  <a:pt x="15" y="34"/>
                  <a:pt x="17" y="37"/>
                  <a:pt x="19" y="38"/>
                </a:cubicBezTo>
                <a:cubicBezTo>
                  <a:pt x="22" y="40"/>
                  <a:pt x="24" y="41"/>
                  <a:pt x="26" y="41"/>
                </a:cubicBezTo>
                <a:cubicBezTo>
                  <a:pt x="29" y="40"/>
                  <a:pt x="31" y="39"/>
                  <a:pt x="33" y="38"/>
                </a:cubicBezTo>
                <a:cubicBezTo>
                  <a:pt x="36" y="36"/>
                  <a:pt x="38" y="33"/>
                  <a:pt x="39" y="29"/>
                </a:cubicBezTo>
                <a:cubicBezTo>
                  <a:pt x="39" y="29"/>
                  <a:pt x="40" y="28"/>
                  <a:pt x="40" y="2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23" name="Freeform 5708"/>
          <p:cNvSpPr>
            <a:spLocks noEditPoints="1"/>
          </p:cNvSpPr>
          <p:nvPr/>
        </p:nvSpPr>
        <p:spPr bwMode="auto">
          <a:xfrm>
            <a:off x="7367703" y="2094021"/>
            <a:ext cx="457266" cy="527330"/>
          </a:xfrm>
          <a:custGeom>
            <a:avLst/>
            <a:gdLst>
              <a:gd name="T0" fmla="*/ 39 w 58"/>
              <a:gd name="T1" fmla="*/ 26 h 67"/>
              <a:gd name="T2" fmla="*/ 33 w 58"/>
              <a:gd name="T3" fmla="*/ 34 h 67"/>
              <a:gd name="T4" fmla="*/ 29 w 58"/>
              <a:gd name="T5" fmla="*/ 36 h 67"/>
              <a:gd name="T6" fmla="*/ 29 w 58"/>
              <a:gd name="T7" fmla="*/ 36 h 67"/>
              <a:gd name="T8" fmla="*/ 28 w 58"/>
              <a:gd name="T9" fmla="*/ 36 h 67"/>
              <a:gd name="T10" fmla="*/ 25 w 58"/>
              <a:gd name="T11" fmla="*/ 35 h 67"/>
              <a:gd name="T12" fmla="*/ 17 w 58"/>
              <a:gd name="T13" fmla="*/ 25 h 67"/>
              <a:gd name="T14" fmla="*/ 16 w 58"/>
              <a:gd name="T15" fmla="*/ 7 h 67"/>
              <a:gd name="T16" fmla="*/ 19 w 58"/>
              <a:gd name="T17" fmla="*/ 4 h 67"/>
              <a:gd name="T18" fmla="*/ 38 w 58"/>
              <a:gd name="T19" fmla="*/ 4 h 67"/>
              <a:gd name="T20" fmla="*/ 42 w 58"/>
              <a:gd name="T21" fmla="*/ 10 h 67"/>
              <a:gd name="T22" fmla="*/ 39 w 58"/>
              <a:gd name="T23" fmla="*/ 26 h 67"/>
              <a:gd name="T24" fmla="*/ 44 w 58"/>
              <a:gd name="T25" fmla="*/ 9 h 67"/>
              <a:gd name="T26" fmla="*/ 48 w 58"/>
              <a:gd name="T27" fmla="*/ 8 h 67"/>
              <a:gd name="T28" fmla="*/ 51 w 58"/>
              <a:gd name="T29" fmla="*/ 15 h 67"/>
              <a:gd name="T30" fmla="*/ 58 w 58"/>
              <a:gd name="T31" fmla="*/ 18 h 67"/>
              <a:gd name="T32" fmla="*/ 56 w 58"/>
              <a:gd name="T33" fmla="*/ 14 h 67"/>
              <a:gd name="T34" fmla="*/ 50 w 58"/>
              <a:gd name="T35" fmla="*/ 1 h 67"/>
              <a:gd name="T36" fmla="*/ 42 w 58"/>
              <a:gd name="T37" fmla="*/ 4 h 67"/>
              <a:gd name="T38" fmla="*/ 44 w 58"/>
              <a:gd name="T39" fmla="*/ 9 h 67"/>
              <a:gd name="T40" fmla="*/ 13 w 58"/>
              <a:gd name="T41" fmla="*/ 9 h 67"/>
              <a:gd name="T42" fmla="*/ 16 w 58"/>
              <a:gd name="T43" fmla="*/ 4 h 67"/>
              <a:gd name="T44" fmla="*/ 8 w 58"/>
              <a:gd name="T45" fmla="*/ 1 h 67"/>
              <a:gd name="T46" fmla="*/ 2 w 58"/>
              <a:gd name="T47" fmla="*/ 14 h 67"/>
              <a:gd name="T48" fmla="*/ 0 w 58"/>
              <a:gd name="T49" fmla="*/ 18 h 67"/>
              <a:gd name="T50" fmla="*/ 7 w 58"/>
              <a:gd name="T51" fmla="*/ 15 h 67"/>
              <a:gd name="T52" fmla="*/ 10 w 58"/>
              <a:gd name="T53" fmla="*/ 8 h 67"/>
              <a:gd name="T54" fmla="*/ 13 w 58"/>
              <a:gd name="T55" fmla="*/ 9 h 67"/>
              <a:gd name="T56" fmla="*/ 37 w 58"/>
              <a:gd name="T57" fmla="*/ 23 h 67"/>
              <a:gd name="T58" fmla="*/ 36 w 58"/>
              <a:gd name="T59" fmla="*/ 15 h 67"/>
              <a:gd name="T60" fmla="*/ 22 w 58"/>
              <a:gd name="T61" fmla="*/ 15 h 67"/>
              <a:gd name="T62" fmla="*/ 20 w 58"/>
              <a:gd name="T63" fmla="*/ 23 h 67"/>
              <a:gd name="T64" fmla="*/ 20 w 58"/>
              <a:gd name="T65" fmla="*/ 24 h 67"/>
              <a:gd name="T66" fmla="*/ 26 w 58"/>
              <a:gd name="T67" fmla="*/ 32 h 67"/>
              <a:gd name="T68" fmla="*/ 29 w 58"/>
              <a:gd name="T69" fmla="*/ 33 h 67"/>
              <a:gd name="T70" fmla="*/ 31 w 58"/>
              <a:gd name="T71" fmla="*/ 32 h 67"/>
              <a:gd name="T72" fmla="*/ 37 w 58"/>
              <a:gd name="T73" fmla="*/ 24 h 67"/>
              <a:gd name="T74" fmla="*/ 37 w 58"/>
              <a:gd name="T75" fmla="*/ 23 h 67"/>
              <a:gd name="T76" fmla="*/ 36 w 58"/>
              <a:gd name="T77" fmla="*/ 37 h 67"/>
              <a:gd name="T78" fmla="*/ 45 w 58"/>
              <a:gd name="T79" fmla="*/ 39 h 67"/>
              <a:gd name="T80" fmla="*/ 50 w 58"/>
              <a:gd name="T81" fmla="*/ 61 h 67"/>
              <a:gd name="T82" fmla="*/ 45 w 58"/>
              <a:gd name="T83" fmla="*/ 63 h 67"/>
              <a:gd name="T84" fmla="*/ 44 w 58"/>
              <a:gd name="T85" fmla="*/ 56 h 67"/>
              <a:gd name="T86" fmla="*/ 43 w 58"/>
              <a:gd name="T87" fmla="*/ 57 h 67"/>
              <a:gd name="T88" fmla="*/ 42 w 58"/>
              <a:gd name="T89" fmla="*/ 64 h 67"/>
              <a:gd name="T90" fmla="*/ 15 w 58"/>
              <a:gd name="T91" fmla="*/ 64 h 67"/>
              <a:gd name="T92" fmla="*/ 13 w 58"/>
              <a:gd name="T93" fmla="*/ 57 h 67"/>
              <a:gd name="T94" fmla="*/ 13 w 58"/>
              <a:gd name="T95" fmla="*/ 56 h 67"/>
              <a:gd name="T96" fmla="*/ 12 w 58"/>
              <a:gd name="T97" fmla="*/ 63 h 67"/>
              <a:gd name="T98" fmla="*/ 7 w 58"/>
              <a:gd name="T99" fmla="*/ 61 h 67"/>
              <a:gd name="T100" fmla="*/ 12 w 58"/>
              <a:gd name="T101" fmla="*/ 39 h 67"/>
              <a:gd name="T102" fmla="*/ 21 w 58"/>
              <a:gd name="T103" fmla="*/ 37 h 67"/>
              <a:gd name="T104" fmla="*/ 29 w 58"/>
              <a:gd name="T105" fmla="*/ 55 h 67"/>
              <a:gd name="T106" fmla="*/ 36 w 58"/>
              <a:gd name="T107" fmla="*/ 3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58" h="67">
                <a:moveTo>
                  <a:pt x="39" y="26"/>
                </a:moveTo>
                <a:cubicBezTo>
                  <a:pt x="38" y="29"/>
                  <a:pt x="36" y="32"/>
                  <a:pt x="33" y="34"/>
                </a:cubicBezTo>
                <a:cubicBezTo>
                  <a:pt x="32" y="35"/>
                  <a:pt x="30" y="36"/>
                  <a:pt x="29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28" y="36"/>
                  <a:pt x="28" y="36"/>
                  <a:pt x="28" y="36"/>
                </a:cubicBezTo>
                <a:cubicBezTo>
                  <a:pt x="27" y="36"/>
                  <a:pt x="26" y="35"/>
                  <a:pt x="25" y="35"/>
                </a:cubicBezTo>
                <a:cubicBezTo>
                  <a:pt x="21" y="33"/>
                  <a:pt x="19" y="29"/>
                  <a:pt x="17" y="25"/>
                </a:cubicBezTo>
                <a:cubicBezTo>
                  <a:pt x="13" y="22"/>
                  <a:pt x="14" y="11"/>
                  <a:pt x="16" y="7"/>
                </a:cubicBezTo>
                <a:cubicBezTo>
                  <a:pt x="17" y="6"/>
                  <a:pt x="17" y="5"/>
                  <a:pt x="19" y="4"/>
                </a:cubicBezTo>
                <a:cubicBezTo>
                  <a:pt x="24" y="1"/>
                  <a:pt x="33" y="0"/>
                  <a:pt x="38" y="4"/>
                </a:cubicBezTo>
                <a:cubicBezTo>
                  <a:pt x="41" y="5"/>
                  <a:pt x="42" y="7"/>
                  <a:pt x="42" y="10"/>
                </a:cubicBezTo>
                <a:cubicBezTo>
                  <a:pt x="43" y="13"/>
                  <a:pt x="43" y="24"/>
                  <a:pt x="39" y="26"/>
                </a:cubicBezTo>
                <a:close/>
                <a:moveTo>
                  <a:pt x="44" y="9"/>
                </a:moveTo>
                <a:cubicBezTo>
                  <a:pt x="44" y="9"/>
                  <a:pt x="46" y="8"/>
                  <a:pt x="48" y="8"/>
                </a:cubicBezTo>
                <a:cubicBezTo>
                  <a:pt x="49" y="9"/>
                  <a:pt x="49" y="12"/>
                  <a:pt x="51" y="15"/>
                </a:cubicBezTo>
                <a:cubicBezTo>
                  <a:pt x="52" y="17"/>
                  <a:pt x="58" y="18"/>
                  <a:pt x="58" y="18"/>
                </a:cubicBezTo>
                <a:cubicBezTo>
                  <a:pt x="58" y="18"/>
                  <a:pt x="57" y="17"/>
                  <a:pt x="56" y="14"/>
                </a:cubicBezTo>
                <a:cubicBezTo>
                  <a:pt x="55" y="12"/>
                  <a:pt x="55" y="3"/>
                  <a:pt x="50" y="1"/>
                </a:cubicBezTo>
                <a:cubicBezTo>
                  <a:pt x="44" y="0"/>
                  <a:pt x="42" y="4"/>
                  <a:pt x="42" y="4"/>
                </a:cubicBezTo>
                <a:cubicBezTo>
                  <a:pt x="43" y="5"/>
                  <a:pt x="44" y="7"/>
                  <a:pt x="44" y="9"/>
                </a:cubicBezTo>
                <a:close/>
                <a:moveTo>
                  <a:pt x="13" y="9"/>
                </a:moveTo>
                <a:cubicBezTo>
                  <a:pt x="14" y="7"/>
                  <a:pt x="14" y="5"/>
                  <a:pt x="16" y="4"/>
                </a:cubicBezTo>
                <a:cubicBezTo>
                  <a:pt x="16" y="4"/>
                  <a:pt x="13" y="0"/>
                  <a:pt x="8" y="1"/>
                </a:cubicBezTo>
                <a:cubicBezTo>
                  <a:pt x="2" y="3"/>
                  <a:pt x="3" y="12"/>
                  <a:pt x="2" y="14"/>
                </a:cubicBezTo>
                <a:cubicBezTo>
                  <a:pt x="1" y="17"/>
                  <a:pt x="0" y="18"/>
                  <a:pt x="0" y="18"/>
                </a:cubicBezTo>
                <a:cubicBezTo>
                  <a:pt x="0" y="18"/>
                  <a:pt x="5" y="17"/>
                  <a:pt x="7" y="15"/>
                </a:cubicBezTo>
                <a:cubicBezTo>
                  <a:pt x="8" y="12"/>
                  <a:pt x="8" y="9"/>
                  <a:pt x="10" y="8"/>
                </a:cubicBezTo>
                <a:cubicBezTo>
                  <a:pt x="12" y="8"/>
                  <a:pt x="13" y="9"/>
                  <a:pt x="13" y="9"/>
                </a:cubicBezTo>
                <a:close/>
                <a:moveTo>
                  <a:pt x="37" y="23"/>
                </a:moveTo>
                <a:cubicBezTo>
                  <a:pt x="36" y="20"/>
                  <a:pt x="36" y="17"/>
                  <a:pt x="36" y="15"/>
                </a:cubicBezTo>
                <a:cubicBezTo>
                  <a:pt x="30" y="15"/>
                  <a:pt x="26" y="15"/>
                  <a:pt x="22" y="15"/>
                </a:cubicBezTo>
                <a:cubicBezTo>
                  <a:pt x="22" y="17"/>
                  <a:pt x="21" y="20"/>
                  <a:pt x="20" y="23"/>
                </a:cubicBezTo>
                <a:cubicBezTo>
                  <a:pt x="20" y="24"/>
                  <a:pt x="20" y="24"/>
                  <a:pt x="20" y="24"/>
                </a:cubicBezTo>
                <a:cubicBezTo>
                  <a:pt x="21" y="27"/>
                  <a:pt x="23" y="30"/>
                  <a:pt x="26" y="32"/>
                </a:cubicBezTo>
                <a:cubicBezTo>
                  <a:pt x="27" y="33"/>
                  <a:pt x="28" y="33"/>
                  <a:pt x="29" y="33"/>
                </a:cubicBezTo>
                <a:cubicBezTo>
                  <a:pt x="30" y="33"/>
                  <a:pt x="31" y="32"/>
                  <a:pt x="31" y="32"/>
                </a:cubicBezTo>
                <a:cubicBezTo>
                  <a:pt x="34" y="30"/>
                  <a:pt x="36" y="27"/>
                  <a:pt x="37" y="24"/>
                </a:cubicBezTo>
                <a:cubicBezTo>
                  <a:pt x="37" y="23"/>
                  <a:pt x="37" y="23"/>
                  <a:pt x="37" y="23"/>
                </a:cubicBezTo>
                <a:close/>
                <a:moveTo>
                  <a:pt x="36" y="37"/>
                </a:moveTo>
                <a:cubicBezTo>
                  <a:pt x="40" y="37"/>
                  <a:pt x="42" y="38"/>
                  <a:pt x="45" y="39"/>
                </a:cubicBezTo>
                <a:cubicBezTo>
                  <a:pt x="48" y="45"/>
                  <a:pt x="49" y="53"/>
                  <a:pt x="50" y="61"/>
                </a:cubicBezTo>
                <a:cubicBezTo>
                  <a:pt x="48" y="62"/>
                  <a:pt x="46" y="62"/>
                  <a:pt x="45" y="63"/>
                </a:cubicBezTo>
                <a:cubicBezTo>
                  <a:pt x="44" y="56"/>
                  <a:pt x="44" y="56"/>
                  <a:pt x="44" y="56"/>
                </a:cubicBezTo>
                <a:cubicBezTo>
                  <a:pt x="43" y="57"/>
                  <a:pt x="43" y="57"/>
                  <a:pt x="43" y="57"/>
                </a:cubicBezTo>
                <a:cubicBezTo>
                  <a:pt x="42" y="64"/>
                  <a:pt x="42" y="64"/>
                  <a:pt x="42" y="64"/>
                </a:cubicBezTo>
                <a:cubicBezTo>
                  <a:pt x="33" y="67"/>
                  <a:pt x="24" y="67"/>
                  <a:pt x="15" y="64"/>
                </a:cubicBezTo>
                <a:cubicBezTo>
                  <a:pt x="13" y="57"/>
                  <a:pt x="13" y="57"/>
                  <a:pt x="13" y="57"/>
                </a:cubicBezTo>
                <a:cubicBezTo>
                  <a:pt x="13" y="56"/>
                  <a:pt x="13" y="56"/>
                  <a:pt x="13" y="56"/>
                </a:cubicBezTo>
                <a:cubicBezTo>
                  <a:pt x="12" y="63"/>
                  <a:pt x="12" y="63"/>
                  <a:pt x="12" y="63"/>
                </a:cubicBezTo>
                <a:cubicBezTo>
                  <a:pt x="11" y="62"/>
                  <a:pt x="9" y="62"/>
                  <a:pt x="7" y="61"/>
                </a:cubicBezTo>
                <a:cubicBezTo>
                  <a:pt x="7" y="53"/>
                  <a:pt x="9" y="45"/>
                  <a:pt x="12" y="39"/>
                </a:cubicBezTo>
                <a:cubicBezTo>
                  <a:pt x="15" y="38"/>
                  <a:pt x="17" y="37"/>
                  <a:pt x="21" y="37"/>
                </a:cubicBezTo>
                <a:cubicBezTo>
                  <a:pt x="21" y="43"/>
                  <a:pt x="25" y="54"/>
                  <a:pt x="29" y="55"/>
                </a:cubicBezTo>
                <a:cubicBezTo>
                  <a:pt x="32" y="55"/>
                  <a:pt x="36" y="43"/>
                  <a:pt x="36" y="3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24" name="Freeform 5709"/>
          <p:cNvSpPr>
            <a:spLocks noEditPoints="1"/>
          </p:cNvSpPr>
          <p:nvPr/>
        </p:nvSpPr>
        <p:spPr bwMode="auto">
          <a:xfrm>
            <a:off x="1416852" y="2066363"/>
            <a:ext cx="405640" cy="582646"/>
          </a:xfrm>
          <a:custGeom>
            <a:avLst/>
            <a:gdLst>
              <a:gd name="T0" fmla="*/ 41 w 52"/>
              <a:gd name="T1" fmla="*/ 19 h 74"/>
              <a:gd name="T2" fmla="*/ 41 w 52"/>
              <a:gd name="T3" fmla="*/ 21 h 74"/>
              <a:gd name="T4" fmla="*/ 43 w 52"/>
              <a:gd name="T5" fmla="*/ 21 h 74"/>
              <a:gd name="T6" fmla="*/ 42 w 52"/>
              <a:gd name="T7" fmla="*/ 26 h 74"/>
              <a:gd name="T8" fmla="*/ 41 w 52"/>
              <a:gd name="T9" fmla="*/ 28 h 74"/>
              <a:gd name="T10" fmla="*/ 40 w 52"/>
              <a:gd name="T11" fmla="*/ 30 h 74"/>
              <a:gd name="T12" fmla="*/ 34 w 52"/>
              <a:gd name="T13" fmla="*/ 39 h 74"/>
              <a:gd name="T14" fmla="*/ 27 w 52"/>
              <a:gd name="T15" fmla="*/ 42 h 74"/>
              <a:gd name="T16" fmla="*/ 19 w 52"/>
              <a:gd name="T17" fmla="*/ 39 h 74"/>
              <a:gd name="T18" fmla="*/ 13 w 52"/>
              <a:gd name="T19" fmla="*/ 31 h 74"/>
              <a:gd name="T20" fmla="*/ 12 w 52"/>
              <a:gd name="T21" fmla="*/ 28 h 74"/>
              <a:gd name="T22" fmla="*/ 11 w 52"/>
              <a:gd name="T23" fmla="*/ 26 h 74"/>
              <a:gd name="T24" fmla="*/ 10 w 52"/>
              <a:gd name="T25" fmla="*/ 21 h 74"/>
              <a:gd name="T26" fmla="*/ 12 w 52"/>
              <a:gd name="T27" fmla="*/ 21 h 74"/>
              <a:gd name="T28" fmla="*/ 12 w 52"/>
              <a:gd name="T29" fmla="*/ 20 h 74"/>
              <a:gd name="T30" fmla="*/ 41 w 52"/>
              <a:gd name="T31" fmla="*/ 19 h 74"/>
              <a:gd name="T32" fmla="*/ 20 w 52"/>
              <a:gd name="T33" fmla="*/ 35 h 74"/>
              <a:gd name="T34" fmla="*/ 23 w 52"/>
              <a:gd name="T35" fmla="*/ 31 h 74"/>
              <a:gd name="T36" fmla="*/ 23 w 52"/>
              <a:gd name="T37" fmla="*/ 31 h 74"/>
              <a:gd name="T38" fmla="*/ 23 w 52"/>
              <a:gd name="T39" fmla="*/ 31 h 74"/>
              <a:gd name="T40" fmla="*/ 26 w 52"/>
              <a:gd name="T41" fmla="*/ 31 h 74"/>
              <a:gd name="T42" fmla="*/ 27 w 52"/>
              <a:gd name="T43" fmla="*/ 31 h 74"/>
              <a:gd name="T44" fmla="*/ 30 w 52"/>
              <a:gd name="T45" fmla="*/ 31 h 74"/>
              <a:gd name="T46" fmla="*/ 30 w 52"/>
              <a:gd name="T47" fmla="*/ 31 h 74"/>
              <a:gd name="T48" fmla="*/ 30 w 52"/>
              <a:gd name="T49" fmla="*/ 31 h 74"/>
              <a:gd name="T50" fmla="*/ 33 w 52"/>
              <a:gd name="T51" fmla="*/ 35 h 74"/>
              <a:gd name="T52" fmla="*/ 37 w 52"/>
              <a:gd name="T53" fmla="*/ 29 h 74"/>
              <a:gd name="T54" fmla="*/ 38 w 52"/>
              <a:gd name="T55" fmla="*/ 19 h 74"/>
              <a:gd name="T56" fmla="*/ 15 w 52"/>
              <a:gd name="T57" fmla="*/ 20 h 74"/>
              <a:gd name="T58" fmla="*/ 16 w 52"/>
              <a:gd name="T59" fmla="*/ 30 h 74"/>
              <a:gd name="T60" fmla="*/ 20 w 52"/>
              <a:gd name="T61" fmla="*/ 35 h 74"/>
              <a:gd name="T62" fmla="*/ 31 w 52"/>
              <a:gd name="T63" fmla="*/ 37 h 74"/>
              <a:gd name="T64" fmla="*/ 31 w 52"/>
              <a:gd name="T65" fmla="*/ 36 h 74"/>
              <a:gd name="T66" fmla="*/ 29 w 52"/>
              <a:gd name="T67" fmla="*/ 33 h 74"/>
              <a:gd name="T68" fmla="*/ 27 w 52"/>
              <a:gd name="T69" fmla="*/ 33 h 74"/>
              <a:gd name="T70" fmla="*/ 26 w 52"/>
              <a:gd name="T71" fmla="*/ 33 h 74"/>
              <a:gd name="T72" fmla="*/ 23 w 52"/>
              <a:gd name="T73" fmla="*/ 33 h 74"/>
              <a:gd name="T74" fmla="*/ 22 w 52"/>
              <a:gd name="T75" fmla="*/ 36 h 74"/>
              <a:gd name="T76" fmla="*/ 22 w 52"/>
              <a:gd name="T77" fmla="*/ 37 h 74"/>
              <a:gd name="T78" fmla="*/ 27 w 52"/>
              <a:gd name="T79" fmla="*/ 38 h 74"/>
              <a:gd name="T80" fmla="*/ 31 w 52"/>
              <a:gd name="T81" fmla="*/ 37 h 74"/>
              <a:gd name="T82" fmla="*/ 37 w 52"/>
              <a:gd name="T83" fmla="*/ 44 h 74"/>
              <a:gd name="T84" fmla="*/ 48 w 52"/>
              <a:gd name="T85" fmla="*/ 46 h 74"/>
              <a:gd name="T86" fmla="*/ 52 w 52"/>
              <a:gd name="T87" fmla="*/ 68 h 74"/>
              <a:gd name="T88" fmla="*/ 46 w 52"/>
              <a:gd name="T89" fmla="*/ 71 h 74"/>
              <a:gd name="T90" fmla="*/ 46 w 52"/>
              <a:gd name="T91" fmla="*/ 60 h 74"/>
              <a:gd name="T92" fmla="*/ 44 w 52"/>
              <a:gd name="T93" fmla="*/ 61 h 74"/>
              <a:gd name="T94" fmla="*/ 44 w 52"/>
              <a:gd name="T95" fmla="*/ 72 h 74"/>
              <a:gd name="T96" fmla="*/ 9 w 52"/>
              <a:gd name="T97" fmla="*/ 72 h 74"/>
              <a:gd name="T98" fmla="*/ 9 w 52"/>
              <a:gd name="T99" fmla="*/ 61 h 74"/>
              <a:gd name="T100" fmla="*/ 7 w 52"/>
              <a:gd name="T101" fmla="*/ 60 h 74"/>
              <a:gd name="T102" fmla="*/ 7 w 52"/>
              <a:gd name="T103" fmla="*/ 72 h 74"/>
              <a:gd name="T104" fmla="*/ 0 w 52"/>
              <a:gd name="T105" fmla="*/ 68 h 74"/>
              <a:gd name="T106" fmla="*/ 4 w 52"/>
              <a:gd name="T107" fmla="*/ 46 h 74"/>
              <a:gd name="T108" fmla="*/ 16 w 52"/>
              <a:gd name="T109" fmla="*/ 44 h 74"/>
              <a:gd name="T110" fmla="*/ 37 w 52"/>
              <a:gd name="T111" fmla="*/ 44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52" h="74">
                <a:moveTo>
                  <a:pt x="41" y="19"/>
                </a:moveTo>
                <a:cubicBezTo>
                  <a:pt x="41" y="20"/>
                  <a:pt x="41" y="20"/>
                  <a:pt x="41" y="21"/>
                </a:cubicBezTo>
                <a:cubicBezTo>
                  <a:pt x="43" y="21"/>
                  <a:pt x="43" y="21"/>
                  <a:pt x="43" y="21"/>
                </a:cubicBezTo>
                <a:cubicBezTo>
                  <a:pt x="43" y="21"/>
                  <a:pt x="43" y="24"/>
                  <a:pt x="42" y="26"/>
                </a:cubicBezTo>
                <a:cubicBezTo>
                  <a:pt x="42" y="27"/>
                  <a:pt x="41" y="27"/>
                  <a:pt x="41" y="28"/>
                </a:cubicBezTo>
                <a:cubicBezTo>
                  <a:pt x="40" y="28"/>
                  <a:pt x="40" y="29"/>
                  <a:pt x="40" y="30"/>
                </a:cubicBezTo>
                <a:cubicBezTo>
                  <a:pt x="39" y="34"/>
                  <a:pt x="36" y="37"/>
                  <a:pt x="34" y="39"/>
                </a:cubicBezTo>
                <a:cubicBezTo>
                  <a:pt x="32" y="41"/>
                  <a:pt x="29" y="41"/>
                  <a:pt x="27" y="42"/>
                </a:cubicBezTo>
                <a:cubicBezTo>
                  <a:pt x="24" y="42"/>
                  <a:pt x="22" y="41"/>
                  <a:pt x="19" y="39"/>
                </a:cubicBezTo>
                <a:cubicBezTo>
                  <a:pt x="17" y="38"/>
                  <a:pt x="15" y="35"/>
                  <a:pt x="13" y="31"/>
                </a:cubicBezTo>
                <a:cubicBezTo>
                  <a:pt x="13" y="30"/>
                  <a:pt x="12" y="29"/>
                  <a:pt x="12" y="28"/>
                </a:cubicBezTo>
                <a:cubicBezTo>
                  <a:pt x="12" y="27"/>
                  <a:pt x="11" y="27"/>
                  <a:pt x="11" y="26"/>
                </a:cubicBezTo>
                <a:cubicBezTo>
                  <a:pt x="10" y="24"/>
                  <a:pt x="10" y="21"/>
                  <a:pt x="10" y="21"/>
                </a:cubicBezTo>
                <a:cubicBezTo>
                  <a:pt x="12" y="21"/>
                  <a:pt x="12" y="21"/>
                  <a:pt x="12" y="21"/>
                </a:cubicBezTo>
                <a:cubicBezTo>
                  <a:pt x="12" y="21"/>
                  <a:pt x="12" y="20"/>
                  <a:pt x="12" y="20"/>
                </a:cubicBezTo>
                <a:cubicBezTo>
                  <a:pt x="13" y="2"/>
                  <a:pt x="39" y="0"/>
                  <a:pt x="41" y="19"/>
                </a:cubicBezTo>
                <a:close/>
                <a:moveTo>
                  <a:pt x="20" y="35"/>
                </a:moveTo>
                <a:cubicBezTo>
                  <a:pt x="20" y="33"/>
                  <a:pt x="21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6" y="31"/>
                  <a:pt x="26" y="31"/>
                  <a:pt x="26" y="31"/>
                </a:cubicBezTo>
                <a:cubicBezTo>
                  <a:pt x="27" y="31"/>
                  <a:pt x="27" y="31"/>
                  <a:pt x="27" y="31"/>
                </a:cubicBezTo>
                <a:cubicBezTo>
                  <a:pt x="30" y="31"/>
                  <a:pt x="30" y="31"/>
                  <a:pt x="30" y="31"/>
                </a:cubicBezTo>
                <a:cubicBezTo>
                  <a:pt x="30" y="31"/>
                  <a:pt x="30" y="31"/>
                  <a:pt x="30" y="31"/>
                </a:cubicBezTo>
                <a:cubicBezTo>
                  <a:pt x="30" y="31"/>
                  <a:pt x="30" y="31"/>
                  <a:pt x="30" y="31"/>
                </a:cubicBezTo>
                <a:cubicBezTo>
                  <a:pt x="32" y="31"/>
                  <a:pt x="33" y="33"/>
                  <a:pt x="33" y="35"/>
                </a:cubicBezTo>
                <a:cubicBezTo>
                  <a:pt x="35" y="34"/>
                  <a:pt x="36" y="31"/>
                  <a:pt x="37" y="29"/>
                </a:cubicBezTo>
                <a:cubicBezTo>
                  <a:pt x="38" y="26"/>
                  <a:pt x="38" y="22"/>
                  <a:pt x="38" y="19"/>
                </a:cubicBezTo>
                <a:cubicBezTo>
                  <a:pt x="36" y="6"/>
                  <a:pt x="16" y="5"/>
                  <a:pt x="15" y="20"/>
                </a:cubicBezTo>
                <a:cubicBezTo>
                  <a:pt x="15" y="24"/>
                  <a:pt x="15" y="27"/>
                  <a:pt x="16" y="30"/>
                </a:cubicBezTo>
                <a:cubicBezTo>
                  <a:pt x="17" y="32"/>
                  <a:pt x="18" y="34"/>
                  <a:pt x="20" y="35"/>
                </a:cubicBezTo>
                <a:close/>
                <a:moveTo>
                  <a:pt x="31" y="37"/>
                </a:moveTo>
                <a:cubicBezTo>
                  <a:pt x="31" y="37"/>
                  <a:pt x="31" y="36"/>
                  <a:pt x="31" y="36"/>
                </a:cubicBezTo>
                <a:cubicBezTo>
                  <a:pt x="30" y="35"/>
                  <a:pt x="30" y="33"/>
                  <a:pt x="29" y="33"/>
                </a:cubicBezTo>
                <a:cubicBezTo>
                  <a:pt x="27" y="33"/>
                  <a:pt x="27" y="33"/>
                  <a:pt x="27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3" y="33"/>
                  <a:pt x="23" y="33"/>
                  <a:pt x="23" y="33"/>
                </a:cubicBezTo>
                <a:cubicBezTo>
                  <a:pt x="23" y="33"/>
                  <a:pt x="22" y="35"/>
                  <a:pt x="22" y="36"/>
                </a:cubicBezTo>
                <a:cubicBezTo>
                  <a:pt x="22" y="36"/>
                  <a:pt x="22" y="37"/>
                  <a:pt x="22" y="37"/>
                </a:cubicBezTo>
                <a:cubicBezTo>
                  <a:pt x="23" y="38"/>
                  <a:pt x="25" y="39"/>
                  <a:pt x="27" y="38"/>
                </a:cubicBezTo>
                <a:cubicBezTo>
                  <a:pt x="28" y="38"/>
                  <a:pt x="30" y="38"/>
                  <a:pt x="31" y="37"/>
                </a:cubicBezTo>
                <a:close/>
                <a:moveTo>
                  <a:pt x="37" y="44"/>
                </a:moveTo>
                <a:cubicBezTo>
                  <a:pt x="39" y="43"/>
                  <a:pt x="46" y="45"/>
                  <a:pt x="48" y="46"/>
                </a:cubicBezTo>
                <a:cubicBezTo>
                  <a:pt x="51" y="53"/>
                  <a:pt x="52" y="59"/>
                  <a:pt x="52" y="68"/>
                </a:cubicBezTo>
                <a:cubicBezTo>
                  <a:pt x="52" y="69"/>
                  <a:pt x="49" y="71"/>
                  <a:pt x="46" y="71"/>
                </a:cubicBezTo>
                <a:cubicBezTo>
                  <a:pt x="46" y="68"/>
                  <a:pt x="46" y="64"/>
                  <a:pt x="46" y="60"/>
                </a:cubicBezTo>
                <a:cubicBezTo>
                  <a:pt x="44" y="61"/>
                  <a:pt x="44" y="61"/>
                  <a:pt x="44" y="61"/>
                </a:cubicBezTo>
                <a:cubicBezTo>
                  <a:pt x="45" y="64"/>
                  <a:pt x="45" y="69"/>
                  <a:pt x="44" y="72"/>
                </a:cubicBezTo>
                <a:cubicBezTo>
                  <a:pt x="35" y="74"/>
                  <a:pt x="19" y="74"/>
                  <a:pt x="9" y="72"/>
                </a:cubicBezTo>
                <a:cubicBezTo>
                  <a:pt x="8" y="69"/>
                  <a:pt x="8" y="64"/>
                  <a:pt x="9" y="61"/>
                </a:cubicBezTo>
                <a:cubicBezTo>
                  <a:pt x="7" y="60"/>
                  <a:pt x="7" y="60"/>
                  <a:pt x="7" y="60"/>
                </a:cubicBezTo>
                <a:cubicBezTo>
                  <a:pt x="7" y="64"/>
                  <a:pt x="7" y="68"/>
                  <a:pt x="7" y="72"/>
                </a:cubicBezTo>
                <a:cubicBezTo>
                  <a:pt x="3" y="71"/>
                  <a:pt x="0" y="70"/>
                  <a:pt x="0" y="68"/>
                </a:cubicBezTo>
                <a:cubicBezTo>
                  <a:pt x="0" y="59"/>
                  <a:pt x="1" y="53"/>
                  <a:pt x="4" y="46"/>
                </a:cubicBezTo>
                <a:cubicBezTo>
                  <a:pt x="8" y="45"/>
                  <a:pt x="11" y="44"/>
                  <a:pt x="16" y="44"/>
                </a:cubicBezTo>
                <a:cubicBezTo>
                  <a:pt x="17" y="56"/>
                  <a:pt x="35" y="57"/>
                  <a:pt x="37" y="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69181" y="3501627"/>
            <a:ext cx="2100982" cy="57708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</a:t>
            </a:r>
          </a:p>
          <a:p>
            <a:pPr algn="ctr"/>
            <a:r>
              <a:rPr lang="en-US" altLang="zh-CN" sz="105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</a:t>
            </a:r>
          </a:p>
          <a:p>
            <a:pPr algn="ctr"/>
            <a:r>
              <a:rPr lang="en-US" altLang="zh-CN" sz="105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</a:t>
            </a:r>
            <a:endParaRPr lang="en-US" altLang="zh-CN" sz="105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104267" y="3302559"/>
            <a:ext cx="105349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here</a:t>
            </a:r>
          </a:p>
        </p:txBody>
      </p:sp>
      <p:sp>
        <p:nvSpPr>
          <p:cNvPr id="27" name="矩形 26"/>
          <p:cNvSpPr/>
          <p:nvPr/>
        </p:nvSpPr>
        <p:spPr>
          <a:xfrm>
            <a:off x="2561402" y="3506837"/>
            <a:ext cx="2100982" cy="57708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</a:t>
            </a:r>
          </a:p>
          <a:p>
            <a:pPr algn="ctr"/>
            <a:r>
              <a:rPr lang="en-US" altLang="zh-CN" sz="105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</a:t>
            </a:r>
          </a:p>
          <a:p>
            <a:pPr algn="ctr"/>
            <a:r>
              <a:rPr lang="en-US" altLang="zh-CN" sz="105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</a:t>
            </a:r>
            <a:endParaRPr lang="en-US" altLang="zh-CN" sz="105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3096488" y="3307769"/>
            <a:ext cx="105349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here</a:t>
            </a:r>
          </a:p>
        </p:txBody>
      </p:sp>
      <p:sp>
        <p:nvSpPr>
          <p:cNvPr id="29" name="矩形 28"/>
          <p:cNvSpPr/>
          <p:nvPr/>
        </p:nvSpPr>
        <p:spPr>
          <a:xfrm>
            <a:off x="4593108" y="3501627"/>
            <a:ext cx="2100982" cy="57708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</a:t>
            </a:r>
          </a:p>
          <a:p>
            <a:pPr algn="ctr"/>
            <a:r>
              <a:rPr lang="en-US" altLang="zh-CN" sz="105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</a:t>
            </a:r>
          </a:p>
          <a:p>
            <a:pPr algn="ctr"/>
            <a:r>
              <a:rPr lang="en-US" altLang="zh-CN" sz="105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</a:t>
            </a:r>
            <a:endParaRPr lang="en-US" altLang="zh-CN" sz="105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128194" y="3302559"/>
            <a:ext cx="105349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here</a:t>
            </a:r>
          </a:p>
        </p:txBody>
      </p:sp>
      <p:sp>
        <p:nvSpPr>
          <p:cNvPr id="31" name="矩形 30"/>
          <p:cNvSpPr/>
          <p:nvPr/>
        </p:nvSpPr>
        <p:spPr>
          <a:xfrm>
            <a:off x="6585329" y="3506837"/>
            <a:ext cx="2100982" cy="57708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</a:t>
            </a:r>
          </a:p>
          <a:p>
            <a:pPr algn="ctr"/>
            <a:r>
              <a:rPr lang="en-US" altLang="zh-CN" sz="105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</a:t>
            </a:r>
          </a:p>
          <a:p>
            <a:pPr algn="ctr"/>
            <a:r>
              <a:rPr lang="en-US" altLang="zh-CN" sz="105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</a:t>
            </a:r>
            <a:endParaRPr lang="en-US" altLang="zh-CN" sz="105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7120415" y="3307769"/>
            <a:ext cx="105349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here</a:t>
            </a:r>
          </a:p>
        </p:txBody>
      </p:sp>
    </p:spTree>
    <p:extLst>
      <p:ext uri="{BB962C8B-B14F-4D97-AF65-F5344CB8AC3E}">
        <p14:creationId xmlns:p14="http://schemas.microsoft.com/office/powerpoint/2010/main" val="2206723481"/>
      </p:ext>
    </p:extLst>
  </p:cSld>
  <p:clrMapOvr>
    <a:masterClrMapping/>
  </p:clrMapOvr>
  <p:transition spd="slow" advTm="3000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648002" y="32306"/>
            <a:ext cx="3676526" cy="52322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The Coolest Design</a:t>
            </a:r>
            <a:endParaRPr lang="en-US" altLang="zh-CN" sz="28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499992" y="483518"/>
            <a:ext cx="4608511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Lorem ipsum dolor sit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amet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,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consectetur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adipisicing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elit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,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sed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do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eiusmod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tempor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incididunt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ut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labore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et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dolore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magna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aliqua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.</a:t>
            </a:r>
          </a:p>
        </p:txBody>
      </p:sp>
      <p:sp>
        <p:nvSpPr>
          <p:cNvPr id="5" name="矩形 4"/>
          <p:cNvSpPr/>
          <p:nvPr/>
        </p:nvSpPr>
        <p:spPr>
          <a:xfrm>
            <a:off x="467544" y="207083"/>
            <a:ext cx="196720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</a:t>
            </a:r>
          </a:p>
        </p:txBody>
      </p:sp>
      <p:sp>
        <p:nvSpPr>
          <p:cNvPr id="6" name="Freeform 5658"/>
          <p:cNvSpPr>
            <a:spLocks noEditPoints="1"/>
          </p:cNvSpPr>
          <p:nvPr/>
        </p:nvSpPr>
        <p:spPr bwMode="auto">
          <a:xfrm>
            <a:off x="251520" y="226828"/>
            <a:ext cx="236538" cy="254000"/>
          </a:xfrm>
          <a:custGeom>
            <a:avLst/>
            <a:gdLst>
              <a:gd name="T0" fmla="*/ 12 w 70"/>
              <a:gd name="T1" fmla="*/ 3 h 75"/>
              <a:gd name="T2" fmla="*/ 21 w 70"/>
              <a:gd name="T3" fmla="*/ 11 h 75"/>
              <a:gd name="T4" fmla="*/ 12 w 70"/>
              <a:gd name="T5" fmla="*/ 19 h 75"/>
              <a:gd name="T6" fmla="*/ 4 w 70"/>
              <a:gd name="T7" fmla="*/ 11 h 75"/>
              <a:gd name="T8" fmla="*/ 12 w 70"/>
              <a:gd name="T9" fmla="*/ 3 h 75"/>
              <a:gd name="T10" fmla="*/ 57 w 70"/>
              <a:gd name="T11" fmla="*/ 3 h 75"/>
              <a:gd name="T12" fmla="*/ 49 w 70"/>
              <a:gd name="T13" fmla="*/ 11 h 75"/>
              <a:gd name="T14" fmla="*/ 57 w 70"/>
              <a:gd name="T15" fmla="*/ 19 h 75"/>
              <a:gd name="T16" fmla="*/ 65 w 70"/>
              <a:gd name="T17" fmla="*/ 11 h 75"/>
              <a:gd name="T18" fmla="*/ 57 w 70"/>
              <a:gd name="T19" fmla="*/ 3 h 75"/>
              <a:gd name="T20" fmla="*/ 49 w 70"/>
              <a:gd name="T21" fmla="*/ 50 h 75"/>
              <a:gd name="T22" fmla="*/ 49 w 70"/>
              <a:gd name="T23" fmla="*/ 72 h 75"/>
              <a:gd name="T24" fmla="*/ 54 w 70"/>
              <a:gd name="T25" fmla="*/ 72 h 75"/>
              <a:gd name="T26" fmla="*/ 57 w 70"/>
              <a:gd name="T27" fmla="*/ 56 h 75"/>
              <a:gd name="T28" fmla="*/ 59 w 70"/>
              <a:gd name="T29" fmla="*/ 72 h 75"/>
              <a:gd name="T30" fmla="*/ 65 w 70"/>
              <a:gd name="T31" fmla="*/ 72 h 75"/>
              <a:gd name="T32" fmla="*/ 65 w 70"/>
              <a:gd name="T33" fmla="*/ 48 h 75"/>
              <a:gd name="T34" fmla="*/ 70 w 70"/>
              <a:gd name="T35" fmla="*/ 41 h 75"/>
              <a:gd name="T36" fmla="*/ 70 w 70"/>
              <a:gd name="T37" fmla="*/ 28 h 75"/>
              <a:gd name="T38" fmla="*/ 62 w 70"/>
              <a:gd name="T39" fmla="*/ 21 h 75"/>
              <a:gd name="T40" fmla="*/ 52 w 70"/>
              <a:gd name="T41" fmla="*/ 21 h 75"/>
              <a:gd name="T42" fmla="*/ 50 w 70"/>
              <a:gd name="T43" fmla="*/ 21 h 75"/>
              <a:gd name="T44" fmla="*/ 52 w 70"/>
              <a:gd name="T45" fmla="*/ 28 h 75"/>
              <a:gd name="T46" fmla="*/ 52 w 70"/>
              <a:gd name="T47" fmla="*/ 41 h 75"/>
              <a:gd name="T48" fmla="*/ 49 w 70"/>
              <a:gd name="T49" fmla="*/ 50 h 75"/>
              <a:gd name="T50" fmla="*/ 35 w 70"/>
              <a:gd name="T51" fmla="*/ 0 h 75"/>
              <a:gd name="T52" fmla="*/ 44 w 70"/>
              <a:gd name="T53" fmla="*/ 9 h 75"/>
              <a:gd name="T54" fmla="*/ 35 w 70"/>
              <a:gd name="T55" fmla="*/ 17 h 75"/>
              <a:gd name="T56" fmla="*/ 26 w 70"/>
              <a:gd name="T57" fmla="*/ 9 h 75"/>
              <a:gd name="T58" fmla="*/ 35 w 70"/>
              <a:gd name="T59" fmla="*/ 0 h 75"/>
              <a:gd name="T60" fmla="*/ 44 w 70"/>
              <a:gd name="T61" fmla="*/ 49 h 75"/>
              <a:gd name="T62" fmla="*/ 44 w 70"/>
              <a:gd name="T63" fmla="*/ 75 h 75"/>
              <a:gd name="T64" fmla="*/ 37 w 70"/>
              <a:gd name="T65" fmla="*/ 75 h 75"/>
              <a:gd name="T66" fmla="*/ 35 w 70"/>
              <a:gd name="T67" fmla="*/ 58 h 75"/>
              <a:gd name="T68" fmla="*/ 32 w 70"/>
              <a:gd name="T69" fmla="*/ 75 h 75"/>
              <a:gd name="T70" fmla="*/ 25 w 70"/>
              <a:gd name="T71" fmla="*/ 75 h 75"/>
              <a:gd name="T72" fmla="*/ 25 w 70"/>
              <a:gd name="T73" fmla="*/ 49 h 75"/>
              <a:gd name="T74" fmla="*/ 21 w 70"/>
              <a:gd name="T75" fmla="*/ 41 h 75"/>
              <a:gd name="T76" fmla="*/ 21 w 70"/>
              <a:gd name="T77" fmla="*/ 28 h 75"/>
              <a:gd name="T78" fmla="*/ 29 w 70"/>
              <a:gd name="T79" fmla="*/ 19 h 75"/>
              <a:gd name="T80" fmla="*/ 40 w 70"/>
              <a:gd name="T81" fmla="*/ 19 h 75"/>
              <a:gd name="T82" fmla="*/ 48 w 70"/>
              <a:gd name="T83" fmla="*/ 28 h 75"/>
              <a:gd name="T84" fmla="*/ 48 w 70"/>
              <a:gd name="T85" fmla="*/ 41 h 75"/>
              <a:gd name="T86" fmla="*/ 44 w 70"/>
              <a:gd name="T87" fmla="*/ 49 h 75"/>
              <a:gd name="T88" fmla="*/ 21 w 70"/>
              <a:gd name="T89" fmla="*/ 50 h 75"/>
              <a:gd name="T90" fmla="*/ 21 w 70"/>
              <a:gd name="T91" fmla="*/ 72 h 75"/>
              <a:gd name="T92" fmla="*/ 15 w 70"/>
              <a:gd name="T93" fmla="*/ 72 h 75"/>
              <a:gd name="T94" fmla="*/ 12 w 70"/>
              <a:gd name="T95" fmla="*/ 56 h 75"/>
              <a:gd name="T96" fmla="*/ 10 w 70"/>
              <a:gd name="T97" fmla="*/ 72 h 75"/>
              <a:gd name="T98" fmla="*/ 4 w 70"/>
              <a:gd name="T99" fmla="*/ 72 h 75"/>
              <a:gd name="T100" fmla="*/ 4 w 70"/>
              <a:gd name="T101" fmla="*/ 48 h 75"/>
              <a:gd name="T102" fmla="*/ 0 w 70"/>
              <a:gd name="T103" fmla="*/ 41 h 75"/>
              <a:gd name="T104" fmla="*/ 0 w 70"/>
              <a:gd name="T105" fmla="*/ 28 h 75"/>
              <a:gd name="T106" fmla="*/ 7 w 70"/>
              <a:gd name="T107" fmla="*/ 21 h 75"/>
              <a:gd name="T108" fmla="*/ 17 w 70"/>
              <a:gd name="T109" fmla="*/ 21 h 75"/>
              <a:gd name="T110" fmla="*/ 19 w 70"/>
              <a:gd name="T111" fmla="*/ 21 h 75"/>
              <a:gd name="T112" fmla="*/ 17 w 70"/>
              <a:gd name="T113" fmla="*/ 28 h 75"/>
              <a:gd name="T114" fmla="*/ 17 w 70"/>
              <a:gd name="T115" fmla="*/ 41 h 75"/>
              <a:gd name="T116" fmla="*/ 21 w 70"/>
              <a:gd name="T117" fmla="*/ 50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70" h="75">
                <a:moveTo>
                  <a:pt x="12" y="3"/>
                </a:moveTo>
                <a:cubicBezTo>
                  <a:pt x="17" y="3"/>
                  <a:pt x="21" y="6"/>
                  <a:pt x="21" y="11"/>
                </a:cubicBezTo>
                <a:cubicBezTo>
                  <a:pt x="21" y="15"/>
                  <a:pt x="17" y="19"/>
                  <a:pt x="12" y="19"/>
                </a:cubicBezTo>
                <a:cubicBezTo>
                  <a:pt x="8" y="19"/>
                  <a:pt x="4" y="15"/>
                  <a:pt x="4" y="11"/>
                </a:cubicBezTo>
                <a:cubicBezTo>
                  <a:pt x="4" y="6"/>
                  <a:pt x="8" y="3"/>
                  <a:pt x="12" y="3"/>
                </a:cubicBezTo>
                <a:close/>
                <a:moveTo>
                  <a:pt x="57" y="3"/>
                </a:moveTo>
                <a:cubicBezTo>
                  <a:pt x="52" y="3"/>
                  <a:pt x="49" y="6"/>
                  <a:pt x="49" y="11"/>
                </a:cubicBezTo>
                <a:cubicBezTo>
                  <a:pt x="49" y="15"/>
                  <a:pt x="52" y="19"/>
                  <a:pt x="57" y="19"/>
                </a:cubicBezTo>
                <a:cubicBezTo>
                  <a:pt x="61" y="19"/>
                  <a:pt x="65" y="15"/>
                  <a:pt x="65" y="11"/>
                </a:cubicBezTo>
                <a:cubicBezTo>
                  <a:pt x="65" y="6"/>
                  <a:pt x="61" y="3"/>
                  <a:pt x="57" y="3"/>
                </a:cubicBezTo>
                <a:close/>
                <a:moveTo>
                  <a:pt x="49" y="50"/>
                </a:moveTo>
                <a:cubicBezTo>
                  <a:pt x="49" y="72"/>
                  <a:pt x="49" y="72"/>
                  <a:pt x="49" y="72"/>
                </a:cubicBezTo>
                <a:cubicBezTo>
                  <a:pt x="54" y="72"/>
                  <a:pt x="54" y="72"/>
                  <a:pt x="54" y="72"/>
                </a:cubicBezTo>
                <a:cubicBezTo>
                  <a:pt x="57" y="56"/>
                  <a:pt x="57" y="56"/>
                  <a:pt x="57" y="56"/>
                </a:cubicBezTo>
                <a:cubicBezTo>
                  <a:pt x="59" y="72"/>
                  <a:pt x="59" y="72"/>
                  <a:pt x="59" y="72"/>
                </a:cubicBezTo>
                <a:cubicBezTo>
                  <a:pt x="65" y="72"/>
                  <a:pt x="65" y="72"/>
                  <a:pt x="65" y="72"/>
                </a:cubicBezTo>
                <a:cubicBezTo>
                  <a:pt x="65" y="48"/>
                  <a:pt x="65" y="48"/>
                  <a:pt x="65" y="48"/>
                </a:cubicBezTo>
                <a:cubicBezTo>
                  <a:pt x="68" y="46"/>
                  <a:pt x="70" y="44"/>
                  <a:pt x="70" y="41"/>
                </a:cubicBezTo>
                <a:cubicBezTo>
                  <a:pt x="70" y="28"/>
                  <a:pt x="70" y="28"/>
                  <a:pt x="70" y="28"/>
                </a:cubicBezTo>
                <a:cubicBezTo>
                  <a:pt x="70" y="24"/>
                  <a:pt x="66" y="21"/>
                  <a:pt x="62" y="21"/>
                </a:cubicBezTo>
                <a:cubicBezTo>
                  <a:pt x="52" y="21"/>
                  <a:pt x="52" y="21"/>
                  <a:pt x="52" y="21"/>
                </a:cubicBezTo>
                <a:cubicBezTo>
                  <a:pt x="52" y="21"/>
                  <a:pt x="51" y="21"/>
                  <a:pt x="50" y="21"/>
                </a:cubicBezTo>
                <a:cubicBezTo>
                  <a:pt x="52" y="23"/>
                  <a:pt x="52" y="25"/>
                  <a:pt x="52" y="28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4"/>
                  <a:pt x="51" y="48"/>
                  <a:pt x="49" y="50"/>
                </a:cubicBezTo>
                <a:close/>
                <a:moveTo>
                  <a:pt x="35" y="0"/>
                </a:moveTo>
                <a:cubicBezTo>
                  <a:pt x="40" y="0"/>
                  <a:pt x="44" y="4"/>
                  <a:pt x="44" y="9"/>
                </a:cubicBezTo>
                <a:cubicBezTo>
                  <a:pt x="44" y="13"/>
                  <a:pt x="40" y="17"/>
                  <a:pt x="35" y="17"/>
                </a:cubicBezTo>
                <a:cubicBezTo>
                  <a:pt x="30" y="17"/>
                  <a:pt x="26" y="13"/>
                  <a:pt x="26" y="9"/>
                </a:cubicBezTo>
                <a:cubicBezTo>
                  <a:pt x="26" y="4"/>
                  <a:pt x="30" y="0"/>
                  <a:pt x="35" y="0"/>
                </a:cubicBezTo>
                <a:close/>
                <a:moveTo>
                  <a:pt x="44" y="49"/>
                </a:moveTo>
                <a:cubicBezTo>
                  <a:pt x="44" y="75"/>
                  <a:pt x="44" y="75"/>
                  <a:pt x="44" y="75"/>
                </a:cubicBezTo>
                <a:cubicBezTo>
                  <a:pt x="37" y="75"/>
                  <a:pt x="37" y="75"/>
                  <a:pt x="37" y="75"/>
                </a:cubicBezTo>
                <a:cubicBezTo>
                  <a:pt x="35" y="58"/>
                  <a:pt x="35" y="58"/>
                  <a:pt x="35" y="58"/>
                </a:cubicBezTo>
                <a:cubicBezTo>
                  <a:pt x="32" y="75"/>
                  <a:pt x="32" y="75"/>
                  <a:pt x="32" y="75"/>
                </a:cubicBezTo>
                <a:cubicBezTo>
                  <a:pt x="25" y="75"/>
                  <a:pt x="25" y="75"/>
                  <a:pt x="25" y="75"/>
                </a:cubicBezTo>
                <a:cubicBezTo>
                  <a:pt x="25" y="49"/>
                  <a:pt x="25" y="49"/>
                  <a:pt x="25" y="49"/>
                </a:cubicBezTo>
                <a:cubicBezTo>
                  <a:pt x="23" y="47"/>
                  <a:pt x="21" y="44"/>
                  <a:pt x="21" y="41"/>
                </a:cubicBezTo>
                <a:cubicBezTo>
                  <a:pt x="21" y="28"/>
                  <a:pt x="21" y="28"/>
                  <a:pt x="21" y="28"/>
                </a:cubicBezTo>
                <a:cubicBezTo>
                  <a:pt x="21" y="23"/>
                  <a:pt x="25" y="19"/>
                  <a:pt x="29" y="19"/>
                </a:cubicBezTo>
                <a:cubicBezTo>
                  <a:pt x="40" y="19"/>
                  <a:pt x="40" y="19"/>
                  <a:pt x="40" y="19"/>
                </a:cubicBezTo>
                <a:cubicBezTo>
                  <a:pt x="45" y="19"/>
                  <a:pt x="48" y="23"/>
                  <a:pt x="48" y="28"/>
                </a:cubicBezTo>
                <a:cubicBezTo>
                  <a:pt x="48" y="41"/>
                  <a:pt x="48" y="41"/>
                  <a:pt x="48" y="41"/>
                </a:cubicBezTo>
                <a:cubicBezTo>
                  <a:pt x="48" y="44"/>
                  <a:pt x="46" y="47"/>
                  <a:pt x="44" y="49"/>
                </a:cubicBezTo>
                <a:close/>
                <a:moveTo>
                  <a:pt x="21" y="50"/>
                </a:moveTo>
                <a:cubicBezTo>
                  <a:pt x="21" y="72"/>
                  <a:pt x="21" y="72"/>
                  <a:pt x="21" y="72"/>
                </a:cubicBezTo>
                <a:cubicBezTo>
                  <a:pt x="15" y="72"/>
                  <a:pt x="15" y="72"/>
                  <a:pt x="15" y="72"/>
                </a:cubicBezTo>
                <a:cubicBezTo>
                  <a:pt x="12" y="56"/>
                  <a:pt x="12" y="56"/>
                  <a:pt x="12" y="56"/>
                </a:cubicBezTo>
                <a:cubicBezTo>
                  <a:pt x="10" y="72"/>
                  <a:pt x="10" y="72"/>
                  <a:pt x="10" y="72"/>
                </a:cubicBezTo>
                <a:cubicBezTo>
                  <a:pt x="4" y="72"/>
                  <a:pt x="4" y="72"/>
                  <a:pt x="4" y="72"/>
                </a:cubicBezTo>
                <a:cubicBezTo>
                  <a:pt x="4" y="48"/>
                  <a:pt x="4" y="48"/>
                  <a:pt x="4" y="48"/>
                </a:cubicBezTo>
                <a:cubicBezTo>
                  <a:pt x="1" y="46"/>
                  <a:pt x="0" y="44"/>
                  <a:pt x="0" y="41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4"/>
                  <a:pt x="3" y="21"/>
                  <a:pt x="7" y="21"/>
                </a:cubicBezTo>
                <a:cubicBezTo>
                  <a:pt x="17" y="21"/>
                  <a:pt x="17" y="21"/>
                  <a:pt x="17" y="21"/>
                </a:cubicBezTo>
                <a:cubicBezTo>
                  <a:pt x="18" y="21"/>
                  <a:pt x="18" y="21"/>
                  <a:pt x="19" y="21"/>
                </a:cubicBezTo>
                <a:cubicBezTo>
                  <a:pt x="18" y="23"/>
                  <a:pt x="17" y="25"/>
                  <a:pt x="17" y="28"/>
                </a:cubicBezTo>
                <a:cubicBezTo>
                  <a:pt x="17" y="41"/>
                  <a:pt x="17" y="41"/>
                  <a:pt x="17" y="41"/>
                </a:cubicBezTo>
                <a:cubicBezTo>
                  <a:pt x="17" y="44"/>
                  <a:pt x="18" y="48"/>
                  <a:pt x="21" y="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2953184553"/>
              </p:ext>
            </p:extLst>
          </p:nvPr>
        </p:nvGraphicFramePr>
        <p:xfrm>
          <a:off x="3635896" y="1206992"/>
          <a:ext cx="4752528" cy="32369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矩形 7"/>
          <p:cNvSpPr/>
          <p:nvPr/>
        </p:nvSpPr>
        <p:spPr>
          <a:xfrm flipH="1">
            <a:off x="1118983" y="1375658"/>
            <a:ext cx="23762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32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</a:t>
            </a:r>
            <a:r>
              <a:rPr lang="en-US" altLang="zh-CN" sz="32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here</a:t>
            </a:r>
            <a:endParaRPr lang="zh-CN" altLang="en-US" sz="32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 flipV="1">
            <a:off x="3495248" y="1375658"/>
            <a:ext cx="13237" cy="2831544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1115616" y="1960432"/>
            <a:ext cx="2375645" cy="1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 flipH="1">
            <a:off x="1341423" y="1960432"/>
            <a:ext cx="2167062" cy="224676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 Type something here Type something here</a:t>
            </a:r>
            <a:r>
              <a:rPr lang="en-US" altLang="zh-CN" sz="14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Type something here Type something here Type something here Type something here Type something here Type something here Type something </a:t>
            </a:r>
            <a:r>
              <a:rPr lang="en-US" altLang="zh-CN" sz="14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here</a:t>
            </a:r>
            <a:endParaRPr lang="en-US" altLang="zh-CN" sz="14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23082872"/>
      </p:ext>
    </p:extLst>
  </p:cSld>
  <p:clrMapOvr>
    <a:masterClrMapping/>
  </p:clrMapOvr>
  <p:transition spd="slow" advTm="3000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椭圆 43"/>
          <p:cNvSpPr/>
          <p:nvPr/>
        </p:nvSpPr>
        <p:spPr>
          <a:xfrm>
            <a:off x="1238612" y="1275606"/>
            <a:ext cx="1072870" cy="1072392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rtlCol="0" anchor="ctr"/>
          <a:lstStyle/>
          <a:p>
            <a:pPr algn="ctr"/>
            <a:endParaRPr lang="zh-CN" altLang="en-US" sz="6000">
              <a:solidFill>
                <a:schemeClr val="tx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1351456" y="1388180"/>
            <a:ext cx="847181" cy="84724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rtlCol="0" anchor="ctr"/>
          <a:lstStyle/>
          <a:p>
            <a:pPr algn="ctr"/>
            <a:r>
              <a:rPr lang="en-US" altLang="zh-CN" sz="6000" dirty="0">
                <a:solidFill>
                  <a:schemeClr val="tx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</a:t>
            </a:r>
            <a:endParaRPr lang="zh-CN" altLang="en-US" sz="6000" dirty="0">
              <a:solidFill>
                <a:schemeClr val="tx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46" name="椭圆 45"/>
          <p:cNvSpPr/>
          <p:nvPr/>
        </p:nvSpPr>
        <p:spPr>
          <a:xfrm>
            <a:off x="2637088" y="1275606"/>
            <a:ext cx="1072870" cy="1072392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rtlCol="0" anchor="ctr"/>
          <a:lstStyle/>
          <a:p>
            <a:pPr algn="ctr"/>
            <a:endParaRPr lang="zh-CN" altLang="en-US" sz="6000">
              <a:solidFill>
                <a:schemeClr val="tx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47" name="椭圆 46"/>
          <p:cNvSpPr/>
          <p:nvPr/>
        </p:nvSpPr>
        <p:spPr>
          <a:xfrm>
            <a:off x="2749932" y="1388180"/>
            <a:ext cx="847181" cy="84724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rtlCol="0" anchor="ctr"/>
          <a:lstStyle/>
          <a:p>
            <a:pPr algn="ctr"/>
            <a:r>
              <a:rPr lang="en-US" altLang="zh-CN" sz="6000" dirty="0" smtClean="0">
                <a:solidFill>
                  <a:schemeClr val="tx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H</a:t>
            </a:r>
            <a:endParaRPr lang="zh-CN" altLang="en-US" sz="6000" dirty="0">
              <a:solidFill>
                <a:schemeClr val="tx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4035565" y="1275606"/>
            <a:ext cx="1072870" cy="1072392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rtlCol="0" anchor="ctr"/>
          <a:lstStyle/>
          <a:p>
            <a:pPr algn="ctr"/>
            <a:endParaRPr lang="zh-CN" altLang="en-US" sz="6000">
              <a:solidFill>
                <a:schemeClr val="tx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49" name="椭圆 48"/>
          <p:cNvSpPr/>
          <p:nvPr/>
        </p:nvSpPr>
        <p:spPr>
          <a:xfrm>
            <a:off x="4148409" y="1388180"/>
            <a:ext cx="847181" cy="84724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rtlCol="0" anchor="ctr"/>
          <a:lstStyle/>
          <a:p>
            <a:pPr algn="ctr"/>
            <a:r>
              <a:rPr lang="en-US" altLang="zh-CN" sz="6000" dirty="0" smtClean="0">
                <a:solidFill>
                  <a:schemeClr val="tx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A</a:t>
            </a:r>
            <a:endParaRPr lang="zh-CN" altLang="en-US" sz="6000" dirty="0">
              <a:solidFill>
                <a:schemeClr val="tx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5434041" y="1275606"/>
            <a:ext cx="1072870" cy="1072392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rtlCol="0" anchor="ctr"/>
          <a:lstStyle/>
          <a:p>
            <a:pPr algn="ctr"/>
            <a:endParaRPr lang="zh-CN" altLang="en-US" sz="6000">
              <a:solidFill>
                <a:schemeClr val="tx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5546885" y="1388180"/>
            <a:ext cx="847181" cy="84724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rtlCol="0" anchor="ctr"/>
          <a:lstStyle/>
          <a:p>
            <a:pPr algn="ctr"/>
            <a:r>
              <a:rPr lang="en-US" altLang="zh-CN" sz="6000" dirty="0" smtClean="0">
                <a:solidFill>
                  <a:schemeClr val="tx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N</a:t>
            </a:r>
            <a:endParaRPr lang="zh-CN" altLang="en-US" sz="6000" dirty="0">
              <a:solidFill>
                <a:schemeClr val="tx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6832517" y="1275606"/>
            <a:ext cx="1072870" cy="1072392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rtlCol="0" anchor="ctr"/>
          <a:lstStyle/>
          <a:p>
            <a:pPr algn="ctr"/>
            <a:endParaRPr lang="zh-CN" altLang="en-US" sz="6000">
              <a:solidFill>
                <a:schemeClr val="tx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53" name="椭圆 52"/>
          <p:cNvSpPr/>
          <p:nvPr/>
        </p:nvSpPr>
        <p:spPr>
          <a:xfrm>
            <a:off x="6945361" y="1388180"/>
            <a:ext cx="847181" cy="84724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rtlCol="0" anchor="ctr"/>
          <a:lstStyle/>
          <a:p>
            <a:pPr algn="ctr"/>
            <a:r>
              <a:rPr lang="en-US" altLang="zh-CN" sz="6000" dirty="0" smtClean="0">
                <a:solidFill>
                  <a:schemeClr val="tx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K</a:t>
            </a:r>
            <a:endParaRPr lang="zh-CN" altLang="en-US" sz="6000" dirty="0">
              <a:solidFill>
                <a:schemeClr val="tx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54" name="椭圆 53"/>
          <p:cNvSpPr/>
          <p:nvPr/>
        </p:nvSpPr>
        <p:spPr>
          <a:xfrm>
            <a:off x="2637088" y="2447907"/>
            <a:ext cx="1072870" cy="1072392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rtlCol="0" anchor="ctr"/>
          <a:lstStyle/>
          <a:p>
            <a:pPr algn="ctr"/>
            <a:endParaRPr lang="zh-CN" altLang="en-US" sz="6000">
              <a:solidFill>
                <a:schemeClr val="tx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55" name="椭圆 54"/>
          <p:cNvSpPr/>
          <p:nvPr/>
        </p:nvSpPr>
        <p:spPr>
          <a:xfrm>
            <a:off x="2749932" y="2560481"/>
            <a:ext cx="847181" cy="84724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rtlCol="0" anchor="ctr"/>
          <a:lstStyle/>
          <a:p>
            <a:pPr algn="ctr"/>
            <a:r>
              <a:rPr lang="en-US" altLang="zh-CN" sz="6000" dirty="0" smtClean="0">
                <a:solidFill>
                  <a:schemeClr val="tx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Y</a:t>
            </a:r>
            <a:endParaRPr lang="zh-CN" altLang="en-US" sz="6000" dirty="0">
              <a:solidFill>
                <a:schemeClr val="tx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4035565" y="2447907"/>
            <a:ext cx="1072870" cy="1072392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rtlCol="0" anchor="ctr"/>
          <a:lstStyle/>
          <a:p>
            <a:pPr algn="ctr"/>
            <a:endParaRPr lang="zh-CN" altLang="en-US" sz="6000">
              <a:solidFill>
                <a:schemeClr val="tx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4148409" y="2560481"/>
            <a:ext cx="847181" cy="84724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rtlCol="0" anchor="ctr"/>
          <a:lstStyle/>
          <a:p>
            <a:pPr algn="ctr"/>
            <a:r>
              <a:rPr lang="en-US" altLang="zh-CN" sz="6000" dirty="0" smtClean="0">
                <a:solidFill>
                  <a:schemeClr val="tx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O</a:t>
            </a:r>
            <a:endParaRPr lang="zh-CN" altLang="en-US" sz="6000" dirty="0">
              <a:solidFill>
                <a:schemeClr val="tx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58" name="椭圆 57"/>
          <p:cNvSpPr/>
          <p:nvPr/>
        </p:nvSpPr>
        <p:spPr>
          <a:xfrm>
            <a:off x="5434041" y="2447907"/>
            <a:ext cx="1072870" cy="1072392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rtlCol="0" anchor="ctr"/>
          <a:lstStyle/>
          <a:p>
            <a:pPr algn="ctr"/>
            <a:endParaRPr lang="zh-CN" altLang="en-US" sz="6000">
              <a:solidFill>
                <a:schemeClr val="tx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59" name="椭圆 58"/>
          <p:cNvSpPr/>
          <p:nvPr/>
        </p:nvSpPr>
        <p:spPr>
          <a:xfrm>
            <a:off x="5546885" y="2560481"/>
            <a:ext cx="847181" cy="84724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rtlCol="0" anchor="ctr"/>
          <a:lstStyle/>
          <a:p>
            <a:pPr algn="ctr"/>
            <a:r>
              <a:rPr lang="en-US" altLang="zh-CN" sz="6000" dirty="0" smtClean="0">
                <a:solidFill>
                  <a:schemeClr val="tx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U</a:t>
            </a:r>
            <a:endParaRPr lang="zh-CN" altLang="en-US" sz="6000" dirty="0">
              <a:solidFill>
                <a:schemeClr val="tx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2843808" y="3651870"/>
            <a:ext cx="3456384" cy="32316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500" dirty="0">
                <a:latin typeface="时尚中黑简体" panose="01010104010101010101" pitchFamily="2" charset="-122"/>
                <a:ea typeface="时尚中黑简体" panose="01010104010101010101" pitchFamily="2" charset="-122"/>
                <a:cs typeface="+mn-ea"/>
                <a:sym typeface="时尚中黑简体" panose="01010104010101010101" pitchFamily="2" charset="-122"/>
              </a:rPr>
              <a:t>职场培训</a:t>
            </a:r>
            <a:r>
              <a:rPr lang="en-US" altLang="zh-CN" sz="1500" dirty="0">
                <a:latin typeface="时尚中黑简体" panose="01010104010101010101" pitchFamily="2" charset="-122"/>
                <a:ea typeface="时尚中黑简体" panose="01010104010101010101" pitchFamily="2" charset="-122"/>
                <a:cs typeface="+mn-ea"/>
                <a:sym typeface="时尚中黑简体" panose="01010104010101010101" pitchFamily="2" charset="-122"/>
              </a:rPr>
              <a:t>·</a:t>
            </a:r>
            <a:r>
              <a:rPr lang="zh-CN" altLang="en-US" sz="1500" dirty="0">
                <a:latin typeface="时尚中黑简体" panose="01010104010101010101" pitchFamily="2" charset="-122"/>
                <a:ea typeface="时尚中黑简体" panose="01010104010101010101" pitchFamily="2" charset="-122"/>
                <a:cs typeface="+mn-ea"/>
                <a:sym typeface="时尚中黑简体" panose="01010104010101010101" pitchFamily="2" charset="-122"/>
              </a:rPr>
              <a:t>项目策划</a:t>
            </a:r>
            <a:r>
              <a:rPr lang="en-US" altLang="zh-CN" sz="1500" dirty="0">
                <a:latin typeface="时尚中黑简体" panose="01010104010101010101" pitchFamily="2" charset="-122"/>
                <a:ea typeface="时尚中黑简体" panose="01010104010101010101" pitchFamily="2" charset="-122"/>
                <a:cs typeface="+mn-ea"/>
                <a:sym typeface="时尚中黑简体" panose="01010104010101010101" pitchFamily="2" charset="-122"/>
              </a:rPr>
              <a:t>·</a:t>
            </a:r>
            <a:r>
              <a:rPr lang="zh-CN" altLang="en-US" sz="1500" dirty="0">
                <a:latin typeface="时尚中黑简体" panose="01010104010101010101" pitchFamily="2" charset="-122"/>
                <a:ea typeface="时尚中黑简体" panose="01010104010101010101" pitchFamily="2" charset="-122"/>
                <a:cs typeface="+mn-ea"/>
                <a:sym typeface="时尚中黑简体" panose="01010104010101010101" pitchFamily="2" charset="-122"/>
              </a:rPr>
              <a:t>工作总结</a:t>
            </a:r>
          </a:p>
        </p:txBody>
      </p:sp>
      <p:sp>
        <p:nvSpPr>
          <p:cNvPr id="64" name="矩形 63"/>
          <p:cNvSpPr/>
          <p:nvPr/>
        </p:nvSpPr>
        <p:spPr>
          <a:xfrm>
            <a:off x="5648002" y="32306"/>
            <a:ext cx="3676526" cy="52322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The Coolest Design</a:t>
            </a:r>
            <a:endParaRPr lang="en-US" altLang="zh-CN" sz="28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4499992" y="483518"/>
            <a:ext cx="4608511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Lorem ipsum dolor sit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amet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,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consectetur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adipisicing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elit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,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sed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do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eiusmod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tempor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incididunt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ut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labore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et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dolore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 magna </a:t>
            </a:r>
            <a:r>
              <a:rPr lang="en-US" altLang="zh-CN" sz="105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aliqua</a:t>
            </a:r>
            <a:r>
              <a:rPr lang="en-US" altLang="zh-CN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.</a:t>
            </a:r>
          </a:p>
        </p:txBody>
      </p:sp>
      <p:sp>
        <p:nvSpPr>
          <p:cNvPr id="24" name="矩形 23"/>
          <p:cNvSpPr/>
          <p:nvPr/>
        </p:nvSpPr>
        <p:spPr>
          <a:xfrm>
            <a:off x="467544" y="207083"/>
            <a:ext cx="196720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sym typeface="时尚中黑简体" panose="01010104010101010101" pitchFamily="2" charset="-122"/>
              </a:rPr>
              <a:t>Type something here</a:t>
            </a:r>
          </a:p>
        </p:txBody>
      </p:sp>
      <p:sp>
        <p:nvSpPr>
          <p:cNvPr id="25" name="Freeform 5658"/>
          <p:cNvSpPr>
            <a:spLocks noEditPoints="1"/>
          </p:cNvSpPr>
          <p:nvPr/>
        </p:nvSpPr>
        <p:spPr bwMode="auto">
          <a:xfrm>
            <a:off x="251520" y="226828"/>
            <a:ext cx="236538" cy="254000"/>
          </a:xfrm>
          <a:custGeom>
            <a:avLst/>
            <a:gdLst>
              <a:gd name="T0" fmla="*/ 12 w 70"/>
              <a:gd name="T1" fmla="*/ 3 h 75"/>
              <a:gd name="T2" fmla="*/ 21 w 70"/>
              <a:gd name="T3" fmla="*/ 11 h 75"/>
              <a:gd name="T4" fmla="*/ 12 w 70"/>
              <a:gd name="T5" fmla="*/ 19 h 75"/>
              <a:gd name="T6" fmla="*/ 4 w 70"/>
              <a:gd name="T7" fmla="*/ 11 h 75"/>
              <a:gd name="T8" fmla="*/ 12 w 70"/>
              <a:gd name="T9" fmla="*/ 3 h 75"/>
              <a:gd name="T10" fmla="*/ 57 w 70"/>
              <a:gd name="T11" fmla="*/ 3 h 75"/>
              <a:gd name="T12" fmla="*/ 49 w 70"/>
              <a:gd name="T13" fmla="*/ 11 h 75"/>
              <a:gd name="T14" fmla="*/ 57 w 70"/>
              <a:gd name="T15" fmla="*/ 19 h 75"/>
              <a:gd name="T16" fmla="*/ 65 w 70"/>
              <a:gd name="T17" fmla="*/ 11 h 75"/>
              <a:gd name="T18" fmla="*/ 57 w 70"/>
              <a:gd name="T19" fmla="*/ 3 h 75"/>
              <a:gd name="T20" fmla="*/ 49 w 70"/>
              <a:gd name="T21" fmla="*/ 50 h 75"/>
              <a:gd name="T22" fmla="*/ 49 w 70"/>
              <a:gd name="T23" fmla="*/ 72 h 75"/>
              <a:gd name="T24" fmla="*/ 54 w 70"/>
              <a:gd name="T25" fmla="*/ 72 h 75"/>
              <a:gd name="T26" fmla="*/ 57 w 70"/>
              <a:gd name="T27" fmla="*/ 56 h 75"/>
              <a:gd name="T28" fmla="*/ 59 w 70"/>
              <a:gd name="T29" fmla="*/ 72 h 75"/>
              <a:gd name="T30" fmla="*/ 65 w 70"/>
              <a:gd name="T31" fmla="*/ 72 h 75"/>
              <a:gd name="T32" fmla="*/ 65 w 70"/>
              <a:gd name="T33" fmla="*/ 48 h 75"/>
              <a:gd name="T34" fmla="*/ 70 w 70"/>
              <a:gd name="T35" fmla="*/ 41 h 75"/>
              <a:gd name="T36" fmla="*/ 70 w 70"/>
              <a:gd name="T37" fmla="*/ 28 h 75"/>
              <a:gd name="T38" fmla="*/ 62 w 70"/>
              <a:gd name="T39" fmla="*/ 21 h 75"/>
              <a:gd name="T40" fmla="*/ 52 w 70"/>
              <a:gd name="T41" fmla="*/ 21 h 75"/>
              <a:gd name="T42" fmla="*/ 50 w 70"/>
              <a:gd name="T43" fmla="*/ 21 h 75"/>
              <a:gd name="T44" fmla="*/ 52 w 70"/>
              <a:gd name="T45" fmla="*/ 28 h 75"/>
              <a:gd name="T46" fmla="*/ 52 w 70"/>
              <a:gd name="T47" fmla="*/ 41 h 75"/>
              <a:gd name="T48" fmla="*/ 49 w 70"/>
              <a:gd name="T49" fmla="*/ 50 h 75"/>
              <a:gd name="T50" fmla="*/ 35 w 70"/>
              <a:gd name="T51" fmla="*/ 0 h 75"/>
              <a:gd name="T52" fmla="*/ 44 w 70"/>
              <a:gd name="T53" fmla="*/ 9 h 75"/>
              <a:gd name="T54" fmla="*/ 35 w 70"/>
              <a:gd name="T55" fmla="*/ 17 h 75"/>
              <a:gd name="T56" fmla="*/ 26 w 70"/>
              <a:gd name="T57" fmla="*/ 9 h 75"/>
              <a:gd name="T58" fmla="*/ 35 w 70"/>
              <a:gd name="T59" fmla="*/ 0 h 75"/>
              <a:gd name="T60" fmla="*/ 44 w 70"/>
              <a:gd name="T61" fmla="*/ 49 h 75"/>
              <a:gd name="T62" fmla="*/ 44 w 70"/>
              <a:gd name="T63" fmla="*/ 75 h 75"/>
              <a:gd name="T64" fmla="*/ 37 w 70"/>
              <a:gd name="T65" fmla="*/ 75 h 75"/>
              <a:gd name="T66" fmla="*/ 35 w 70"/>
              <a:gd name="T67" fmla="*/ 58 h 75"/>
              <a:gd name="T68" fmla="*/ 32 w 70"/>
              <a:gd name="T69" fmla="*/ 75 h 75"/>
              <a:gd name="T70" fmla="*/ 25 w 70"/>
              <a:gd name="T71" fmla="*/ 75 h 75"/>
              <a:gd name="T72" fmla="*/ 25 w 70"/>
              <a:gd name="T73" fmla="*/ 49 h 75"/>
              <a:gd name="T74" fmla="*/ 21 w 70"/>
              <a:gd name="T75" fmla="*/ 41 h 75"/>
              <a:gd name="T76" fmla="*/ 21 w 70"/>
              <a:gd name="T77" fmla="*/ 28 h 75"/>
              <a:gd name="T78" fmla="*/ 29 w 70"/>
              <a:gd name="T79" fmla="*/ 19 h 75"/>
              <a:gd name="T80" fmla="*/ 40 w 70"/>
              <a:gd name="T81" fmla="*/ 19 h 75"/>
              <a:gd name="T82" fmla="*/ 48 w 70"/>
              <a:gd name="T83" fmla="*/ 28 h 75"/>
              <a:gd name="T84" fmla="*/ 48 w 70"/>
              <a:gd name="T85" fmla="*/ 41 h 75"/>
              <a:gd name="T86" fmla="*/ 44 w 70"/>
              <a:gd name="T87" fmla="*/ 49 h 75"/>
              <a:gd name="T88" fmla="*/ 21 w 70"/>
              <a:gd name="T89" fmla="*/ 50 h 75"/>
              <a:gd name="T90" fmla="*/ 21 w 70"/>
              <a:gd name="T91" fmla="*/ 72 h 75"/>
              <a:gd name="T92" fmla="*/ 15 w 70"/>
              <a:gd name="T93" fmla="*/ 72 h 75"/>
              <a:gd name="T94" fmla="*/ 12 w 70"/>
              <a:gd name="T95" fmla="*/ 56 h 75"/>
              <a:gd name="T96" fmla="*/ 10 w 70"/>
              <a:gd name="T97" fmla="*/ 72 h 75"/>
              <a:gd name="T98" fmla="*/ 4 w 70"/>
              <a:gd name="T99" fmla="*/ 72 h 75"/>
              <a:gd name="T100" fmla="*/ 4 w 70"/>
              <a:gd name="T101" fmla="*/ 48 h 75"/>
              <a:gd name="T102" fmla="*/ 0 w 70"/>
              <a:gd name="T103" fmla="*/ 41 h 75"/>
              <a:gd name="T104" fmla="*/ 0 w 70"/>
              <a:gd name="T105" fmla="*/ 28 h 75"/>
              <a:gd name="T106" fmla="*/ 7 w 70"/>
              <a:gd name="T107" fmla="*/ 21 h 75"/>
              <a:gd name="T108" fmla="*/ 17 w 70"/>
              <a:gd name="T109" fmla="*/ 21 h 75"/>
              <a:gd name="T110" fmla="*/ 19 w 70"/>
              <a:gd name="T111" fmla="*/ 21 h 75"/>
              <a:gd name="T112" fmla="*/ 17 w 70"/>
              <a:gd name="T113" fmla="*/ 28 h 75"/>
              <a:gd name="T114" fmla="*/ 17 w 70"/>
              <a:gd name="T115" fmla="*/ 41 h 75"/>
              <a:gd name="T116" fmla="*/ 21 w 70"/>
              <a:gd name="T117" fmla="*/ 50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70" h="75">
                <a:moveTo>
                  <a:pt x="12" y="3"/>
                </a:moveTo>
                <a:cubicBezTo>
                  <a:pt x="17" y="3"/>
                  <a:pt x="21" y="6"/>
                  <a:pt x="21" y="11"/>
                </a:cubicBezTo>
                <a:cubicBezTo>
                  <a:pt x="21" y="15"/>
                  <a:pt x="17" y="19"/>
                  <a:pt x="12" y="19"/>
                </a:cubicBezTo>
                <a:cubicBezTo>
                  <a:pt x="8" y="19"/>
                  <a:pt x="4" y="15"/>
                  <a:pt x="4" y="11"/>
                </a:cubicBezTo>
                <a:cubicBezTo>
                  <a:pt x="4" y="6"/>
                  <a:pt x="8" y="3"/>
                  <a:pt x="12" y="3"/>
                </a:cubicBezTo>
                <a:close/>
                <a:moveTo>
                  <a:pt x="57" y="3"/>
                </a:moveTo>
                <a:cubicBezTo>
                  <a:pt x="52" y="3"/>
                  <a:pt x="49" y="6"/>
                  <a:pt x="49" y="11"/>
                </a:cubicBezTo>
                <a:cubicBezTo>
                  <a:pt x="49" y="15"/>
                  <a:pt x="52" y="19"/>
                  <a:pt x="57" y="19"/>
                </a:cubicBezTo>
                <a:cubicBezTo>
                  <a:pt x="61" y="19"/>
                  <a:pt x="65" y="15"/>
                  <a:pt x="65" y="11"/>
                </a:cubicBezTo>
                <a:cubicBezTo>
                  <a:pt x="65" y="6"/>
                  <a:pt x="61" y="3"/>
                  <a:pt x="57" y="3"/>
                </a:cubicBezTo>
                <a:close/>
                <a:moveTo>
                  <a:pt x="49" y="50"/>
                </a:moveTo>
                <a:cubicBezTo>
                  <a:pt x="49" y="72"/>
                  <a:pt x="49" y="72"/>
                  <a:pt x="49" y="72"/>
                </a:cubicBezTo>
                <a:cubicBezTo>
                  <a:pt x="54" y="72"/>
                  <a:pt x="54" y="72"/>
                  <a:pt x="54" y="72"/>
                </a:cubicBezTo>
                <a:cubicBezTo>
                  <a:pt x="57" y="56"/>
                  <a:pt x="57" y="56"/>
                  <a:pt x="57" y="56"/>
                </a:cubicBezTo>
                <a:cubicBezTo>
                  <a:pt x="59" y="72"/>
                  <a:pt x="59" y="72"/>
                  <a:pt x="59" y="72"/>
                </a:cubicBezTo>
                <a:cubicBezTo>
                  <a:pt x="65" y="72"/>
                  <a:pt x="65" y="72"/>
                  <a:pt x="65" y="72"/>
                </a:cubicBezTo>
                <a:cubicBezTo>
                  <a:pt x="65" y="48"/>
                  <a:pt x="65" y="48"/>
                  <a:pt x="65" y="48"/>
                </a:cubicBezTo>
                <a:cubicBezTo>
                  <a:pt x="68" y="46"/>
                  <a:pt x="70" y="44"/>
                  <a:pt x="70" y="41"/>
                </a:cubicBezTo>
                <a:cubicBezTo>
                  <a:pt x="70" y="28"/>
                  <a:pt x="70" y="28"/>
                  <a:pt x="70" y="28"/>
                </a:cubicBezTo>
                <a:cubicBezTo>
                  <a:pt x="70" y="24"/>
                  <a:pt x="66" y="21"/>
                  <a:pt x="62" y="21"/>
                </a:cubicBezTo>
                <a:cubicBezTo>
                  <a:pt x="52" y="21"/>
                  <a:pt x="52" y="21"/>
                  <a:pt x="52" y="21"/>
                </a:cubicBezTo>
                <a:cubicBezTo>
                  <a:pt x="52" y="21"/>
                  <a:pt x="51" y="21"/>
                  <a:pt x="50" y="21"/>
                </a:cubicBezTo>
                <a:cubicBezTo>
                  <a:pt x="52" y="23"/>
                  <a:pt x="52" y="25"/>
                  <a:pt x="52" y="28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4"/>
                  <a:pt x="51" y="48"/>
                  <a:pt x="49" y="50"/>
                </a:cubicBezTo>
                <a:close/>
                <a:moveTo>
                  <a:pt x="35" y="0"/>
                </a:moveTo>
                <a:cubicBezTo>
                  <a:pt x="40" y="0"/>
                  <a:pt x="44" y="4"/>
                  <a:pt x="44" y="9"/>
                </a:cubicBezTo>
                <a:cubicBezTo>
                  <a:pt x="44" y="13"/>
                  <a:pt x="40" y="17"/>
                  <a:pt x="35" y="17"/>
                </a:cubicBezTo>
                <a:cubicBezTo>
                  <a:pt x="30" y="17"/>
                  <a:pt x="26" y="13"/>
                  <a:pt x="26" y="9"/>
                </a:cubicBezTo>
                <a:cubicBezTo>
                  <a:pt x="26" y="4"/>
                  <a:pt x="30" y="0"/>
                  <a:pt x="35" y="0"/>
                </a:cubicBezTo>
                <a:close/>
                <a:moveTo>
                  <a:pt x="44" y="49"/>
                </a:moveTo>
                <a:cubicBezTo>
                  <a:pt x="44" y="75"/>
                  <a:pt x="44" y="75"/>
                  <a:pt x="44" y="75"/>
                </a:cubicBezTo>
                <a:cubicBezTo>
                  <a:pt x="37" y="75"/>
                  <a:pt x="37" y="75"/>
                  <a:pt x="37" y="75"/>
                </a:cubicBezTo>
                <a:cubicBezTo>
                  <a:pt x="35" y="58"/>
                  <a:pt x="35" y="58"/>
                  <a:pt x="35" y="58"/>
                </a:cubicBezTo>
                <a:cubicBezTo>
                  <a:pt x="32" y="75"/>
                  <a:pt x="32" y="75"/>
                  <a:pt x="32" y="75"/>
                </a:cubicBezTo>
                <a:cubicBezTo>
                  <a:pt x="25" y="75"/>
                  <a:pt x="25" y="75"/>
                  <a:pt x="25" y="75"/>
                </a:cubicBezTo>
                <a:cubicBezTo>
                  <a:pt x="25" y="49"/>
                  <a:pt x="25" y="49"/>
                  <a:pt x="25" y="49"/>
                </a:cubicBezTo>
                <a:cubicBezTo>
                  <a:pt x="23" y="47"/>
                  <a:pt x="21" y="44"/>
                  <a:pt x="21" y="41"/>
                </a:cubicBezTo>
                <a:cubicBezTo>
                  <a:pt x="21" y="28"/>
                  <a:pt x="21" y="28"/>
                  <a:pt x="21" y="28"/>
                </a:cubicBezTo>
                <a:cubicBezTo>
                  <a:pt x="21" y="23"/>
                  <a:pt x="25" y="19"/>
                  <a:pt x="29" y="19"/>
                </a:cubicBezTo>
                <a:cubicBezTo>
                  <a:pt x="40" y="19"/>
                  <a:pt x="40" y="19"/>
                  <a:pt x="40" y="19"/>
                </a:cubicBezTo>
                <a:cubicBezTo>
                  <a:pt x="45" y="19"/>
                  <a:pt x="48" y="23"/>
                  <a:pt x="48" y="28"/>
                </a:cubicBezTo>
                <a:cubicBezTo>
                  <a:pt x="48" y="41"/>
                  <a:pt x="48" y="41"/>
                  <a:pt x="48" y="41"/>
                </a:cubicBezTo>
                <a:cubicBezTo>
                  <a:pt x="48" y="44"/>
                  <a:pt x="46" y="47"/>
                  <a:pt x="44" y="49"/>
                </a:cubicBezTo>
                <a:close/>
                <a:moveTo>
                  <a:pt x="21" y="50"/>
                </a:moveTo>
                <a:cubicBezTo>
                  <a:pt x="21" y="72"/>
                  <a:pt x="21" y="72"/>
                  <a:pt x="21" y="72"/>
                </a:cubicBezTo>
                <a:cubicBezTo>
                  <a:pt x="15" y="72"/>
                  <a:pt x="15" y="72"/>
                  <a:pt x="15" y="72"/>
                </a:cubicBezTo>
                <a:cubicBezTo>
                  <a:pt x="12" y="56"/>
                  <a:pt x="12" y="56"/>
                  <a:pt x="12" y="56"/>
                </a:cubicBezTo>
                <a:cubicBezTo>
                  <a:pt x="10" y="72"/>
                  <a:pt x="10" y="72"/>
                  <a:pt x="10" y="72"/>
                </a:cubicBezTo>
                <a:cubicBezTo>
                  <a:pt x="4" y="72"/>
                  <a:pt x="4" y="72"/>
                  <a:pt x="4" y="72"/>
                </a:cubicBezTo>
                <a:cubicBezTo>
                  <a:pt x="4" y="48"/>
                  <a:pt x="4" y="48"/>
                  <a:pt x="4" y="48"/>
                </a:cubicBezTo>
                <a:cubicBezTo>
                  <a:pt x="1" y="46"/>
                  <a:pt x="0" y="44"/>
                  <a:pt x="0" y="41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4"/>
                  <a:pt x="3" y="21"/>
                  <a:pt x="7" y="21"/>
                </a:cubicBezTo>
                <a:cubicBezTo>
                  <a:pt x="17" y="21"/>
                  <a:pt x="17" y="21"/>
                  <a:pt x="17" y="21"/>
                </a:cubicBezTo>
                <a:cubicBezTo>
                  <a:pt x="18" y="21"/>
                  <a:pt x="18" y="21"/>
                  <a:pt x="19" y="21"/>
                </a:cubicBezTo>
                <a:cubicBezTo>
                  <a:pt x="18" y="23"/>
                  <a:pt x="17" y="25"/>
                  <a:pt x="17" y="28"/>
                </a:cubicBezTo>
                <a:cubicBezTo>
                  <a:pt x="17" y="41"/>
                  <a:pt x="17" y="41"/>
                  <a:pt x="17" y="41"/>
                </a:cubicBezTo>
                <a:cubicBezTo>
                  <a:pt x="17" y="44"/>
                  <a:pt x="18" y="48"/>
                  <a:pt x="21" y="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时尚中黑简体" panose="01010104010101010101" pitchFamily="2" charset="-122"/>
              <a:ea typeface="时尚中黑简体" panose="01010104010101010101" pitchFamily="2" charset="-122"/>
              <a:sym typeface="时尚中黑简体" panose="0101010401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21629650"/>
      </p:ext>
    </p:extLst>
  </p:cSld>
  <p:clrMapOvr>
    <a:masterClrMapping/>
  </p:clrMapOvr>
  <p:transition spd="slow" advTm="3000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5275</TotalTime>
  <Words>585</Words>
  <Application>Microsoft Office PowerPoint</Application>
  <PresentationFormat>全屏显示(16:9)</PresentationFormat>
  <Paragraphs>101</Paragraphs>
  <Slides>8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3" baseType="lpstr">
      <vt:lpstr>宋体</vt:lpstr>
      <vt:lpstr>Calibri</vt:lpstr>
      <vt:lpstr>时尚中黑简体</vt:lpstr>
      <vt:lpstr>Arial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bestdenice</dc:creator>
  <cp:lastModifiedBy>Administrator</cp:lastModifiedBy>
  <cp:revision>61</cp:revision>
  <dcterms:created xsi:type="dcterms:W3CDTF">2014-04-10T12:48:50Z</dcterms:created>
  <dcterms:modified xsi:type="dcterms:W3CDTF">2018-02-25T02:33:03Z</dcterms:modified>
</cp:coreProperties>
</file>