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6"/>
  </p:notesMasterIdLst>
  <p:handoutMasterIdLst>
    <p:handoutMasterId r:id="rId27"/>
  </p:handoutMasterIdLst>
  <p:sldIdLst>
    <p:sldId id="3606" r:id="rId2"/>
    <p:sldId id="3608" r:id="rId3"/>
    <p:sldId id="3609" r:id="rId4"/>
    <p:sldId id="3624" r:id="rId5"/>
    <p:sldId id="3625" r:id="rId6"/>
    <p:sldId id="3626" r:id="rId7"/>
    <p:sldId id="3627" r:id="rId8"/>
    <p:sldId id="3610" r:id="rId9"/>
    <p:sldId id="3613" r:id="rId10"/>
    <p:sldId id="3615" r:id="rId11"/>
    <p:sldId id="3616" r:id="rId12"/>
    <p:sldId id="3622" r:id="rId13"/>
    <p:sldId id="3611" r:id="rId14"/>
    <p:sldId id="3614" r:id="rId15"/>
    <p:sldId id="3617" r:id="rId16"/>
    <p:sldId id="3618" r:id="rId17"/>
    <p:sldId id="3628" r:id="rId18"/>
    <p:sldId id="3620" r:id="rId19"/>
    <p:sldId id="3612" r:id="rId20"/>
    <p:sldId id="3629" r:id="rId21"/>
    <p:sldId id="3621" r:id="rId22"/>
    <p:sldId id="3623" r:id="rId23"/>
    <p:sldId id="3619" r:id="rId24"/>
    <p:sldId id="3607" r:id="rId25"/>
  </p:sldIdLst>
  <p:sldSz cx="9145588" cy="5145088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4999" indent="-1298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2256" indent="-26193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69514" indent="-39403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6771" indent="-52612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625803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195096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27612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601285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  <p15:guide id="9" orient="horz" pos="233">
          <p15:clr>
            <a:srgbClr val="A4A3A4"/>
          </p15:clr>
        </p15:guide>
        <p15:guide id="10" orient="horz" pos="2976">
          <p15:clr>
            <a:srgbClr val="A4A3A4"/>
          </p15:clr>
        </p15:guide>
        <p15:guide id="11" pos="2881">
          <p15:clr>
            <a:srgbClr val="A4A3A4"/>
          </p15:clr>
        </p15:guide>
        <p15:guide id="12" pos="5397">
          <p15:clr>
            <a:srgbClr val="A4A3A4"/>
          </p15:clr>
        </p15:guide>
        <p15:guide id="13" pos="267">
          <p15:clr>
            <a:srgbClr val="A4A3A4"/>
          </p15:clr>
        </p15:guide>
        <p15:guide id="14" pos="9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1233"/>
    <a:srgbClr val="9F7B63"/>
    <a:srgbClr val="F48E77"/>
    <a:srgbClr val="A1BD70"/>
    <a:srgbClr val="889EB6"/>
    <a:srgbClr val="004236"/>
    <a:srgbClr val="169274"/>
    <a:srgbClr val="60AEA9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2986" autoAdjust="0"/>
  </p:normalViewPr>
  <p:slideViewPr>
    <p:cSldViewPr>
      <p:cViewPr varScale="1">
        <p:scale>
          <a:sx n="76" d="100"/>
          <a:sy n="76" d="100"/>
        </p:scale>
        <p:origin x="114" y="450"/>
      </p:cViewPr>
      <p:guideLst>
        <p:guide orient="horz" pos="328"/>
        <p:guide pos="4050"/>
        <p:guide orient="horz" pos="4183"/>
        <p:guide pos="7588"/>
        <p:guide pos="376"/>
        <p:guide pos="1350"/>
        <p:guide orient="horz" pos="233"/>
        <p:guide orient="horz" pos="2976"/>
        <p:guide pos="2881"/>
        <p:guide pos="5397"/>
        <p:guide pos="267"/>
        <p:guide pos="96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2018/2/24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2403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919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7435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9951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25443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5053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7562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600708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2E442-3828-41CA-915E-C7A0C8D1496D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8274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5013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8277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9460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604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2606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5934F-EAF2-4BA1-98D1-AB7BE00B8F72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4391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10268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3389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445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8664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1900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2369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7806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2E442-3828-41CA-915E-C7A0C8D1496D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864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196489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Annual work summary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2018/2/24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858256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Job completion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2018/2/24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606858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Successful project presentation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2018/2/24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209313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Work plan for next yea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2018/2/24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6981" y="205683"/>
            <a:ext cx="8231627" cy="85751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6981" y="1200823"/>
            <a:ext cx="8231627" cy="33952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263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66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099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151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297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253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932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714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573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702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571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792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401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599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365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970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937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34992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2336494" y="1343439"/>
            <a:ext cx="4472600" cy="3801648"/>
          </a:xfrm>
          <a:custGeom>
            <a:avLst/>
            <a:gdLst>
              <a:gd name="connsiteX0" fmla="*/ 2494240 w 5962431"/>
              <a:gd name="connsiteY0" fmla="*/ 55 h 5067300"/>
              <a:gd name="connsiteX1" fmla="*/ 2580720 w 5962431"/>
              <a:gd name="connsiteY1" fmla="*/ 5669 h 5067300"/>
              <a:gd name="connsiteX2" fmla="*/ 3066222 w 5962431"/>
              <a:gd name="connsiteY2" fmla="*/ 131900 h 5067300"/>
              <a:gd name="connsiteX3" fmla="*/ 3542015 w 5962431"/>
              <a:gd name="connsiteY3" fmla="*/ 539721 h 5067300"/>
              <a:gd name="connsiteX4" fmla="*/ 3697375 w 5962431"/>
              <a:gd name="connsiteY4" fmla="*/ 1365075 h 5067300"/>
              <a:gd name="connsiteX5" fmla="*/ 3707085 w 5962431"/>
              <a:gd name="connsiteY5" fmla="*/ 1607827 h 5067300"/>
              <a:gd name="connsiteX6" fmla="*/ 3765345 w 5962431"/>
              <a:gd name="connsiteY6" fmla="*/ 1578696 h 5067300"/>
              <a:gd name="connsiteX7" fmla="*/ 3813896 w 5962431"/>
              <a:gd name="connsiteY7" fmla="*/ 1627247 h 5067300"/>
              <a:gd name="connsiteX8" fmla="*/ 3843026 w 5962431"/>
              <a:gd name="connsiteY8" fmla="*/ 2005939 h 5067300"/>
              <a:gd name="connsiteX9" fmla="*/ 3765345 w 5962431"/>
              <a:gd name="connsiteY9" fmla="*/ 2316659 h 5067300"/>
              <a:gd name="connsiteX10" fmla="*/ 3648825 w 5962431"/>
              <a:gd name="connsiteY10" fmla="*/ 2433181 h 5067300"/>
              <a:gd name="connsiteX11" fmla="*/ 3561434 w 5962431"/>
              <a:gd name="connsiteY11" fmla="*/ 2423470 h 5067300"/>
              <a:gd name="connsiteX12" fmla="*/ 3503174 w 5962431"/>
              <a:gd name="connsiteY12" fmla="*/ 2695351 h 5067300"/>
              <a:gd name="connsiteX13" fmla="*/ 3444914 w 5962431"/>
              <a:gd name="connsiteY13" fmla="*/ 2957523 h 5067300"/>
              <a:gd name="connsiteX14" fmla="*/ 3474044 w 5962431"/>
              <a:gd name="connsiteY14" fmla="*/ 3316794 h 5067300"/>
              <a:gd name="connsiteX15" fmla="*/ 3765345 w 5962431"/>
              <a:gd name="connsiteY15" fmla="*/ 3617806 h 5067300"/>
              <a:gd name="connsiteX16" fmla="*/ 4697510 w 5962431"/>
              <a:gd name="connsiteY16" fmla="*/ 3928527 h 5067300"/>
              <a:gd name="connsiteX17" fmla="*/ 4949971 w 5962431"/>
              <a:gd name="connsiteY17" fmla="*/ 3977077 h 5067300"/>
              <a:gd name="connsiteX18" fmla="*/ 5318952 w 5962431"/>
              <a:gd name="connsiteY18" fmla="*/ 4074177 h 5067300"/>
              <a:gd name="connsiteX19" fmla="*/ 5571414 w 5962431"/>
              <a:gd name="connsiteY19" fmla="*/ 4229538 h 5067300"/>
              <a:gd name="connsiteX20" fmla="*/ 5843295 w 5962431"/>
              <a:gd name="connsiteY20" fmla="*/ 4773301 h 5067300"/>
              <a:gd name="connsiteX21" fmla="*/ 5951850 w 5962431"/>
              <a:gd name="connsiteY21" fmla="*/ 5038430 h 5067300"/>
              <a:gd name="connsiteX22" fmla="*/ 5962431 w 5962431"/>
              <a:gd name="connsiteY22" fmla="*/ 5067300 h 5067300"/>
              <a:gd name="connsiteX23" fmla="*/ 0 w 5962431"/>
              <a:gd name="connsiteY23" fmla="*/ 5067300 h 5067300"/>
              <a:gd name="connsiteX24" fmla="*/ 46399 w 5962431"/>
              <a:gd name="connsiteY24" fmla="*/ 4996632 h 5067300"/>
              <a:gd name="connsiteX25" fmla="*/ 221179 w 5962431"/>
              <a:gd name="connsiteY25" fmla="*/ 4715040 h 5067300"/>
              <a:gd name="connsiteX26" fmla="*/ 658131 w 5962431"/>
              <a:gd name="connsiteY26" fmla="*/ 4540260 h 5067300"/>
              <a:gd name="connsiteX27" fmla="*/ 1095083 w 5962431"/>
              <a:gd name="connsiteY27" fmla="*/ 4423740 h 5067300"/>
              <a:gd name="connsiteX28" fmla="*/ 1168380 w 5962431"/>
              <a:gd name="connsiteY28" fmla="*/ 4415749 h 5067300"/>
              <a:gd name="connsiteX29" fmla="*/ 1473775 w 5962431"/>
              <a:gd name="connsiteY29" fmla="*/ 4229538 h 5067300"/>
              <a:gd name="connsiteX30" fmla="*/ 1871887 w 5962431"/>
              <a:gd name="connsiteY30" fmla="*/ 3947947 h 5067300"/>
              <a:gd name="connsiteX31" fmla="*/ 1920437 w 5962431"/>
              <a:gd name="connsiteY31" fmla="*/ 3826706 h 5067300"/>
              <a:gd name="connsiteX32" fmla="*/ 1852467 w 5962431"/>
              <a:gd name="connsiteY32" fmla="*/ 3093463 h 5067300"/>
              <a:gd name="connsiteX33" fmla="*/ 1745656 w 5962431"/>
              <a:gd name="connsiteY33" fmla="*/ 2947813 h 5067300"/>
              <a:gd name="connsiteX34" fmla="*/ 1697106 w 5962431"/>
              <a:gd name="connsiteY34" fmla="*/ 2831292 h 5067300"/>
              <a:gd name="connsiteX35" fmla="*/ 1638846 w 5962431"/>
              <a:gd name="connsiteY35" fmla="*/ 2598251 h 5067300"/>
              <a:gd name="connsiteX36" fmla="*/ 1609716 w 5962431"/>
              <a:gd name="connsiteY36" fmla="*/ 2569121 h 5067300"/>
              <a:gd name="connsiteX37" fmla="*/ 1541745 w 5962431"/>
              <a:gd name="connsiteY37" fmla="*/ 2559410 h 5067300"/>
              <a:gd name="connsiteX38" fmla="*/ 1483485 w 5962431"/>
              <a:gd name="connsiteY38" fmla="*/ 2530280 h 5067300"/>
              <a:gd name="connsiteX39" fmla="*/ 1444645 w 5962431"/>
              <a:gd name="connsiteY39" fmla="*/ 2374920 h 5067300"/>
              <a:gd name="connsiteX40" fmla="*/ 1425225 w 5962431"/>
              <a:gd name="connsiteY40" fmla="*/ 2093329 h 5067300"/>
              <a:gd name="connsiteX41" fmla="*/ 1434934 w 5962431"/>
              <a:gd name="connsiteY41" fmla="*/ 1860287 h 5067300"/>
              <a:gd name="connsiteX42" fmla="*/ 1483485 w 5962431"/>
              <a:gd name="connsiteY42" fmla="*/ 1753477 h 5067300"/>
              <a:gd name="connsiteX43" fmla="*/ 1434934 w 5962431"/>
              <a:gd name="connsiteY43" fmla="*/ 1607827 h 5067300"/>
              <a:gd name="connsiteX44" fmla="*/ 1405804 w 5962431"/>
              <a:gd name="connsiteY44" fmla="*/ 1316525 h 5067300"/>
              <a:gd name="connsiteX45" fmla="*/ 1464064 w 5962431"/>
              <a:gd name="connsiteY45" fmla="*/ 792182 h 5067300"/>
              <a:gd name="connsiteX46" fmla="*/ 1716526 w 5962431"/>
              <a:gd name="connsiteY46" fmla="*/ 335810 h 5067300"/>
              <a:gd name="connsiteX47" fmla="*/ 2260288 w 5962431"/>
              <a:gd name="connsiteY47" fmla="*/ 54219 h 5067300"/>
              <a:gd name="connsiteX48" fmla="*/ 2494240 w 5962431"/>
              <a:gd name="connsiteY48" fmla="*/ 55 h 5067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5962431" h="5067300">
                <a:moveTo>
                  <a:pt x="2494240" y="55"/>
                </a:moveTo>
                <a:cubicBezTo>
                  <a:pt x="2519325" y="409"/>
                  <a:pt x="2547140" y="2433"/>
                  <a:pt x="2580720" y="5669"/>
                </a:cubicBezTo>
                <a:cubicBezTo>
                  <a:pt x="2715043" y="18616"/>
                  <a:pt x="2906007" y="42892"/>
                  <a:pt x="3066222" y="131900"/>
                </a:cubicBezTo>
                <a:cubicBezTo>
                  <a:pt x="3226438" y="220908"/>
                  <a:pt x="3436823" y="334192"/>
                  <a:pt x="3542015" y="539721"/>
                </a:cubicBezTo>
                <a:cubicBezTo>
                  <a:pt x="3647207" y="745250"/>
                  <a:pt x="3669864" y="1187057"/>
                  <a:pt x="3697375" y="1365075"/>
                </a:cubicBezTo>
                <a:cubicBezTo>
                  <a:pt x="3724887" y="1543093"/>
                  <a:pt x="3695756" y="1572223"/>
                  <a:pt x="3707085" y="1607827"/>
                </a:cubicBezTo>
                <a:cubicBezTo>
                  <a:pt x="3718413" y="1643431"/>
                  <a:pt x="3747544" y="1575460"/>
                  <a:pt x="3765345" y="1578696"/>
                </a:cubicBezTo>
                <a:cubicBezTo>
                  <a:pt x="3783147" y="1581932"/>
                  <a:pt x="3800949" y="1556040"/>
                  <a:pt x="3813896" y="1627247"/>
                </a:cubicBezTo>
                <a:cubicBezTo>
                  <a:pt x="3826843" y="1698454"/>
                  <a:pt x="3851118" y="1891037"/>
                  <a:pt x="3843026" y="2005939"/>
                </a:cubicBezTo>
                <a:cubicBezTo>
                  <a:pt x="3834934" y="2120841"/>
                  <a:pt x="3797712" y="2245452"/>
                  <a:pt x="3765345" y="2316659"/>
                </a:cubicBezTo>
                <a:cubicBezTo>
                  <a:pt x="3732979" y="2387866"/>
                  <a:pt x="3682810" y="2415379"/>
                  <a:pt x="3648825" y="2433181"/>
                </a:cubicBezTo>
                <a:cubicBezTo>
                  <a:pt x="3614840" y="2450982"/>
                  <a:pt x="3585710" y="2379775"/>
                  <a:pt x="3561434" y="2423470"/>
                </a:cubicBezTo>
                <a:cubicBezTo>
                  <a:pt x="3537159" y="2467165"/>
                  <a:pt x="3522594" y="2606343"/>
                  <a:pt x="3503174" y="2695351"/>
                </a:cubicBezTo>
                <a:cubicBezTo>
                  <a:pt x="3483755" y="2784360"/>
                  <a:pt x="3449769" y="2853949"/>
                  <a:pt x="3444914" y="2957523"/>
                </a:cubicBezTo>
                <a:cubicBezTo>
                  <a:pt x="3440059" y="3061097"/>
                  <a:pt x="3420639" y="3206747"/>
                  <a:pt x="3474044" y="3316794"/>
                </a:cubicBezTo>
                <a:cubicBezTo>
                  <a:pt x="3527450" y="3426842"/>
                  <a:pt x="3561434" y="3515850"/>
                  <a:pt x="3765345" y="3617806"/>
                </a:cubicBezTo>
                <a:cubicBezTo>
                  <a:pt x="3969256" y="3719761"/>
                  <a:pt x="4500072" y="3868649"/>
                  <a:pt x="4697510" y="3928527"/>
                </a:cubicBezTo>
                <a:cubicBezTo>
                  <a:pt x="4894947" y="3988405"/>
                  <a:pt x="4846398" y="3952802"/>
                  <a:pt x="4949971" y="3977077"/>
                </a:cubicBezTo>
                <a:cubicBezTo>
                  <a:pt x="5053545" y="4001352"/>
                  <a:pt x="5215379" y="4032101"/>
                  <a:pt x="5318952" y="4074177"/>
                </a:cubicBezTo>
                <a:cubicBezTo>
                  <a:pt x="5422526" y="4116254"/>
                  <a:pt x="5484024" y="4113018"/>
                  <a:pt x="5571414" y="4229538"/>
                </a:cubicBezTo>
                <a:cubicBezTo>
                  <a:pt x="5658804" y="4346059"/>
                  <a:pt x="5775324" y="4626032"/>
                  <a:pt x="5843295" y="4773301"/>
                </a:cubicBezTo>
                <a:cubicBezTo>
                  <a:pt x="5894272" y="4883752"/>
                  <a:pt x="5924313" y="4963253"/>
                  <a:pt x="5951850" y="5038430"/>
                </a:cubicBezTo>
                <a:lnTo>
                  <a:pt x="5962431" y="5067300"/>
                </a:lnTo>
                <a:lnTo>
                  <a:pt x="0" y="5067300"/>
                </a:lnTo>
                <a:lnTo>
                  <a:pt x="46399" y="4996632"/>
                </a:lnTo>
                <a:cubicBezTo>
                  <a:pt x="99804" y="4912478"/>
                  <a:pt x="119224" y="4791102"/>
                  <a:pt x="221179" y="4715040"/>
                </a:cubicBezTo>
                <a:cubicBezTo>
                  <a:pt x="323135" y="4638979"/>
                  <a:pt x="512481" y="4588810"/>
                  <a:pt x="658131" y="4540260"/>
                </a:cubicBezTo>
                <a:cubicBezTo>
                  <a:pt x="803782" y="4491710"/>
                  <a:pt x="1010041" y="4444491"/>
                  <a:pt x="1095083" y="4423740"/>
                </a:cubicBezTo>
                <a:cubicBezTo>
                  <a:pt x="1180124" y="4402988"/>
                  <a:pt x="1137228" y="4426807"/>
                  <a:pt x="1168380" y="4415749"/>
                </a:cubicBezTo>
                <a:cubicBezTo>
                  <a:pt x="1199533" y="4404691"/>
                  <a:pt x="1356524" y="4307505"/>
                  <a:pt x="1473775" y="4229538"/>
                </a:cubicBezTo>
                <a:cubicBezTo>
                  <a:pt x="1591026" y="4151571"/>
                  <a:pt x="1797443" y="4015086"/>
                  <a:pt x="1871887" y="3947947"/>
                </a:cubicBezTo>
                <a:cubicBezTo>
                  <a:pt x="1946330" y="3880808"/>
                  <a:pt x="1926337" y="3926504"/>
                  <a:pt x="1920437" y="3826706"/>
                </a:cubicBezTo>
                <a:cubicBezTo>
                  <a:pt x="1914537" y="3726908"/>
                  <a:pt x="1881597" y="3239946"/>
                  <a:pt x="1852467" y="3093463"/>
                </a:cubicBezTo>
                <a:cubicBezTo>
                  <a:pt x="1823337" y="2946981"/>
                  <a:pt x="1771549" y="2991508"/>
                  <a:pt x="1745656" y="2947813"/>
                </a:cubicBezTo>
                <a:cubicBezTo>
                  <a:pt x="1719762" y="2904118"/>
                  <a:pt x="1714908" y="2889552"/>
                  <a:pt x="1697106" y="2831292"/>
                </a:cubicBezTo>
                <a:cubicBezTo>
                  <a:pt x="1679304" y="2773032"/>
                  <a:pt x="1653411" y="2641946"/>
                  <a:pt x="1638846" y="2598251"/>
                </a:cubicBezTo>
                <a:cubicBezTo>
                  <a:pt x="1624281" y="2554556"/>
                  <a:pt x="1625899" y="2575594"/>
                  <a:pt x="1609716" y="2569121"/>
                </a:cubicBezTo>
                <a:cubicBezTo>
                  <a:pt x="1593532" y="2562647"/>
                  <a:pt x="1562783" y="2565883"/>
                  <a:pt x="1541745" y="2559410"/>
                </a:cubicBezTo>
                <a:cubicBezTo>
                  <a:pt x="1520707" y="2552937"/>
                  <a:pt x="1499668" y="2561029"/>
                  <a:pt x="1483485" y="2530280"/>
                </a:cubicBezTo>
                <a:cubicBezTo>
                  <a:pt x="1467302" y="2499532"/>
                  <a:pt x="1454355" y="2447746"/>
                  <a:pt x="1444645" y="2374920"/>
                </a:cubicBezTo>
                <a:cubicBezTo>
                  <a:pt x="1434934" y="2302095"/>
                  <a:pt x="1426843" y="2179101"/>
                  <a:pt x="1425225" y="2093329"/>
                </a:cubicBezTo>
                <a:cubicBezTo>
                  <a:pt x="1423607" y="2007557"/>
                  <a:pt x="1425224" y="1916929"/>
                  <a:pt x="1434934" y="1860287"/>
                </a:cubicBezTo>
                <a:cubicBezTo>
                  <a:pt x="1444645" y="1803645"/>
                  <a:pt x="1483485" y="1795554"/>
                  <a:pt x="1483485" y="1753477"/>
                </a:cubicBezTo>
                <a:cubicBezTo>
                  <a:pt x="1483485" y="1711400"/>
                  <a:pt x="1447881" y="1680652"/>
                  <a:pt x="1434934" y="1607827"/>
                </a:cubicBezTo>
                <a:cubicBezTo>
                  <a:pt x="1421988" y="1535002"/>
                  <a:pt x="1400950" y="1452466"/>
                  <a:pt x="1405804" y="1316525"/>
                </a:cubicBezTo>
                <a:cubicBezTo>
                  <a:pt x="1410659" y="1180584"/>
                  <a:pt x="1412277" y="955634"/>
                  <a:pt x="1464064" y="792182"/>
                </a:cubicBezTo>
                <a:cubicBezTo>
                  <a:pt x="1515852" y="628730"/>
                  <a:pt x="1588677" y="460423"/>
                  <a:pt x="1716526" y="335810"/>
                </a:cubicBezTo>
                <a:cubicBezTo>
                  <a:pt x="1844375" y="211198"/>
                  <a:pt x="2116256" y="109243"/>
                  <a:pt x="2260288" y="54219"/>
                </a:cubicBezTo>
                <a:cubicBezTo>
                  <a:pt x="2368312" y="12951"/>
                  <a:pt x="2418987" y="-1007"/>
                  <a:pt x="2494240" y="55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0316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21594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2018/2/24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1447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901" y="274420"/>
            <a:ext cx="7887787" cy="993783"/>
          </a:xfrm>
          <a:prstGeom prst="rect">
            <a:avLst/>
          </a:prstGeom>
        </p:spPr>
        <p:txBody>
          <a:bodyPr vert="horz" lIns="65032" tIns="32516" rIns="65032" bIns="32516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901" y="1369841"/>
            <a:ext cx="7887787" cy="3264804"/>
          </a:xfrm>
          <a:prstGeom prst="rect">
            <a:avLst/>
          </a:prstGeom>
        </p:spPr>
        <p:txBody>
          <a:bodyPr vert="horz" lIns="65032" tIns="32516" rIns="65032" bIns="32516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901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2018/2/24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9336" y="4769032"/>
            <a:ext cx="3086918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9496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84" r:id="rId2"/>
    <p:sldLayoutId id="2147483985" r:id="rId3"/>
    <p:sldLayoutId id="2147483986" r:id="rId4"/>
    <p:sldLayoutId id="2147483980" r:id="rId5"/>
    <p:sldLayoutId id="2147483988" r:id="rId6"/>
    <p:sldLayoutId id="2147483989" r:id="rId7"/>
    <p:sldLayoutId id="2147483990" r:id="rId8"/>
    <p:sldLayoutId id="2147483991" r:id="rId9"/>
    <p:sldLayoutId id="2147483992" r:id="rId10"/>
    <p:sldLayoutId id="2147483993" r:id="rId11"/>
    <p:sldLayoutId id="2147483994" r:id="rId12"/>
    <p:sldLayoutId id="2147483996" r:id="rId13"/>
    <p:sldLayoutId id="2147483997" r:id="rId14"/>
    <p:sldLayoutId id="2147483998" r:id="rId15"/>
    <p:sldLayoutId id="2147483999" r:id="rId16"/>
    <p:sldLayoutId id="2147484000" r:id="rId17"/>
    <p:sldLayoutId id="2147484001" r:id="rId18"/>
    <p:sldLayoutId id="2147484002" r:id="rId19"/>
    <p:sldLayoutId id="2147484003" r:id="rId20"/>
    <p:sldLayoutId id="2147484004" r:id="rId21"/>
    <p:sldLayoutId id="2147484005" r:id="rId22"/>
    <p:sldLayoutId id="2147484011" r:id="rId23"/>
    <p:sldLayoutId id="2147484012" r:id="rId24"/>
    <p:sldLayoutId id="2147484013" r:id="rId25"/>
    <p:sldLayoutId id="2147484014" r:id="rId26"/>
  </p:sldLayoutIdLst>
  <p:transition spd="med" advClick="0" advTm="0">
    <p:push dir="r"/>
  </p:transition>
  <p:txStyles>
    <p:titleStyle>
      <a:lvl1pPr algn="l" defTabSz="650321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80" indent="-162580" algn="l" defTabSz="650321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41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290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806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223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838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354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870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6386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516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032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5482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064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580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096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612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01285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amboo">
            <a:hlinkClick r:id="" action="ppaction://media"/>
            <a:extLst>
              <a:ext uri="{FF2B5EF4-FFF2-40B4-BE49-F238E27FC236}">
                <a16:creationId xmlns:a16="http://schemas.microsoft.com/office/drawing/2014/main" id="{AD76A1DA-6570-4808-8481-114F3A6ED7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5000" out="5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487362" y="0"/>
            <a:ext cx="487362" cy="48736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EDAB1CFD-1012-4353-BB02-0B9D34D2F3C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13" name="文本框 3">
            <a:extLst>
              <a:ext uri="{FF2B5EF4-FFF2-40B4-BE49-F238E27FC236}">
                <a16:creationId xmlns:a16="http://schemas.microsoft.com/office/drawing/2014/main" id="{2457679B-C2FB-455E-A9FF-D118EF9CA4E8}"/>
              </a:ext>
            </a:extLst>
          </p:cNvPr>
          <p:cNvSpPr txBox="1"/>
          <p:nvPr/>
        </p:nvSpPr>
        <p:spPr>
          <a:xfrm>
            <a:off x="180306" y="1348408"/>
            <a:ext cx="4328550" cy="92349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1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家居装饰</a:t>
            </a:r>
            <a:r>
              <a:rPr lang="en-US" altLang="zh-CN" sz="5401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5401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3">
            <a:extLst>
              <a:ext uri="{FF2B5EF4-FFF2-40B4-BE49-F238E27FC236}">
                <a16:creationId xmlns:a16="http://schemas.microsoft.com/office/drawing/2014/main" id="{98D31633-BE2F-48D3-8089-CCF9B26290B4}"/>
              </a:ext>
            </a:extLst>
          </p:cNvPr>
          <p:cNvSpPr txBox="1"/>
          <p:nvPr/>
        </p:nvSpPr>
        <p:spPr>
          <a:xfrm>
            <a:off x="156348" y="2320685"/>
            <a:ext cx="4328550" cy="28859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75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适用于公司宣传、产品介绍、文化展示、商务汇报等</a:t>
            </a:r>
            <a:endParaRPr lang="en-US" altLang="zh-CN" sz="1275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104F1932-49FF-499A-B106-974BC2E98B38}"/>
              </a:ext>
            </a:extLst>
          </p:cNvPr>
          <p:cNvCxnSpPr/>
          <p:nvPr/>
        </p:nvCxnSpPr>
        <p:spPr>
          <a:xfrm>
            <a:off x="426424" y="2248811"/>
            <a:ext cx="383509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524F14B5-24AC-418D-9358-4E739AB94E7B}"/>
              </a:ext>
            </a:extLst>
          </p:cNvPr>
          <p:cNvCxnSpPr/>
          <p:nvPr/>
        </p:nvCxnSpPr>
        <p:spPr>
          <a:xfrm>
            <a:off x="426424" y="2679428"/>
            <a:ext cx="383509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45">
            <a:extLst>
              <a:ext uri="{FF2B5EF4-FFF2-40B4-BE49-F238E27FC236}">
                <a16:creationId xmlns:a16="http://schemas.microsoft.com/office/drawing/2014/main" id="{3609A68D-6A67-4728-9797-D2930F20D4DC}"/>
              </a:ext>
            </a:extLst>
          </p:cNvPr>
          <p:cNvSpPr txBox="1"/>
          <p:nvPr/>
        </p:nvSpPr>
        <p:spPr>
          <a:xfrm>
            <a:off x="426425" y="2824398"/>
            <a:ext cx="3626557" cy="41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方正细圆简体" pitchFamily="2" charset="-122"/>
                <a:ea typeface="方正细圆简体" pitchFamily="2" charset="-122"/>
              </a:rPr>
              <a:t>Talents come from diligence, </a:t>
            </a:r>
          </a:p>
          <a:p>
            <a:r>
              <a:rPr lang="en-US" altLang="zh-CN" sz="1050" dirty="0">
                <a:solidFill>
                  <a:schemeClr val="bg1"/>
                </a:solidFill>
                <a:latin typeface="方正细圆简体" pitchFamily="2" charset="-122"/>
                <a:ea typeface="方正细圆简体" pitchFamily="2" charset="-122"/>
              </a:rPr>
              <a:t>and knowledge is gained by accumulation.</a:t>
            </a:r>
            <a:endParaRPr lang="en-US" altLang="zh-CN" sz="1050" b="1" spc="450" dirty="0">
              <a:solidFill>
                <a:schemeClr val="bg1"/>
              </a:solidFill>
              <a:latin typeface="方正细圆简体" pitchFamily="2" charset="-122"/>
              <a:ea typeface="方正细圆简体" pitchFamily="2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86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shred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6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1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3" grpId="0"/>
      <p:bldP spid="14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5" y="807"/>
            <a:ext cx="9144208" cy="514347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220093" y="77645"/>
            <a:ext cx="1997122" cy="1997122"/>
            <a:chOff x="1899616" y="1875374"/>
            <a:chExt cx="4573375" cy="4573375"/>
          </a:xfrm>
        </p:grpSpPr>
        <p:sp>
          <p:nvSpPr>
            <p:cNvPr id="7" name="椭圆 6"/>
            <p:cNvSpPr/>
            <p:nvPr/>
          </p:nvSpPr>
          <p:spPr>
            <a:xfrm>
              <a:off x="1899616" y="1875374"/>
              <a:ext cx="4573375" cy="4573375"/>
            </a:xfrm>
            <a:prstGeom prst="ellipse">
              <a:avLst/>
            </a:prstGeom>
            <a:noFill/>
            <a:ln w="101600">
              <a:solidFill>
                <a:srgbClr val="212E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2256431" y="2232189"/>
              <a:ext cx="3859744" cy="385974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4572794" y="807"/>
            <a:ext cx="4571978" cy="5143476"/>
          </a:xfrm>
          <a:prstGeom prst="rect">
            <a:avLst/>
          </a:prstGeom>
          <a:solidFill>
            <a:srgbClr val="212E3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4670716" y="1226585"/>
            <a:ext cx="590547" cy="59054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5569606" y="1512415"/>
            <a:ext cx="1603697" cy="437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74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Please replace the written content</a:t>
            </a:r>
            <a:endParaRPr lang="en-GB" altLang="zh-CN" sz="747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5569607" y="1334571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FFFF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2" name="椭圆 41"/>
          <p:cNvSpPr/>
          <p:nvPr/>
        </p:nvSpPr>
        <p:spPr>
          <a:xfrm>
            <a:off x="4670716" y="2074766"/>
            <a:ext cx="590547" cy="5905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23"/>
          <p:cNvSpPr txBox="1"/>
          <p:nvPr/>
        </p:nvSpPr>
        <p:spPr>
          <a:xfrm>
            <a:off x="5569606" y="2360596"/>
            <a:ext cx="1603697" cy="437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74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Please replace the written content</a:t>
            </a:r>
            <a:endParaRPr lang="en-GB" altLang="zh-CN" sz="747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24"/>
          <p:cNvSpPr txBox="1"/>
          <p:nvPr/>
        </p:nvSpPr>
        <p:spPr>
          <a:xfrm>
            <a:off x="5569607" y="2182753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FFFF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5" name="椭圆 44"/>
          <p:cNvSpPr/>
          <p:nvPr/>
        </p:nvSpPr>
        <p:spPr>
          <a:xfrm>
            <a:off x="4670716" y="2915880"/>
            <a:ext cx="590547" cy="59054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5569606" y="3201710"/>
            <a:ext cx="1603697" cy="437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74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Please replace the written content</a:t>
            </a:r>
            <a:endParaRPr lang="en-GB" altLang="zh-CN" sz="747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5569607" y="302386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FFFF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8" name="椭圆 47"/>
          <p:cNvSpPr/>
          <p:nvPr/>
        </p:nvSpPr>
        <p:spPr>
          <a:xfrm>
            <a:off x="4670716" y="3792335"/>
            <a:ext cx="590547" cy="5905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5569606" y="4078164"/>
            <a:ext cx="1603697" cy="437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74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Please replace the written content</a:t>
            </a:r>
            <a:endParaRPr lang="en-GB" altLang="zh-CN" sz="747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5569607" y="3900321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FFFF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1" name="矩形 50"/>
          <p:cNvSpPr/>
          <p:nvPr/>
        </p:nvSpPr>
        <p:spPr>
          <a:xfrm>
            <a:off x="766827" y="1098201"/>
            <a:ext cx="986167" cy="57387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3129" dirty="0">
                <a:solidFill>
                  <a:schemeClr val="bg1"/>
                </a:solidFill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52" name="矩形 51"/>
          <p:cNvSpPr/>
          <p:nvPr/>
        </p:nvSpPr>
        <p:spPr>
          <a:xfrm>
            <a:off x="476134" y="657482"/>
            <a:ext cx="1568058" cy="57387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312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DIRECTORY</a:t>
            </a:r>
            <a:endParaRPr lang="zh-CN" altLang="en-US" sz="312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22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shred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"/>
                            </p:stCondLst>
                            <p:childTnLst>
                              <p:par>
                                <p:cTn id="31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9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400"/>
                            </p:stCondLst>
                            <p:childTnLst>
                              <p:par>
                                <p:cTn id="5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900"/>
                            </p:stCondLst>
                            <p:childTnLst>
                              <p:par>
                                <p:cTn id="6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400"/>
                            </p:stCondLst>
                            <p:childTnLst>
                              <p:par>
                                <p:cTn id="6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900"/>
                            </p:stCondLst>
                            <p:childTnLst>
                              <p:par>
                                <p:cTn id="7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400"/>
                            </p:stCondLst>
                            <p:childTnLst>
                              <p:par>
                                <p:cTn id="8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39" grpId="0" animBg="1"/>
      <p:bldP spid="40" grpId="0"/>
      <p:bldP spid="41" grpId="0"/>
      <p:bldP spid="42" grpId="0" animBg="1"/>
      <p:bldP spid="43" grpId="0"/>
      <p:bldP spid="44" grpId="0"/>
      <p:bldP spid="45" grpId="0" animBg="1"/>
      <p:bldP spid="46" grpId="0"/>
      <p:bldP spid="47" grpId="0"/>
      <p:bldP spid="48" grpId="0" animBg="1"/>
      <p:bldP spid="49" grpId="0"/>
      <p:bldP spid="50" grpId="0"/>
      <p:bldP spid="51" grpId="0"/>
      <p:bldP spid="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247915DD-1854-4DDD-A5C0-C39010F6BA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324322" y="370590"/>
            <a:ext cx="2293120" cy="239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 i="1">
                <a:solidFill>
                  <a:schemeClr val="bg1"/>
                </a:solidFill>
                <a:latin typeface="Haettenschweiler" panose="020B0706040902060204" pitchFamily="34" charset="0"/>
              </a:defRPr>
            </a:lvl1pPr>
          </a:lstStyle>
          <a:p>
            <a:r>
              <a:rPr lang="en-US" altLang="zh-CN" sz="14934" i="0" dirty="0">
                <a:latin typeface="Agency FB" panose="020B0503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14934" i="0" dirty="0">
              <a:latin typeface="Agency FB" panose="020B0503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1869125" y="1964486"/>
            <a:ext cx="2316363" cy="0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1809059" y="1497039"/>
            <a:ext cx="3133710" cy="442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 i="1">
                <a:solidFill>
                  <a:schemeClr val="bg1"/>
                </a:solidFill>
                <a:latin typeface="Haettenschweiler" panose="020B0706040902060204" pitchFamily="34" charset="0"/>
              </a:defRPr>
            </a:lvl1pPr>
          </a:lstStyle>
          <a:p>
            <a:r>
              <a:rPr lang="en-US" altLang="zh-CN" sz="2276" i="0" dirty="0">
                <a:latin typeface="Agency FB" panose="020B0503020202020204" pitchFamily="34" charset="0"/>
              </a:rPr>
              <a:t>ADD YOUR TITLE HERE</a:t>
            </a:r>
            <a:endParaRPr lang="zh-CN" altLang="en-US" sz="2276" i="0" dirty="0">
              <a:latin typeface="Agency FB" panose="020B0503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798812" y="2161367"/>
            <a:ext cx="24276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 i="1">
                <a:solidFill>
                  <a:schemeClr val="bg1"/>
                </a:solidFill>
                <a:latin typeface="Haettenschweiler" panose="020B0706040902060204" pitchFamily="34" charset="0"/>
              </a:defRPr>
            </a:lvl1pPr>
          </a:lstStyle>
          <a:p>
            <a:pPr algn="just"/>
            <a:r>
              <a:rPr lang="en-US" altLang="zh-CN" sz="1200" i="0" dirty="0">
                <a:latin typeface="Agency FB" panose="020B0503020202020204" pitchFamily="34" charset="0"/>
              </a:rPr>
              <a:t>ADD YOUR TITLE HEREADD YOUR TITLE HEREADD YOUR TITLEHEREADD YOUR TITLE HEREADD YOUR TITLE HEREADD YOUR TITLE HEREADD YOUR TITLE HEREADD YOUR TITLE HERE</a:t>
            </a:r>
            <a:endParaRPr lang="zh-CN" altLang="en-US" sz="1200" i="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15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shred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73733bf4-062b-4be4-beff-36a42eaec55c"/>
          <p:cNvGrpSpPr>
            <a:grpSpLocks noChangeAspect="1"/>
          </p:cNvGrpSpPr>
          <p:nvPr/>
        </p:nvGrpSpPr>
        <p:grpSpPr>
          <a:xfrm>
            <a:off x="542392" y="1584678"/>
            <a:ext cx="8062279" cy="2224034"/>
            <a:chOff x="723063" y="2112073"/>
            <a:chExt cx="10747840" cy="2964864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2927466" y="4441805"/>
              <a:ext cx="3168534" cy="635132"/>
            </a:xfrm>
            <a:custGeom>
              <a:avLst/>
              <a:gdLst>
                <a:gd name="T0" fmla="*/ 3799 w 3804"/>
                <a:gd name="T1" fmla="*/ 0 h 1355"/>
                <a:gd name="T2" fmla="*/ 372 w 3804"/>
                <a:gd name="T3" fmla="*/ 0 h 1355"/>
                <a:gd name="T4" fmla="*/ 0 w 3804"/>
                <a:gd name="T5" fmla="*/ 679 h 1355"/>
                <a:gd name="T6" fmla="*/ 372 w 3804"/>
                <a:gd name="T7" fmla="*/ 1355 h 1355"/>
                <a:gd name="T8" fmla="*/ 3804 w 3804"/>
                <a:gd name="T9" fmla="*/ 1355 h 1355"/>
                <a:gd name="T10" fmla="*/ 3799 w 3804"/>
                <a:gd name="T11" fmla="*/ 0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04" h="1355">
                  <a:moveTo>
                    <a:pt x="3799" y="0"/>
                  </a:moveTo>
                  <a:lnTo>
                    <a:pt x="372" y="0"/>
                  </a:lnTo>
                  <a:lnTo>
                    <a:pt x="0" y="679"/>
                  </a:lnTo>
                  <a:lnTo>
                    <a:pt x="372" y="1355"/>
                  </a:lnTo>
                  <a:lnTo>
                    <a:pt x="3804" y="1355"/>
                  </a:lnTo>
                  <a:lnTo>
                    <a:pt x="379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none" lIns="91456" tIns="45728" rIns="91456" bIns="45728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5" name="Freeform: Shape 22"/>
            <p:cNvSpPr/>
            <p:nvPr/>
          </p:nvSpPr>
          <p:spPr>
            <a:xfrm>
              <a:off x="5786485" y="2112074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23"/>
            <p:cNvSpPr/>
            <p:nvPr/>
          </p:nvSpPr>
          <p:spPr>
            <a:xfrm>
              <a:off x="5963672" y="2112074"/>
              <a:ext cx="263231" cy="705227"/>
            </a:xfrm>
            <a:custGeom>
              <a:avLst/>
              <a:gdLst>
                <a:gd name="connsiteX0" fmla="*/ 0 w 445945"/>
                <a:gd name="connsiteY0" fmla="*/ 0 h 1194737"/>
                <a:gd name="connsiteX1" fmla="*/ 445945 w 445945"/>
                <a:gd name="connsiteY1" fmla="*/ 0 h 1194737"/>
                <a:gd name="connsiteX2" fmla="*/ 445945 w 445945"/>
                <a:gd name="connsiteY2" fmla="*/ 1194737 h 1194737"/>
                <a:gd name="connsiteX3" fmla="*/ 0 w 445945"/>
                <a:gd name="connsiteY3" fmla="*/ 1194737 h 1194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5945" h="1194737">
                  <a:moveTo>
                    <a:pt x="0" y="0"/>
                  </a:moveTo>
                  <a:lnTo>
                    <a:pt x="445945" y="0"/>
                  </a:lnTo>
                  <a:lnTo>
                    <a:pt x="445945" y="1194737"/>
                  </a:lnTo>
                  <a:lnTo>
                    <a:pt x="0" y="119473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24"/>
            <p:cNvSpPr/>
            <p:nvPr/>
          </p:nvSpPr>
          <p:spPr>
            <a:xfrm flipH="1">
              <a:off x="6227309" y="2112073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19"/>
            <p:cNvSpPr/>
            <p:nvPr/>
          </p:nvSpPr>
          <p:spPr>
            <a:xfrm>
              <a:off x="5786935" y="2807382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20"/>
            <p:cNvSpPr/>
            <p:nvPr/>
          </p:nvSpPr>
          <p:spPr>
            <a:xfrm>
              <a:off x="5964122" y="2807382"/>
              <a:ext cx="263231" cy="705227"/>
            </a:xfrm>
            <a:custGeom>
              <a:avLst/>
              <a:gdLst>
                <a:gd name="connsiteX0" fmla="*/ 0 w 445945"/>
                <a:gd name="connsiteY0" fmla="*/ 0 h 1194737"/>
                <a:gd name="connsiteX1" fmla="*/ 445945 w 445945"/>
                <a:gd name="connsiteY1" fmla="*/ 0 h 1194737"/>
                <a:gd name="connsiteX2" fmla="*/ 445945 w 445945"/>
                <a:gd name="connsiteY2" fmla="*/ 1194737 h 1194737"/>
                <a:gd name="connsiteX3" fmla="*/ 0 w 445945"/>
                <a:gd name="connsiteY3" fmla="*/ 1194737 h 1194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5945" h="1194737">
                  <a:moveTo>
                    <a:pt x="0" y="0"/>
                  </a:moveTo>
                  <a:lnTo>
                    <a:pt x="445945" y="0"/>
                  </a:lnTo>
                  <a:lnTo>
                    <a:pt x="445945" y="1194737"/>
                  </a:lnTo>
                  <a:lnTo>
                    <a:pt x="0" y="119473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21"/>
            <p:cNvSpPr/>
            <p:nvPr/>
          </p:nvSpPr>
          <p:spPr>
            <a:xfrm flipH="1">
              <a:off x="6227759" y="2807381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6"/>
            <p:cNvSpPr/>
            <p:nvPr/>
          </p:nvSpPr>
          <p:spPr>
            <a:xfrm>
              <a:off x="5785618" y="3506119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7"/>
            <p:cNvSpPr/>
            <p:nvPr/>
          </p:nvSpPr>
          <p:spPr>
            <a:xfrm>
              <a:off x="5962805" y="3506119"/>
              <a:ext cx="263231" cy="705227"/>
            </a:xfrm>
            <a:custGeom>
              <a:avLst/>
              <a:gdLst>
                <a:gd name="connsiteX0" fmla="*/ 0 w 445945"/>
                <a:gd name="connsiteY0" fmla="*/ 0 h 1194737"/>
                <a:gd name="connsiteX1" fmla="*/ 445945 w 445945"/>
                <a:gd name="connsiteY1" fmla="*/ 0 h 1194737"/>
                <a:gd name="connsiteX2" fmla="*/ 445945 w 445945"/>
                <a:gd name="connsiteY2" fmla="*/ 1194737 h 1194737"/>
                <a:gd name="connsiteX3" fmla="*/ 0 w 445945"/>
                <a:gd name="connsiteY3" fmla="*/ 1194737 h 1194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5945" h="1194737">
                  <a:moveTo>
                    <a:pt x="0" y="0"/>
                  </a:moveTo>
                  <a:lnTo>
                    <a:pt x="445945" y="0"/>
                  </a:lnTo>
                  <a:lnTo>
                    <a:pt x="445945" y="1194737"/>
                  </a:lnTo>
                  <a:lnTo>
                    <a:pt x="0" y="119473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Freeform: Shape 8"/>
            <p:cNvSpPr/>
            <p:nvPr/>
          </p:nvSpPr>
          <p:spPr>
            <a:xfrm flipH="1">
              <a:off x="6226442" y="3506118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Group 9"/>
            <p:cNvGrpSpPr/>
            <p:nvPr/>
          </p:nvGrpSpPr>
          <p:grpSpPr>
            <a:xfrm>
              <a:off x="5962608" y="4201427"/>
              <a:ext cx="263878" cy="759478"/>
              <a:chOff x="4469832" y="3408828"/>
              <a:chExt cx="263878" cy="759478"/>
            </a:xfrm>
            <a:solidFill>
              <a:schemeClr val="accent4"/>
            </a:solidFill>
          </p:grpSpPr>
          <p:sp>
            <p:nvSpPr>
              <p:cNvPr id="27" name="Freeform: Shape 15"/>
              <p:cNvSpPr/>
              <p:nvPr/>
            </p:nvSpPr>
            <p:spPr>
              <a:xfrm>
                <a:off x="4470479" y="3408828"/>
                <a:ext cx="263231" cy="705227"/>
              </a:xfrm>
              <a:custGeom>
                <a:avLst/>
                <a:gdLst>
                  <a:gd name="connsiteX0" fmla="*/ 0 w 445945"/>
                  <a:gd name="connsiteY0" fmla="*/ 0 h 1194737"/>
                  <a:gd name="connsiteX1" fmla="*/ 445945 w 445945"/>
                  <a:gd name="connsiteY1" fmla="*/ 0 h 1194737"/>
                  <a:gd name="connsiteX2" fmla="*/ 445945 w 445945"/>
                  <a:gd name="connsiteY2" fmla="*/ 1194737 h 1194737"/>
                  <a:gd name="connsiteX3" fmla="*/ 0 w 445945"/>
                  <a:gd name="connsiteY3" fmla="*/ 1194737 h 1194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45945" h="1194737">
                    <a:moveTo>
                      <a:pt x="0" y="0"/>
                    </a:moveTo>
                    <a:lnTo>
                      <a:pt x="445945" y="0"/>
                    </a:lnTo>
                    <a:lnTo>
                      <a:pt x="445945" y="1194737"/>
                    </a:lnTo>
                    <a:lnTo>
                      <a:pt x="0" y="119473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16"/>
              <p:cNvSpPr/>
              <p:nvPr/>
            </p:nvSpPr>
            <p:spPr>
              <a:xfrm>
                <a:off x="4469832" y="4115863"/>
                <a:ext cx="263231" cy="52443"/>
              </a:xfrm>
              <a:custGeom>
                <a:avLst/>
                <a:gdLst>
                  <a:gd name="connsiteX0" fmla="*/ 0 w 413533"/>
                  <a:gd name="connsiteY0" fmla="*/ 0 h 82388"/>
                  <a:gd name="connsiteX1" fmla="*/ 413533 w 413533"/>
                  <a:gd name="connsiteY1" fmla="*/ 0 h 82388"/>
                  <a:gd name="connsiteX2" fmla="*/ 410293 w 413533"/>
                  <a:gd name="connsiteY2" fmla="*/ 4444 h 82388"/>
                  <a:gd name="connsiteX3" fmla="*/ 206766 w 413533"/>
                  <a:gd name="connsiteY3" fmla="*/ 82388 h 82388"/>
                  <a:gd name="connsiteX4" fmla="*/ 3240 w 413533"/>
                  <a:gd name="connsiteY4" fmla="*/ 4444 h 82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3533" h="82388">
                    <a:moveTo>
                      <a:pt x="0" y="0"/>
                    </a:moveTo>
                    <a:lnTo>
                      <a:pt x="413533" y="0"/>
                    </a:lnTo>
                    <a:lnTo>
                      <a:pt x="410293" y="4444"/>
                    </a:lnTo>
                    <a:cubicBezTo>
                      <a:pt x="358206" y="52602"/>
                      <a:pt x="286248" y="82388"/>
                      <a:pt x="206766" y="82388"/>
                    </a:cubicBezTo>
                    <a:cubicBezTo>
                      <a:pt x="127284" y="82388"/>
                      <a:pt x="55327" y="52602"/>
                      <a:pt x="3240" y="44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5" name="Freeform: Shape 10"/>
            <p:cNvSpPr/>
            <p:nvPr/>
          </p:nvSpPr>
          <p:spPr>
            <a:xfrm rot="20560681">
              <a:off x="5683023" y="4244326"/>
              <a:ext cx="399216" cy="720509"/>
            </a:xfrm>
            <a:custGeom>
              <a:avLst/>
              <a:gdLst>
                <a:gd name="connsiteX0" fmla="*/ 398565 w 399216"/>
                <a:gd name="connsiteY0" fmla="*/ 0 h 720509"/>
                <a:gd name="connsiteX1" fmla="*/ 399216 w 399216"/>
                <a:gd name="connsiteY1" fmla="*/ 203 h 720509"/>
                <a:gd name="connsiteX2" fmla="*/ 189700 w 399216"/>
                <a:gd name="connsiteY2" fmla="*/ 671975 h 720509"/>
                <a:gd name="connsiteX3" fmla="*/ 187218 w 399216"/>
                <a:gd name="connsiteY3" fmla="*/ 673667 h 720509"/>
                <a:gd name="connsiteX4" fmla="*/ 189945 w 399216"/>
                <a:gd name="connsiteY4" fmla="*/ 673667 h 720509"/>
                <a:gd name="connsiteX5" fmla="*/ 188471 w 399216"/>
                <a:gd name="connsiteY5" fmla="*/ 676194 h 720509"/>
                <a:gd name="connsiteX6" fmla="*/ 95893 w 399216"/>
                <a:gd name="connsiteY6" fmla="*/ 720509 h 720509"/>
                <a:gd name="connsiteX7" fmla="*/ 3316 w 399216"/>
                <a:gd name="connsiteY7" fmla="*/ 676194 h 720509"/>
                <a:gd name="connsiteX8" fmla="*/ 3158 w 399216"/>
                <a:gd name="connsiteY8" fmla="*/ 675923 h 720509"/>
                <a:gd name="connsiteX9" fmla="*/ 0 w 399216"/>
                <a:gd name="connsiteY9" fmla="*/ 675934 h 720509"/>
                <a:gd name="connsiteX10" fmla="*/ 161540 w 399216"/>
                <a:gd name="connsiteY10" fmla="*/ 157989 h 720509"/>
                <a:gd name="connsiteX11" fmla="*/ 163215 w 399216"/>
                <a:gd name="connsiteY11" fmla="*/ 160445 h 720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9216" h="720509">
                  <a:moveTo>
                    <a:pt x="398565" y="0"/>
                  </a:moveTo>
                  <a:lnTo>
                    <a:pt x="399216" y="203"/>
                  </a:lnTo>
                  <a:lnTo>
                    <a:pt x="189700" y="671975"/>
                  </a:lnTo>
                  <a:lnTo>
                    <a:pt x="187218" y="673667"/>
                  </a:lnTo>
                  <a:lnTo>
                    <a:pt x="189945" y="673667"/>
                  </a:lnTo>
                  <a:lnTo>
                    <a:pt x="188471" y="676194"/>
                  </a:lnTo>
                  <a:cubicBezTo>
                    <a:pt x="164779" y="703574"/>
                    <a:pt x="132047" y="720509"/>
                    <a:pt x="95893" y="720509"/>
                  </a:cubicBezTo>
                  <a:cubicBezTo>
                    <a:pt x="59739" y="720509"/>
                    <a:pt x="27009" y="703574"/>
                    <a:pt x="3316" y="676194"/>
                  </a:cubicBezTo>
                  <a:lnTo>
                    <a:pt x="3158" y="675923"/>
                  </a:lnTo>
                  <a:lnTo>
                    <a:pt x="0" y="675934"/>
                  </a:lnTo>
                  <a:lnTo>
                    <a:pt x="161540" y="157989"/>
                  </a:lnTo>
                  <a:lnTo>
                    <a:pt x="163215" y="16044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11"/>
            <p:cNvSpPr/>
            <p:nvPr/>
          </p:nvSpPr>
          <p:spPr>
            <a:xfrm rot="1039319" flipH="1">
              <a:off x="6109760" y="4239368"/>
              <a:ext cx="399216" cy="720509"/>
            </a:xfrm>
            <a:custGeom>
              <a:avLst/>
              <a:gdLst>
                <a:gd name="connsiteX0" fmla="*/ 398565 w 399216"/>
                <a:gd name="connsiteY0" fmla="*/ 0 h 720509"/>
                <a:gd name="connsiteX1" fmla="*/ 399216 w 399216"/>
                <a:gd name="connsiteY1" fmla="*/ 203 h 720509"/>
                <a:gd name="connsiteX2" fmla="*/ 189700 w 399216"/>
                <a:gd name="connsiteY2" fmla="*/ 671975 h 720509"/>
                <a:gd name="connsiteX3" fmla="*/ 187218 w 399216"/>
                <a:gd name="connsiteY3" fmla="*/ 673667 h 720509"/>
                <a:gd name="connsiteX4" fmla="*/ 189945 w 399216"/>
                <a:gd name="connsiteY4" fmla="*/ 673667 h 720509"/>
                <a:gd name="connsiteX5" fmla="*/ 188471 w 399216"/>
                <a:gd name="connsiteY5" fmla="*/ 676194 h 720509"/>
                <a:gd name="connsiteX6" fmla="*/ 95893 w 399216"/>
                <a:gd name="connsiteY6" fmla="*/ 720509 h 720509"/>
                <a:gd name="connsiteX7" fmla="*/ 3316 w 399216"/>
                <a:gd name="connsiteY7" fmla="*/ 676194 h 720509"/>
                <a:gd name="connsiteX8" fmla="*/ 3158 w 399216"/>
                <a:gd name="connsiteY8" fmla="*/ 675923 h 720509"/>
                <a:gd name="connsiteX9" fmla="*/ 0 w 399216"/>
                <a:gd name="connsiteY9" fmla="*/ 675934 h 720509"/>
                <a:gd name="connsiteX10" fmla="*/ 161540 w 399216"/>
                <a:gd name="connsiteY10" fmla="*/ 157989 h 720509"/>
                <a:gd name="connsiteX11" fmla="*/ 163215 w 399216"/>
                <a:gd name="connsiteY11" fmla="*/ 160445 h 720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9216" h="720509">
                  <a:moveTo>
                    <a:pt x="398565" y="0"/>
                  </a:moveTo>
                  <a:lnTo>
                    <a:pt x="399216" y="203"/>
                  </a:lnTo>
                  <a:lnTo>
                    <a:pt x="189700" y="671975"/>
                  </a:lnTo>
                  <a:lnTo>
                    <a:pt x="187218" y="673667"/>
                  </a:lnTo>
                  <a:lnTo>
                    <a:pt x="189945" y="673667"/>
                  </a:lnTo>
                  <a:lnTo>
                    <a:pt x="188471" y="676194"/>
                  </a:lnTo>
                  <a:cubicBezTo>
                    <a:pt x="164779" y="703574"/>
                    <a:pt x="132047" y="720509"/>
                    <a:pt x="95893" y="720509"/>
                  </a:cubicBezTo>
                  <a:cubicBezTo>
                    <a:pt x="59739" y="720509"/>
                    <a:pt x="27009" y="703574"/>
                    <a:pt x="3316" y="676194"/>
                  </a:cubicBezTo>
                  <a:lnTo>
                    <a:pt x="3158" y="675923"/>
                  </a:lnTo>
                  <a:lnTo>
                    <a:pt x="0" y="675934"/>
                  </a:lnTo>
                  <a:lnTo>
                    <a:pt x="161540" y="157989"/>
                  </a:lnTo>
                  <a:lnTo>
                    <a:pt x="163215" y="160445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12"/>
            <p:cNvGrpSpPr/>
            <p:nvPr/>
          </p:nvGrpSpPr>
          <p:grpSpPr>
            <a:xfrm>
              <a:off x="5785618" y="4832689"/>
              <a:ext cx="612414" cy="244247"/>
              <a:chOff x="4292842" y="4040090"/>
              <a:chExt cx="612414" cy="244247"/>
            </a:xfrm>
          </p:grpSpPr>
          <p:sp>
            <p:nvSpPr>
              <p:cNvPr id="25" name="Oval 13"/>
              <p:cNvSpPr/>
              <p:nvPr/>
            </p:nvSpPr>
            <p:spPr>
              <a:xfrm>
                <a:off x="4292842" y="4040090"/>
                <a:ext cx="612414" cy="244247"/>
              </a:xfrm>
              <a:prstGeom prst="ellipse">
                <a:avLst/>
              </a:prstGeom>
              <a:solidFill>
                <a:srgbClr val="F2A1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Oval 14"/>
              <p:cNvSpPr/>
              <p:nvPr/>
            </p:nvSpPr>
            <p:spPr>
              <a:xfrm>
                <a:off x="4469832" y="4112952"/>
                <a:ext cx="277584" cy="110708"/>
              </a:xfrm>
              <a:prstGeom prst="ellipse">
                <a:avLst/>
              </a:pr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Freeform: Shape 25"/>
            <p:cNvSpPr>
              <a:spLocks/>
            </p:cNvSpPr>
            <p:nvPr/>
          </p:nvSpPr>
          <p:spPr bwMode="auto">
            <a:xfrm>
              <a:off x="2912324" y="3042800"/>
              <a:ext cx="2883257" cy="675897"/>
            </a:xfrm>
            <a:custGeom>
              <a:avLst/>
              <a:gdLst>
                <a:gd name="T0" fmla="*/ 3799 w 3804"/>
                <a:gd name="T1" fmla="*/ 0 h 1355"/>
                <a:gd name="T2" fmla="*/ 372 w 3804"/>
                <a:gd name="T3" fmla="*/ 0 h 1355"/>
                <a:gd name="T4" fmla="*/ 0 w 3804"/>
                <a:gd name="T5" fmla="*/ 679 h 1355"/>
                <a:gd name="T6" fmla="*/ 372 w 3804"/>
                <a:gd name="T7" fmla="*/ 1355 h 1355"/>
                <a:gd name="T8" fmla="*/ 3804 w 3804"/>
                <a:gd name="T9" fmla="*/ 1355 h 1355"/>
                <a:gd name="T10" fmla="*/ 3799 w 3804"/>
                <a:gd name="T11" fmla="*/ 0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04" h="1355">
                  <a:moveTo>
                    <a:pt x="3799" y="0"/>
                  </a:moveTo>
                  <a:lnTo>
                    <a:pt x="372" y="0"/>
                  </a:lnTo>
                  <a:lnTo>
                    <a:pt x="0" y="679"/>
                  </a:lnTo>
                  <a:lnTo>
                    <a:pt x="372" y="1355"/>
                  </a:lnTo>
                  <a:lnTo>
                    <a:pt x="3804" y="1355"/>
                  </a:lnTo>
                  <a:lnTo>
                    <a:pt x="379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none" lIns="91456" tIns="45728" rIns="91456" bIns="45728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Freeform: Shape 26"/>
            <p:cNvSpPr>
              <a:spLocks/>
            </p:cNvSpPr>
            <p:nvPr/>
          </p:nvSpPr>
          <p:spPr bwMode="auto">
            <a:xfrm flipH="1">
              <a:off x="6404539" y="2349214"/>
              <a:ext cx="2883257" cy="675897"/>
            </a:xfrm>
            <a:custGeom>
              <a:avLst/>
              <a:gdLst>
                <a:gd name="T0" fmla="*/ 3799 w 3804"/>
                <a:gd name="T1" fmla="*/ 0 h 1355"/>
                <a:gd name="T2" fmla="*/ 372 w 3804"/>
                <a:gd name="T3" fmla="*/ 0 h 1355"/>
                <a:gd name="T4" fmla="*/ 0 w 3804"/>
                <a:gd name="T5" fmla="*/ 679 h 1355"/>
                <a:gd name="T6" fmla="*/ 372 w 3804"/>
                <a:gd name="T7" fmla="*/ 1355 h 1355"/>
                <a:gd name="T8" fmla="*/ 3804 w 3804"/>
                <a:gd name="T9" fmla="*/ 1355 h 1355"/>
                <a:gd name="T10" fmla="*/ 3799 w 3804"/>
                <a:gd name="T11" fmla="*/ 0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04" h="1355">
                  <a:moveTo>
                    <a:pt x="3799" y="0"/>
                  </a:moveTo>
                  <a:lnTo>
                    <a:pt x="372" y="0"/>
                  </a:lnTo>
                  <a:lnTo>
                    <a:pt x="0" y="679"/>
                  </a:lnTo>
                  <a:lnTo>
                    <a:pt x="372" y="1355"/>
                  </a:lnTo>
                  <a:lnTo>
                    <a:pt x="3804" y="1355"/>
                  </a:lnTo>
                  <a:lnTo>
                    <a:pt x="379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none" lIns="91456" tIns="45728" rIns="91456" bIns="45728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20" name="Freeform: Shape 27"/>
            <p:cNvSpPr>
              <a:spLocks/>
            </p:cNvSpPr>
            <p:nvPr/>
          </p:nvSpPr>
          <p:spPr bwMode="auto">
            <a:xfrm flipH="1">
              <a:off x="6404539" y="3770315"/>
              <a:ext cx="2883257" cy="675897"/>
            </a:xfrm>
            <a:custGeom>
              <a:avLst/>
              <a:gdLst>
                <a:gd name="T0" fmla="*/ 3799 w 3804"/>
                <a:gd name="T1" fmla="*/ 0 h 1355"/>
                <a:gd name="T2" fmla="*/ 372 w 3804"/>
                <a:gd name="T3" fmla="*/ 0 h 1355"/>
                <a:gd name="T4" fmla="*/ 0 w 3804"/>
                <a:gd name="T5" fmla="*/ 679 h 1355"/>
                <a:gd name="T6" fmla="*/ 372 w 3804"/>
                <a:gd name="T7" fmla="*/ 1355 h 1355"/>
                <a:gd name="T8" fmla="*/ 3804 w 3804"/>
                <a:gd name="T9" fmla="*/ 1355 h 1355"/>
                <a:gd name="T10" fmla="*/ 3799 w 3804"/>
                <a:gd name="T11" fmla="*/ 0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04" h="1355">
                  <a:moveTo>
                    <a:pt x="3799" y="0"/>
                  </a:moveTo>
                  <a:lnTo>
                    <a:pt x="372" y="0"/>
                  </a:lnTo>
                  <a:lnTo>
                    <a:pt x="0" y="679"/>
                  </a:lnTo>
                  <a:lnTo>
                    <a:pt x="372" y="1355"/>
                  </a:lnTo>
                  <a:lnTo>
                    <a:pt x="3804" y="1355"/>
                  </a:lnTo>
                  <a:lnTo>
                    <a:pt x="379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none" lIns="91456" tIns="45728" rIns="91456" bIns="45728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21" name="TextBox 28"/>
            <p:cNvSpPr txBox="1">
              <a:spLocks/>
            </p:cNvSpPr>
            <p:nvPr/>
          </p:nvSpPr>
          <p:spPr>
            <a:xfrm>
              <a:off x="9367366" y="2352674"/>
              <a:ext cx="2103537" cy="690125"/>
            </a:xfrm>
            <a:prstGeom prst="rect">
              <a:avLst/>
            </a:prstGeom>
          </p:spPr>
          <p:txBody>
            <a:bodyPr vert="horz" wrap="square" lIns="0" tIns="0" rIns="0" bIns="0">
              <a:normAutofit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2" name="TextBox 33"/>
            <p:cNvSpPr txBox="1">
              <a:spLocks/>
            </p:cNvSpPr>
            <p:nvPr/>
          </p:nvSpPr>
          <p:spPr>
            <a:xfrm>
              <a:off x="9367366" y="3746720"/>
              <a:ext cx="2103537" cy="690125"/>
            </a:xfrm>
            <a:prstGeom prst="rect">
              <a:avLst/>
            </a:prstGeom>
          </p:spPr>
          <p:txBody>
            <a:bodyPr vert="horz" wrap="square" lIns="0" tIns="0" rIns="0" bIns="0">
              <a:normAutofit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3" name="TextBox 34"/>
            <p:cNvSpPr txBox="1">
              <a:spLocks/>
            </p:cNvSpPr>
            <p:nvPr/>
          </p:nvSpPr>
          <p:spPr>
            <a:xfrm>
              <a:off x="723063" y="3024663"/>
              <a:ext cx="2103537" cy="690125"/>
            </a:xfrm>
            <a:prstGeom prst="rect">
              <a:avLst/>
            </a:prstGeom>
          </p:spPr>
          <p:txBody>
            <a:bodyPr vert="horz" wrap="square" lIns="0" tIns="0" rIns="0" bIns="0">
              <a:normAutofit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4" name="TextBox 35"/>
            <p:cNvSpPr txBox="1">
              <a:spLocks/>
            </p:cNvSpPr>
            <p:nvPr/>
          </p:nvSpPr>
          <p:spPr>
            <a:xfrm>
              <a:off x="723063" y="4386811"/>
              <a:ext cx="2103537" cy="690125"/>
            </a:xfrm>
            <a:prstGeom prst="rect">
              <a:avLst/>
            </a:prstGeom>
          </p:spPr>
          <p:txBody>
            <a:bodyPr vert="horz" wrap="square" lIns="0" tIns="0" rIns="0" bIns="0">
              <a:normAutofit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8991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shred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3"/>
          <p:cNvSpPr>
            <a:spLocks/>
          </p:cNvSpPr>
          <p:nvPr/>
        </p:nvSpPr>
        <p:spPr bwMode="auto">
          <a:xfrm>
            <a:off x="5092450" y="2888864"/>
            <a:ext cx="1409871" cy="1226467"/>
          </a:xfrm>
          <a:custGeom>
            <a:avLst/>
            <a:gdLst>
              <a:gd name="T0" fmla="*/ 70 w 1000"/>
              <a:gd name="T1" fmla="*/ 712 h 868"/>
              <a:gd name="T2" fmla="*/ 788 w 1000"/>
              <a:gd name="T3" fmla="*/ 534 h 868"/>
              <a:gd name="T4" fmla="*/ 1000 w 1000"/>
              <a:gd name="T5" fmla="*/ 38 h 868"/>
              <a:gd name="T6" fmla="*/ 316 w 1000"/>
              <a:gd name="T7" fmla="*/ 198 h 868"/>
              <a:gd name="T8" fmla="*/ 0 w 1000"/>
              <a:gd name="T9" fmla="*/ 630 h 868"/>
              <a:gd name="T10" fmla="*/ 566 w 1000"/>
              <a:gd name="T11" fmla="*/ 360 h 868"/>
              <a:gd name="T12" fmla="*/ 70 w 1000"/>
              <a:gd name="T13" fmla="*/ 712 h 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00" h="868">
                <a:moveTo>
                  <a:pt x="70" y="712"/>
                </a:moveTo>
                <a:cubicBezTo>
                  <a:pt x="70" y="712"/>
                  <a:pt x="485" y="868"/>
                  <a:pt x="788" y="534"/>
                </a:cubicBezTo>
                <a:cubicBezTo>
                  <a:pt x="980" y="322"/>
                  <a:pt x="1000" y="38"/>
                  <a:pt x="1000" y="38"/>
                </a:cubicBezTo>
                <a:cubicBezTo>
                  <a:pt x="1000" y="38"/>
                  <a:pt x="586" y="0"/>
                  <a:pt x="316" y="198"/>
                </a:cubicBezTo>
                <a:cubicBezTo>
                  <a:pt x="46" y="396"/>
                  <a:pt x="0" y="630"/>
                  <a:pt x="0" y="630"/>
                </a:cubicBezTo>
                <a:cubicBezTo>
                  <a:pt x="0" y="630"/>
                  <a:pt x="208" y="440"/>
                  <a:pt x="566" y="360"/>
                </a:cubicBezTo>
                <a:cubicBezTo>
                  <a:pt x="566" y="360"/>
                  <a:pt x="262" y="522"/>
                  <a:pt x="70" y="712"/>
                </a:cubicBezTo>
                <a:close/>
              </a:path>
            </a:pathLst>
          </a:custGeom>
          <a:solidFill>
            <a:schemeClr val="accent4"/>
          </a:solidFill>
          <a:ln w="6350">
            <a:noFill/>
          </a:ln>
          <a:extLst/>
        </p:spPr>
        <p:txBody>
          <a:bodyPr lIns="91446" tIns="45723" rIns="91446" bIns="45723"/>
          <a:lstStyle/>
          <a:p>
            <a:endParaRPr lang="zh-CN" altLang="en-US" sz="1799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Freeform 34"/>
          <p:cNvSpPr>
            <a:spLocks/>
          </p:cNvSpPr>
          <p:nvPr/>
        </p:nvSpPr>
        <p:spPr bwMode="auto">
          <a:xfrm>
            <a:off x="4409332" y="1511911"/>
            <a:ext cx="1196209" cy="2144434"/>
          </a:xfrm>
          <a:custGeom>
            <a:avLst/>
            <a:gdLst>
              <a:gd name="T0" fmla="*/ 325 w 849"/>
              <a:gd name="T1" fmla="*/ 1518 h 1518"/>
              <a:gd name="T2" fmla="*/ 817 w 849"/>
              <a:gd name="T3" fmla="*/ 816 h 1518"/>
              <a:gd name="T4" fmla="*/ 539 w 849"/>
              <a:gd name="T5" fmla="*/ 0 h 1518"/>
              <a:gd name="T6" fmla="*/ 98 w 849"/>
              <a:gd name="T7" fmla="*/ 644 h 1518"/>
              <a:gd name="T8" fmla="*/ 189 w 849"/>
              <a:gd name="T9" fmla="*/ 1506 h 1518"/>
              <a:gd name="T10" fmla="*/ 455 w 849"/>
              <a:gd name="T11" fmla="*/ 706 h 1518"/>
              <a:gd name="T12" fmla="*/ 325 w 849"/>
              <a:gd name="T13" fmla="*/ 1518 h 1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49" h="1518">
                <a:moveTo>
                  <a:pt x="325" y="1518"/>
                </a:moveTo>
                <a:cubicBezTo>
                  <a:pt x="325" y="1518"/>
                  <a:pt x="785" y="1276"/>
                  <a:pt x="817" y="816"/>
                </a:cubicBezTo>
                <a:cubicBezTo>
                  <a:pt x="849" y="356"/>
                  <a:pt x="539" y="0"/>
                  <a:pt x="539" y="0"/>
                </a:cubicBezTo>
                <a:cubicBezTo>
                  <a:pt x="539" y="0"/>
                  <a:pt x="209" y="294"/>
                  <a:pt x="98" y="644"/>
                </a:cubicBezTo>
                <a:cubicBezTo>
                  <a:pt x="0" y="951"/>
                  <a:pt x="59" y="1290"/>
                  <a:pt x="189" y="1506"/>
                </a:cubicBezTo>
                <a:cubicBezTo>
                  <a:pt x="189" y="1506"/>
                  <a:pt x="167" y="1158"/>
                  <a:pt x="455" y="706"/>
                </a:cubicBezTo>
                <a:cubicBezTo>
                  <a:pt x="455" y="706"/>
                  <a:pt x="345" y="970"/>
                  <a:pt x="325" y="1518"/>
                </a:cubicBezTo>
                <a:close/>
              </a:path>
            </a:pathLst>
          </a:custGeom>
          <a:solidFill>
            <a:schemeClr val="accent3"/>
          </a:solidFill>
          <a:ln w="6350">
            <a:noFill/>
          </a:ln>
          <a:extLst/>
        </p:spPr>
        <p:txBody>
          <a:bodyPr lIns="91446" tIns="45723" rIns="91446" bIns="45723"/>
          <a:lstStyle/>
          <a:p>
            <a:endParaRPr lang="zh-CN" altLang="en-US" sz="1799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35"/>
          <p:cNvSpPr>
            <a:spLocks/>
          </p:cNvSpPr>
          <p:nvPr/>
        </p:nvSpPr>
        <p:spPr bwMode="auto">
          <a:xfrm>
            <a:off x="3256761" y="1621766"/>
            <a:ext cx="1342160" cy="1959336"/>
          </a:xfrm>
          <a:custGeom>
            <a:avLst/>
            <a:gdLst>
              <a:gd name="T0" fmla="*/ 700 w 952"/>
              <a:gd name="T1" fmla="*/ 1330 h 1386"/>
              <a:gd name="T2" fmla="*/ 760 w 952"/>
              <a:gd name="T3" fmla="*/ 522 h 1386"/>
              <a:gd name="T4" fmla="*/ 138 w 952"/>
              <a:gd name="T5" fmla="*/ 0 h 1386"/>
              <a:gd name="T6" fmla="*/ 122 w 952"/>
              <a:gd name="T7" fmla="*/ 820 h 1386"/>
              <a:gd name="T8" fmla="*/ 590 w 952"/>
              <a:gd name="T9" fmla="*/ 1386 h 1386"/>
              <a:gd name="T10" fmla="*/ 412 w 952"/>
              <a:gd name="T11" fmla="*/ 618 h 1386"/>
              <a:gd name="T12" fmla="*/ 700 w 952"/>
              <a:gd name="T13" fmla="*/ 1330 h 1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52" h="1386">
                <a:moveTo>
                  <a:pt x="700" y="1330"/>
                </a:moveTo>
                <a:cubicBezTo>
                  <a:pt x="700" y="1330"/>
                  <a:pt x="952" y="916"/>
                  <a:pt x="760" y="522"/>
                </a:cubicBezTo>
                <a:cubicBezTo>
                  <a:pt x="571" y="134"/>
                  <a:pt x="138" y="0"/>
                  <a:pt x="138" y="0"/>
                </a:cubicBezTo>
                <a:cubicBezTo>
                  <a:pt x="138" y="0"/>
                  <a:pt x="0" y="476"/>
                  <a:pt x="122" y="820"/>
                </a:cubicBezTo>
                <a:cubicBezTo>
                  <a:pt x="241" y="1156"/>
                  <a:pt x="462" y="1316"/>
                  <a:pt x="590" y="1386"/>
                </a:cubicBezTo>
                <a:cubicBezTo>
                  <a:pt x="590" y="1386"/>
                  <a:pt x="422" y="1170"/>
                  <a:pt x="412" y="618"/>
                </a:cubicBezTo>
                <a:cubicBezTo>
                  <a:pt x="412" y="618"/>
                  <a:pt x="548" y="1094"/>
                  <a:pt x="700" y="1330"/>
                </a:cubicBezTo>
                <a:close/>
              </a:path>
            </a:pathLst>
          </a:custGeom>
          <a:solidFill>
            <a:schemeClr val="accent2"/>
          </a:solidFill>
          <a:ln w="6350">
            <a:noFill/>
          </a:ln>
          <a:extLst/>
        </p:spPr>
        <p:txBody>
          <a:bodyPr lIns="91446" tIns="45723" rIns="91446" bIns="45723"/>
          <a:lstStyle/>
          <a:p>
            <a:endParaRPr lang="zh-CN" altLang="en-US" sz="1799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36"/>
          <p:cNvSpPr>
            <a:spLocks/>
          </p:cNvSpPr>
          <p:nvPr/>
        </p:nvSpPr>
        <p:spPr bwMode="auto">
          <a:xfrm>
            <a:off x="2433710" y="2956584"/>
            <a:ext cx="1488112" cy="1017290"/>
          </a:xfrm>
          <a:custGeom>
            <a:avLst/>
            <a:gdLst>
              <a:gd name="T0" fmla="*/ 1056 w 1056"/>
              <a:gd name="T1" fmla="*/ 528 h 720"/>
              <a:gd name="T2" fmla="*/ 616 w 1056"/>
              <a:gd name="T3" fmla="*/ 80 h 720"/>
              <a:gd name="T4" fmla="*/ 0 w 1056"/>
              <a:gd name="T5" fmla="*/ 178 h 720"/>
              <a:gd name="T6" fmla="*/ 446 w 1056"/>
              <a:gd name="T7" fmla="*/ 596 h 720"/>
              <a:gd name="T8" fmla="*/ 1036 w 1056"/>
              <a:gd name="T9" fmla="*/ 622 h 720"/>
              <a:gd name="T10" fmla="*/ 504 w 1056"/>
              <a:gd name="T11" fmla="*/ 334 h 720"/>
              <a:gd name="T12" fmla="*/ 1056 w 1056"/>
              <a:gd name="T13" fmla="*/ 528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6" h="720">
                <a:moveTo>
                  <a:pt x="1056" y="528"/>
                </a:moveTo>
                <a:cubicBezTo>
                  <a:pt x="1056" y="528"/>
                  <a:pt x="950" y="160"/>
                  <a:pt x="616" y="80"/>
                </a:cubicBezTo>
                <a:cubicBezTo>
                  <a:pt x="282" y="0"/>
                  <a:pt x="0" y="178"/>
                  <a:pt x="0" y="178"/>
                </a:cubicBezTo>
                <a:cubicBezTo>
                  <a:pt x="0" y="178"/>
                  <a:pt x="190" y="477"/>
                  <a:pt x="446" y="596"/>
                </a:cubicBezTo>
                <a:cubicBezTo>
                  <a:pt x="712" y="720"/>
                  <a:pt x="952" y="660"/>
                  <a:pt x="1036" y="622"/>
                </a:cubicBezTo>
                <a:cubicBezTo>
                  <a:pt x="1036" y="622"/>
                  <a:pt x="786" y="594"/>
                  <a:pt x="504" y="334"/>
                </a:cubicBezTo>
                <a:cubicBezTo>
                  <a:pt x="504" y="334"/>
                  <a:pt x="824" y="508"/>
                  <a:pt x="1056" y="528"/>
                </a:cubicBezTo>
                <a:close/>
              </a:path>
            </a:pathLst>
          </a:custGeom>
          <a:solidFill>
            <a:schemeClr val="accent1"/>
          </a:solidFill>
          <a:ln w="6350">
            <a:noFill/>
          </a:ln>
          <a:extLst/>
        </p:spPr>
        <p:txBody>
          <a:bodyPr lIns="91446" tIns="45723" rIns="91446" bIns="45723"/>
          <a:lstStyle/>
          <a:p>
            <a:endParaRPr lang="zh-CN" altLang="en-US" sz="1799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38"/>
          <p:cNvSpPr>
            <a:spLocks noChangeArrowheads="1"/>
          </p:cNvSpPr>
          <p:nvPr/>
        </p:nvSpPr>
        <p:spPr bwMode="auto">
          <a:xfrm>
            <a:off x="5792042" y="1419423"/>
            <a:ext cx="2016203" cy="52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  <a:sym typeface="Arial" pitchFamily="34" charset="0"/>
              </a:rPr>
              <a:t>单击编辑标题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itchFamily="2" charset="-122"/>
              <a:sym typeface="Arial" pitchFamily="34" charset="0"/>
            </a:endParaRPr>
          </a:p>
          <a:p>
            <a:pPr defTabSz="912705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ectangle 39"/>
          <p:cNvSpPr>
            <a:spLocks noChangeArrowheads="1"/>
          </p:cNvSpPr>
          <p:nvPr/>
        </p:nvSpPr>
        <p:spPr bwMode="auto">
          <a:xfrm>
            <a:off x="6785856" y="3147319"/>
            <a:ext cx="2016203" cy="52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  <a:sym typeface="Arial" pitchFamily="34" charset="0"/>
              </a:rPr>
              <a:t>单击编辑标题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itchFamily="2" charset="-122"/>
              <a:sym typeface="Arial" pitchFamily="34" charset="0"/>
            </a:endParaRPr>
          </a:p>
          <a:p>
            <a:pPr defTabSz="912705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40"/>
          <p:cNvSpPr>
            <a:spLocks noChangeArrowheads="1"/>
          </p:cNvSpPr>
          <p:nvPr/>
        </p:nvSpPr>
        <p:spPr bwMode="auto">
          <a:xfrm>
            <a:off x="1011895" y="1562719"/>
            <a:ext cx="2016203" cy="52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spcBef>
                <a:spcPct val="20000"/>
              </a:spcBef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  <a:sym typeface="Arial" pitchFamily="34" charset="0"/>
              </a:rPr>
              <a:t>单击编辑标题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itchFamily="2" charset="-122"/>
              <a:sym typeface="Arial" pitchFamily="34" charset="0"/>
            </a:endParaRPr>
          </a:p>
          <a:p>
            <a:pPr algn="r" defTabSz="912705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291143" y="3436294"/>
            <a:ext cx="2016203" cy="52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spcBef>
                <a:spcPct val="20000"/>
              </a:spcBef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  <a:sym typeface="Arial" pitchFamily="34" charset="0"/>
              </a:rPr>
              <a:t>单击编辑标题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itchFamily="2" charset="-122"/>
              <a:sym typeface="Arial" pitchFamily="34" charset="0"/>
            </a:endParaRPr>
          </a:p>
          <a:p>
            <a:pPr algn="r" defTabSz="912705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15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shred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49403" y="982427"/>
            <a:ext cx="1963682" cy="2167313"/>
            <a:chOff x="1049220" y="981908"/>
            <a:chExt cx="1963341" cy="2166937"/>
          </a:xfrm>
        </p:grpSpPr>
        <p:sp>
          <p:nvSpPr>
            <p:cNvPr id="5" name="Freeform: Shape 6"/>
            <p:cNvSpPr>
              <a:spLocks/>
            </p:cNvSpPr>
            <p:nvPr/>
          </p:nvSpPr>
          <p:spPr bwMode="auto">
            <a:xfrm>
              <a:off x="1049220" y="981908"/>
              <a:ext cx="1963341" cy="2166937"/>
            </a:xfrm>
            <a:custGeom>
              <a:avLst/>
              <a:gdLst>
                <a:gd name="T0" fmla="*/ 239 w 697"/>
                <a:gd name="T1" fmla="*/ 767 h 767"/>
                <a:gd name="T2" fmla="*/ 212 w 697"/>
                <a:gd name="T3" fmla="*/ 766 h 767"/>
                <a:gd name="T4" fmla="*/ 4 w 697"/>
                <a:gd name="T5" fmla="*/ 355 h 767"/>
                <a:gd name="T6" fmla="*/ 32 w 697"/>
                <a:gd name="T7" fmla="*/ 315 h 767"/>
                <a:gd name="T8" fmla="*/ 427 w 697"/>
                <a:gd name="T9" fmla="*/ 315 h 767"/>
                <a:gd name="T10" fmla="*/ 544 w 697"/>
                <a:gd name="T11" fmla="*/ 91 h 767"/>
                <a:gd name="T12" fmla="*/ 620 w 697"/>
                <a:gd name="T13" fmla="*/ 78 h 767"/>
                <a:gd name="T14" fmla="*/ 681 w 697"/>
                <a:gd name="T15" fmla="*/ 206 h 767"/>
                <a:gd name="T16" fmla="*/ 639 w 697"/>
                <a:gd name="T17" fmla="*/ 254 h 767"/>
                <a:gd name="T18" fmla="*/ 504 w 697"/>
                <a:gd name="T19" fmla="*/ 256 h 767"/>
                <a:gd name="T20" fmla="*/ 239 w 697"/>
                <a:gd name="T21" fmla="*/ 767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7" h="767">
                  <a:moveTo>
                    <a:pt x="239" y="767"/>
                  </a:moveTo>
                  <a:cubicBezTo>
                    <a:pt x="212" y="766"/>
                    <a:pt x="212" y="766"/>
                    <a:pt x="212" y="766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4" y="355"/>
                    <a:pt x="0" y="319"/>
                    <a:pt x="32" y="315"/>
                  </a:cubicBezTo>
                  <a:cubicBezTo>
                    <a:pt x="427" y="315"/>
                    <a:pt x="427" y="315"/>
                    <a:pt x="427" y="315"/>
                  </a:cubicBezTo>
                  <a:cubicBezTo>
                    <a:pt x="544" y="91"/>
                    <a:pt x="544" y="91"/>
                    <a:pt x="544" y="91"/>
                  </a:cubicBezTo>
                  <a:cubicBezTo>
                    <a:pt x="544" y="91"/>
                    <a:pt x="576" y="0"/>
                    <a:pt x="620" y="78"/>
                  </a:cubicBezTo>
                  <a:cubicBezTo>
                    <a:pt x="681" y="206"/>
                    <a:pt x="681" y="206"/>
                    <a:pt x="681" y="206"/>
                  </a:cubicBezTo>
                  <a:cubicBezTo>
                    <a:pt x="681" y="206"/>
                    <a:pt x="697" y="263"/>
                    <a:pt x="639" y="254"/>
                  </a:cubicBezTo>
                  <a:cubicBezTo>
                    <a:pt x="504" y="256"/>
                    <a:pt x="504" y="256"/>
                    <a:pt x="504" y="256"/>
                  </a:cubicBezTo>
                  <a:lnTo>
                    <a:pt x="239" y="767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: Shape 7"/>
            <p:cNvSpPr>
              <a:spLocks/>
            </p:cNvSpPr>
            <p:nvPr/>
          </p:nvSpPr>
          <p:spPr bwMode="auto">
            <a:xfrm>
              <a:off x="2582177" y="1365974"/>
              <a:ext cx="229490" cy="196997"/>
            </a:xfrm>
            <a:custGeom>
              <a:avLst/>
              <a:gdLst>
                <a:gd name="T0" fmla="*/ 230 w 497"/>
                <a:gd name="T1" fmla="*/ 231 h 426"/>
                <a:gd name="T2" fmla="*/ 230 w 497"/>
                <a:gd name="T3" fmla="*/ 231 h 426"/>
                <a:gd name="T4" fmla="*/ 274 w 497"/>
                <a:gd name="T5" fmla="*/ 231 h 426"/>
                <a:gd name="T6" fmla="*/ 274 w 497"/>
                <a:gd name="T7" fmla="*/ 275 h 426"/>
                <a:gd name="T8" fmla="*/ 496 w 497"/>
                <a:gd name="T9" fmla="*/ 275 h 426"/>
                <a:gd name="T10" fmla="*/ 487 w 497"/>
                <a:gd name="T11" fmla="*/ 133 h 426"/>
                <a:gd name="T12" fmla="*/ 443 w 497"/>
                <a:gd name="T13" fmla="*/ 80 h 426"/>
                <a:gd name="T14" fmla="*/ 363 w 497"/>
                <a:gd name="T15" fmla="*/ 80 h 426"/>
                <a:gd name="T16" fmla="*/ 337 w 497"/>
                <a:gd name="T17" fmla="*/ 27 h 426"/>
                <a:gd name="T18" fmla="*/ 300 w 497"/>
                <a:gd name="T19" fmla="*/ 0 h 426"/>
                <a:gd name="T20" fmla="*/ 194 w 497"/>
                <a:gd name="T21" fmla="*/ 0 h 426"/>
                <a:gd name="T22" fmla="*/ 168 w 497"/>
                <a:gd name="T23" fmla="*/ 27 h 426"/>
                <a:gd name="T24" fmla="*/ 133 w 497"/>
                <a:gd name="T25" fmla="*/ 80 h 426"/>
                <a:gd name="T26" fmla="*/ 53 w 497"/>
                <a:gd name="T27" fmla="*/ 80 h 426"/>
                <a:gd name="T28" fmla="*/ 9 w 497"/>
                <a:gd name="T29" fmla="*/ 133 h 426"/>
                <a:gd name="T30" fmla="*/ 0 w 497"/>
                <a:gd name="T31" fmla="*/ 275 h 426"/>
                <a:gd name="T32" fmla="*/ 230 w 497"/>
                <a:gd name="T33" fmla="*/ 275 h 426"/>
                <a:gd name="T34" fmla="*/ 230 w 497"/>
                <a:gd name="T35" fmla="*/ 231 h 426"/>
                <a:gd name="T36" fmla="*/ 186 w 497"/>
                <a:gd name="T37" fmla="*/ 53 h 426"/>
                <a:gd name="T38" fmla="*/ 186 w 497"/>
                <a:gd name="T39" fmla="*/ 53 h 426"/>
                <a:gd name="T40" fmla="*/ 212 w 497"/>
                <a:gd name="T41" fmla="*/ 36 h 426"/>
                <a:gd name="T42" fmla="*/ 284 w 497"/>
                <a:gd name="T43" fmla="*/ 36 h 426"/>
                <a:gd name="T44" fmla="*/ 309 w 497"/>
                <a:gd name="T45" fmla="*/ 53 h 426"/>
                <a:gd name="T46" fmla="*/ 319 w 497"/>
                <a:gd name="T47" fmla="*/ 80 h 426"/>
                <a:gd name="T48" fmla="*/ 177 w 497"/>
                <a:gd name="T49" fmla="*/ 80 h 426"/>
                <a:gd name="T50" fmla="*/ 186 w 497"/>
                <a:gd name="T51" fmla="*/ 53 h 426"/>
                <a:gd name="T52" fmla="*/ 274 w 497"/>
                <a:gd name="T53" fmla="*/ 355 h 426"/>
                <a:gd name="T54" fmla="*/ 274 w 497"/>
                <a:gd name="T55" fmla="*/ 355 h 426"/>
                <a:gd name="T56" fmla="*/ 230 w 497"/>
                <a:gd name="T57" fmla="*/ 355 h 426"/>
                <a:gd name="T58" fmla="*/ 230 w 497"/>
                <a:gd name="T59" fmla="*/ 302 h 426"/>
                <a:gd name="T60" fmla="*/ 9 w 497"/>
                <a:gd name="T61" fmla="*/ 302 h 426"/>
                <a:gd name="T62" fmla="*/ 17 w 497"/>
                <a:gd name="T63" fmla="*/ 381 h 426"/>
                <a:gd name="T64" fmla="*/ 62 w 497"/>
                <a:gd name="T65" fmla="*/ 425 h 426"/>
                <a:gd name="T66" fmla="*/ 434 w 497"/>
                <a:gd name="T67" fmla="*/ 425 h 426"/>
                <a:gd name="T68" fmla="*/ 478 w 497"/>
                <a:gd name="T69" fmla="*/ 381 h 426"/>
                <a:gd name="T70" fmla="*/ 487 w 497"/>
                <a:gd name="T71" fmla="*/ 302 h 426"/>
                <a:gd name="T72" fmla="*/ 274 w 497"/>
                <a:gd name="T73" fmla="*/ 302 h 426"/>
                <a:gd name="T74" fmla="*/ 274 w 497"/>
                <a:gd name="T75" fmla="*/ 355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7" h="426">
                  <a:moveTo>
                    <a:pt x="230" y="231"/>
                  </a:moveTo>
                  <a:lnTo>
                    <a:pt x="230" y="231"/>
                  </a:lnTo>
                  <a:cubicBezTo>
                    <a:pt x="274" y="231"/>
                    <a:pt x="274" y="231"/>
                    <a:pt x="274" y="231"/>
                  </a:cubicBezTo>
                  <a:cubicBezTo>
                    <a:pt x="274" y="275"/>
                    <a:pt x="274" y="275"/>
                    <a:pt x="274" y="275"/>
                  </a:cubicBezTo>
                  <a:cubicBezTo>
                    <a:pt x="496" y="275"/>
                    <a:pt x="496" y="275"/>
                    <a:pt x="496" y="275"/>
                  </a:cubicBezTo>
                  <a:cubicBezTo>
                    <a:pt x="496" y="275"/>
                    <a:pt x="496" y="168"/>
                    <a:pt x="487" y="133"/>
                  </a:cubicBezTo>
                  <a:cubicBezTo>
                    <a:pt x="487" y="97"/>
                    <a:pt x="478" y="80"/>
                    <a:pt x="443" y="80"/>
                  </a:cubicBezTo>
                  <a:cubicBezTo>
                    <a:pt x="363" y="80"/>
                    <a:pt x="363" y="80"/>
                    <a:pt x="363" y="80"/>
                  </a:cubicBezTo>
                  <a:cubicBezTo>
                    <a:pt x="345" y="53"/>
                    <a:pt x="337" y="27"/>
                    <a:pt x="337" y="27"/>
                  </a:cubicBezTo>
                  <a:cubicBezTo>
                    <a:pt x="328" y="9"/>
                    <a:pt x="319" y="0"/>
                    <a:pt x="300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77" y="0"/>
                    <a:pt x="168" y="9"/>
                    <a:pt x="168" y="27"/>
                  </a:cubicBezTo>
                  <a:cubicBezTo>
                    <a:pt x="159" y="27"/>
                    <a:pt x="150" y="53"/>
                    <a:pt x="13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17" y="80"/>
                    <a:pt x="9" y="97"/>
                    <a:pt x="9" y="133"/>
                  </a:cubicBezTo>
                  <a:cubicBezTo>
                    <a:pt x="0" y="168"/>
                    <a:pt x="0" y="275"/>
                    <a:pt x="0" y="275"/>
                  </a:cubicBezTo>
                  <a:cubicBezTo>
                    <a:pt x="230" y="275"/>
                    <a:pt x="230" y="275"/>
                    <a:pt x="230" y="275"/>
                  </a:cubicBezTo>
                  <a:lnTo>
                    <a:pt x="230" y="231"/>
                  </a:lnTo>
                  <a:close/>
                  <a:moveTo>
                    <a:pt x="186" y="53"/>
                  </a:moveTo>
                  <a:lnTo>
                    <a:pt x="186" y="53"/>
                  </a:lnTo>
                  <a:cubicBezTo>
                    <a:pt x="194" y="44"/>
                    <a:pt x="194" y="36"/>
                    <a:pt x="212" y="36"/>
                  </a:cubicBezTo>
                  <a:cubicBezTo>
                    <a:pt x="284" y="36"/>
                    <a:pt x="284" y="36"/>
                    <a:pt x="284" y="36"/>
                  </a:cubicBezTo>
                  <a:cubicBezTo>
                    <a:pt x="300" y="36"/>
                    <a:pt x="300" y="44"/>
                    <a:pt x="309" y="53"/>
                  </a:cubicBezTo>
                  <a:cubicBezTo>
                    <a:pt x="309" y="53"/>
                    <a:pt x="319" y="71"/>
                    <a:pt x="319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86" y="71"/>
                    <a:pt x="186" y="53"/>
                    <a:pt x="186" y="53"/>
                  </a:cubicBezTo>
                  <a:close/>
                  <a:moveTo>
                    <a:pt x="274" y="355"/>
                  </a:moveTo>
                  <a:lnTo>
                    <a:pt x="274" y="355"/>
                  </a:lnTo>
                  <a:cubicBezTo>
                    <a:pt x="230" y="355"/>
                    <a:pt x="230" y="355"/>
                    <a:pt x="230" y="355"/>
                  </a:cubicBezTo>
                  <a:cubicBezTo>
                    <a:pt x="230" y="302"/>
                    <a:pt x="230" y="302"/>
                    <a:pt x="230" y="302"/>
                  </a:cubicBezTo>
                  <a:cubicBezTo>
                    <a:pt x="9" y="302"/>
                    <a:pt x="9" y="302"/>
                    <a:pt x="9" y="302"/>
                  </a:cubicBezTo>
                  <a:cubicBezTo>
                    <a:pt x="9" y="302"/>
                    <a:pt x="17" y="346"/>
                    <a:pt x="17" y="381"/>
                  </a:cubicBezTo>
                  <a:cubicBezTo>
                    <a:pt x="17" y="399"/>
                    <a:pt x="26" y="425"/>
                    <a:pt x="62" y="425"/>
                  </a:cubicBezTo>
                  <a:cubicBezTo>
                    <a:pt x="434" y="425"/>
                    <a:pt x="434" y="425"/>
                    <a:pt x="434" y="425"/>
                  </a:cubicBezTo>
                  <a:cubicBezTo>
                    <a:pt x="469" y="425"/>
                    <a:pt x="478" y="399"/>
                    <a:pt x="478" y="381"/>
                  </a:cubicBezTo>
                  <a:cubicBezTo>
                    <a:pt x="478" y="346"/>
                    <a:pt x="487" y="302"/>
                    <a:pt x="487" y="302"/>
                  </a:cubicBezTo>
                  <a:cubicBezTo>
                    <a:pt x="274" y="302"/>
                    <a:pt x="274" y="302"/>
                    <a:pt x="274" y="302"/>
                  </a:cubicBezTo>
                  <a:lnTo>
                    <a:pt x="274" y="3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TextBox 8"/>
            <p:cNvSpPr txBox="1"/>
            <p:nvPr/>
          </p:nvSpPr>
          <p:spPr>
            <a:xfrm>
              <a:off x="1198609" y="1934146"/>
              <a:ext cx="983682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 </a:t>
              </a:r>
            </a:p>
          </p:txBody>
        </p:sp>
        <p:sp>
          <p:nvSpPr>
            <p:cNvPr id="8" name="Rectangle 9"/>
            <p:cNvSpPr/>
            <p:nvPr/>
          </p:nvSpPr>
          <p:spPr>
            <a:xfrm>
              <a:off x="1351309" y="2178427"/>
              <a:ext cx="662833" cy="536686"/>
            </a:xfrm>
            <a:prstGeom prst="rect">
              <a:avLst/>
            </a:prstGeom>
          </p:spPr>
          <p:txBody>
            <a:bodyPr wrap="square" anchor="ctr" anchorCtr="1">
              <a:normAutofit fontScale="77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 。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219880" y="1893879"/>
            <a:ext cx="1963682" cy="2167313"/>
            <a:chOff x="1219668" y="1893202"/>
            <a:chExt cx="1963341" cy="2166937"/>
          </a:xfrm>
        </p:grpSpPr>
        <p:sp>
          <p:nvSpPr>
            <p:cNvPr id="18" name="Freeform: Shape 26"/>
            <p:cNvSpPr>
              <a:spLocks/>
            </p:cNvSpPr>
            <p:nvPr/>
          </p:nvSpPr>
          <p:spPr bwMode="auto">
            <a:xfrm rot="10800000">
              <a:off x="1219668" y="1893202"/>
              <a:ext cx="1963341" cy="2166937"/>
            </a:xfrm>
            <a:custGeom>
              <a:avLst/>
              <a:gdLst>
                <a:gd name="T0" fmla="*/ 239 w 697"/>
                <a:gd name="T1" fmla="*/ 767 h 767"/>
                <a:gd name="T2" fmla="*/ 212 w 697"/>
                <a:gd name="T3" fmla="*/ 766 h 767"/>
                <a:gd name="T4" fmla="*/ 4 w 697"/>
                <a:gd name="T5" fmla="*/ 355 h 767"/>
                <a:gd name="T6" fmla="*/ 32 w 697"/>
                <a:gd name="T7" fmla="*/ 315 h 767"/>
                <a:gd name="T8" fmla="*/ 427 w 697"/>
                <a:gd name="T9" fmla="*/ 315 h 767"/>
                <a:gd name="T10" fmla="*/ 544 w 697"/>
                <a:gd name="T11" fmla="*/ 91 h 767"/>
                <a:gd name="T12" fmla="*/ 620 w 697"/>
                <a:gd name="T13" fmla="*/ 78 h 767"/>
                <a:gd name="T14" fmla="*/ 681 w 697"/>
                <a:gd name="T15" fmla="*/ 206 h 767"/>
                <a:gd name="T16" fmla="*/ 639 w 697"/>
                <a:gd name="T17" fmla="*/ 254 h 767"/>
                <a:gd name="T18" fmla="*/ 504 w 697"/>
                <a:gd name="T19" fmla="*/ 256 h 767"/>
                <a:gd name="T20" fmla="*/ 239 w 697"/>
                <a:gd name="T21" fmla="*/ 767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7" h="767">
                  <a:moveTo>
                    <a:pt x="239" y="767"/>
                  </a:moveTo>
                  <a:cubicBezTo>
                    <a:pt x="212" y="766"/>
                    <a:pt x="212" y="766"/>
                    <a:pt x="212" y="766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4" y="355"/>
                    <a:pt x="0" y="319"/>
                    <a:pt x="32" y="315"/>
                  </a:cubicBezTo>
                  <a:cubicBezTo>
                    <a:pt x="427" y="315"/>
                    <a:pt x="427" y="315"/>
                    <a:pt x="427" y="315"/>
                  </a:cubicBezTo>
                  <a:cubicBezTo>
                    <a:pt x="544" y="91"/>
                    <a:pt x="544" y="91"/>
                    <a:pt x="544" y="91"/>
                  </a:cubicBezTo>
                  <a:cubicBezTo>
                    <a:pt x="544" y="91"/>
                    <a:pt x="576" y="0"/>
                    <a:pt x="620" y="78"/>
                  </a:cubicBezTo>
                  <a:cubicBezTo>
                    <a:pt x="681" y="206"/>
                    <a:pt x="681" y="206"/>
                    <a:pt x="681" y="206"/>
                  </a:cubicBezTo>
                  <a:cubicBezTo>
                    <a:pt x="681" y="206"/>
                    <a:pt x="697" y="263"/>
                    <a:pt x="639" y="254"/>
                  </a:cubicBezTo>
                  <a:cubicBezTo>
                    <a:pt x="504" y="256"/>
                    <a:pt x="504" y="256"/>
                    <a:pt x="504" y="256"/>
                  </a:cubicBezTo>
                  <a:lnTo>
                    <a:pt x="239" y="767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TextBox 28"/>
            <p:cNvSpPr txBox="1"/>
            <p:nvPr/>
          </p:nvSpPr>
          <p:spPr>
            <a:xfrm>
              <a:off x="2011384" y="2853975"/>
              <a:ext cx="98368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 </a:t>
              </a:r>
            </a:p>
          </p:txBody>
        </p:sp>
        <p:sp>
          <p:nvSpPr>
            <p:cNvPr id="20" name="Freeform: Shape 29"/>
            <p:cNvSpPr>
              <a:spLocks/>
            </p:cNvSpPr>
            <p:nvPr/>
          </p:nvSpPr>
          <p:spPr bwMode="auto">
            <a:xfrm>
              <a:off x="1459225" y="3440944"/>
              <a:ext cx="190903" cy="237056"/>
            </a:xfrm>
            <a:custGeom>
              <a:avLst/>
              <a:gdLst>
                <a:gd name="T0" fmla="*/ 381 w 400"/>
                <a:gd name="T1" fmla="*/ 124 h 498"/>
                <a:gd name="T2" fmla="*/ 381 w 400"/>
                <a:gd name="T3" fmla="*/ 124 h 498"/>
                <a:gd name="T4" fmla="*/ 231 w 400"/>
                <a:gd name="T5" fmla="*/ 9 h 498"/>
                <a:gd name="T6" fmla="*/ 115 w 400"/>
                <a:gd name="T7" fmla="*/ 151 h 498"/>
                <a:gd name="T8" fmla="*/ 133 w 400"/>
                <a:gd name="T9" fmla="*/ 213 h 498"/>
                <a:gd name="T10" fmla="*/ 9 w 400"/>
                <a:gd name="T11" fmla="*/ 407 h 498"/>
                <a:gd name="T12" fmla="*/ 0 w 400"/>
                <a:gd name="T13" fmla="*/ 434 h 498"/>
                <a:gd name="T14" fmla="*/ 9 w 400"/>
                <a:gd name="T15" fmla="*/ 478 h 498"/>
                <a:gd name="T16" fmla="*/ 27 w 400"/>
                <a:gd name="T17" fmla="*/ 497 h 498"/>
                <a:gd name="T18" fmla="*/ 62 w 400"/>
                <a:gd name="T19" fmla="*/ 487 h 498"/>
                <a:gd name="T20" fmla="*/ 89 w 400"/>
                <a:gd name="T21" fmla="*/ 470 h 498"/>
                <a:gd name="T22" fmla="*/ 142 w 400"/>
                <a:gd name="T23" fmla="*/ 390 h 498"/>
                <a:gd name="T24" fmla="*/ 142 w 400"/>
                <a:gd name="T25" fmla="*/ 390 h 498"/>
                <a:gd name="T26" fmla="*/ 177 w 400"/>
                <a:gd name="T27" fmla="*/ 381 h 498"/>
                <a:gd name="T28" fmla="*/ 231 w 400"/>
                <a:gd name="T29" fmla="*/ 284 h 498"/>
                <a:gd name="T30" fmla="*/ 293 w 400"/>
                <a:gd name="T31" fmla="*/ 284 h 498"/>
                <a:gd name="T32" fmla="*/ 381 w 400"/>
                <a:gd name="T33" fmla="*/ 124 h 498"/>
                <a:gd name="T34" fmla="*/ 319 w 400"/>
                <a:gd name="T35" fmla="*/ 159 h 498"/>
                <a:gd name="T36" fmla="*/ 319 w 400"/>
                <a:gd name="T37" fmla="*/ 159 h 498"/>
                <a:gd name="T38" fmla="*/ 256 w 400"/>
                <a:gd name="T39" fmla="*/ 142 h 498"/>
                <a:gd name="T40" fmla="*/ 221 w 400"/>
                <a:gd name="T41" fmla="*/ 80 h 498"/>
                <a:gd name="T42" fmla="*/ 310 w 400"/>
                <a:gd name="T43" fmla="*/ 71 h 498"/>
                <a:gd name="T44" fmla="*/ 319 w 400"/>
                <a:gd name="T45" fmla="*/ 159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lnTo>
                    <a:pt x="142" y="390"/>
                  </a:ln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Rectangle 42"/>
            <p:cNvSpPr/>
            <p:nvPr/>
          </p:nvSpPr>
          <p:spPr>
            <a:xfrm>
              <a:off x="2212044" y="2178427"/>
              <a:ext cx="660061" cy="536686"/>
            </a:xfrm>
            <a:prstGeom prst="rect">
              <a:avLst/>
            </a:prstGeom>
          </p:spPr>
          <p:txBody>
            <a:bodyPr wrap="square">
              <a:normAutofit fontScale="77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</a:t>
              </a:r>
              <a:br>
                <a:rPr lang="zh-CN" altLang="en-US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容作为文字排版占位显示 。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743771" y="991385"/>
            <a:ext cx="1963682" cy="2167313"/>
            <a:chOff x="2743294" y="990865"/>
            <a:chExt cx="1963341" cy="2166937"/>
          </a:xfrm>
        </p:grpSpPr>
        <p:sp>
          <p:nvSpPr>
            <p:cNvPr id="9" name="Freeform: Shape 11"/>
            <p:cNvSpPr>
              <a:spLocks/>
            </p:cNvSpPr>
            <p:nvPr/>
          </p:nvSpPr>
          <p:spPr bwMode="auto">
            <a:xfrm>
              <a:off x="2743294" y="990865"/>
              <a:ext cx="1963341" cy="2166937"/>
            </a:xfrm>
            <a:custGeom>
              <a:avLst/>
              <a:gdLst>
                <a:gd name="T0" fmla="*/ 239 w 697"/>
                <a:gd name="T1" fmla="*/ 767 h 767"/>
                <a:gd name="T2" fmla="*/ 212 w 697"/>
                <a:gd name="T3" fmla="*/ 766 h 767"/>
                <a:gd name="T4" fmla="*/ 4 w 697"/>
                <a:gd name="T5" fmla="*/ 355 h 767"/>
                <a:gd name="T6" fmla="*/ 32 w 697"/>
                <a:gd name="T7" fmla="*/ 315 h 767"/>
                <a:gd name="T8" fmla="*/ 427 w 697"/>
                <a:gd name="T9" fmla="*/ 315 h 767"/>
                <a:gd name="T10" fmla="*/ 544 w 697"/>
                <a:gd name="T11" fmla="*/ 91 h 767"/>
                <a:gd name="T12" fmla="*/ 620 w 697"/>
                <a:gd name="T13" fmla="*/ 78 h 767"/>
                <a:gd name="T14" fmla="*/ 681 w 697"/>
                <a:gd name="T15" fmla="*/ 206 h 767"/>
                <a:gd name="T16" fmla="*/ 639 w 697"/>
                <a:gd name="T17" fmla="*/ 254 h 767"/>
                <a:gd name="T18" fmla="*/ 504 w 697"/>
                <a:gd name="T19" fmla="*/ 256 h 767"/>
                <a:gd name="T20" fmla="*/ 239 w 697"/>
                <a:gd name="T21" fmla="*/ 767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7" h="767">
                  <a:moveTo>
                    <a:pt x="239" y="767"/>
                  </a:moveTo>
                  <a:cubicBezTo>
                    <a:pt x="212" y="766"/>
                    <a:pt x="212" y="766"/>
                    <a:pt x="212" y="766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4" y="355"/>
                    <a:pt x="0" y="319"/>
                    <a:pt x="32" y="315"/>
                  </a:cubicBezTo>
                  <a:cubicBezTo>
                    <a:pt x="427" y="315"/>
                    <a:pt x="427" y="315"/>
                    <a:pt x="427" y="315"/>
                  </a:cubicBezTo>
                  <a:cubicBezTo>
                    <a:pt x="544" y="91"/>
                    <a:pt x="544" y="91"/>
                    <a:pt x="544" y="91"/>
                  </a:cubicBezTo>
                  <a:cubicBezTo>
                    <a:pt x="544" y="91"/>
                    <a:pt x="576" y="0"/>
                    <a:pt x="620" y="78"/>
                  </a:cubicBezTo>
                  <a:cubicBezTo>
                    <a:pt x="681" y="206"/>
                    <a:pt x="681" y="206"/>
                    <a:pt x="681" y="206"/>
                  </a:cubicBezTo>
                  <a:cubicBezTo>
                    <a:pt x="681" y="206"/>
                    <a:pt x="697" y="263"/>
                    <a:pt x="639" y="254"/>
                  </a:cubicBezTo>
                  <a:cubicBezTo>
                    <a:pt x="504" y="256"/>
                    <a:pt x="504" y="256"/>
                    <a:pt x="504" y="256"/>
                  </a:cubicBezTo>
                  <a:lnTo>
                    <a:pt x="239" y="767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: Shape 12"/>
            <p:cNvSpPr>
              <a:spLocks/>
            </p:cNvSpPr>
            <p:nvPr/>
          </p:nvSpPr>
          <p:spPr bwMode="auto">
            <a:xfrm>
              <a:off x="4277155" y="1398782"/>
              <a:ext cx="212009" cy="189494"/>
            </a:xfrm>
            <a:custGeom>
              <a:avLst/>
              <a:gdLst>
                <a:gd name="T0" fmla="*/ 80 w 498"/>
                <a:gd name="T1" fmla="*/ 151 h 445"/>
                <a:gd name="T2" fmla="*/ 80 w 498"/>
                <a:gd name="T3" fmla="*/ 151 h 445"/>
                <a:gd name="T4" fmla="*/ 142 w 498"/>
                <a:gd name="T5" fmla="*/ 169 h 445"/>
                <a:gd name="T6" fmla="*/ 151 w 498"/>
                <a:gd name="T7" fmla="*/ 169 h 445"/>
                <a:gd name="T8" fmla="*/ 195 w 498"/>
                <a:gd name="T9" fmla="*/ 134 h 445"/>
                <a:gd name="T10" fmla="*/ 195 w 498"/>
                <a:gd name="T11" fmla="*/ 125 h 445"/>
                <a:gd name="T12" fmla="*/ 178 w 498"/>
                <a:gd name="T13" fmla="*/ 107 h 445"/>
                <a:gd name="T14" fmla="*/ 275 w 498"/>
                <a:gd name="T15" fmla="*/ 10 h 445"/>
                <a:gd name="T16" fmla="*/ 195 w 498"/>
                <a:gd name="T17" fmla="*/ 0 h 445"/>
                <a:gd name="T18" fmla="*/ 107 w 498"/>
                <a:gd name="T19" fmla="*/ 54 h 445"/>
                <a:gd name="T20" fmla="*/ 72 w 498"/>
                <a:gd name="T21" fmla="*/ 81 h 445"/>
                <a:gd name="T22" fmla="*/ 53 w 498"/>
                <a:gd name="T23" fmla="*/ 116 h 445"/>
                <a:gd name="T24" fmla="*/ 18 w 498"/>
                <a:gd name="T25" fmla="*/ 125 h 445"/>
                <a:gd name="T26" fmla="*/ 0 w 498"/>
                <a:gd name="T27" fmla="*/ 143 h 445"/>
                <a:gd name="T28" fmla="*/ 0 w 498"/>
                <a:gd name="T29" fmla="*/ 151 h 445"/>
                <a:gd name="T30" fmla="*/ 36 w 498"/>
                <a:gd name="T31" fmla="*/ 187 h 445"/>
                <a:gd name="T32" fmla="*/ 53 w 498"/>
                <a:gd name="T33" fmla="*/ 196 h 445"/>
                <a:gd name="T34" fmla="*/ 72 w 498"/>
                <a:gd name="T35" fmla="*/ 178 h 445"/>
                <a:gd name="T36" fmla="*/ 80 w 498"/>
                <a:gd name="T37" fmla="*/ 151 h 445"/>
                <a:gd name="T38" fmla="*/ 222 w 498"/>
                <a:gd name="T39" fmla="*/ 160 h 445"/>
                <a:gd name="T40" fmla="*/ 222 w 498"/>
                <a:gd name="T41" fmla="*/ 160 h 445"/>
                <a:gd name="T42" fmla="*/ 213 w 498"/>
                <a:gd name="T43" fmla="*/ 160 h 445"/>
                <a:gd name="T44" fmla="*/ 178 w 498"/>
                <a:gd name="T45" fmla="*/ 187 h 445"/>
                <a:gd name="T46" fmla="*/ 169 w 498"/>
                <a:gd name="T47" fmla="*/ 204 h 445"/>
                <a:gd name="T48" fmla="*/ 381 w 498"/>
                <a:gd name="T49" fmla="*/ 435 h 445"/>
                <a:gd name="T50" fmla="*/ 399 w 498"/>
                <a:gd name="T51" fmla="*/ 435 h 445"/>
                <a:gd name="T52" fmla="*/ 426 w 498"/>
                <a:gd name="T53" fmla="*/ 417 h 445"/>
                <a:gd name="T54" fmla="*/ 426 w 498"/>
                <a:gd name="T55" fmla="*/ 400 h 445"/>
                <a:gd name="T56" fmla="*/ 222 w 498"/>
                <a:gd name="T57" fmla="*/ 160 h 445"/>
                <a:gd name="T58" fmla="*/ 497 w 498"/>
                <a:gd name="T59" fmla="*/ 63 h 445"/>
                <a:gd name="T60" fmla="*/ 497 w 498"/>
                <a:gd name="T61" fmla="*/ 63 h 445"/>
                <a:gd name="T62" fmla="*/ 479 w 498"/>
                <a:gd name="T63" fmla="*/ 54 h 445"/>
                <a:gd name="T64" fmla="*/ 461 w 498"/>
                <a:gd name="T65" fmla="*/ 89 h 445"/>
                <a:gd name="T66" fmla="*/ 408 w 498"/>
                <a:gd name="T67" fmla="*/ 107 h 445"/>
                <a:gd name="T68" fmla="*/ 399 w 498"/>
                <a:gd name="T69" fmla="*/ 63 h 445"/>
                <a:gd name="T70" fmla="*/ 417 w 498"/>
                <a:gd name="T71" fmla="*/ 19 h 445"/>
                <a:gd name="T72" fmla="*/ 408 w 498"/>
                <a:gd name="T73" fmla="*/ 10 h 445"/>
                <a:gd name="T74" fmla="*/ 337 w 498"/>
                <a:gd name="T75" fmla="*/ 72 h 445"/>
                <a:gd name="T76" fmla="*/ 319 w 498"/>
                <a:gd name="T77" fmla="*/ 151 h 445"/>
                <a:gd name="T78" fmla="*/ 284 w 498"/>
                <a:gd name="T79" fmla="*/ 187 h 445"/>
                <a:gd name="T80" fmla="*/ 319 w 498"/>
                <a:gd name="T81" fmla="*/ 231 h 445"/>
                <a:gd name="T82" fmla="*/ 364 w 498"/>
                <a:gd name="T83" fmla="*/ 187 h 445"/>
                <a:gd name="T84" fmla="*/ 408 w 498"/>
                <a:gd name="T85" fmla="*/ 178 h 445"/>
                <a:gd name="T86" fmla="*/ 488 w 498"/>
                <a:gd name="T87" fmla="*/ 143 h 445"/>
                <a:gd name="T88" fmla="*/ 497 w 498"/>
                <a:gd name="T89" fmla="*/ 63 h 445"/>
                <a:gd name="T90" fmla="*/ 72 w 498"/>
                <a:gd name="T91" fmla="*/ 400 h 445"/>
                <a:gd name="T92" fmla="*/ 72 w 498"/>
                <a:gd name="T93" fmla="*/ 400 h 445"/>
                <a:gd name="T94" fmla="*/ 72 w 498"/>
                <a:gd name="T95" fmla="*/ 417 h 445"/>
                <a:gd name="T96" fmla="*/ 89 w 498"/>
                <a:gd name="T97" fmla="*/ 444 h 445"/>
                <a:gd name="T98" fmla="*/ 107 w 498"/>
                <a:gd name="T99" fmla="*/ 435 h 445"/>
                <a:gd name="T100" fmla="*/ 231 w 498"/>
                <a:gd name="T101" fmla="*/ 320 h 445"/>
                <a:gd name="T102" fmla="*/ 195 w 498"/>
                <a:gd name="T103" fmla="*/ 275 h 445"/>
                <a:gd name="T104" fmla="*/ 72 w 498"/>
                <a:gd name="T105" fmla="*/ 40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13"/>
            <p:cNvSpPr txBox="1"/>
            <p:nvPr/>
          </p:nvSpPr>
          <p:spPr>
            <a:xfrm>
              <a:off x="2882447" y="1934146"/>
              <a:ext cx="983682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 </a:t>
              </a:r>
            </a:p>
          </p:txBody>
        </p:sp>
        <p:sp>
          <p:nvSpPr>
            <p:cNvPr id="28" name="Rectangle 35"/>
            <p:cNvSpPr/>
            <p:nvPr/>
          </p:nvSpPr>
          <p:spPr>
            <a:xfrm>
              <a:off x="3058264" y="2178427"/>
              <a:ext cx="662833" cy="536686"/>
            </a:xfrm>
            <a:prstGeom prst="rect">
              <a:avLst/>
            </a:prstGeom>
          </p:spPr>
          <p:txBody>
            <a:bodyPr wrap="square" anchor="ctr" anchorCtr="1">
              <a:normAutofit fontScale="77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 。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438138" y="997339"/>
            <a:ext cx="1963682" cy="2166123"/>
            <a:chOff x="4437367" y="996818"/>
            <a:chExt cx="1963341" cy="2165747"/>
          </a:xfrm>
        </p:grpSpPr>
        <p:sp>
          <p:nvSpPr>
            <p:cNvPr id="12" name="Freeform: Shape 16"/>
            <p:cNvSpPr>
              <a:spLocks/>
            </p:cNvSpPr>
            <p:nvPr/>
          </p:nvSpPr>
          <p:spPr bwMode="auto">
            <a:xfrm>
              <a:off x="4437367" y="996818"/>
              <a:ext cx="1963341" cy="2165747"/>
            </a:xfrm>
            <a:custGeom>
              <a:avLst/>
              <a:gdLst>
                <a:gd name="T0" fmla="*/ 239 w 697"/>
                <a:gd name="T1" fmla="*/ 767 h 767"/>
                <a:gd name="T2" fmla="*/ 212 w 697"/>
                <a:gd name="T3" fmla="*/ 766 h 767"/>
                <a:gd name="T4" fmla="*/ 4 w 697"/>
                <a:gd name="T5" fmla="*/ 355 h 767"/>
                <a:gd name="T6" fmla="*/ 32 w 697"/>
                <a:gd name="T7" fmla="*/ 315 h 767"/>
                <a:gd name="T8" fmla="*/ 427 w 697"/>
                <a:gd name="T9" fmla="*/ 315 h 767"/>
                <a:gd name="T10" fmla="*/ 544 w 697"/>
                <a:gd name="T11" fmla="*/ 91 h 767"/>
                <a:gd name="T12" fmla="*/ 620 w 697"/>
                <a:gd name="T13" fmla="*/ 78 h 767"/>
                <a:gd name="T14" fmla="*/ 681 w 697"/>
                <a:gd name="T15" fmla="*/ 206 h 767"/>
                <a:gd name="T16" fmla="*/ 639 w 697"/>
                <a:gd name="T17" fmla="*/ 254 h 767"/>
                <a:gd name="T18" fmla="*/ 504 w 697"/>
                <a:gd name="T19" fmla="*/ 256 h 767"/>
                <a:gd name="T20" fmla="*/ 239 w 697"/>
                <a:gd name="T21" fmla="*/ 767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7" h="767">
                  <a:moveTo>
                    <a:pt x="239" y="767"/>
                  </a:moveTo>
                  <a:cubicBezTo>
                    <a:pt x="212" y="766"/>
                    <a:pt x="212" y="766"/>
                    <a:pt x="212" y="766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4" y="355"/>
                    <a:pt x="0" y="319"/>
                    <a:pt x="32" y="315"/>
                  </a:cubicBezTo>
                  <a:cubicBezTo>
                    <a:pt x="427" y="315"/>
                    <a:pt x="427" y="315"/>
                    <a:pt x="427" y="315"/>
                  </a:cubicBezTo>
                  <a:cubicBezTo>
                    <a:pt x="544" y="91"/>
                    <a:pt x="544" y="91"/>
                    <a:pt x="544" y="91"/>
                  </a:cubicBezTo>
                  <a:cubicBezTo>
                    <a:pt x="544" y="91"/>
                    <a:pt x="576" y="0"/>
                    <a:pt x="620" y="78"/>
                  </a:cubicBezTo>
                  <a:cubicBezTo>
                    <a:pt x="681" y="206"/>
                    <a:pt x="681" y="206"/>
                    <a:pt x="681" y="206"/>
                  </a:cubicBezTo>
                  <a:cubicBezTo>
                    <a:pt x="681" y="206"/>
                    <a:pt x="697" y="263"/>
                    <a:pt x="639" y="254"/>
                  </a:cubicBezTo>
                  <a:cubicBezTo>
                    <a:pt x="504" y="256"/>
                    <a:pt x="504" y="256"/>
                    <a:pt x="504" y="256"/>
                  </a:cubicBezTo>
                  <a:lnTo>
                    <a:pt x="239" y="767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: Shape 17"/>
            <p:cNvSpPr>
              <a:spLocks/>
            </p:cNvSpPr>
            <p:nvPr/>
          </p:nvSpPr>
          <p:spPr bwMode="auto">
            <a:xfrm>
              <a:off x="5965665" y="1355799"/>
              <a:ext cx="236241" cy="227878"/>
            </a:xfrm>
            <a:custGeom>
              <a:avLst/>
              <a:gdLst>
                <a:gd name="T0" fmla="*/ 425 w 497"/>
                <a:gd name="T1" fmla="*/ 160 h 480"/>
                <a:gd name="T2" fmla="*/ 425 w 497"/>
                <a:gd name="T3" fmla="*/ 160 h 480"/>
                <a:gd name="T4" fmla="*/ 372 w 497"/>
                <a:gd name="T5" fmla="*/ 18 h 480"/>
                <a:gd name="T6" fmla="*/ 346 w 497"/>
                <a:gd name="T7" fmla="*/ 9 h 480"/>
                <a:gd name="T8" fmla="*/ 9 w 497"/>
                <a:gd name="T9" fmla="*/ 134 h 480"/>
                <a:gd name="T10" fmla="*/ 0 w 497"/>
                <a:gd name="T11" fmla="*/ 160 h 480"/>
                <a:gd name="T12" fmla="*/ 53 w 497"/>
                <a:gd name="T13" fmla="*/ 302 h 480"/>
                <a:gd name="T14" fmla="*/ 53 w 497"/>
                <a:gd name="T15" fmla="*/ 222 h 480"/>
                <a:gd name="T16" fmla="*/ 115 w 497"/>
                <a:gd name="T17" fmla="*/ 160 h 480"/>
                <a:gd name="T18" fmla="*/ 203 w 497"/>
                <a:gd name="T19" fmla="*/ 160 h 480"/>
                <a:gd name="T20" fmla="*/ 309 w 497"/>
                <a:gd name="T21" fmla="*/ 89 h 480"/>
                <a:gd name="T22" fmla="*/ 372 w 497"/>
                <a:gd name="T23" fmla="*/ 160 h 480"/>
                <a:gd name="T24" fmla="*/ 425 w 497"/>
                <a:gd name="T25" fmla="*/ 160 h 480"/>
                <a:gd name="T26" fmla="*/ 478 w 497"/>
                <a:gd name="T27" fmla="*/ 204 h 480"/>
                <a:gd name="T28" fmla="*/ 478 w 497"/>
                <a:gd name="T29" fmla="*/ 204 h 480"/>
                <a:gd name="T30" fmla="*/ 115 w 497"/>
                <a:gd name="T31" fmla="*/ 204 h 480"/>
                <a:gd name="T32" fmla="*/ 97 w 497"/>
                <a:gd name="T33" fmla="*/ 222 h 480"/>
                <a:gd name="T34" fmla="*/ 97 w 497"/>
                <a:gd name="T35" fmla="*/ 462 h 480"/>
                <a:gd name="T36" fmla="*/ 115 w 497"/>
                <a:gd name="T37" fmla="*/ 479 h 480"/>
                <a:gd name="T38" fmla="*/ 478 w 497"/>
                <a:gd name="T39" fmla="*/ 479 h 480"/>
                <a:gd name="T40" fmla="*/ 496 w 497"/>
                <a:gd name="T41" fmla="*/ 462 h 480"/>
                <a:gd name="T42" fmla="*/ 496 w 497"/>
                <a:gd name="T43" fmla="*/ 222 h 480"/>
                <a:gd name="T44" fmla="*/ 478 w 497"/>
                <a:gd name="T45" fmla="*/ 204 h 480"/>
                <a:gd name="T46" fmla="*/ 452 w 497"/>
                <a:gd name="T47" fmla="*/ 426 h 480"/>
                <a:gd name="T48" fmla="*/ 452 w 497"/>
                <a:gd name="T49" fmla="*/ 426 h 480"/>
                <a:gd name="T50" fmla="*/ 150 w 497"/>
                <a:gd name="T51" fmla="*/ 426 h 480"/>
                <a:gd name="T52" fmla="*/ 150 w 497"/>
                <a:gd name="T53" fmla="*/ 391 h 480"/>
                <a:gd name="T54" fmla="*/ 195 w 497"/>
                <a:gd name="T55" fmla="*/ 275 h 480"/>
                <a:gd name="T56" fmla="*/ 265 w 497"/>
                <a:gd name="T57" fmla="*/ 364 h 480"/>
                <a:gd name="T58" fmla="*/ 328 w 497"/>
                <a:gd name="T59" fmla="*/ 302 h 480"/>
                <a:gd name="T60" fmla="*/ 416 w 497"/>
                <a:gd name="T61" fmla="*/ 266 h 480"/>
                <a:gd name="T62" fmla="*/ 452 w 497"/>
                <a:gd name="T63" fmla="*/ 347 h 480"/>
                <a:gd name="T64" fmla="*/ 452 w 497"/>
                <a:gd name="T65" fmla="*/ 426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97" h="480">
                  <a:moveTo>
                    <a:pt x="425" y="160"/>
                  </a:moveTo>
                  <a:lnTo>
                    <a:pt x="425" y="160"/>
                  </a:lnTo>
                  <a:cubicBezTo>
                    <a:pt x="372" y="18"/>
                    <a:pt x="372" y="18"/>
                    <a:pt x="372" y="18"/>
                  </a:cubicBezTo>
                  <a:cubicBezTo>
                    <a:pt x="372" y="9"/>
                    <a:pt x="354" y="0"/>
                    <a:pt x="346" y="9"/>
                  </a:cubicBezTo>
                  <a:cubicBezTo>
                    <a:pt x="9" y="134"/>
                    <a:pt x="9" y="134"/>
                    <a:pt x="9" y="134"/>
                  </a:cubicBezTo>
                  <a:cubicBezTo>
                    <a:pt x="0" y="134"/>
                    <a:pt x="0" y="143"/>
                    <a:pt x="0" y="160"/>
                  </a:cubicBezTo>
                  <a:cubicBezTo>
                    <a:pt x="53" y="302"/>
                    <a:pt x="53" y="302"/>
                    <a:pt x="53" y="302"/>
                  </a:cubicBezTo>
                  <a:cubicBezTo>
                    <a:pt x="53" y="222"/>
                    <a:pt x="53" y="222"/>
                    <a:pt x="53" y="222"/>
                  </a:cubicBezTo>
                  <a:cubicBezTo>
                    <a:pt x="53" y="187"/>
                    <a:pt x="80" y="160"/>
                    <a:pt x="115" y="160"/>
                  </a:cubicBezTo>
                  <a:cubicBezTo>
                    <a:pt x="203" y="160"/>
                    <a:pt x="203" y="160"/>
                    <a:pt x="203" y="160"/>
                  </a:cubicBezTo>
                  <a:cubicBezTo>
                    <a:pt x="309" y="89"/>
                    <a:pt x="309" y="89"/>
                    <a:pt x="309" y="89"/>
                  </a:cubicBezTo>
                  <a:cubicBezTo>
                    <a:pt x="372" y="160"/>
                    <a:pt x="372" y="160"/>
                    <a:pt x="372" y="160"/>
                  </a:cubicBezTo>
                  <a:lnTo>
                    <a:pt x="425" y="160"/>
                  </a:lnTo>
                  <a:close/>
                  <a:moveTo>
                    <a:pt x="478" y="204"/>
                  </a:moveTo>
                  <a:lnTo>
                    <a:pt x="478" y="204"/>
                  </a:lnTo>
                  <a:cubicBezTo>
                    <a:pt x="115" y="204"/>
                    <a:pt x="115" y="204"/>
                    <a:pt x="115" y="204"/>
                  </a:cubicBezTo>
                  <a:cubicBezTo>
                    <a:pt x="106" y="204"/>
                    <a:pt x="97" y="213"/>
                    <a:pt x="97" y="222"/>
                  </a:cubicBezTo>
                  <a:cubicBezTo>
                    <a:pt x="97" y="462"/>
                    <a:pt x="97" y="462"/>
                    <a:pt x="97" y="462"/>
                  </a:cubicBezTo>
                  <a:cubicBezTo>
                    <a:pt x="97" y="470"/>
                    <a:pt x="106" y="479"/>
                    <a:pt x="115" y="479"/>
                  </a:cubicBezTo>
                  <a:cubicBezTo>
                    <a:pt x="478" y="479"/>
                    <a:pt x="478" y="479"/>
                    <a:pt x="478" y="479"/>
                  </a:cubicBezTo>
                  <a:cubicBezTo>
                    <a:pt x="487" y="479"/>
                    <a:pt x="496" y="470"/>
                    <a:pt x="496" y="462"/>
                  </a:cubicBezTo>
                  <a:cubicBezTo>
                    <a:pt x="496" y="222"/>
                    <a:pt x="496" y="222"/>
                    <a:pt x="496" y="222"/>
                  </a:cubicBezTo>
                  <a:cubicBezTo>
                    <a:pt x="496" y="213"/>
                    <a:pt x="487" y="204"/>
                    <a:pt x="478" y="204"/>
                  </a:cubicBezTo>
                  <a:close/>
                  <a:moveTo>
                    <a:pt x="452" y="426"/>
                  </a:moveTo>
                  <a:lnTo>
                    <a:pt x="452" y="426"/>
                  </a:lnTo>
                  <a:cubicBezTo>
                    <a:pt x="150" y="426"/>
                    <a:pt x="150" y="426"/>
                    <a:pt x="150" y="426"/>
                  </a:cubicBezTo>
                  <a:cubicBezTo>
                    <a:pt x="150" y="391"/>
                    <a:pt x="150" y="391"/>
                    <a:pt x="150" y="391"/>
                  </a:cubicBezTo>
                  <a:cubicBezTo>
                    <a:pt x="195" y="275"/>
                    <a:pt x="195" y="275"/>
                    <a:pt x="195" y="275"/>
                  </a:cubicBezTo>
                  <a:cubicBezTo>
                    <a:pt x="265" y="364"/>
                    <a:pt x="265" y="364"/>
                    <a:pt x="265" y="364"/>
                  </a:cubicBezTo>
                  <a:cubicBezTo>
                    <a:pt x="328" y="302"/>
                    <a:pt x="328" y="302"/>
                    <a:pt x="328" y="302"/>
                  </a:cubicBezTo>
                  <a:cubicBezTo>
                    <a:pt x="416" y="266"/>
                    <a:pt x="416" y="266"/>
                    <a:pt x="416" y="266"/>
                  </a:cubicBezTo>
                  <a:cubicBezTo>
                    <a:pt x="452" y="347"/>
                    <a:pt x="452" y="347"/>
                    <a:pt x="452" y="347"/>
                  </a:cubicBezTo>
                  <a:lnTo>
                    <a:pt x="452" y="4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18"/>
            <p:cNvSpPr txBox="1"/>
            <p:nvPr/>
          </p:nvSpPr>
          <p:spPr>
            <a:xfrm>
              <a:off x="4570114" y="1934146"/>
              <a:ext cx="978671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 </a:t>
              </a:r>
            </a:p>
          </p:txBody>
        </p:sp>
        <p:sp>
          <p:nvSpPr>
            <p:cNvPr id="29" name="Rectangle 38"/>
            <p:cNvSpPr/>
            <p:nvPr/>
          </p:nvSpPr>
          <p:spPr>
            <a:xfrm>
              <a:off x="4744507" y="2178427"/>
              <a:ext cx="662833" cy="536686"/>
            </a:xfrm>
            <a:prstGeom prst="rect">
              <a:avLst/>
            </a:prstGeom>
          </p:spPr>
          <p:txBody>
            <a:bodyPr wrap="square" anchor="ctr" anchorCtr="1">
              <a:normAutofit fontScale="77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 。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132505" y="989462"/>
            <a:ext cx="1963682" cy="2166123"/>
            <a:chOff x="6131440" y="988942"/>
            <a:chExt cx="1963341" cy="2165747"/>
          </a:xfrm>
        </p:grpSpPr>
        <p:sp>
          <p:nvSpPr>
            <p:cNvPr id="15" name="Freeform: Shape 21"/>
            <p:cNvSpPr>
              <a:spLocks/>
            </p:cNvSpPr>
            <p:nvPr/>
          </p:nvSpPr>
          <p:spPr bwMode="auto">
            <a:xfrm>
              <a:off x="6131440" y="988942"/>
              <a:ext cx="1963341" cy="2165747"/>
            </a:xfrm>
            <a:custGeom>
              <a:avLst/>
              <a:gdLst>
                <a:gd name="T0" fmla="*/ 239 w 697"/>
                <a:gd name="T1" fmla="*/ 767 h 767"/>
                <a:gd name="T2" fmla="*/ 212 w 697"/>
                <a:gd name="T3" fmla="*/ 766 h 767"/>
                <a:gd name="T4" fmla="*/ 4 w 697"/>
                <a:gd name="T5" fmla="*/ 355 h 767"/>
                <a:gd name="T6" fmla="*/ 32 w 697"/>
                <a:gd name="T7" fmla="*/ 315 h 767"/>
                <a:gd name="T8" fmla="*/ 427 w 697"/>
                <a:gd name="T9" fmla="*/ 315 h 767"/>
                <a:gd name="T10" fmla="*/ 544 w 697"/>
                <a:gd name="T11" fmla="*/ 91 h 767"/>
                <a:gd name="T12" fmla="*/ 620 w 697"/>
                <a:gd name="T13" fmla="*/ 78 h 767"/>
                <a:gd name="T14" fmla="*/ 681 w 697"/>
                <a:gd name="T15" fmla="*/ 206 h 767"/>
                <a:gd name="T16" fmla="*/ 639 w 697"/>
                <a:gd name="T17" fmla="*/ 254 h 767"/>
                <a:gd name="T18" fmla="*/ 504 w 697"/>
                <a:gd name="T19" fmla="*/ 256 h 767"/>
                <a:gd name="T20" fmla="*/ 239 w 697"/>
                <a:gd name="T21" fmla="*/ 767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7" h="767">
                  <a:moveTo>
                    <a:pt x="239" y="767"/>
                  </a:moveTo>
                  <a:cubicBezTo>
                    <a:pt x="212" y="766"/>
                    <a:pt x="212" y="766"/>
                    <a:pt x="212" y="766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4" y="355"/>
                    <a:pt x="0" y="319"/>
                    <a:pt x="32" y="315"/>
                  </a:cubicBezTo>
                  <a:cubicBezTo>
                    <a:pt x="427" y="315"/>
                    <a:pt x="427" y="315"/>
                    <a:pt x="427" y="315"/>
                  </a:cubicBezTo>
                  <a:cubicBezTo>
                    <a:pt x="544" y="91"/>
                    <a:pt x="544" y="91"/>
                    <a:pt x="544" y="91"/>
                  </a:cubicBezTo>
                  <a:cubicBezTo>
                    <a:pt x="544" y="91"/>
                    <a:pt x="576" y="0"/>
                    <a:pt x="620" y="78"/>
                  </a:cubicBezTo>
                  <a:cubicBezTo>
                    <a:pt x="681" y="206"/>
                    <a:pt x="681" y="206"/>
                    <a:pt x="681" y="206"/>
                  </a:cubicBezTo>
                  <a:cubicBezTo>
                    <a:pt x="681" y="206"/>
                    <a:pt x="697" y="263"/>
                    <a:pt x="639" y="254"/>
                  </a:cubicBezTo>
                  <a:cubicBezTo>
                    <a:pt x="504" y="256"/>
                    <a:pt x="504" y="256"/>
                    <a:pt x="504" y="256"/>
                  </a:cubicBezTo>
                  <a:lnTo>
                    <a:pt x="239" y="76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: Shape 22"/>
            <p:cNvSpPr>
              <a:spLocks/>
            </p:cNvSpPr>
            <p:nvPr/>
          </p:nvSpPr>
          <p:spPr bwMode="auto">
            <a:xfrm>
              <a:off x="7631318" y="1366423"/>
              <a:ext cx="246700" cy="251489"/>
            </a:xfrm>
            <a:custGeom>
              <a:avLst/>
              <a:gdLst>
                <a:gd name="T0" fmla="*/ 275 w 452"/>
                <a:gd name="T1" fmla="*/ 301 h 462"/>
                <a:gd name="T2" fmla="*/ 275 w 452"/>
                <a:gd name="T3" fmla="*/ 301 h 462"/>
                <a:gd name="T4" fmla="*/ 434 w 452"/>
                <a:gd name="T5" fmla="*/ 26 h 462"/>
                <a:gd name="T6" fmla="*/ 434 w 452"/>
                <a:gd name="T7" fmla="*/ 18 h 462"/>
                <a:gd name="T8" fmla="*/ 425 w 452"/>
                <a:gd name="T9" fmla="*/ 18 h 462"/>
                <a:gd name="T10" fmla="*/ 159 w 452"/>
                <a:gd name="T11" fmla="*/ 178 h 462"/>
                <a:gd name="T12" fmla="*/ 9 w 452"/>
                <a:gd name="T13" fmla="*/ 301 h 462"/>
                <a:gd name="T14" fmla="*/ 35 w 452"/>
                <a:gd name="T15" fmla="*/ 328 h 462"/>
                <a:gd name="T16" fmla="*/ 88 w 452"/>
                <a:gd name="T17" fmla="*/ 310 h 462"/>
                <a:gd name="T18" fmla="*/ 151 w 452"/>
                <a:gd name="T19" fmla="*/ 372 h 462"/>
                <a:gd name="T20" fmla="*/ 133 w 452"/>
                <a:gd name="T21" fmla="*/ 425 h 462"/>
                <a:gd name="T22" fmla="*/ 151 w 452"/>
                <a:gd name="T23" fmla="*/ 452 h 462"/>
                <a:gd name="T24" fmla="*/ 275 w 452"/>
                <a:gd name="T25" fmla="*/ 301 h 462"/>
                <a:gd name="T26" fmla="*/ 301 w 452"/>
                <a:gd name="T27" fmla="*/ 150 h 462"/>
                <a:gd name="T28" fmla="*/ 301 w 452"/>
                <a:gd name="T29" fmla="*/ 150 h 462"/>
                <a:gd name="T30" fmla="*/ 301 w 452"/>
                <a:gd name="T31" fmla="*/ 97 h 462"/>
                <a:gd name="T32" fmla="*/ 354 w 452"/>
                <a:gd name="T33" fmla="*/ 97 h 462"/>
                <a:gd name="T34" fmla="*/ 354 w 452"/>
                <a:gd name="T35" fmla="*/ 150 h 462"/>
                <a:gd name="T36" fmla="*/ 301 w 452"/>
                <a:gd name="T37" fmla="*/ 15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2" h="462">
                  <a:moveTo>
                    <a:pt x="275" y="301"/>
                  </a:moveTo>
                  <a:lnTo>
                    <a:pt x="275" y="301"/>
                  </a:lnTo>
                  <a:cubicBezTo>
                    <a:pt x="275" y="301"/>
                    <a:pt x="451" y="169"/>
                    <a:pt x="434" y="26"/>
                  </a:cubicBezTo>
                  <a:lnTo>
                    <a:pt x="434" y="18"/>
                  </a:lnTo>
                  <a:cubicBezTo>
                    <a:pt x="425" y="18"/>
                    <a:pt x="425" y="18"/>
                    <a:pt x="425" y="18"/>
                  </a:cubicBezTo>
                  <a:cubicBezTo>
                    <a:pt x="284" y="0"/>
                    <a:pt x="159" y="178"/>
                    <a:pt x="159" y="178"/>
                  </a:cubicBezTo>
                  <a:cubicBezTo>
                    <a:pt x="53" y="159"/>
                    <a:pt x="62" y="186"/>
                    <a:pt x="9" y="301"/>
                  </a:cubicBezTo>
                  <a:cubicBezTo>
                    <a:pt x="0" y="328"/>
                    <a:pt x="18" y="328"/>
                    <a:pt x="35" y="328"/>
                  </a:cubicBezTo>
                  <a:cubicBezTo>
                    <a:pt x="53" y="319"/>
                    <a:pt x="88" y="310"/>
                    <a:pt x="88" y="310"/>
                  </a:cubicBezTo>
                  <a:cubicBezTo>
                    <a:pt x="151" y="372"/>
                    <a:pt x="151" y="372"/>
                    <a:pt x="151" y="372"/>
                  </a:cubicBezTo>
                  <a:cubicBezTo>
                    <a:pt x="151" y="372"/>
                    <a:pt x="141" y="407"/>
                    <a:pt x="133" y="425"/>
                  </a:cubicBezTo>
                  <a:cubicBezTo>
                    <a:pt x="124" y="443"/>
                    <a:pt x="133" y="461"/>
                    <a:pt x="151" y="452"/>
                  </a:cubicBezTo>
                  <a:cubicBezTo>
                    <a:pt x="266" y="398"/>
                    <a:pt x="292" y="407"/>
                    <a:pt x="275" y="301"/>
                  </a:cubicBezTo>
                  <a:close/>
                  <a:moveTo>
                    <a:pt x="301" y="150"/>
                  </a:moveTo>
                  <a:lnTo>
                    <a:pt x="301" y="150"/>
                  </a:lnTo>
                  <a:cubicBezTo>
                    <a:pt x="284" y="133"/>
                    <a:pt x="284" y="115"/>
                    <a:pt x="301" y="97"/>
                  </a:cubicBezTo>
                  <a:cubicBezTo>
                    <a:pt x="319" y="80"/>
                    <a:pt x="345" y="80"/>
                    <a:pt x="354" y="97"/>
                  </a:cubicBezTo>
                  <a:cubicBezTo>
                    <a:pt x="372" y="115"/>
                    <a:pt x="372" y="133"/>
                    <a:pt x="354" y="150"/>
                  </a:cubicBezTo>
                  <a:cubicBezTo>
                    <a:pt x="345" y="169"/>
                    <a:pt x="319" y="169"/>
                    <a:pt x="301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23"/>
            <p:cNvSpPr txBox="1"/>
            <p:nvPr/>
          </p:nvSpPr>
          <p:spPr>
            <a:xfrm>
              <a:off x="6272550" y="1934146"/>
              <a:ext cx="983682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 </a:t>
              </a:r>
            </a:p>
          </p:txBody>
        </p:sp>
        <p:sp>
          <p:nvSpPr>
            <p:cNvPr id="30" name="Rectangle 48"/>
            <p:cNvSpPr/>
            <p:nvPr/>
          </p:nvSpPr>
          <p:spPr>
            <a:xfrm>
              <a:off x="6430029" y="2178427"/>
              <a:ext cx="662833" cy="536686"/>
            </a:xfrm>
            <a:prstGeom prst="rect">
              <a:avLst/>
            </a:prstGeom>
          </p:spPr>
          <p:txBody>
            <a:bodyPr wrap="square" anchor="ctr" anchorCtr="1">
              <a:normAutofit fontScale="77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 。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2909620" y="1893879"/>
            <a:ext cx="1963682" cy="2167313"/>
            <a:chOff x="2909114" y="1893202"/>
            <a:chExt cx="1963341" cy="2166937"/>
          </a:xfrm>
        </p:grpSpPr>
        <p:sp>
          <p:nvSpPr>
            <p:cNvPr id="21" name="Freeform: Shape 31"/>
            <p:cNvSpPr>
              <a:spLocks/>
            </p:cNvSpPr>
            <p:nvPr/>
          </p:nvSpPr>
          <p:spPr bwMode="auto">
            <a:xfrm rot="10800000">
              <a:off x="2909114" y="1893202"/>
              <a:ext cx="1963341" cy="2166937"/>
            </a:xfrm>
            <a:custGeom>
              <a:avLst/>
              <a:gdLst>
                <a:gd name="T0" fmla="*/ 239 w 697"/>
                <a:gd name="T1" fmla="*/ 767 h 767"/>
                <a:gd name="T2" fmla="*/ 212 w 697"/>
                <a:gd name="T3" fmla="*/ 766 h 767"/>
                <a:gd name="T4" fmla="*/ 4 w 697"/>
                <a:gd name="T5" fmla="*/ 355 h 767"/>
                <a:gd name="T6" fmla="*/ 32 w 697"/>
                <a:gd name="T7" fmla="*/ 315 h 767"/>
                <a:gd name="T8" fmla="*/ 427 w 697"/>
                <a:gd name="T9" fmla="*/ 315 h 767"/>
                <a:gd name="T10" fmla="*/ 544 w 697"/>
                <a:gd name="T11" fmla="*/ 91 h 767"/>
                <a:gd name="T12" fmla="*/ 620 w 697"/>
                <a:gd name="T13" fmla="*/ 78 h 767"/>
                <a:gd name="T14" fmla="*/ 681 w 697"/>
                <a:gd name="T15" fmla="*/ 206 h 767"/>
                <a:gd name="T16" fmla="*/ 639 w 697"/>
                <a:gd name="T17" fmla="*/ 254 h 767"/>
                <a:gd name="T18" fmla="*/ 504 w 697"/>
                <a:gd name="T19" fmla="*/ 256 h 767"/>
                <a:gd name="T20" fmla="*/ 239 w 697"/>
                <a:gd name="T21" fmla="*/ 767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7" h="767">
                  <a:moveTo>
                    <a:pt x="239" y="767"/>
                  </a:moveTo>
                  <a:cubicBezTo>
                    <a:pt x="212" y="766"/>
                    <a:pt x="212" y="766"/>
                    <a:pt x="212" y="766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4" y="355"/>
                    <a:pt x="0" y="319"/>
                    <a:pt x="32" y="315"/>
                  </a:cubicBezTo>
                  <a:cubicBezTo>
                    <a:pt x="427" y="315"/>
                    <a:pt x="427" y="315"/>
                    <a:pt x="427" y="315"/>
                  </a:cubicBezTo>
                  <a:cubicBezTo>
                    <a:pt x="544" y="91"/>
                    <a:pt x="544" y="91"/>
                    <a:pt x="544" y="91"/>
                  </a:cubicBezTo>
                  <a:cubicBezTo>
                    <a:pt x="544" y="91"/>
                    <a:pt x="576" y="0"/>
                    <a:pt x="620" y="78"/>
                  </a:cubicBezTo>
                  <a:cubicBezTo>
                    <a:pt x="681" y="206"/>
                    <a:pt x="681" y="206"/>
                    <a:pt x="681" y="206"/>
                  </a:cubicBezTo>
                  <a:cubicBezTo>
                    <a:pt x="681" y="206"/>
                    <a:pt x="697" y="263"/>
                    <a:pt x="639" y="254"/>
                  </a:cubicBezTo>
                  <a:cubicBezTo>
                    <a:pt x="504" y="256"/>
                    <a:pt x="504" y="256"/>
                    <a:pt x="504" y="256"/>
                  </a:cubicBezTo>
                  <a:lnTo>
                    <a:pt x="239" y="767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TextBox 33"/>
            <p:cNvSpPr txBox="1"/>
            <p:nvPr/>
          </p:nvSpPr>
          <p:spPr>
            <a:xfrm>
              <a:off x="3726364" y="2853975"/>
              <a:ext cx="983682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 </a:t>
              </a:r>
            </a:p>
          </p:txBody>
        </p:sp>
        <p:sp>
          <p:nvSpPr>
            <p:cNvPr id="23" name="Freeform: Shape 34"/>
            <p:cNvSpPr>
              <a:spLocks/>
            </p:cNvSpPr>
            <p:nvPr/>
          </p:nvSpPr>
          <p:spPr bwMode="auto">
            <a:xfrm>
              <a:off x="3123639" y="3446496"/>
              <a:ext cx="199776" cy="207686"/>
            </a:xfrm>
            <a:custGeom>
              <a:avLst/>
              <a:gdLst>
                <a:gd name="T0" fmla="*/ 400 w 445"/>
                <a:gd name="T1" fmla="*/ 159 h 462"/>
                <a:gd name="T2" fmla="*/ 400 w 445"/>
                <a:gd name="T3" fmla="*/ 159 h 462"/>
                <a:gd name="T4" fmla="*/ 266 w 445"/>
                <a:gd name="T5" fmla="*/ 8 h 462"/>
                <a:gd name="T6" fmla="*/ 36 w 445"/>
                <a:gd name="T7" fmla="*/ 248 h 462"/>
                <a:gd name="T8" fmla="*/ 9 w 445"/>
                <a:gd name="T9" fmla="*/ 319 h 462"/>
                <a:gd name="T10" fmla="*/ 81 w 445"/>
                <a:gd name="T11" fmla="*/ 355 h 462"/>
                <a:gd name="T12" fmla="*/ 98 w 445"/>
                <a:gd name="T13" fmla="*/ 346 h 462"/>
                <a:gd name="T14" fmla="*/ 134 w 445"/>
                <a:gd name="T15" fmla="*/ 372 h 462"/>
                <a:gd name="T16" fmla="*/ 160 w 445"/>
                <a:gd name="T17" fmla="*/ 434 h 462"/>
                <a:gd name="T18" fmla="*/ 187 w 445"/>
                <a:gd name="T19" fmla="*/ 452 h 462"/>
                <a:gd name="T20" fmla="*/ 240 w 445"/>
                <a:gd name="T21" fmla="*/ 434 h 462"/>
                <a:gd name="T22" fmla="*/ 249 w 445"/>
                <a:gd name="T23" fmla="*/ 416 h 462"/>
                <a:gd name="T24" fmla="*/ 231 w 445"/>
                <a:gd name="T25" fmla="*/ 390 h 462"/>
                <a:gd name="T26" fmla="*/ 204 w 445"/>
                <a:gd name="T27" fmla="*/ 337 h 462"/>
                <a:gd name="T28" fmla="*/ 231 w 445"/>
                <a:gd name="T29" fmla="*/ 310 h 462"/>
                <a:gd name="T30" fmla="*/ 417 w 445"/>
                <a:gd name="T31" fmla="*/ 355 h 462"/>
                <a:gd name="T32" fmla="*/ 400 w 445"/>
                <a:gd name="T33" fmla="*/ 159 h 462"/>
                <a:gd name="T34" fmla="*/ 390 w 445"/>
                <a:gd name="T35" fmla="*/ 310 h 462"/>
                <a:gd name="T36" fmla="*/ 390 w 445"/>
                <a:gd name="T37" fmla="*/ 310 h 462"/>
                <a:gd name="T38" fmla="*/ 302 w 445"/>
                <a:gd name="T39" fmla="*/ 204 h 462"/>
                <a:gd name="T40" fmla="*/ 284 w 445"/>
                <a:gd name="T41" fmla="*/ 62 h 462"/>
                <a:gd name="T42" fmla="*/ 364 w 445"/>
                <a:gd name="T43" fmla="*/ 177 h 462"/>
                <a:gd name="T44" fmla="*/ 390 w 445"/>
                <a:gd name="T45" fmla="*/ 31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5" h="462">
                  <a:moveTo>
                    <a:pt x="400" y="159"/>
                  </a:moveTo>
                  <a:lnTo>
                    <a:pt x="400" y="159"/>
                  </a:lnTo>
                  <a:cubicBezTo>
                    <a:pt x="364" y="71"/>
                    <a:pt x="302" y="0"/>
                    <a:pt x="266" y="8"/>
                  </a:cubicBezTo>
                  <a:cubicBezTo>
                    <a:pt x="213" y="36"/>
                    <a:pt x="302" y="142"/>
                    <a:pt x="36" y="248"/>
                  </a:cubicBezTo>
                  <a:cubicBezTo>
                    <a:pt x="9" y="257"/>
                    <a:pt x="0" y="292"/>
                    <a:pt x="9" y="319"/>
                  </a:cubicBezTo>
                  <a:cubicBezTo>
                    <a:pt x="18" y="337"/>
                    <a:pt x="53" y="363"/>
                    <a:pt x="81" y="355"/>
                  </a:cubicBezTo>
                  <a:lnTo>
                    <a:pt x="98" y="346"/>
                  </a:lnTo>
                  <a:cubicBezTo>
                    <a:pt x="116" y="372"/>
                    <a:pt x="134" y="355"/>
                    <a:pt x="134" y="372"/>
                  </a:cubicBezTo>
                  <a:cubicBezTo>
                    <a:pt x="143" y="390"/>
                    <a:pt x="160" y="425"/>
                    <a:pt x="160" y="434"/>
                  </a:cubicBezTo>
                  <a:cubicBezTo>
                    <a:pt x="169" y="443"/>
                    <a:pt x="178" y="461"/>
                    <a:pt x="187" y="452"/>
                  </a:cubicBezTo>
                  <a:cubicBezTo>
                    <a:pt x="196" y="452"/>
                    <a:pt x="231" y="443"/>
                    <a:pt x="240" y="434"/>
                  </a:cubicBezTo>
                  <a:cubicBezTo>
                    <a:pt x="257" y="434"/>
                    <a:pt x="257" y="425"/>
                    <a:pt x="249" y="416"/>
                  </a:cubicBezTo>
                  <a:cubicBezTo>
                    <a:pt x="249" y="408"/>
                    <a:pt x="231" y="399"/>
                    <a:pt x="231" y="390"/>
                  </a:cubicBezTo>
                  <a:cubicBezTo>
                    <a:pt x="222" y="381"/>
                    <a:pt x="213" y="346"/>
                    <a:pt x="204" y="337"/>
                  </a:cubicBezTo>
                  <a:cubicBezTo>
                    <a:pt x="196" y="328"/>
                    <a:pt x="213" y="310"/>
                    <a:pt x="231" y="310"/>
                  </a:cubicBezTo>
                  <a:cubicBezTo>
                    <a:pt x="355" y="302"/>
                    <a:pt x="373" y="372"/>
                    <a:pt x="417" y="355"/>
                  </a:cubicBezTo>
                  <a:cubicBezTo>
                    <a:pt x="444" y="346"/>
                    <a:pt x="444" y="248"/>
                    <a:pt x="400" y="159"/>
                  </a:cubicBezTo>
                  <a:close/>
                  <a:moveTo>
                    <a:pt x="390" y="310"/>
                  </a:moveTo>
                  <a:lnTo>
                    <a:pt x="390" y="310"/>
                  </a:lnTo>
                  <a:cubicBezTo>
                    <a:pt x="381" y="310"/>
                    <a:pt x="328" y="275"/>
                    <a:pt x="302" y="204"/>
                  </a:cubicBezTo>
                  <a:cubicBezTo>
                    <a:pt x="275" y="133"/>
                    <a:pt x="275" y="62"/>
                    <a:pt x="284" y="62"/>
                  </a:cubicBezTo>
                  <a:cubicBezTo>
                    <a:pt x="293" y="62"/>
                    <a:pt x="337" y="106"/>
                    <a:pt x="364" y="177"/>
                  </a:cubicBezTo>
                  <a:cubicBezTo>
                    <a:pt x="400" y="248"/>
                    <a:pt x="390" y="302"/>
                    <a:pt x="390" y="3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Rectangle 49"/>
            <p:cNvSpPr/>
            <p:nvPr/>
          </p:nvSpPr>
          <p:spPr>
            <a:xfrm>
              <a:off x="3925055" y="2178427"/>
              <a:ext cx="660061" cy="536686"/>
            </a:xfrm>
            <a:prstGeom prst="rect">
              <a:avLst/>
            </a:prstGeom>
          </p:spPr>
          <p:txBody>
            <a:bodyPr wrap="square">
              <a:normAutofit fontScale="77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</a:t>
              </a:r>
              <a:b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容作为文字排版占位显示 。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608615" y="1893879"/>
            <a:ext cx="1963682" cy="2167313"/>
            <a:chOff x="4607814" y="1893202"/>
            <a:chExt cx="1963341" cy="2166937"/>
          </a:xfrm>
        </p:grpSpPr>
        <p:sp>
          <p:nvSpPr>
            <p:cNvPr id="24" name="Freeform: Shape 36"/>
            <p:cNvSpPr>
              <a:spLocks/>
            </p:cNvSpPr>
            <p:nvPr/>
          </p:nvSpPr>
          <p:spPr bwMode="auto">
            <a:xfrm rot="10800000">
              <a:off x="4607814" y="1893202"/>
              <a:ext cx="1963341" cy="2166937"/>
            </a:xfrm>
            <a:custGeom>
              <a:avLst/>
              <a:gdLst>
                <a:gd name="T0" fmla="*/ 239 w 697"/>
                <a:gd name="T1" fmla="*/ 767 h 767"/>
                <a:gd name="T2" fmla="*/ 212 w 697"/>
                <a:gd name="T3" fmla="*/ 766 h 767"/>
                <a:gd name="T4" fmla="*/ 4 w 697"/>
                <a:gd name="T5" fmla="*/ 355 h 767"/>
                <a:gd name="T6" fmla="*/ 32 w 697"/>
                <a:gd name="T7" fmla="*/ 315 h 767"/>
                <a:gd name="T8" fmla="*/ 427 w 697"/>
                <a:gd name="T9" fmla="*/ 315 h 767"/>
                <a:gd name="T10" fmla="*/ 544 w 697"/>
                <a:gd name="T11" fmla="*/ 91 h 767"/>
                <a:gd name="T12" fmla="*/ 620 w 697"/>
                <a:gd name="T13" fmla="*/ 78 h 767"/>
                <a:gd name="T14" fmla="*/ 681 w 697"/>
                <a:gd name="T15" fmla="*/ 206 h 767"/>
                <a:gd name="T16" fmla="*/ 639 w 697"/>
                <a:gd name="T17" fmla="*/ 254 h 767"/>
                <a:gd name="T18" fmla="*/ 504 w 697"/>
                <a:gd name="T19" fmla="*/ 256 h 767"/>
                <a:gd name="T20" fmla="*/ 239 w 697"/>
                <a:gd name="T21" fmla="*/ 767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7" h="767">
                  <a:moveTo>
                    <a:pt x="239" y="767"/>
                  </a:moveTo>
                  <a:cubicBezTo>
                    <a:pt x="212" y="766"/>
                    <a:pt x="212" y="766"/>
                    <a:pt x="212" y="766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4" y="355"/>
                    <a:pt x="0" y="319"/>
                    <a:pt x="32" y="315"/>
                  </a:cubicBezTo>
                  <a:cubicBezTo>
                    <a:pt x="427" y="315"/>
                    <a:pt x="427" y="315"/>
                    <a:pt x="427" y="315"/>
                  </a:cubicBezTo>
                  <a:cubicBezTo>
                    <a:pt x="544" y="91"/>
                    <a:pt x="544" y="91"/>
                    <a:pt x="544" y="91"/>
                  </a:cubicBezTo>
                  <a:cubicBezTo>
                    <a:pt x="544" y="91"/>
                    <a:pt x="576" y="0"/>
                    <a:pt x="620" y="78"/>
                  </a:cubicBezTo>
                  <a:cubicBezTo>
                    <a:pt x="681" y="206"/>
                    <a:pt x="681" y="206"/>
                    <a:pt x="681" y="206"/>
                  </a:cubicBezTo>
                  <a:cubicBezTo>
                    <a:pt x="681" y="206"/>
                    <a:pt x="697" y="263"/>
                    <a:pt x="639" y="254"/>
                  </a:cubicBezTo>
                  <a:cubicBezTo>
                    <a:pt x="504" y="256"/>
                    <a:pt x="504" y="256"/>
                    <a:pt x="504" y="256"/>
                  </a:cubicBezTo>
                  <a:lnTo>
                    <a:pt x="239" y="767"/>
                  </a:lnTo>
                  <a:close/>
                </a:path>
              </a:pathLst>
            </a:custGeom>
            <a:solidFill>
              <a:schemeClr val="accent6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TextBox 37"/>
            <p:cNvSpPr txBox="1"/>
            <p:nvPr/>
          </p:nvSpPr>
          <p:spPr>
            <a:xfrm>
              <a:off x="5455059" y="2853975"/>
              <a:ext cx="983682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 </a:t>
              </a:r>
            </a:p>
          </p:txBody>
        </p:sp>
        <p:sp>
          <p:nvSpPr>
            <p:cNvPr id="26" name="Freeform: Shape 39"/>
            <p:cNvSpPr>
              <a:spLocks/>
            </p:cNvSpPr>
            <p:nvPr/>
          </p:nvSpPr>
          <p:spPr bwMode="auto">
            <a:xfrm>
              <a:off x="4804815" y="3508214"/>
              <a:ext cx="223511" cy="144393"/>
            </a:xfrm>
            <a:custGeom>
              <a:avLst/>
              <a:gdLst>
                <a:gd name="T0" fmla="*/ 381 w 498"/>
                <a:gd name="T1" fmla="*/ 89 h 320"/>
                <a:gd name="T2" fmla="*/ 381 w 498"/>
                <a:gd name="T3" fmla="*/ 89 h 320"/>
                <a:gd name="T4" fmla="*/ 355 w 498"/>
                <a:gd name="T5" fmla="*/ 89 h 320"/>
                <a:gd name="T6" fmla="*/ 231 w 498"/>
                <a:gd name="T7" fmla="*/ 0 h 320"/>
                <a:gd name="T8" fmla="*/ 98 w 498"/>
                <a:gd name="T9" fmla="*/ 134 h 320"/>
                <a:gd name="T10" fmla="*/ 98 w 498"/>
                <a:gd name="T11" fmla="*/ 150 h 320"/>
                <a:gd name="T12" fmla="*/ 89 w 498"/>
                <a:gd name="T13" fmla="*/ 150 h 320"/>
                <a:gd name="T14" fmla="*/ 0 w 498"/>
                <a:gd name="T15" fmla="*/ 240 h 320"/>
                <a:gd name="T16" fmla="*/ 89 w 498"/>
                <a:gd name="T17" fmla="*/ 319 h 320"/>
                <a:gd name="T18" fmla="*/ 381 w 498"/>
                <a:gd name="T19" fmla="*/ 319 h 320"/>
                <a:gd name="T20" fmla="*/ 497 w 498"/>
                <a:gd name="T21" fmla="*/ 204 h 320"/>
                <a:gd name="T22" fmla="*/ 381 w 498"/>
                <a:gd name="T23" fmla="*/ 89 h 320"/>
                <a:gd name="T24" fmla="*/ 284 w 498"/>
                <a:gd name="T25" fmla="*/ 195 h 320"/>
                <a:gd name="T26" fmla="*/ 284 w 498"/>
                <a:gd name="T27" fmla="*/ 195 h 320"/>
                <a:gd name="T28" fmla="*/ 213 w 498"/>
                <a:gd name="T29" fmla="*/ 275 h 320"/>
                <a:gd name="T30" fmla="*/ 195 w 498"/>
                <a:gd name="T31" fmla="*/ 275 h 320"/>
                <a:gd name="T32" fmla="*/ 195 w 498"/>
                <a:gd name="T33" fmla="*/ 266 h 320"/>
                <a:gd name="T34" fmla="*/ 195 w 498"/>
                <a:gd name="T35" fmla="*/ 257 h 320"/>
                <a:gd name="T36" fmla="*/ 222 w 498"/>
                <a:gd name="T37" fmla="*/ 204 h 320"/>
                <a:gd name="T38" fmla="*/ 204 w 498"/>
                <a:gd name="T39" fmla="*/ 195 h 320"/>
                <a:gd name="T40" fmla="*/ 204 w 498"/>
                <a:gd name="T41" fmla="*/ 195 h 320"/>
                <a:gd name="T42" fmla="*/ 186 w 498"/>
                <a:gd name="T43" fmla="*/ 178 h 320"/>
                <a:gd name="T44" fmla="*/ 195 w 498"/>
                <a:gd name="T45" fmla="*/ 160 h 320"/>
                <a:gd name="T46" fmla="*/ 258 w 498"/>
                <a:gd name="T47" fmla="*/ 89 h 320"/>
                <a:gd name="T48" fmla="*/ 275 w 498"/>
                <a:gd name="T49" fmla="*/ 80 h 320"/>
                <a:gd name="T50" fmla="*/ 284 w 498"/>
                <a:gd name="T51" fmla="*/ 89 h 320"/>
                <a:gd name="T52" fmla="*/ 275 w 498"/>
                <a:gd name="T53" fmla="*/ 106 h 320"/>
                <a:gd name="T54" fmla="*/ 249 w 498"/>
                <a:gd name="T55" fmla="*/ 160 h 320"/>
                <a:gd name="T56" fmla="*/ 275 w 498"/>
                <a:gd name="T57" fmla="*/ 169 h 320"/>
                <a:gd name="T58" fmla="*/ 275 w 498"/>
                <a:gd name="T59" fmla="*/ 169 h 320"/>
                <a:gd name="T60" fmla="*/ 293 w 498"/>
                <a:gd name="T61" fmla="*/ 187 h 320"/>
                <a:gd name="T62" fmla="*/ 284 w 498"/>
                <a:gd name="T63" fmla="*/ 195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98" h="320">
                  <a:moveTo>
                    <a:pt x="381" y="89"/>
                  </a:moveTo>
                  <a:lnTo>
                    <a:pt x="381" y="89"/>
                  </a:lnTo>
                  <a:cubicBezTo>
                    <a:pt x="372" y="89"/>
                    <a:pt x="364" y="89"/>
                    <a:pt x="355" y="89"/>
                  </a:cubicBezTo>
                  <a:cubicBezTo>
                    <a:pt x="337" y="36"/>
                    <a:pt x="293" y="0"/>
                    <a:pt x="231" y="0"/>
                  </a:cubicBezTo>
                  <a:cubicBezTo>
                    <a:pt x="160" y="0"/>
                    <a:pt x="98" y="62"/>
                    <a:pt x="98" y="134"/>
                  </a:cubicBezTo>
                  <a:cubicBezTo>
                    <a:pt x="98" y="134"/>
                    <a:pt x="98" y="142"/>
                    <a:pt x="98" y="150"/>
                  </a:cubicBezTo>
                  <a:cubicBezTo>
                    <a:pt x="98" y="150"/>
                    <a:pt x="98" y="150"/>
                    <a:pt x="89" y="150"/>
                  </a:cubicBezTo>
                  <a:cubicBezTo>
                    <a:pt x="45" y="150"/>
                    <a:pt x="0" y="187"/>
                    <a:pt x="0" y="240"/>
                  </a:cubicBezTo>
                  <a:cubicBezTo>
                    <a:pt x="0" y="284"/>
                    <a:pt x="45" y="319"/>
                    <a:pt x="89" y="319"/>
                  </a:cubicBezTo>
                  <a:cubicBezTo>
                    <a:pt x="381" y="319"/>
                    <a:pt x="381" y="319"/>
                    <a:pt x="381" y="319"/>
                  </a:cubicBezTo>
                  <a:cubicBezTo>
                    <a:pt x="443" y="319"/>
                    <a:pt x="497" y="275"/>
                    <a:pt x="497" y="204"/>
                  </a:cubicBezTo>
                  <a:cubicBezTo>
                    <a:pt x="497" y="142"/>
                    <a:pt x="443" y="89"/>
                    <a:pt x="381" y="89"/>
                  </a:cubicBezTo>
                  <a:close/>
                  <a:moveTo>
                    <a:pt x="284" y="195"/>
                  </a:moveTo>
                  <a:lnTo>
                    <a:pt x="284" y="195"/>
                  </a:lnTo>
                  <a:cubicBezTo>
                    <a:pt x="266" y="213"/>
                    <a:pt x="222" y="266"/>
                    <a:pt x="213" y="275"/>
                  </a:cubicBezTo>
                  <a:cubicBezTo>
                    <a:pt x="213" y="275"/>
                    <a:pt x="204" y="284"/>
                    <a:pt x="195" y="275"/>
                  </a:cubicBezTo>
                  <a:cubicBezTo>
                    <a:pt x="195" y="275"/>
                    <a:pt x="195" y="275"/>
                    <a:pt x="195" y="266"/>
                  </a:cubicBezTo>
                  <a:lnTo>
                    <a:pt x="195" y="257"/>
                  </a:lnTo>
                  <a:cubicBezTo>
                    <a:pt x="222" y="204"/>
                    <a:pt x="222" y="204"/>
                    <a:pt x="222" y="204"/>
                  </a:cubicBezTo>
                  <a:cubicBezTo>
                    <a:pt x="222" y="195"/>
                    <a:pt x="213" y="195"/>
                    <a:pt x="204" y="195"/>
                  </a:cubicBezTo>
                  <a:lnTo>
                    <a:pt x="204" y="195"/>
                  </a:lnTo>
                  <a:cubicBezTo>
                    <a:pt x="195" y="187"/>
                    <a:pt x="186" y="187"/>
                    <a:pt x="186" y="178"/>
                  </a:cubicBezTo>
                  <a:cubicBezTo>
                    <a:pt x="186" y="169"/>
                    <a:pt x="186" y="169"/>
                    <a:pt x="195" y="160"/>
                  </a:cubicBezTo>
                  <a:cubicBezTo>
                    <a:pt x="204" y="142"/>
                    <a:pt x="258" y="89"/>
                    <a:pt x="258" y="89"/>
                  </a:cubicBezTo>
                  <a:cubicBezTo>
                    <a:pt x="266" y="80"/>
                    <a:pt x="266" y="80"/>
                    <a:pt x="275" y="80"/>
                  </a:cubicBezTo>
                  <a:cubicBezTo>
                    <a:pt x="275" y="89"/>
                    <a:pt x="284" y="89"/>
                    <a:pt x="284" y="89"/>
                  </a:cubicBezTo>
                  <a:cubicBezTo>
                    <a:pt x="284" y="97"/>
                    <a:pt x="275" y="97"/>
                    <a:pt x="275" y="106"/>
                  </a:cubicBezTo>
                  <a:cubicBezTo>
                    <a:pt x="249" y="160"/>
                    <a:pt x="249" y="160"/>
                    <a:pt x="249" y="160"/>
                  </a:cubicBezTo>
                  <a:cubicBezTo>
                    <a:pt x="258" y="160"/>
                    <a:pt x="266" y="169"/>
                    <a:pt x="275" y="169"/>
                  </a:cubicBezTo>
                  <a:lnTo>
                    <a:pt x="275" y="169"/>
                  </a:lnTo>
                  <a:cubicBezTo>
                    <a:pt x="284" y="169"/>
                    <a:pt x="293" y="178"/>
                    <a:pt x="293" y="187"/>
                  </a:cubicBezTo>
                  <a:lnTo>
                    <a:pt x="284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Rectangle 50"/>
            <p:cNvSpPr/>
            <p:nvPr/>
          </p:nvSpPr>
          <p:spPr>
            <a:xfrm>
              <a:off x="5617848" y="2178427"/>
              <a:ext cx="660061" cy="536686"/>
            </a:xfrm>
            <a:prstGeom prst="rect">
              <a:avLst/>
            </a:prstGeom>
          </p:spPr>
          <p:txBody>
            <a:bodyPr wrap="square">
              <a:normAutofit fontScale="77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</a:t>
              </a:r>
              <a:b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容作为文字排版占位显示 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3177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shred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52" y="1072086"/>
            <a:ext cx="9145085" cy="357252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4" tIns="32517" rIns="65034" bIns="32517" rtlCol="0" anchor="ctr"/>
          <a:lstStyle/>
          <a:p>
            <a:pPr algn="ctr">
              <a:lnSpc>
                <a:spcPct val="150000"/>
              </a:lnSpc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34"/>
          <p:cNvGrpSpPr/>
          <p:nvPr/>
        </p:nvGrpSpPr>
        <p:grpSpPr>
          <a:xfrm>
            <a:off x="251" y="1072086"/>
            <a:ext cx="2984890" cy="3572520"/>
            <a:chOff x="0" y="1071552"/>
            <a:chExt cx="2984536" cy="3571900"/>
          </a:xfrm>
        </p:grpSpPr>
        <p:sp>
          <p:nvSpPr>
            <p:cNvPr id="9" name="Rectangle 8"/>
            <p:cNvSpPr/>
            <p:nvPr/>
          </p:nvSpPr>
          <p:spPr>
            <a:xfrm>
              <a:off x="0" y="1071552"/>
              <a:ext cx="2984536" cy="35719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" name="Group 33"/>
            <p:cNvGrpSpPr/>
            <p:nvPr/>
          </p:nvGrpSpPr>
          <p:grpSpPr>
            <a:xfrm>
              <a:off x="219027" y="2304191"/>
              <a:ext cx="2611885" cy="1957931"/>
              <a:chOff x="219027" y="2304191"/>
              <a:chExt cx="2611885" cy="1957931"/>
            </a:xfrm>
          </p:grpSpPr>
          <p:grpSp>
            <p:nvGrpSpPr>
              <p:cNvPr id="4" name="Group 27"/>
              <p:cNvGrpSpPr/>
              <p:nvPr/>
            </p:nvGrpSpPr>
            <p:grpSpPr>
              <a:xfrm>
                <a:off x="340968" y="2770685"/>
                <a:ext cx="2489942" cy="276999"/>
                <a:chOff x="340968" y="2770685"/>
                <a:chExt cx="2489942" cy="276999"/>
              </a:xfrm>
            </p:grpSpPr>
            <p:sp>
              <p:nvSpPr>
                <p:cNvPr id="12" name="Rectangle 11"/>
                <p:cNvSpPr/>
                <p:nvPr/>
              </p:nvSpPr>
              <p:spPr>
                <a:xfrm>
                  <a:off x="629381" y="2770685"/>
                  <a:ext cx="2201529" cy="2769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6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Open Sans Light" pitchFamily="34" charset="0"/>
                      <a:sym typeface="Arial" panose="020B0604020202020204" pitchFamily="34" charset="0"/>
                    </a:rPr>
                    <a:t>请替换文字内容，修改文字内容，也可以直接复制你的内容到此。请替换文字内容，修改文字内容，也可以直接复制你的内容到此。</a:t>
                  </a:r>
                  <a:endParaRPr lang="ms-MY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 Light" pitchFamily="34" charset="0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" name="Group 9"/>
                <p:cNvGrpSpPr/>
                <p:nvPr/>
              </p:nvGrpSpPr>
              <p:grpSpPr>
                <a:xfrm>
                  <a:off x="340968" y="2778666"/>
                  <a:ext cx="152740" cy="222649"/>
                  <a:chOff x="4230190" y="3652404"/>
                  <a:chExt cx="251543" cy="366676"/>
                </a:xfrm>
                <a:solidFill>
                  <a:schemeClr val="bg1"/>
                </a:solidFill>
              </p:grpSpPr>
              <p:sp>
                <p:nvSpPr>
                  <p:cNvPr id="15" name="AutoShape 97"/>
                  <p:cNvSpPr>
                    <a:spLocks/>
                  </p:cNvSpPr>
                  <p:nvPr/>
                </p:nvSpPr>
                <p:spPr bwMode="auto">
                  <a:xfrm>
                    <a:off x="4230190" y="3652404"/>
                    <a:ext cx="251543" cy="366676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9636" y="3374"/>
                        </a:moveTo>
                        <a:lnTo>
                          <a:pt x="1963" y="3375"/>
                        </a:lnTo>
                        <a:lnTo>
                          <a:pt x="1963" y="2025"/>
                        </a:lnTo>
                        <a:cubicBezTo>
                          <a:pt x="1963" y="1653"/>
                          <a:pt x="2402" y="1350"/>
                          <a:pt x="2945" y="1350"/>
                        </a:cubicBezTo>
                        <a:lnTo>
                          <a:pt x="18654" y="1349"/>
                        </a:lnTo>
                        <a:cubicBezTo>
                          <a:pt x="19195" y="1349"/>
                          <a:pt x="19636" y="1652"/>
                          <a:pt x="19636" y="2024"/>
                        </a:cubicBezTo>
                        <a:cubicBezTo>
                          <a:pt x="19636" y="2024"/>
                          <a:pt x="19636" y="3374"/>
                          <a:pt x="19636" y="3374"/>
                        </a:cubicBezTo>
                        <a:close/>
                        <a:moveTo>
                          <a:pt x="19636" y="17546"/>
                        </a:moveTo>
                        <a:lnTo>
                          <a:pt x="1963" y="17547"/>
                        </a:lnTo>
                        <a:lnTo>
                          <a:pt x="1963" y="4050"/>
                        </a:lnTo>
                        <a:lnTo>
                          <a:pt x="19636" y="4049"/>
                        </a:lnTo>
                        <a:cubicBezTo>
                          <a:pt x="19636" y="4049"/>
                          <a:pt x="19636" y="17546"/>
                          <a:pt x="19636" y="17546"/>
                        </a:cubicBezTo>
                        <a:close/>
                        <a:moveTo>
                          <a:pt x="19636" y="19574"/>
                        </a:moveTo>
                        <a:cubicBezTo>
                          <a:pt x="19636" y="19946"/>
                          <a:pt x="19195" y="20249"/>
                          <a:pt x="18654" y="20249"/>
                        </a:cubicBezTo>
                        <a:lnTo>
                          <a:pt x="2945" y="20250"/>
                        </a:lnTo>
                        <a:cubicBezTo>
                          <a:pt x="2402" y="20250"/>
                          <a:pt x="1963" y="19947"/>
                          <a:pt x="1963" y="19575"/>
                        </a:cubicBezTo>
                        <a:lnTo>
                          <a:pt x="1963" y="18222"/>
                        </a:lnTo>
                        <a:lnTo>
                          <a:pt x="19636" y="18221"/>
                        </a:lnTo>
                        <a:cubicBezTo>
                          <a:pt x="19636" y="18221"/>
                          <a:pt x="19636" y="19574"/>
                          <a:pt x="19636" y="19574"/>
                        </a:cubicBezTo>
                        <a:close/>
                        <a:moveTo>
                          <a:pt x="18654" y="0"/>
                        </a:moveTo>
                        <a:lnTo>
                          <a:pt x="2945" y="0"/>
                        </a:lnTo>
                        <a:cubicBezTo>
                          <a:pt x="1317" y="0"/>
                          <a:pt x="0" y="907"/>
                          <a:pt x="0" y="2025"/>
                        </a:cubicBezTo>
                        <a:lnTo>
                          <a:pt x="0" y="19575"/>
                        </a:lnTo>
                        <a:cubicBezTo>
                          <a:pt x="0" y="20693"/>
                          <a:pt x="1317" y="21600"/>
                          <a:pt x="2945" y="21600"/>
                        </a:cubicBezTo>
                        <a:lnTo>
                          <a:pt x="18654" y="21599"/>
                        </a:lnTo>
                        <a:cubicBezTo>
                          <a:pt x="20280" y="21599"/>
                          <a:pt x="21600" y="20693"/>
                          <a:pt x="21600" y="19574"/>
                        </a:cubicBezTo>
                        <a:lnTo>
                          <a:pt x="21600" y="2024"/>
                        </a:lnTo>
                        <a:cubicBezTo>
                          <a:pt x="21600" y="906"/>
                          <a:pt x="20280" y="0"/>
                          <a:pt x="1865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="" xmlns:a14="http://schemas.microsoft.com/office/drawing/2010/main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lIns="53584" tIns="53584" rIns="53584" bIns="53584" anchor="ctr"/>
                  <a:lstStyle/>
                  <a:p>
                    <a:pPr defTabSz="457268">
                      <a:lnSpc>
                        <a:spcPct val="150000"/>
                      </a:lnSpc>
                    </a:pPr>
                    <a:endParaRPr lang="en-US" sz="3001" dirty="0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6" name="AutoShape 98"/>
                  <p:cNvSpPr>
                    <a:spLocks/>
                  </p:cNvSpPr>
                  <p:nvPr/>
                </p:nvSpPr>
                <p:spPr bwMode="auto">
                  <a:xfrm>
                    <a:off x="4332809" y="3686819"/>
                    <a:ext cx="46304" cy="11263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1600" y="10800"/>
                        </a:moveTo>
                        <a:cubicBezTo>
                          <a:pt x="21600" y="16758"/>
                          <a:pt x="20387" y="21599"/>
                          <a:pt x="18899" y="21599"/>
                        </a:cubicBezTo>
                        <a:lnTo>
                          <a:pt x="2699" y="21599"/>
                        </a:lnTo>
                        <a:cubicBezTo>
                          <a:pt x="1202" y="21599"/>
                          <a:pt x="0" y="16758"/>
                          <a:pt x="0" y="10800"/>
                        </a:cubicBezTo>
                        <a:cubicBezTo>
                          <a:pt x="0" y="4841"/>
                          <a:pt x="1202" y="0"/>
                          <a:pt x="2699" y="0"/>
                        </a:cubicBezTo>
                        <a:lnTo>
                          <a:pt x="18899" y="0"/>
                        </a:lnTo>
                        <a:cubicBezTo>
                          <a:pt x="20387" y="0"/>
                          <a:pt x="21600" y="4841"/>
                          <a:pt x="21600" y="1080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="" xmlns:a14="http://schemas.microsoft.com/office/drawing/2010/main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lIns="53584" tIns="53584" rIns="53584" bIns="53584" anchor="ctr"/>
                  <a:lstStyle/>
                  <a:p>
                    <a:pPr defTabSz="457268">
                      <a:lnSpc>
                        <a:spcPct val="150000"/>
                      </a:lnSpc>
                    </a:pPr>
                    <a:endParaRPr lang="en-US" sz="3001" dirty="0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7" name="AutoShape 99"/>
                  <p:cNvSpPr>
                    <a:spLocks/>
                  </p:cNvSpPr>
                  <p:nvPr/>
                </p:nvSpPr>
                <p:spPr bwMode="auto">
                  <a:xfrm>
                    <a:off x="4344698" y="3973402"/>
                    <a:ext cx="22526" cy="11263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1600" y="10800"/>
                        </a:moveTo>
                        <a:cubicBezTo>
                          <a:pt x="21600" y="16769"/>
                          <a:pt x="19174" y="21599"/>
                          <a:pt x="16199" y="21599"/>
                        </a:cubicBezTo>
                        <a:lnTo>
                          <a:pt x="5399" y="21599"/>
                        </a:lnTo>
                        <a:cubicBezTo>
                          <a:pt x="2404" y="21599"/>
                          <a:pt x="0" y="16769"/>
                          <a:pt x="0" y="10800"/>
                        </a:cubicBezTo>
                        <a:cubicBezTo>
                          <a:pt x="0" y="4830"/>
                          <a:pt x="2404" y="0"/>
                          <a:pt x="5399" y="0"/>
                        </a:cubicBezTo>
                        <a:lnTo>
                          <a:pt x="16199" y="0"/>
                        </a:lnTo>
                        <a:cubicBezTo>
                          <a:pt x="19174" y="0"/>
                          <a:pt x="21600" y="4830"/>
                          <a:pt x="21600" y="1080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="" xmlns:a14="http://schemas.microsoft.com/office/drawing/2010/main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lIns="53584" tIns="53584" rIns="53584" bIns="53584" anchor="ctr"/>
                  <a:lstStyle/>
                  <a:p>
                    <a:pPr defTabSz="457268">
                      <a:lnSpc>
                        <a:spcPct val="150000"/>
                      </a:lnSpc>
                    </a:pPr>
                    <a:endParaRPr lang="en-US" sz="3001" dirty="0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6" name="Group 28"/>
              <p:cNvGrpSpPr/>
              <p:nvPr/>
            </p:nvGrpSpPr>
            <p:grpSpPr>
              <a:xfrm>
                <a:off x="300433" y="3151684"/>
                <a:ext cx="2530477" cy="276999"/>
                <a:chOff x="300433" y="3151684"/>
                <a:chExt cx="2530477" cy="276999"/>
              </a:xfrm>
            </p:grpSpPr>
            <p:sp>
              <p:nvSpPr>
                <p:cNvPr id="20" name="Rectangle 19"/>
                <p:cNvSpPr/>
                <p:nvPr/>
              </p:nvSpPr>
              <p:spPr>
                <a:xfrm>
                  <a:off x="629382" y="3151684"/>
                  <a:ext cx="2201528" cy="2769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6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Open Sans Light" pitchFamily="34" charset="0"/>
                      <a:sym typeface="Arial" panose="020B0604020202020204" pitchFamily="34" charset="0"/>
                    </a:rPr>
                    <a:t>请替换文字内容，修改文字内容，也可以直接复制你的内容到此。请替换文字内容，修改文字内容，也可以直接复制你的内容到此。</a:t>
                  </a:r>
                  <a:endParaRPr lang="ms-MY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 Light" pitchFamily="34" charset="0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2" name="AutoShape 4"/>
                <p:cNvSpPr>
                  <a:spLocks/>
                </p:cNvSpPr>
                <p:nvPr/>
              </p:nvSpPr>
              <p:spPr bwMode="auto">
                <a:xfrm>
                  <a:off x="300433" y="3182237"/>
                  <a:ext cx="215051" cy="215811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7428" y="17466"/>
                      </a:moveTo>
                      <a:cubicBezTo>
                        <a:pt x="16669" y="16923"/>
                        <a:pt x="15846" y="16465"/>
                        <a:pt x="14963" y="16121"/>
                      </a:cubicBezTo>
                      <a:cubicBezTo>
                        <a:pt x="15595" y="14609"/>
                        <a:pt x="15967" y="12928"/>
                        <a:pt x="16010" y="11148"/>
                      </a:cubicBezTo>
                      <a:lnTo>
                        <a:pt x="20188" y="11148"/>
                      </a:lnTo>
                      <a:cubicBezTo>
                        <a:pt x="20097" y="13612"/>
                        <a:pt x="19065" y="15838"/>
                        <a:pt x="17428" y="17466"/>
                      </a:cubicBezTo>
                      <a:moveTo>
                        <a:pt x="1411" y="11148"/>
                      </a:moveTo>
                      <a:lnTo>
                        <a:pt x="5589" y="11148"/>
                      </a:lnTo>
                      <a:cubicBezTo>
                        <a:pt x="5632" y="12928"/>
                        <a:pt x="6004" y="14609"/>
                        <a:pt x="6636" y="16121"/>
                      </a:cubicBezTo>
                      <a:cubicBezTo>
                        <a:pt x="5753" y="16465"/>
                        <a:pt x="4931" y="16923"/>
                        <a:pt x="4171" y="17466"/>
                      </a:cubicBezTo>
                      <a:cubicBezTo>
                        <a:pt x="2534" y="15838"/>
                        <a:pt x="1502" y="13612"/>
                        <a:pt x="1411" y="11148"/>
                      </a:cubicBezTo>
                      <a:moveTo>
                        <a:pt x="3785" y="4553"/>
                      </a:moveTo>
                      <a:cubicBezTo>
                        <a:pt x="4579" y="5170"/>
                        <a:pt x="5448" y="5691"/>
                        <a:pt x="6388" y="6084"/>
                      </a:cubicBezTo>
                      <a:cubicBezTo>
                        <a:pt x="5901" y="7433"/>
                        <a:pt x="5627" y="8908"/>
                        <a:pt x="5589" y="10451"/>
                      </a:cubicBezTo>
                      <a:lnTo>
                        <a:pt x="1411" y="10451"/>
                      </a:lnTo>
                      <a:cubicBezTo>
                        <a:pt x="1494" y="8190"/>
                        <a:pt x="2376" y="6135"/>
                        <a:pt x="3785" y="4553"/>
                      </a:cubicBezTo>
                      <a:moveTo>
                        <a:pt x="11148" y="10451"/>
                      </a:moveTo>
                      <a:lnTo>
                        <a:pt x="11148" y="6950"/>
                      </a:lnTo>
                      <a:cubicBezTo>
                        <a:pt x="12339" y="6913"/>
                        <a:pt x="13484" y="6696"/>
                        <a:pt x="14558" y="6324"/>
                      </a:cubicBezTo>
                      <a:cubicBezTo>
                        <a:pt x="15018" y="7598"/>
                        <a:pt x="15276" y="8992"/>
                        <a:pt x="15314" y="10451"/>
                      </a:cubicBezTo>
                      <a:cubicBezTo>
                        <a:pt x="15314" y="10451"/>
                        <a:pt x="11148" y="10451"/>
                        <a:pt x="11148" y="10451"/>
                      </a:cubicBezTo>
                      <a:close/>
                      <a:moveTo>
                        <a:pt x="14311" y="15882"/>
                      </a:moveTo>
                      <a:cubicBezTo>
                        <a:pt x="13309" y="15559"/>
                        <a:pt x="12247" y="15380"/>
                        <a:pt x="11148" y="15346"/>
                      </a:cubicBezTo>
                      <a:lnTo>
                        <a:pt x="11148" y="11148"/>
                      </a:lnTo>
                      <a:lnTo>
                        <a:pt x="15314" y="11148"/>
                      </a:lnTo>
                      <a:cubicBezTo>
                        <a:pt x="15270" y="12844"/>
                        <a:pt x="14914" y="14445"/>
                        <a:pt x="14311" y="15882"/>
                      </a:cubicBezTo>
                      <a:moveTo>
                        <a:pt x="14683" y="16757"/>
                      </a:moveTo>
                      <a:cubicBezTo>
                        <a:pt x="15476" y="17063"/>
                        <a:pt x="16218" y="17466"/>
                        <a:pt x="16904" y="17941"/>
                      </a:cubicBezTo>
                      <a:cubicBezTo>
                        <a:pt x="15632" y="19031"/>
                        <a:pt x="14067" y="19781"/>
                        <a:pt x="12344" y="20068"/>
                      </a:cubicBezTo>
                      <a:cubicBezTo>
                        <a:pt x="13280" y="19136"/>
                        <a:pt x="14076" y="18017"/>
                        <a:pt x="14683" y="16757"/>
                      </a:cubicBezTo>
                      <a:moveTo>
                        <a:pt x="11148" y="20188"/>
                      </a:moveTo>
                      <a:lnTo>
                        <a:pt x="11148" y="16043"/>
                      </a:lnTo>
                      <a:cubicBezTo>
                        <a:pt x="12146" y="16075"/>
                        <a:pt x="13113" y="16231"/>
                        <a:pt x="14025" y="16516"/>
                      </a:cubicBezTo>
                      <a:cubicBezTo>
                        <a:pt x="13314" y="17970"/>
                        <a:pt x="12343" y="19223"/>
                        <a:pt x="11185" y="20186"/>
                      </a:cubicBezTo>
                      <a:cubicBezTo>
                        <a:pt x="11185" y="20186"/>
                        <a:pt x="11148" y="20188"/>
                        <a:pt x="11148" y="20188"/>
                      </a:cubicBezTo>
                      <a:close/>
                      <a:moveTo>
                        <a:pt x="9255" y="20068"/>
                      </a:moveTo>
                      <a:cubicBezTo>
                        <a:pt x="7532" y="19781"/>
                        <a:pt x="5967" y="19031"/>
                        <a:pt x="4695" y="17941"/>
                      </a:cubicBezTo>
                      <a:cubicBezTo>
                        <a:pt x="5381" y="17466"/>
                        <a:pt x="6123" y="17063"/>
                        <a:pt x="6916" y="16757"/>
                      </a:cubicBezTo>
                      <a:cubicBezTo>
                        <a:pt x="7523" y="18017"/>
                        <a:pt x="8319" y="19136"/>
                        <a:pt x="9255" y="20068"/>
                      </a:cubicBezTo>
                      <a:moveTo>
                        <a:pt x="10451" y="11148"/>
                      </a:moveTo>
                      <a:lnTo>
                        <a:pt x="10451" y="15346"/>
                      </a:lnTo>
                      <a:cubicBezTo>
                        <a:pt x="9352" y="15380"/>
                        <a:pt x="8290" y="15559"/>
                        <a:pt x="7288" y="15882"/>
                      </a:cubicBezTo>
                      <a:cubicBezTo>
                        <a:pt x="6685" y="14445"/>
                        <a:pt x="6329" y="12844"/>
                        <a:pt x="6285" y="11148"/>
                      </a:cubicBezTo>
                      <a:cubicBezTo>
                        <a:pt x="6285" y="11148"/>
                        <a:pt x="10451" y="11148"/>
                        <a:pt x="10451" y="11148"/>
                      </a:cubicBezTo>
                      <a:close/>
                      <a:moveTo>
                        <a:pt x="7041" y="6324"/>
                      </a:moveTo>
                      <a:cubicBezTo>
                        <a:pt x="8115" y="6696"/>
                        <a:pt x="9260" y="6913"/>
                        <a:pt x="10451" y="6950"/>
                      </a:cubicBezTo>
                      <a:lnTo>
                        <a:pt x="10451" y="10451"/>
                      </a:lnTo>
                      <a:lnTo>
                        <a:pt x="6285" y="10451"/>
                      </a:lnTo>
                      <a:cubicBezTo>
                        <a:pt x="6324" y="8992"/>
                        <a:pt x="6581" y="7598"/>
                        <a:pt x="7041" y="6324"/>
                      </a:cubicBezTo>
                      <a:moveTo>
                        <a:pt x="6651" y="5442"/>
                      </a:moveTo>
                      <a:cubicBezTo>
                        <a:pt x="5790" y="5084"/>
                        <a:pt x="4993" y="4609"/>
                        <a:pt x="4263" y="4050"/>
                      </a:cubicBezTo>
                      <a:cubicBezTo>
                        <a:pt x="5606" y="2749"/>
                        <a:pt x="7332" y="1851"/>
                        <a:pt x="9255" y="1531"/>
                      </a:cubicBezTo>
                      <a:cubicBezTo>
                        <a:pt x="8175" y="2610"/>
                        <a:pt x="7286" y="3939"/>
                        <a:pt x="6651" y="5442"/>
                      </a:cubicBezTo>
                      <a:moveTo>
                        <a:pt x="10451" y="1411"/>
                      </a:moveTo>
                      <a:lnTo>
                        <a:pt x="10451" y="6253"/>
                      </a:lnTo>
                      <a:cubicBezTo>
                        <a:pt x="9352" y="6217"/>
                        <a:pt x="8296" y="6021"/>
                        <a:pt x="7303" y="5681"/>
                      </a:cubicBezTo>
                      <a:cubicBezTo>
                        <a:pt x="8029" y="3972"/>
                        <a:pt x="9101" y="2507"/>
                        <a:pt x="10415" y="1413"/>
                      </a:cubicBezTo>
                      <a:cubicBezTo>
                        <a:pt x="10427" y="1412"/>
                        <a:pt x="10439" y="1411"/>
                        <a:pt x="10451" y="1411"/>
                      </a:cubicBezTo>
                      <a:moveTo>
                        <a:pt x="12344" y="1531"/>
                      </a:moveTo>
                      <a:cubicBezTo>
                        <a:pt x="14267" y="1851"/>
                        <a:pt x="15993" y="2749"/>
                        <a:pt x="17336" y="4050"/>
                      </a:cubicBezTo>
                      <a:cubicBezTo>
                        <a:pt x="16606" y="4609"/>
                        <a:pt x="15809" y="5084"/>
                        <a:pt x="14948" y="5442"/>
                      </a:cubicBezTo>
                      <a:cubicBezTo>
                        <a:pt x="14313" y="3939"/>
                        <a:pt x="13424" y="2610"/>
                        <a:pt x="12344" y="1531"/>
                      </a:cubicBezTo>
                      <a:moveTo>
                        <a:pt x="11184" y="1413"/>
                      </a:moveTo>
                      <a:cubicBezTo>
                        <a:pt x="12498" y="2507"/>
                        <a:pt x="13570" y="3972"/>
                        <a:pt x="14296" y="5681"/>
                      </a:cubicBezTo>
                      <a:cubicBezTo>
                        <a:pt x="13303" y="6021"/>
                        <a:pt x="12247" y="6217"/>
                        <a:pt x="11148" y="6253"/>
                      </a:cubicBezTo>
                      <a:lnTo>
                        <a:pt x="11148" y="1411"/>
                      </a:lnTo>
                      <a:cubicBezTo>
                        <a:pt x="11160" y="1411"/>
                        <a:pt x="11172" y="1412"/>
                        <a:pt x="11184" y="1413"/>
                      </a:cubicBezTo>
                      <a:moveTo>
                        <a:pt x="10414" y="20186"/>
                      </a:moveTo>
                      <a:cubicBezTo>
                        <a:pt x="9256" y="19223"/>
                        <a:pt x="8285" y="17970"/>
                        <a:pt x="7574" y="16516"/>
                      </a:cubicBezTo>
                      <a:cubicBezTo>
                        <a:pt x="8486" y="16231"/>
                        <a:pt x="9453" y="16075"/>
                        <a:pt x="10451" y="16043"/>
                      </a:cubicBezTo>
                      <a:lnTo>
                        <a:pt x="10451" y="20188"/>
                      </a:lnTo>
                      <a:cubicBezTo>
                        <a:pt x="10451" y="20188"/>
                        <a:pt x="10414" y="20186"/>
                        <a:pt x="10414" y="20186"/>
                      </a:cubicBezTo>
                      <a:close/>
                      <a:moveTo>
                        <a:pt x="20188" y="10451"/>
                      </a:moveTo>
                      <a:lnTo>
                        <a:pt x="16010" y="10451"/>
                      </a:lnTo>
                      <a:cubicBezTo>
                        <a:pt x="15972" y="8908"/>
                        <a:pt x="15698" y="7433"/>
                        <a:pt x="15211" y="6084"/>
                      </a:cubicBezTo>
                      <a:cubicBezTo>
                        <a:pt x="16151" y="5691"/>
                        <a:pt x="17020" y="5170"/>
                        <a:pt x="17814" y="4553"/>
                      </a:cubicBezTo>
                      <a:cubicBezTo>
                        <a:pt x="19223" y="6135"/>
                        <a:pt x="20105" y="8190"/>
                        <a:pt x="20188" y="10451"/>
                      </a:cubicBezTo>
                      <a:moveTo>
                        <a:pt x="10800" y="0"/>
                      </a:moveTo>
                      <a:cubicBezTo>
                        <a:pt x="4835" y="0"/>
                        <a:pt x="0" y="4835"/>
                        <a:pt x="0" y="10800"/>
                      </a:cubicBezTo>
                      <a:cubicBezTo>
                        <a:pt x="0" y="16764"/>
                        <a:pt x="4835" y="21600"/>
                        <a:pt x="10800" y="21600"/>
                      </a:cubicBezTo>
                      <a:cubicBezTo>
                        <a:pt x="16764" y="21600"/>
                        <a:pt x="21600" y="16764"/>
                        <a:pt x="21600" y="10800"/>
                      </a:cubicBezTo>
                      <a:cubicBezTo>
                        <a:pt x="21600" y="4835"/>
                        <a:pt x="16764" y="0"/>
                        <a:pt x="10800" y="0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84" tIns="53584" rIns="53584" bIns="53584" anchor="ctr"/>
                <a:lstStyle/>
                <a:p>
                  <a:pPr defTabSz="457268">
                    <a:lnSpc>
                      <a:spcPct val="150000"/>
                    </a:lnSpc>
                  </a:pPr>
                  <a:endParaRPr lang="en-US" sz="300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7" name="Group 30"/>
              <p:cNvGrpSpPr/>
              <p:nvPr/>
            </p:nvGrpSpPr>
            <p:grpSpPr>
              <a:xfrm>
                <a:off x="336806" y="3556493"/>
                <a:ext cx="2494106" cy="279104"/>
                <a:chOff x="336806" y="3556493"/>
                <a:chExt cx="2494106" cy="279104"/>
              </a:xfrm>
            </p:grpSpPr>
            <p:sp>
              <p:nvSpPr>
                <p:cNvPr id="25" name="Rectangle 24"/>
                <p:cNvSpPr/>
                <p:nvPr/>
              </p:nvSpPr>
              <p:spPr>
                <a:xfrm>
                  <a:off x="629381" y="3556493"/>
                  <a:ext cx="2201531" cy="2769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6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Open Sans Light" pitchFamily="34" charset="0"/>
                      <a:sym typeface="Arial" panose="020B0604020202020204" pitchFamily="34" charset="0"/>
                    </a:rPr>
                    <a:t>请替换文字内容，修改文字内容，也可以直接复制你的内容到此。请替换文字内容，修改文字内容，也可以直接复制你的内容到此。</a:t>
                  </a:r>
                  <a:endParaRPr lang="ms-MY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 Light" pitchFamily="34" charset="0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7" name="Freeform 26"/>
                <p:cNvSpPr>
                  <a:spLocks/>
                </p:cNvSpPr>
                <p:nvPr/>
              </p:nvSpPr>
              <p:spPr bwMode="auto">
                <a:xfrm>
                  <a:off x="336806" y="3613292"/>
                  <a:ext cx="119227" cy="222305"/>
                </a:xfrm>
                <a:custGeom>
                  <a:avLst/>
                  <a:gdLst>
                    <a:gd name="T0" fmla="*/ 200 w 200"/>
                    <a:gd name="T1" fmla="*/ 62 h 360"/>
                    <a:gd name="T2" fmla="*/ 143 w 200"/>
                    <a:gd name="T3" fmla="*/ 62 h 360"/>
                    <a:gd name="T4" fmla="*/ 128 w 200"/>
                    <a:gd name="T5" fmla="*/ 83 h 360"/>
                    <a:gd name="T6" fmla="*/ 128 w 200"/>
                    <a:gd name="T7" fmla="*/ 125 h 360"/>
                    <a:gd name="T8" fmla="*/ 200 w 200"/>
                    <a:gd name="T9" fmla="*/ 125 h 360"/>
                    <a:gd name="T10" fmla="*/ 200 w 200"/>
                    <a:gd name="T11" fmla="*/ 183 h 360"/>
                    <a:gd name="T12" fmla="*/ 128 w 200"/>
                    <a:gd name="T13" fmla="*/ 183 h 360"/>
                    <a:gd name="T14" fmla="*/ 128 w 200"/>
                    <a:gd name="T15" fmla="*/ 360 h 360"/>
                    <a:gd name="T16" fmla="*/ 61 w 200"/>
                    <a:gd name="T17" fmla="*/ 360 h 360"/>
                    <a:gd name="T18" fmla="*/ 61 w 200"/>
                    <a:gd name="T19" fmla="*/ 183 h 360"/>
                    <a:gd name="T20" fmla="*/ 0 w 200"/>
                    <a:gd name="T21" fmla="*/ 183 h 360"/>
                    <a:gd name="T22" fmla="*/ 0 w 200"/>
                    <a:gd name="T23" fmla="*/ 125 h 360"/>
                    <a:gd name="T24" fmla="*/ 61 w 200"/>
                    <a:gd name="T25" fmla="*/ 125 h 360"/>
                    <a:gd name="T26" fmla="*/ 61 w 200"/>
                    <a:gd name="T27" fmla="*/ 90 h 360"/>
                    <a:gd name="T28" fmla="*/ 143 w 200"/>
                    <a:gd name="T29" fmla="*/ 0 h 360"/>
                    <a:gd name="T30" fmla="*/ 200 w 200"/>
                    <a:gd name="T31" fmla="*/ 0 h 360"/>
                    <a:gd name="T32" fmla="*/ 200 w 200"/>
                    <a:gd name="T33" fmla="*/ 62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0" h="360">
                      <a:moveTo>
                        <a:pt x="200" y="62"/>
                      </a:moveTo>
                      <a:cubicBezTo>
                        <a:pt x="143" y="62"/>
                        <a:pt x="143" y="62"/>
                        <a:pt x="143" y="62"/>
                      </a:cubicBezTo>
                      <a:cubicBezTo>
                        <a:pt x="136" y="62"/>
                        <a:pt x="128" y="71"/>
                        <a:pt x="128" y="83"/>
                      </a:cubicBezTo>
                      <a:cubicBezTo>
                        <a:pt x="128" y="125"/>
                        <a:pt x="128" y="125"/>
                        <a:pt x="128" y="125"/>
                      </a:cubicBezTo>
                      <a:cubicBezTo>
                        <a:pt x="200" y="125"/>
                        <a:pt x="200" y="125"/>
                        <a:pt x="200" y="125"/>
                      </a:cubicBezTo>
                      <a:cubicBezTo>
                        <a:pt x="200" y="183"/>
                        <a:pt x="200" y="183"/>
                        <a:pt x="200" y="183"/>
                      </a:cubicBezTo>
                      <a:cubicBezTo>
                        <a:pt x="128" y="183"/>
                        <a:pt x="128" y="183"/>
                        <a:pt x="128" y="183"/>
                      </a:cubicBezTo>
                      <a:cubicBezTo>
                        <a:pt x="128" y="360"/>
                        <a:pt x="128" y="360"/>
                        <a:pt x="128" y="360"/>
                      </a:cubicBezTo>
                      <a:cubicBezTo>
                        <a:pt x="61" y="360"/>
                        <a:pt x="61" y="360"/>
                        <a:pt x="61" y="360"/>
                      </a:cubicBezTo>
                      <a:cubicBezTo>
                        <a:pt x="61" y="183"/>
                        <a:pt x="61" y="183"/>
                        <a:pt x="61" y="183"/>
                      </a:cubicBezTo>
                      <a:cubicBezTo>
                        <a:pt x="0" y="183"/>
                        <a:pt x="0" y="183"/>
                        <a:pt x="0" y="183"/>
                      </a:cubicBezTo>
                      <a:cubicBezTo>
                        <a:pt x="0" y="125"/>
                        <a:pt x="0" y="125"/>
                        <a:pt x="0" y="125"/>
                      </a:cubicBezTo>
                      <a:cubicBezTo>
                        <a:pt x="61" y="125"/>
                        <a:pt x="61" y="125"/>
                        <a:pt x="61" y="125"/>
                      </a:cubicBezTo>
                      <a:cubicBezTo>
                        <a:pt x="61" y="90"/>
                        <a:pt x="61" y="90"/>
                        <a:pt x="61" y="90"/>
                      </a:cubicBezTo>
                      <a:cubicBezTo>
                        <a:pt x="61" y="40"/>
                        <a:pt x="95" y="0"/>
                        <a:pt x="143" y="0"/>
                      </a:cubicBezTo>
                      <a:cubicBezTo>
                        <a:pt x="200" y="0"/>
                        <a:pt x="200" y="0"/>
                        <a:pt x="200" y="0"/>
                      </a:cubicBezTo>
                      <a:lnTo>
                        <a:pt x="200" y="6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28602" tIns="64301" rIns="128602" bIns="64301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" name="Group 32"/>
              <p:cNvGrpSpPr/>
              <p:nvPr/>
            </p:nvGrpSpPr>
            <p:grpSpPr>
              <a:xfrm>
                <a:off x="293795" y="3985123"/>
                <a:ext cx="2537116" cy="276999"/>
                <a:chOff x="293795" y="3985123"/>
                <a:chExt cx="2537116" cy="276999"/>
              </a:xfrm>
            </p:grpSpPr>
            <p:sp>
              <p:nvSpPr>
                <p:cNvPr id="32" name="AutoShape 83"/>
                <p:cNvSpPr>
                  <a:spLocks/>
                </p:cNvSpPr>
                <p:nvPr/>
              </p:nvSpPr>
              <p:spPr bwMode="auto">
                <a:xfrm>
                  <a:off x="293795" y="4066644"/>
                  <a:ext cx="222270" cy="14590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1610" y="13990"/>
                      </a:moveTo>
                      <a:cubicBezTo>
                        <a:pt x="11373" y="14259"/>
                        <a:pt x="11093" y="14400"/>
                        <a:pt x="10800" y="14400"/>
                      </a:cubicBezTo>
                      <a:cubicBezTo>
                        <a:pt x="10505" y="14400"/>
                        <a:pt x="10225" y="14259"/>
                        <a:pt x="9990" y="13990"/>
                      </a:cubicBezTo>
                      <a:lnTo>
                        <a:pt x="7198" y="10800"/>
                      </a:lnTo>
                      <a:lnTo>
                        <a:pt x="6636" y="10157"/>
                      </a:lnTo>
                      <a:lnTo>
                        <a:pt x="1349" y="4115"/>
                      </a:lnTo>
                      <a:lnTo>
                        <a:pt x="1349" y="4114"/>
                      </a:lnTo>
                      <a:cubicBezTo>
                        <a:pt x="1349" y="2980"/>
                        <a:pt x="1955" y="2057"/>
                        <a:pt x="2699" y="2057"/>
                      </a:cubicBezTo>
                      <a:lnTo>
                        <a:pt x="18899" y="2057"/>
                      </a:lnTo>
                      <a:cubicBezTo>
                        <a:pt x="19643" y="2057"/>
                        <a:pt x="20249" y="2980"/>
                        <a:pt x="20249" y="4114"/>
                      </a:cubicBezTo>
                      <a:cubicBezTo>
                        <a:pt x="20249" y="4114"/>
                        <a:pt x="11610" y="13990"/>
                        <a:pt x="11610" y="13990"/>
                      </a:cubicBezTo>
                      <a:close/>
                      <a:moveTo>
                        <a:pt x="20249" y="16198"/>
                      </a:moveTo>
                      <a:lnTo>
                        <a:pt x="15525" y="10800"/>
                      </a:lnTo>
                      <a:lnTo>
                        <a:pt x="20249" y="5399"/>
                      </a:lnTo>
                      <a:cubicBezTo>
                        <a:pt x="20249" y="5399"/>
                        <a:pt x="20249" y="16198"/>
                        <a:pt x="20249" y="16198"/>
                      </a:cubicBezTo>
                      <a:close/>
                      <a:moveTo>
                        <a:pt x="20249" y="17484"/>
                      </a:moveTo>
                      <a:cubicBezTo>
                        <a:pt x="20249" y="18620"/>
                        <a:pt x="19643" y="19541"/>
                        <a:pt x="18899" y="19541"/>
                      </a:cubicBezTo>
                      <a:lnTo>
                        <a:pt x="2699" y="19541"/>
                      </a:lnTo>
                      <a:cubicBezTo>
                        <a:pt x="1955" y="19541"/>
                        <a:pt x="1349" y="18620"/>
                        <a:pt x="1349" y="17484"/>
                      </a:cubicBezTo>
                      <a:lnTo>
                        <a:pt x="6636" y="11442"/>
                      </a:lnTo>
                      <a:lnTo>
                        <a:pt x="9585" y="14813"/>
                      </a:lnTo>
                      <a:cubicBezTo>
                        <a:pt x="9945" y="15222"/>
                        <a:pt x="10372" y="15429"/>
                        <a:pt x="10800" y="15429"/>
                      </a:cubicBezTo>
                      <a:cubicBezTo>
                        <a:pt x="11228" y="15429"/>
                        <a:pt x="11654" y="15222"/>
                        <a:pt x="12015" y="14813"/>
                      </a:cubicBezTo>
                      <a:lnTo>
                        <a:pt x="14963" y="11442"/>
                      </a:lnTo>
                      <a:cubicBezTo>
                        <a:pt x="14963" y="11442"/>
                        <a:pt x="20249" y="17484"/>
                        <a:pt x="20249" y="17484"/>
                      </a:cubicBezTo>
                      <a:close/>
                      <a:moveTo>
                        <a:pt x="1349" y="5399"/>
                      </a:moveTo>
                      <a:lnTo>
                        <a:pt x="6074" y="10800"/>
                      </a:lnTo>
                      <a:lnTo>
                        <a:pt x="1349" y="16198"/>
                      </a:lnTo>
                      <a:cubicBezTo>
                        <a:pt x="1349" y="16198"/>
                        <a:pt x="1349" y="5399"/>
                        <a:pt x="1349" y="5399"/>
                      </a:cubicBezTo>
                      <a:close/>
                      <a:moveTo>
                        <a:pt x="18899" y="0"/>
                      </a:moveTo>
                      <a:lnTo>
                        <a:pt x="2699" y="0"/>
                      </a:lnTo>
                      <a:cubicBezTo>
                        <a:pt x="1208" y="0"/>
                        <a:pt x="0" y="1842"/>
                        <a:pt x="0" y="4114"/>
                      </a:cubicBezTo>
                      <a:lnTo>
                        <a:pt x="0" y="17484"/>
                      </a:lnTo>
                      <a:cubicBezTo>
                        <a:pt x="0" y="19756"/>
                        <a:pt x="1208" y="21600"/>
                        <a:pt x="2699" y="21600"/>
                      </a:cubicBezTo>
                      <a:lnTo>
                        <a:pt x="18899" y="21600"/>
                      </a:lnTo>
                      <a:cubicBezTo>
                        <a:pt x="20391" y="21600"/>
                        <a:pt x="21600" y="19756"/>
                        <a:pt x="21600" y="17484"/>
                      </a:cubicBezTo>
                      <a:lnTo>
                        <a:pt x="21600" y="4114"/>
                      </a:lnTo>
                      <a:cubicBezTo>
                        <a:pt x="21600" y="1842"/>
                        <a:pt x="20391" y="0"/>
                        <a:pt x="18899" y="0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84" tIns="53584" rIns="53584" bIns="53584" anchor="ctr"/>
                <a:lstStyle/>
                <a:p>
                  <a:pPr defTabSz="457268">
                    <a:lnSpc>
                      <a:spcPct val="150000"/>
                    </a:lnSpc>
                  </a:pPr>
                  <a:endParaRPr lang="en-US" sz="300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Rectangle 29"/>
                <p:cNvSpPr/>
                <p:nvPr/>
              </p:nvSpPr>
              <p:spPr>
                <a:xfrm>
                  <a:off x="629380" y="3985123"/>
                  <a:ext cx="2201531" cy="2769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6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Open Sans Light" pitchFamily="34" charset="0"/>
                      <a:sym typeface="Arial" panose="020B0604020202020204" pitchFamily="34" charset="0"/>
                    </a:rPr>
                    <a:t>请替换文字内容，修改文字内容，也可以直接复制你的内容到此。请替换文字内容，修改文字内容，也可以直接复制你的内容到此。</a:t>
                  </a:r>
                  <a:endParaRPr lang="ms-MY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 Light" pitchFamily="34" charset="0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4" name="Rectangle 23"/>
              <p:cNvSpPr/>
              <p:nvPr/>
            </p:nvSpPr>
            <p:spPr>
              <a:xfrm>
                <a:off x="219027" y="2304191"/>
                <a:ext cx="2611883" cy="30642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 Light" pitchFamily="34" charset="0"/>
                    <a:sym typeface="Arial" panose="020B0604020202020204" pitchFamily="34" charset="0"/>
                  </a:rPr>
                  <a:t>直接复制你的内容到此</a:t>
                </a:r>
                <a:endParaRPr lang="ms-MY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" name="TextBox 39"/>
          <p:cNvSpPr txBox="1"/>
          <p:nvPr/>
        </p:nvSpPr>
        <p:spPr>
          <a:xfrm>
            <a:off x="5699515" y="3004284"/>
            <a:ext cx="2972262" cy="12621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en-US" altLang="zh-CN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en-US" altLang="zh-CN" sz="3101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RELATED TITLE WORDS</a:t>
            </a:r>
            <a:endParaRPr lang="zh-CN" altLang="en-US" sz="3101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17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shred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247915DD-1854-4DDD-A5C0-C39010F6BA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324322" y="370590"/>
            <a:ext cx="2293120" cy="239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 i="1">
                <a:solidFill>
                  <a:schemeClr val="bg1"/>
                </a:solidFill>
                <a:latin typeface="Haettenschweiler" panose="020B0706040902060204" pitchFamily="34" charset="0"/>
              </a:defRPr>
            </a:lvl1pPr>
          </a:lstStyle>
          <a:p>
            <a:r>
              <a:rPr lang="en-US" altLang="zh-CN" sz="14934" i="0" dirty="0">
                <a:latin typeface="Agency FB" panose="020B0503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14934" i="0" dirty="0">
              <a:latin typeface="Agency FB" panose="020B0503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1869125" y="1964486"/>
            <a:ext cx="2316363" cy="0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1809059" y="1497039"/>
            <a:ext cx="3133710" cy="442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 i="1">
                <a:solidFill>
                  <a:schemeClr val="bg1"/>
                </a:solidFill>
                <a:latin typeface="Haettenschweiler" panose="020B0706040902060204" pitchFamily="34" charset="0"/>
              </a:defRPr>
            </a:lvl1pPr>
          </a:lstStyle>
          <a:p>
            <a:r>
              <a:rPr lang="en-US" altLang="zh-CN" sz="2276" i="0" dirty="0">
                <a:latin typeface="Agency FB" panose="020B0503020202020204" pitchFamily="34" charset="0"/>
              </a:rPr>
              <a:t>ADD YOUR TITLE HERE</a:t>
            </a:r>
            <a:endParaRPr lang="zh-CN" altLang="en-US" sz="2276" i="0" dirty="0">
              <a:latin typeface="Agency FB" panose="020B0503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798812" y="2161367"/>
            <a:ext cx="24276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 i="1">
                <a:solidFill>
                  <a:schemeClr val="bg1"/>
                </a:solidFill>
                <a:latin typeface="Haettenschweiler" panose="020B0706040902060204" pitchFamily="34" charset="0"/>
              </a:defRPr>
            </a:lvl1pPr>
          </a:lstStyle>
          <a:p>
            <a:pPr algn="just"/>
            <a:r>
              <a:rPr lang="en-US" altLang="zh-CN" sz="1200" i="0" dirty="0">
                <a:latin typeface="Agency FB" panose="020B0503020202020204" pitchFamily="34" charset="0"/>
              </a:rPr>
              <a:t>ADD YOUR TITLE HEREADD YOUR TITLE HEREADD YOUR TITLEHEREADD YOUR TITLE HEREADD YOUR TITLE HEREADD YOUR TITLE HEREADD YOUR TITLE HEREADD YOUR TITLE HERE</a:t>
            </a:r>
            <a:endParaRPr lang="zh-CN" altLang="en-US" sz="1200" i="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11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5"/>
          <p:cNvGrpSpPr/>
          <p:nvPr/>
        </p:nvGrpSpPr>
        <p:grpSpPr>
          <a:xfrm>
            <a:off x="4982756" y="1607697"/>
            <a:ext cx="2742786" cy="2618379"/>
            <a:chOff x="3238876" y="2221460"/>
            <a:chExt cx="2906947" cy="2776100"/>
          </a:xfrm>
        </p:grpSpPr>
        <p:sp>
          <p:nvSpPr>
            <p:cNvPr id="7" name="Freeform 46"/>
            <p:cNvSpPr>
              <a:spLocks noEditPoints="1"/>
            </p:cNvSpPr>
            <p:nvPr/>
          </p:nvSpPr>
          <p:spPr bwMode="auto">
            <a:xfrm>
              <a:off x="3238876" y="2221460"/>
              <a:ext cx="496946" cy="49704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91462" tIns="45731" rIns="91462" bIns="45731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6"/>
            <p:cNvSpPr>
              <a:spLocks noEditPoints="1"/>
            </p:cNvSpPr>
            <p:nvPr/>
          </p:nvSpPr>
          <p:spPr bwMode="auto">
            <a:xfrm>
              <a:off x="3238876" y="2955102"/>
              <a:ext cx="496946" cy="49704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vert="horz" wrap="square" lIns="91462" tIns="45731" rIns="91462" bIns="45731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6"/>
            <p:cNvSpPr>
              <a:spLocks noEditPoints="1"/>
            </p:cNvSpPr>
            <p:nvPr/>
          </p:nvSpPr>
          <p:spPr bwMode="auto">
            <a:xfrm>
              <a:off x="3238876" y="3679311"/>
              <a:ext cx="496946" cy="49704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</a:ln>
          </p:spPr>
          <p:txBody>
            <a:bodyPr vert="horz" wrap="square" lIns="91462" tIns="45731" rIns="91462" bIns="45731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6"/>
            <p:cNvSpPr>
              <a:spLocks noEditPoints="1"/>
            </p:cNvSpPr>
            <p:nvPr/>
          </p:nvSpPr>
          <p:spPr bwMode="auto">
            <a:xfrm>
              <a:off x="3238876" y="4403522"/>
              <a:ext cx="496946" cy="49704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</a:ln>
          </p:spPr>
          <p:txBody>
            <a:bodyPr vert="horz" wrap="square" lIns="91462" tIns="45731" rIns="91462" bIns="45731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30"/>
            <p:cNvGrpSpPr/>
            <p:nvPr/>
          </p:nvGrpSpPr>
          <p:grpSpPr>
            <a:xfrm>
              <a:off x="3848548" y="2223372"/>
              <a:ext cx="2297275" cy="592126"/>
              <a:chOff x="1270277" y="1233504"/>
              <a:chExt cx="3991310" cy="591942"/>
            </a:xfrm>
          </p:grpSpPr>
          <p:sp>
            <p:nvSpPr>
              <p:cNvPr id="23" name="Text Placeholder 3"/>
              <p:cNvSpPr txBox="1"/>
              <p:nvPr/>
            </p:nvSpPr>
            <p:spPr>
              <a:xfrm>
                <a:off x="1270277" y="1233504"/>
                <a:ext cx="2314586" cy="274068"/>
              </a:xfrm>
              <a:prstGeom prst="rect">
                <a:avLst/>
              </a:prstGeom>
            </p:spPr>
            <p:txBody>
              <a:bodyPr wrap="none" lIns="0" tIns="0" rIns="0" bIns="0" anchor="t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685937">
                  <a:lnSpc>
                    <a:spcPct val="120000"/>
                  </a:lnSpc>
                  <a:spcBef>
                    <a:spcPct val="20000"/>
                  </a:spcBef>
                  <a:defRPr/>
                </a:pPr>
                <a:r>
                  <a:rPr lang="zh-CN" altLang="en-US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Text Placeholder 3"/>
              <p:cNvSpPr txBox="1"/>
              <p:nvPr/>
            </p:nvSpPr>
            <p:spPr>
              <a:xfrm>
                <a:off x="1270277" y="1471985"/>
                <a:ext cx="3991310" cy="353461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just">
                  <a:lnSpc>
                    <a:spcPts val="13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点击输入简要文字内容，言简意赅的说明分项内容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6" name="Group 30"/>
            <p:cNvGrpSpPr/>
            <p:nvPr/>
          </p:nvGrpSpPr>
          <p:grpSpPr>
            <a:xfrm>
              <a:off x="3848548" y="2957014"/>
              <a:ext cx="2297275" cy="592126"/>
              <a:chOff x="1270277" y="1233504"/>
              <a:chExt cx="3991310" cy="591942"/>
            </a:xfrm>
          </p:grpSpPr>
          <p:sp>
            <p:nvSpPr>
              <p:cNvPr id="21" name="Text Placeholder 3"/>
              <p:cNvSpPr txBox="1"/>
              <p:nvPr/>
            </p:nvSpPr>
            <p:spPr>
              <a:xfrm>
                <a:off x="1270277" y="1233504"/>
                <a:ext cx="2314586" cy="274068"/>
              </a:xfrm>
              <a:prstGeom prst="rect">
                <a:avLst/>
              </a:prstGeom>
            </p:spPr>
            <p:txBody>
              <a:bodyPr wrap="none" lIns="0" tIns="0" rIns="0" bIns="0" anchor="t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685937">
                  <a:lnSpc>
                    <a:spcPct val="120000"/>
                  </a:lnSpc>
                  <a:spcBef>
                    <a:spcPct val="20000"/>
                  </a:spcBef>
                  <a:defRPr/>
                </a:pPr>
                <a:r>
                  <a:rPr lang="zh-CN" altLang="en-US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Text Placeholder 3"/>
              <p:cNvSpPr txBox="1"/>
              <p:nvPr/>
            </p:nvSpPr>
            <p:spPr>
              <a:xfrm>
                <a:off x="1270277" y="1471985"/>
                <a:ext cx="3991310" cy="353461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just">
                  <a:lnSpc>
                    <a:spcPts val="13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点击输入简要文字内容，言简意赅的说明分项内容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8" name="Group 30"/>
            <p:cNvGrpSpPr/>
            <p:nvPr/>
          </p:nvGrpSpPr>
          <p:grpSpPr>
            <a:xfrm>
              <a:off x="3848548" y="3681225"/>
              <a:ext cx="2297275" cy="473541"/>
              <a:chOff x="1270277" y="1233505"/>
              <a:chExt cx="3991310" cy="473394"/>
            </a:xfrm>
          </p:grpSpPr>
          <p:sp>
            <p:nvSpPr>
              <p:cNvPr id="19" name="Text Placeholder 3"/>
              <p:cNvSpPr txBox="1"/>
              <p:nvPr/>
            </p:nvSpPr>
            <p:spPr>
              <a:xfrm>
                <a:off x="1270277" y="1233505"/>
                <a:ext cx="2314586" cy="274068"/>
              </a:xfrm>
              <a:prstGeom prst="rect">
                <a:avLst/>
              </a:prstGeom>
            </p:spPr>
            <p:txBody>
              <a:bodyPr wrap="none" lIns="0" tIns="0" rIns="0" bIns="0" anchor="t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685937">
                  <a:lnSpc>
                    <a:spcPct val="120000"/>
                  </a:lnSpc>
                  <a:spcBef>
                    <a:spcPct val="20000"/>
                  </a:spcBef>
                  <a:defRPr/>
                </a:pPr>
                <a:r>
                  <a:rPr lang="zh-CN" altLang="en-US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Text Placeholder 3"/>
              <p:cNvSpPr txBox="1"/>
              <p:nvPr/>
            </p:nvSpPr>
            <p:spPr>
              <a:xfrm>
                <a:off x="1270277" y="1471984"/>
                <a:ext cx="3991310" cy="234915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685937">
                  <a:lnSpc>
                    <a:spcPct val="120000"/>
                  </a:lnSpc>
                  <a:spcBef>
                    <a:spcPct val="20000"/>
                  </a:spcBef>
                  <a:defRPr/>
                </a:pPr>
                <a:r>
                  <a:rPr lang="en-US" altLang="zh-CN" sz="600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endParaRPr 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30"/>
            <p:cNvGrpSpPr/>
            <p:nvPr/>
          </p:nvGrpSpPr>
          <p:grpSpPr>
            <a:xfrm>
              <a:off x="3848548" y="4405434"/>
              <a:ext cx="2297275" cy="592126"/>
              <a:chOff x="1270277" y="1233504"/>
              <a:chExt cx="3991310" cy="591942"/>
            </a:xfrm>
          </p:grpSpPr>
          <p:sp>
            <p:nvSpPr>
              <p:cNvPr id="17" name="Text Placeholder 3"/>
              <p:cNvSpPr txBox="1"/>
              <p:nvPr/>
            </p:nvSpPr>
            <p:spPr>
              <a:xfrm>
                <a:off x="1270277" y="1233504"/>
                <a:ext cx="2314586" cy="274068"/>
              </a:xfrm>
              <a:prstGeom prst="rect">
                <a:avLst/>
              </a:prstGeom>
            </p:spPr>
            <p:txBody>
              <a:bodyPr wrap="none" lIns="0" tIns="0" rIns="0" bIns="0" anchor="t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685937">
                  <a:lnSpc>
                    <a:spcPct val="120000"/>
                  </a:lnSpc>
                  <a:spcBef>
                    <a:spcPct val="20000"/>
                  </a:spcBef>
                  <a:defRPr/>
                </a:pPr>
                <a:r>
                  <a:rPr lang="zh-CN" altLang="en-US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Text Placeholder 3"/>
              <p:cNvSpPr txBox="1"/>
              <p:nvPr/>
            </p:nvSpPr>
            <p:spPr>
              <a:xfrm>
                <a:off x="1270277" y="1471985"/>
                <a:ext cx="3991310" cy="353461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just">
                  <a:lnSpc>
                    <a:spcPts val="13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点击输入简要文字内容，言简意赅的说明分项内容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14" name="组合 24"/>
          <p:cNvGrpSpPr/>
          <p:nvPr/>
        </p:nvGrpSpPr>
        <p:grpSpPr>
          <a:xfrm>
            <a:off x="1573558" y="1506749"/>
            <a:ext cx="2784046" cy="2781022"/>
            <a:chOff x="3232150" y="1665288"/>
            <a:chExt cx="2192338" cy="2190750"/>
          </a:xfrm>
        </p:grpSpPr>
        <p:grpSp>
          <p:nvGrpSpPr>
            <p:cNvPr id="15" name="Group 16"/>
            <p:cNvGrpSpPr>
              <a:grpSpLocks/>
            </p:cNvGrpSpPr>
            <p:nvPr/>
          </p:nvGrpSpPr>
          <p:grpSpPr bwMode="auto">
            <a:xfrm>
              <a:off x="3284538" y="1716088"/>
              <a:ext cx="2087562" cy="2087562"/>
              <a:chOff x="3284240" y="1716038"/>
              <a:chExt cx="2088232" cy="2088232"/>
            </a:xfrm>
          </p:grpSpPr>
          <p:sp>
            <p:nvSpPr>
              <p:cNvPr id="32" name="Pie 9"/>
              <p:cNvSpPr/>
              <p:nvPr/>
            </p:nvSpPr>
            <p:spPr>
              <a:xfrm>
                <a:off x="3284240" y="1716038"/>
                <a:ext cx="2088232" cy="2088232"/>
              </a:xfrm>
              <a:prstGeom prst="pie">
                <a:avLst>
                  <a:gd name="adj1" fmla="val 4111343"/>
                  <a:gd name="adj2" fmla="val 16297221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g-BG" sz="2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Pie 36"/>
              <p:cNvSpPr/>
              <p:nvPr/>
            </p:nvSpPr>
            <p:spPr>
              <a:xfrm>
                <a:off x="3284240" y="1716038"/>
                <a:ext cx="2088232" cy="2088232"/>
              </a:xfrm>
              <a:prstGeom prst="pie">
                <a:avLst>
                  <a:gd name="adj1" fmla="val 20518227"/>
                  <a:gd name="adj2" fmla="val 1176276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g-BG" sz="2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Pie 37"/>
              <p:cNvSpPr/>
              <p:nvPr/>
            </p:nvSpPr>
            <p:spPr>
              <a:xfrm>
                <a:off x="3284240" y="1716038"/>
                <a:ext cx="2088232" cy="2088232"/>
              </a:xfrm>
              <a:prstGeom prst="pie">
                <a:avLst>
                  <a:gd name="adj1" fmla="val 16262436"/>
                  <a:gd name="adj2" fmla="val 20543332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g-BG" sz="2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Pie 40"/>
              <p:cNvSpPr/>
              <p:nvPr/>
            </p:nvSpPr>
            <p:spPr>
              <a:xfrm>
                <a:off x="3284240" y="1716038"/>
                <a:ext cx="2088232" cy="2088232"/>
              </a:xfrm>
              <a:prstGeom prst="pie">
                <a:avLst>
                  <a:gd name="adj1" fmla="val 1145018"/>
                  <a:gd name="adj2" fmla="val 4152328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g-BG" sz="2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7" name="Oval 41"/>
            <p:cNvSpPr/>
            <p:nvPr/>
          </p:nvSpPr>
          <p:spPr>
            <a:xfrm>
              <a:off x="3232150" y="1665288"/>
              <a:ext cx="2192338" cy="2190750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 sz="2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8" name="Rectangle 45"/>
            <p:cNvSpPr>
              <a:spLocks noChangeArrowheads="1"/>
            </p:cNvSpPr>
            <p:nvPr/>
          </p:nvSpPr>
          <p:spPr bwMode="auto">
            <a:xfrm>
              <a:off x="3481323" y="2590800"/>
              <a:ext cx="771656" cy="436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300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55%</a:t>
              </a:r>
              <a:endParaRPr lang="bg-BG" altLang="zh-CN" sz="300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Rectangle 46"/>
            <p:cNvSpPr>
              <a:spLocks noChangeArrowheads="1"/>
            </p:cNvSpPr>
            <p:nvPr/>
          </p:nvSpPr>
          <p:spPr bwMode="auto">
            <a:xfrm>
              <a:off x="4399295" y="2068513"/>
              <a:ext cx="583539" cy="327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18%</a:t>
              </a:r>
              <a:endParaRPr lang="bg-BG" altLang="zh-CN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Rectangle 47"/>
            <p:cNvSpPr>
              <a:spLocks noChangeArrowheads="1"/>
            </p:cNvSpPr>
            <p:nvPr/>
          </p:nvSpPr>
          <p:spPr bwMode="auto">
            <a:xfrm>
              <a:off x="4790613" y="2574925"/>
              <a:ext cx="583539" cy="327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12%</a:t>
              </a:r>
              <a:endParaRPr lang="bg-BG" altLang="zh-CN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Rectangle 48"/>
            <p:cNvSpPr>
              <a:spLocks noChangeArrowheads="1"/>
            </p:cNvSpPr>
            <p:nvPr/>
          </p:nvSpPr>
          <p:spPr bwMode="auto">
            <a:xfrm>
              <a:off x="4549312" y="3081338"/>
              <a:ext cx="583539" cy="327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15%</a:t>
              </a:r>
              <a:endParaRPr lang="bg-BG" altLang="zh-CN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2067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">
        <p14:glitter pattern="hexagon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1095808" y="1740785"/>
            <a:ext cx="1254556" cy="1916589"/>
            <a:chOff x="1219201" y="2108200"/>
            <a:chExt cx="1672451" cy="2555008"/>
          </a:xfrm>
          <a:solidFill>
            <a:schemeClr val="accent1"/>
          </a:solidFill>
        </p:grpSpPr>
        <p:sp>
          <p:nvSpPr>
            <p:cNvPr id="8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1759357" y="2108200"/>
              <a:ext cx="1132295" cy="1014349"/>
            </a:xfrm>
            <a:custGeom>
              <a:avLst/>
              <a:gdLst>
                <a:gd name="T0" fmla="*/ 586 w 607"/>
                <a:gd name="T1" fmla="*/ 307 h 543"/>
                <a:gd name="T2" fmla="*/ 561 w 607"/>
                <a:gd name="T3" fmla="*/ 329 h 543"/>
                <a:gd name="T4" fmla="*/ 394 w 607"/>
                <a:gd name="T5" fmla="*/ 318 h 543"/>
                <a:gd name="T6" fmla="*/ 388 w 607"/>
                <a:gd name="T7" fmla="*/ 301 h 543"/>
                <a:gd name="T8" fmla="*/ 394 w 607"/>
                <a:gd name="T9" fmla="*/ 251 h 543"/>
                <a:gd name="T10" fmla="*/ 394 w 607"/>
                <a:gd name="T11" fmla="*/ 232 h 543"/>
                <a:gd name="T12" fmla="*/ 394 w 607"/>
                <a:gd name="T13" fmla="*/ 231 h 543"/>
                <a:gd name="T14" fmla="*/ 388 w 607"/>
                <a:gd name="T15" fmla="*/ 224 h 543"/>
                <a:gd name="T16" fmla="*/ 359 w 607"/>
                <a:gd name="T17" fmla="*/ 216 h 543"/>
                <a:gd name="T18" fmla="*/ 356 w 607"/>
                <a:gd name="T19" fmla="*/ 204 h 543"/>
                <a:gd name="T20" fmla="*/ 352 w 607"/>
                <a:gd name="T21" fmla="*/ 150 h 543"/>
                <a:gd name="T22" fmla="*/ 350 w 607"/>
                <a:gd name="T23" fmla="*/ 144 h 543"/>
                <a:gd name="T24" fmla="*/ 340 w 607"/>
                <a:gd name="T25" fmla="*/ 133 h 543"/>
                <a:gd name="T26" fmla="*/ 344 w 607"/>
                <a:gd name="T27" fmla="*/ 129 h 543"/>
                <a:gd name="T28" fmla="*/ 346 w 607"/>
                <a:gd name="T29" fmla="*/ 115 h 543"/>
                <a:gd name="T30" fmla="*/ 331 w 607"/>
                <a:gd name="T31" fmla="*/ 88 h 543"/>
                <a:gd name="T32" fmla="*/ 331 w 607"/>
                <a:gd name="T33" fmla="*/ 67 h 543"/>
                <a:gd name="T34" fmla="*/ 331 w 607"/>
                <a:gd name="T35" fmla="*/ 67 h 543"/>
                <a:gd name="T36" fmla="*/ 341 w 607"/>
                <a:gd name="T37" fmla="*/ 63 h 543"/>
                <a:gd name="T38" fmla="*/ 410 w 607"/>
                <a:gd name="T39" fmla="*/ 69 h 543"/>
                <a:gd name="T40" fmla="*/ 426 w 607"/>
                <a:gd name="T41" fmla="*/ 69 h 543"/>
                <a:gd name="T42" fmla="*/ 432 w 607"/>
                <a:gd name="T43" fmla="*/ 32 h 543"/>
                <a:gd name="T44" fmla="*/ 421 w 607"/>
                <a:gd name="T45" fmla="*/ 13 h 543"/>
                <a:gd name="T46" fmla="*/ 346 w 607"/>
                <a:gd name="T47" fmla="*/ 18 h 543"/>
                <a:gd name="T48" fmla="*/ 345 w 607"/>
                <a:gd name="T49" fmla="*/ 17 h 543"/>
                <a:gd name="T50" fmla="*/ 344 w 607"/>
                <a:gd name="T51" fmla="*/ 15 h 543"/>
                <a:gd name="T52" fmla="*/ 343 w 607"/>
                <a:gd name="T53" fmla="*/ 15 h 543"/>
                <a:gd name="T54" fmla="*/ 316 w 607"/>
                <a:gd name="T55" fmla="*/ 2 h 543"/>
                <a:gd name="T56" fmla="*/ 312 w 607"/>
                <a:gd name="T57" fmla="*/ 1 h 543"/>
                <a:gd name="T58" fmla="*/ 281 w 607"/>
                <a:gd name="T59" fmla="*/ 13 h 543"/>
                <a:gd name="T60" fmla="*/ 270 w 607"/>
                <a:gd name="T61" fmla="*/ 16 h 543"/>
                <a:gd name="T62" fmla="*/ 187 w 607"/>
                <a:gd name="T63" fmla="*/ 10 h 543"/>
                <a:gd name="T64" fmla="*/ 195 w 607"/>
                <a:gd name="T65" fmla="*/ 62 h 543"/>
                <a:gd name="T66" fmla="*/ 271 w 607"/>
                <a:gd name="T67" fmla="*/ 60 h 543"/>
                <a:gd name="T68" fmla="*/ 279 w 607"/>
                <a:gd name="T69" fmla="*/ 61 h 543"/>
                <a:gd name="T70" fmla="*/ 283 w 607"/>
                <a:gd name="T71" fmla="*/ 65 h 543"/>
                <a:gd name="T72" fmla="*/ 268 w 607"/>
                <a:gd name="T73" fmla="*/ 114 h 543"/>
                <a:gd name="T74" fmla="*/ 273 w 607"/>
                <a:gd name="T75" fmla="*/ 131 h 543"/>
                <a:gd name="T76" fmla="*/ 262 w 607"/>
                <a:gd name="T77" fmla="*/ 146 h 543"/>
                <a:gd name="T78" fmla="*/ 260 w 607"/>
                <a:gd name="T79" fmla="*/ 200 h 543"/>
                <a:gd name="T80" fmla="*/ 253 w 607"/>
                <a:gd name="T81" fmla="*/ 207 h 543"/>
                <a:gd name="T82" fmla="*/ 221 w 607"/>
                <a:gd name="T83" fmla="*/ 229 h 543"/>
                <a:gd name="T84" fmla="*/ 218 w 607"/>
                <a:gd name="T85" fmla="*/ 240 h 543"/>
                <a:gd name="T86" fmla="*/ 220 w 607"/>
                <a:gd name="T87" fmla="*/ 255 h 543"/>
                <a:gd name="T88" fmla="*/ 228 w 607"/>
                <a:gd name="T89" fmla="*/ 261 h 543"/>
                <a:gd name="T90" fmla="*/ 200 w 607"/>
                <a:gd name="T91" fmla="*/ 325 h 543"/>
                <a:gd name="T92" fmla="*/ 183 w 607"/>
                <a:gd name="T93" fmla="*/ 328 h 543"/>
                <a:gd name="T94" fmla="*/ 131 w 607"/>
                <a:gd name="T95" fmla="*/ 332 h 543"/>
                <a:gd name="T96" fmla="*/ 95 w 607"/>
                <a:gd name="T97" fmla="*/ 341 h 543"/>
                <a:gd name="T98" fmla="*/ 46 w 607"/>
                <a:gd name="T99" fmla="*/ 371 h 543"/>
                <a:gd name="T100" fmla="*/ 0 w 607"/>
                <a:gd name="T101" fmla="*/ 515 h 543"/>
                <a:gd name="T102" fmla="*/ 0 w 607"/>
                <a:gd name="T103" fmla="*/ 521 h 543"/>
                <a:gd name="T104" fmla="*/ 84 w 607"/>
                <a:gd name="T105" fmla="*/ 527 h 543"/>
                <a:gd name="T106" fmla="*/ 229 w 607"/>
                <a:gd name="T107" fmla="*/ 459 h 543"/>
                <a:gd name="T108" fmla="*/ 439 w 607"/>
                <a:gd name="T109" fmla="*/ 446 h 543"/>
                <a:gd name="T110" fmla="*/ 586 w 607"/>
                <a:gd name="T111" fmla="*/ 468 h 543"/>
                <a:gd name="T112" fmla="*/ 601 w 607"/>
                <a:gd name="T113" fmla="*/ 305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07" h="543">
                  <a:moveTo>
                    <a:pt x="601" y="305"/>
                  </a:moveTo>
                  <a:cubicBezTo>
                    <a:pt x="586" y="307"/>
                    <a:pt x="586" y="307"/>
                    <a:pt x="586" y="307"/>
                  </a:cubicBezTo>
                  <a:cubicBezTo>
                    <a:pt x="586" y="307"/>
                    <a:pt x="581" y="312"/>
                    <a:pt x="578" y="320"/>
                  </a:cubicBezTo>
                  <a:cubicBezTo>
                    <a:pt x="575" y="328"/>
                    <a:pt x="561" y="329"/>
                    <a:pt x="561" y="329"/>
                  </a:cubicBezTo>
                  <a:cubicBezTo>
                    <a:pt x="561" y="329"/>
                    <a:pt x="436" y="328"/>
                    <a:pt x="424" y="328"/>
                  </a:cubicBezTo>
                  <a:cubicBezTo>
                    <a:pt x="413" y="328"/>
                    <a:pt x="401" y="323"/>
                    <a:pt x="394" y="318"/>
                  </a:cubicBezTo>
                  <a:cubicBezTo>
                    <a:pt x="389" y="314"/>
                    <a:pt x="388" y="307"/>
                    <a:pt x="387" y="302"/>
                  </a:cubicBezTo>
                  <a:cubicBezTo>
                    <a:pt x="388" y="301"/>
                    <a:pt x="388" y="301"/>
                    <a:pt x="388" y="301"/>
                  </a:cubicBezTo>
                  <a:cubicBezTo>
                    <a:pt x="388" y="259"/>
                    <a:pt x="388" y="259"/>
                    <a:pt x="388" y="259"/>
                  </a:cubicBezTo>
                  <a:cubicBezTo>
                    <a:pt x="395" y="257"/>
                    <a:pt x="394" y="251"/>
                    <a:pt x="394" y="251"/>
                  </a:cubicBezTo>
                  <a:cubicBezTo>
                    <a:pt x="394" y="251"/>
                    <a:pt x="394" y="243"/>
                    <a:pt x="394" y="232"/>
                  </a:cubicBezTo>
                  <a:cubicBezTo>
                    <a:pt x="394" y="232"/>
                    <a:pt x="394" y="232"/>
                    <a:pt x="394" y="232"/>
                  </a:cubicBezTo>
                  <a:cubicBezTo>
                    <a:pt x="394" y="232"/>
                    <a:pt x="394" y="232"/>
                    <a:pt x="394" y="232"/>
                  </a:cubicBezTo>
                  <a:cubicBezTo>
                    <a:pt x="394" y="232"/>
                    <a:pt x="394" y="232"/>
                    <a:pt x="394" y="231"/>
                  </a:cubicBezTo>
                  <a:cubicBezTo>
                    <a:pt x="394" y="229"/>
                    <a:pt x="392" y="227"/>
                    <a:pt x="388" y="225"/>
                  </a:cubicBezTo>
                  <a:cubicBezTo>
                    <a:pt x="388" y="225"/>
                    <a:pt x="388" y="225"/>
                    <a:pt x="388" y="224"/>
                  </a:cubicBezTo>
                  <a:cubicBezTo>
                    <a:pt x="387" y="224"/>
                    <a:pt x="386" y="224"/>
                    <a:pt x="386" y="224"/>
                  </a:cubicBezTo>
                  <a:cubicBezTo>
                    <a:pt x="375" y="219"/>
                    <a:pt x="359" y="216"/>
                    <a:pt x="359" y="216"/>
                  </a:cubicBezTo>
                  <a:cubicBezTo>
                    <a:pt x="358" y="207"/>
                    <a:pt x="358" y="207"/>
                    <a:pt x="358" y="207"/>
                  </a:cubicBezTo>
                  <a:cubicBezTo>
                    <a:pt x="356" y="204"/>
                    <a:pt x="356" y="204"/>
                    <a:pt x="356" y="204"/>
                  </a:cubicBezTo>
                  <a:cubicBezTo>
                    <a:pt x="352" y="202"/>
                    <a:pt x="352" y="202"/>
                    <a:pt x="352" y="202"/>
                  </a:cubicBezTo>
                  <a:cubicBezTo>
                    <a:pt x="352" y="196"/>
                    <a:pt x="352" y="157"/>
                    <a:pt x="352" y="150"/>
                  </a:cubicBezTo>
                  <a:cubicBezTo>
                    <a:pt x="352" y="148"/>
                    <a:pt x="351" y="146"/>
                    <a:pt x="350" y="145"/>
                  </a:cubicBezTo>
                  <a:cubicBezTo>
                    <a:pt x="350" y="144"/>
                    <a:pt x="350" y="144"/>
                    <a:pt x="350" y="144"/>
                  </a:cubicBezTo>
                  <a:cubicBezTo>
                    <a:pt x="345" y="140"/>
                    <a:pt x="340" y="140"/>
                    <a:pt x="340" y="140"/>
                  </a:cubicBezTo>
                  <a:cubicBezTo>
                    <a:pt x="340" y="133"/>
                    <a:pt x="340" y="133"/>
                    <a:pt x="340" y="133"/>
                  </a:cubicBezTo>
                  <a:cubicBezTo>
                    <a:pt x="342" y="133"/>
                    <a:pt x="340" y="132"/>
                    <a:pt x="341" y="130"/>
                  </a:cubicBezTo>
                  <a:cubicBezTo>
                    <a:pt x="341" y="130"/>
                    <a:pt x="342" y="130"/>
                    <a:pt x="344" y="129"/>
                  </a:cubicBezTo>
                  <a:cubicBezTo>
                    <a:pt x="347" y="128"/>
                    <a:pt x="346" y="125"/>
                    <a:pt x="346" y="125"/>
                  </a:cubicBezTo>
                  <a:cubicBezTo>
                    <a:pt x="346" y="125"/>
                    <a:pt x="346" y="121"/>
                    <a:pt x="346" y="115"/>
                  </a:cubicBezTo>
                  <a:cubicBezTo>
                    <a:pt x="346" y="108"/>
                    <a:pt x="331" y="108"/>
                    <a:pt x="331" y="108"/>
                  </a:cubicBezTo>
                  <a:cubicBezTo>
                    <a:pt x="331" y="88"/>
                    <a:pt x="331" y="88"/>
                    <a:pt x="331" y="88"/>
                  </a:cubicBezTo>
                  <a:cubicBezTo>
                    <a:pt x="331" y="87"/>
                    <a:pt x="331" y="86"/>
                    <a:pt x="331" y="86"/>
                  </a:cubicBezTo>
                  <a:cubicBezTo>
                    <a:pt x="331" y="67"/>
                    <a:pt x="331" y="67"/>
                    <a:pt x="331" y="67"/>
                  </a:cubicBezTo>
                  <a:cubicBezTo>
                    <a:pt x="331" y="67"/>
                    <a:pt x="331" y="67"/>
                    <a:pt x="331" y="67"/>
                  </a:cubicBezTo>
                  <a:cubicBezTo>
                    <a:pt x="331" y="67"/>
                    <a:pt x="331" y="67"/>
                    <a:pt x="331" y="67"/>
                  </a:cubicBezTo>
                  <a:cubicBezTo>
                    <a:pt x="332" y="66"/>
                    <a:pt x="333" y="63"/>
                    <a:pt x="333" y="63"/>
                  </a:cubicBezTo>
                  <a:cubicBezTo>
                    <a:pt x="333" y="63"/>
                    <a:pt x="336" y="63"/>
                    <a:pt x="341" y="63"/>
                  </a:cubicBezTo>
                  <a:cubicBezTo>
                    <a:pt x="345" y="63"/>
                    <a:pt x="344" y="59"/>
                    <a:pt x="344" y="59"/>
                  </a:cubicBezTo>
                  <a:cubicBezTo>
                    <a:pt x="344" y="59"/>
                    <a:pt x="404" y="68"/>
                    <a:pt x="410" y="69"/>
                  </a:cubicBezTo>
                  <a:cubicBezTo>
                    <a:pt x="414" y="70"/>
                    <a:pt x="421" y="72"/>
                    <a:pt x="425" y="69"/>
                  </a:cubicBezTo>
                  <a:cubicBezTo>
                    <a:pt x="426" y="69"/>
                    <a:pt x="426" y="69"/>
                    <a:pt x="426" y="69"/>
                  </a:cubicBezTo>
                  <a:cubicBezTo>
                    <a:pt x="428" y="68"/>
                    <a:pt x="429" y="65"/>
                    <a:pt x="430" y="62"/>
                  </a:cubicBezTo>
                  <a:cubicBezTo>
                    <a:pt x="432" y="54"/>
                    <a:pt x="432" y="42"/>
                    <a:pt x="432" y="32"/>
                  </a:cubicBezTo>
                  <a:cubicBezTo>
                    <a:pt x="432" y="22"/>
                    <a:pt x="431" y="13"/>
                    <a:pt x="424" y="13"/>
                  </a:cubicBezTo>
                  <a:cubicBezTo>
                    <a:pt x="423" y="13"/>
                    <a:pt x="421" y="13"/>
                    <a:pt x="421" y="13"/>
                  </a:cubicBezTo>
                  <a:cubicBezTo>
                    <a:pt x="364" y="17"/>
                    <a:pt x="364" y="17"/>
                    <a:pt x="364" y="17"/>
                  </a:cubicBezTo>
                  <a:cubicBezTo>
                    <a:pt x="354" y="18"/>
                    <a:pt x="347" y="18"/>
                    <a:pt x="346" y="18"/>
                  </a:cubicBezTo>
                  <a:cubicBezTo>
                    <a:pt x="346" y="18"/>
                    <a:pt x="346" y="18"/>
                    <a:pt x="345" y="17"/>
                  </a:cubicBezTo>
                  <a:cubicBezTo>
                    <a:pt x="345" y="17"/>
                    <a:pt x="345" y="17"/>
                    <a:pt x="345" y="17"/>
                  </a:cubicBezTo>
                  <a:cubicBezTo>
                    <a:pt x="345" y="16"/>
                    <a:pt x="345" y="16"/>
                    <a:pt x="344" y="15"/>
                  </a:cubicBezTo>
                  <a:cubicBezTo>
                    <a:pt x="344" y="15"/>
                    <a:pt x="344" y="15"/>
                    <a:pt x="344" y="15"/>
                  </a:cubicBezTo>
                  <a:cubicBezTo>
                    <a:pt x="343" y="15"/>
                    <a:pt x="343" y="15"/>
                    <a:pt x="343" y="15"/>
                  </a:cubicBezTo>
                  <a:cubicBezTo>
                    <a:pt x="343" y="15"/>
                    <a:pt x="343" y="15"/>
                    <a:pt x="343" y="15"/>
                  </a:cubicBezTo>
                  <a:cubicBezTo>
                    <a:pt x="334" y="14"/>
                    <a:pt x="334" y="14"/>
                    <a:pt x="334" y="14"/>
                  </a:cubicBezTo>
                  <a:cubicBezTo>
                    <a:pt x="334" y="14"/>
                    <a:pt x="330" y="4"/>
                    <a:pt x="316" y="2"/>
                  </a:cubicBezTo>
                  <a:cubicBezTo>
                    <a:pt x="314" y="2"/>
                    <a:pt x="313" y="2"/>
                    <a:pt x="311" y="1"/>
                  </a:cubicBezTo>
                  <a:cubicBezTo>
                    <a:pt x="311" y="1"/>
                    <a:pt x="311" y="1"/>
                    <a:pt x="312" y="1"/>
                  </a:cubicBezTo>
                  <a:cubicBezTo>
                    <a:pt x="312" y="1"/>
                    <a:pt x="294" y="0"/>
                    <a:pt x="285" y="9"/>
                  </a:cubicBezTo>
                  <a:cubicBezTo>
                    <a:pt x="282" y="11"/>
                    <a:pt x="281" y="13"/>
                    <a:pt x="281" y="13"/>
                  </a:cubicBezTo>
                  <a:cubicBezTo>
                    <a:pt x="281" y="13"/>
                    <a:pt x="278" y="13"/>
                    <a:pt x="274" y="13"/>
                  </a:cubicBezTo>
                  <a:cubicBezTo>
                    <a:pt x="271" y="13"/>
                    <a:pt x="270" y="16"/>
                    <a:pt x="270" y="16"/>
                  </a:cubicBezTo>
                  <a:cubicBezTo>
                    <a:pt x="270" y="16"/>
                    <a:pt x="211" y="7"/>
                    <a:pt x="199" y="6"/>
                  </a:cubicBezTo>
                  <a:cubicBezTo>
                    <a:pt x="188" y="4"/>
                    <a:pt x="187" y="10"/>
                    <a:pt x="187" y="10"/>
                  </a:cubicBezTo>
                  <a:cubicBezTo>
                    <a:pt x="182" y="25"/>
                    <a:pt x="183" y="48"/>
                    <a:pt x="185" y="56"/>
                  </a:cubicBezTo>
                  <a:cubicBezTo>
                    <a:pt x="188" y="64"/>
                    <a:pt x="195" y="62"/>
                    <a:pt x="195" y="62"/>
                  </a:cubicBezTo>
                  <a:cubicBezTo>
                    <a:pt x="268" y="57"/>
                    <a:pt x="268" y="57"/>
                    <a:pt x="268" y="57"/>
                  </a:cubicBezTo>
                  <a:cubicBezTo>
                    <a:pt x="269" y="59"/>
                    <a:pt x="271" y="60"/>
                    <a:pt x="271" y="60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80" y="62"/>
                    <a:pt x="280" y="62"/>
                    <a:pt x="281" y="63"/>
                  </a:cubicBezTo>
                  <a:cubicBezTo>
                    <a:pt x="282" y="64"/>
                    <a:pt x="283" y="65"/>
                    <a:pt x="283" y="65"/>
                  </a:cubicBezTo>
                  <a:cubicBezTo>
                    <a:pt x="283" y="106"/>
                    <a:pt x="283" y="106"/>
                    <a:pt x="283" y="106"/>
                  </a:cubicBezTo>
                  <a:cubicBezTo>
                    <a:pt x="274" y="109"/>
                    <a:pt x="268" y="114"/>
                    <a:pt x="268" y="114"/>
                  </a:cubicBezTo>
                  <a:cubicBezTo>
                    <a:pt x="268" y="114"/>
                    <a:pt x="267" y="120"/>
                    <a:pt x="267" y="125"/>
                  </a:cubicBezTo>
                  <a:cubicBezTo>
                    <a:pt x="267" y="131"/>
                    <a:pt x="273" y="131"/>
                    <a:pt x="273" y="131"/>
                  </a:cubicBezTo>
                  <a:cubicBezTo>
                    <a:pt x="273" y="138"/>
                    <a:pt x="273" y="138"/>
                    <a:pt x="273" y="138"/>
                  </a:cubicBezTo>
                  <a:cubicBezTo>
                    <a:pt x="264" y="141"/>
                    <a:pt x="262" y="146"/>
                    <a:pt x="262" y="146"/>
                  </a:cubicBezTo>
                  <a:cubicBezTo>
                    <a:pt x="262" y="199"/>
                    <a:pt x="262" y="199"/>
                    <a:pt x="262" y="199"/>
                  </a:cubicBezTo>
                  <a:cubicBezTo>
                    <a:pt x="260" y="200"/>
                    <a:pt x="260" y="200"/>
                    <a:pt x="260" y="200"/>
                  </a:cubicBezTo>
                  <a:cubicBezTo>
                    <a:pt x="260" y="200"/>
                    <a:pt x="260" y="200"/>
                    <a:pt x="260" y="200"/>
                  </a:cubicBezTo>
                  <a:cubicBezTo>
                    <a:pt x="253" y="207"/>
                    <a:pt x="253" y="207"/>
                    <a:pt x="253" y="207"/>
                  </a:cubicBezTo>
                  <a:cubicBezTo>
                    <a:pt x="252" y="216"/>
                    <a:pt x="252" y="216"/>
                    <a:pt x="252" y="216"/>
                  </a:cubicBezTo>
                  <a:cubicBezTo>
                    <a:pt x="229" y="217"/>
                    <a:pt x="221" y="229"/>
                    <a:pt x="221" y="229"/>
                  </a:cubicBezTo>
                  <a:cubicBezTo>
                    <a:pt x="221" y="230"/>
                    <a:pt x="220" y="231"/>
                    <a:pt x="220" y="232"/>
                  </a:cubicBezTo>
                  <a:cubicBezTo>
                    <a:pt x="218" y="234"/>
                    <a:pt x="218" y="237"/>
                    <a:pt x="218" y="240"/>
                  </a:cubicBezTo>
                  <a:cubicBezTo>
                    <a:pt x="217" y="243"/>
                    <a:pt x="217" y="246"/>
                    <a:pt x="218" y="249"/>
                  </a:cubicBezTo>
                  <a:cubicBezTo>
                    <a:pt x="218" y="251"/>
                    <a:pt x="219" y="254"/>
                    <a:pt x="220" y="255"/>
                  </a:cubicBezTo>
                  <a:cubicBezTo>
                    <a:pt x="222" y="257"/>
                    <a:pt x="224" y="259"/>
                    <a:pt x="227" y="261"/>
                  </a:cubicBezTo>
                  <a:cubicBezTo>
                    <a:pt x="228" y="261"/>
                    <a:pt x="228" y="261"/>
                    <a:pt x="228" y="261"/>
                  </a:cubicBezTo>
                  <a:cubicBezTo>
                    <a:pt x="228" y="261"/>
                    <a:pt x="227" y="267"/>
                    <a:pt x="225" y="297"/>
                  </a:cubicBezTo>
                  <a:cubicBezTo>
                    <a:pt x="224" y="313"/>
                    <a:pt x="211" y="321"/>
                    <a:pt x="200" y="325"/>
                  </a:cubicBezTo>
                  <a:cubicBezTo>
                    <a:pt x="197" y="326"/>
                    <a:pt x="193" y="327"/>
                    <a:pt x="190" y="328"/>
                  </a:cubicBezTo>
                  <a:cubicBezTo>
                    <a:pt x="186" y="328"/>
                    <a:pt x="183" y="328"/>
                    <a:pt x="183" y="328"/>
                  </a:cubicBezTo>
                  <a:cubicBezTo>
                    <a:pt x="183" y="328"/>
                    <a:pt x="159" y="330"/>
                    <a:pt x="146" y="331"/>
                  </a:cubicBezTo>
                  <a:cubicBezTo>
                    <a:pt x="141" y="331"/>
                    <a:pt x="136" y="332"/>
                    <a:pt x="131" y="332"/>
                  </a:cubicBezTo>
                  <a:cubicBezTo>
                    <a:pt x="123" y="333"/>
                    <a:pt x="111" y="335"/>
                    <a:pt x="96" y="341"/>
                  </a:cubicBezTo>
                  <a:cubicBezTo>
                    <a:pt x="96" y="341"/>
                    <a:pt x="95" y="341"/>
                    <a:pt x="95" y="341"/>
                  </a:cubicBezTo>
                  <a:cubicBezTo>
                    <a:pt x="94" y="342"/>
                    <a:pt x="93" y="342"/>
                    <a:pt x="92" y="342"/>
                  </a:cubicBezTo>
                  <a:cubicBezTo>
                    <a:pt x="73" y="350"/>
                    <a:pt x="57" y="360"/>
                    <a:pt x="46" y="371"/>
                  </a:cubicBezTo>
                  <a:cubicBezTo>
                    <a:pt x="2" y="408"/>
                    <a:pt x="1" y="470"/>
                    <a:pt x="1" y="470"/>
                  </a:cubicBezTo>
                  <a:cubicBezTo>
                    <a:pt x="0" y="515"/>
                    <a:pt x="0" y="515"/>
                    <a:pt x="0" y="515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0" y="520"/>
                    <a:pt x="0" y="521"/>
                    <a:pt x="0" y="521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1" y="543"/>
                    <a:pt x="67" y="532"/>
                    <a:pt x="84" y="527"/>
                  </a:cubicBezTo>
                  <a:cubicBezTo>
                    <a:pt x="100" y="522"/>
                    <a:pt x="96" y="530"/>
                    <a:pt x="101" y="487"/>
                  </a:cubicBezTo>
                  <a:cubicBezTo>
                    <a:pt x="106" y="445"/>
                    <a:pt x="148" y="428"/>
                    <a:pt x="229" y="459"/>
                  </a:cubicBezTo>
                  <a:cubicBezTo>
                    <a:pt x="310" y="491"/>
                    <a:pt x="358" y="466"/>
                    <a:pt x="383" y="456"/>
                  </a:cubicBezTo>
                  <a:cubicBezTo>
                    <a:pt x="408" y="445"/>
                    <a:pt x="439" y="446"/>
                    <a:pt x="439" y="446"/>
                  </a:cubicBezTo>
                  <a:cubicBezTo>
                    <a:pt x="439" y="446"/>
                    <a:pt x="534" y="447"/>
                    <a:pt x="559" y="449"/>
                  </a:cubicBezTo>
                  <a:cubicBezTo>
                    <a:pt x="584" y="451"/>
                    <a:pt x="578" y="463"/>
                    <a:pt x="586" y="468"/>
                  </a:cubicBezTo>
                  <a:cubicBezTo>
                    <a:pt x="594" y="473"/>
                    <a:pt x="603" y="467"/>
                    <a:pt x="603" y="467"/>
                  </a:cubicBezTo>
                  <a:cubicBezTo>
                    <a:pt x="607" y="428"/>
                    <a:pt x="601" y="305"/>
                    <a:pt x="601" y="30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1422400" y="367549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1930401" y="367549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1664248" y="4140200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2133601" y="4140200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1219201" y="4140200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1664248" y="322747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" name="组合 17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5372172" y="1754558"/>
            <a:ext cx="1093707" cy="1554228"/>
            <a:chOff x="6920029" y="2126560"/>
            <a:chExt cx="1458023" cy="2071944"/>
          </a:xfrm>
          <a:solidFill>
            <a:schemeClr val="accent3"/>
          </a:solidFill>
        </p:grpSpPr>
        <p:sp>
          <p:nvSpPr>
            <p:cNvPr id="19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7245757" y="2126560"/>
              <a:ext cx="1132295" cy="1014349"/>
            </a:xfrm>
            <a:custGeom>
              <a:avLst/>
              <a:gdLst>
                <a:gd name="T0" fmla="*/ 586 w 607"/>
                <a:gd name="T1" fmla="*/ 307 h 543"/>
                <a:gd name="T2" fmla="*/ 561 w 607"/>
                <a:gd name="T3" fmla="*/ 329 h 543"/>
                <a:gd name="T4" fmla="*/ 394 w 607"/>
                <a:gd name="T5" fmla="*/ 318 h 543"/>
                <a:gd name="T6" fmla="*/ 388 w 607"/>
                <a:gd name="T7" fmla="*/ 301 h 543"/>
                <a:gd name="T8" fmla="*/ 394 w 607"/>
                <a:gd name="T9" fmla="*/ 251 h 543"/>
                <a:gd name="T10" fmla="*/ 394 w 607"/>
                <a:gd name="T11" fmla="*/ 232 h 543"/>
                <a:gd name="T12" fmla="*/ 394 w 607"/>
                <a:gd name="T13" fmla="*/ 231 h 543"/>
                <a:gd name="T14" fmla="*/ 388 w 607"/>
                <a:gd name="T15" fmla="*/ 224 h 543"/>
                <a:gd name="T16" fmla="*/ 359 w 607"/>
                <a:gd name="T17" fmla="*/ 216 h 543"/>
                <a:gd name="T18" fmla="*/ 356 w 607"/>
                <a:gd name="T19" fmla="*/ 204 h 543"/>
                <a:gd name="T20" fmla="*/ 352 w 607"/>
                <a:gd name="T21" fmla="*/ 150 h 543"/>
                <a:gd name="T22" fmla="*/ 350 w 607"/>
                <a:gd name="T23" fmla="*/ 144 h 543"/>
                <a:gd name="T24" fmla="*/ 340 w 607"/>
                <a:gd name="T25" fmla="*/ 133 h 543"/>
                <a:gd name="T26" fmla="*/ 344 w 607"/>
                <a:gd name="T27" fmla="*/ 129 h 543"/>
                <a:gd name="T28" fmla="*/ 346 w 607"/>
                <a:gd name="T29" fmla="*/ 115 h 543"/>
                <a:gd name="T30" fmla="*/ 331 w 607"/>
                <a:gd name="T31" fmla="*/ 88 h 543"/>
                <a:gd name="T32" fmla="*/ 331 w 607"/>
                <a:gd name="T33" fmla="*/ 67 h 543"/>
                <a:gd name="T34" fmla="*/ 331 w 607"/>
                <a:gd name="T35" fmla="*/ 67 h 543"/>
                <a:gd name="T36" fmla="*/ 341 w 607"/>
                <a:gd name="T37" fmla="*/ 63 h 543"/>
                <a:gd name="T38" fmla="*/ 410 w 607"/>
                <a:gd name="T39" fmla="*/ 69 h 543"/>
                <a:gd name="T40" fmla="*/ 426 w 607"/>
                <a:gd name="T41" fmla="*/ 69 h 543"/>
                <a:gd name="T42" fmla="*/ 432 w 607"/>
                <a:gd name="T43" fmla="*/ 32 h 543"/>
                <a:gd name="T44" fmla="*/ 421 w 607"/>
                <a:gd name="T45" fmla="*/ 13 h 543"/>
                <a:gd name="T46" fmla="*/ 346 w 607"/>
                <a:gd name="T47" fmla="*/ 18 h 543"/>
                <a:gd name="T48" fmla="*/ 345 w 607"/>
                <a:gd name="T49" fmla="*/ 17 h 543"/>
                <a:gd name="T50" fmla="*/ 344 w 607"/>
                <a:gd name="T51" fmla="*/ 15 h 543"/>
                <a:gd name="T52" fmla="*/ 343 w 607"/>
                <a:gd name="T53" fmla="*/ 15 h 543"/>
                <a:gd name="T54" fmla="*/ 316 w 607"/>
                <a:gd name="T55" fmla="*/ 2 h 543"/>
                <a:gd name="T56" fmla="*/ 312 w 607"/>
                <a:gd name="T57" fmla="*/ 1 h 543"/>
                <a:gd name="T58" fmla="*/ 281 w 607"/>
                <a:gd name="T59" fmla="*/ 13 h 543"/>
                <a:gd name="T60" fmla="*/ 270 w 607"/>
                <a:gd name="T61" fmla="*/ 16 h 543"/>
                <a:gd name="T62" fmla="*/ 187 w 607"/>
                <a:gd name="T63" fmla="*/ 10 h 543"/>
                <a:gd name="T64" fmla="*/ 195 w 607"/>
                <a:gd name="T65" fmla="*/ 62 h 543"/>
                <a:gd name="T66" fmla="*/ 271 w 607"/>
                <a:gd name="T67" fmla="*/ 60 h 543"/>
                <a:gd name="T68" fmla="*/ 279 w 607"/>
                <a:gd name="T69" fmla="*/ 61 h 543"/>
                <a:gd name="T70" fmla="*/ 283 w 607"/>
                <a:gd name="T71" fmla="*/ 65 h 543"/>
                <a:gd name="T72" fmla="*/ 268 w 607"/>
                <a:gd name="T73" fmla="*/ 114 h 543"/>
                <a:gd name="T74" fmla="*/ 273 w 607"/>
                <a:gd name="T75" fmla="*/ 131 h 543"/>
                <a:gd name="T76" fmla="*/ 262 w 607"/>
                <a:gd name="T77" fmla="*/ 146 h 543"/>
                <a:gd name="T78" fmla="*/ 260 w 607"/>
                <a:gd name="T79" fmla="*/ 200 h 543"/>
                <a:gd name="T80" fmla="*/ 253 w 607"/>
                <a:gd name="T81" fmla="*/ 207 h 543"/>
                <a:gd name="T82" fmla="*/ 221 w 607"/>
                <a:gd name="T83" fmla="*/ 229 h 543"/>
                <a:gd name="T84" fmla="*/ 218 w 607"/>
                <a:gd name="T85" fmla="*/ 240 h 543"/>
                <a:gd name="T86" fmla="*/ 220 w 607"/>
                <a:gd name="T87" fmla="*/ 255 h 543"/>
                <a:gd name="T88" fmla="*/ 228 w 607"/>
                <a:gd name="T89" fmla="*/ 261 h 543"/>
                <a:gd name="T90" fmla="*/ 200 w 607"/>
                <a:gd name="T91" fmla="*/ 325 h 543"/>
                <a:gd name="T92" fmla="*/ 183 w 607"/>
                <a:gd name="T93" fmla="*/ 328 h 543"/>
                <a:gd name="T94" fmla="*/ 131 w 607"/>
                <a:gd name="T95" fmla="*/ 332 h 543"/>
                <a:gd name="T96" fmla="*/ 95 w 607"/>
                <a:gd name="T97" fmla="*/ 341 h 543"/>
                <a:gd name="T98" fmla="*/ 46 w 607"/>
                <a:gd name="T99" fmla="*/ 371 h 543"/>
                <a:gd name="T100" fmla="*/ 0 w 607"/>
                <a:gd name="T101" fmla="*/ 515 h 543"/>
                <a:gd name="T102" fmla="*/ 0 w 607"/>
                <a:gd name="T103" fmla="*/ 521 h 543"/>
                <a:gd name="T104" fmla="*/ 84 w 607"/>
                <a:gd name="T105" fmla="*/ 527 h 543"/>
                <a:gd name="T106" fmla="*/ 229 w 607"/>
                <a:gd name="T107" fmla="*/ 459 h 543"/>
                <a:gd name="T108" fmla="*/ 439 w 607"/>
                <a:gd name="T109" fmla="*/ 446 h 543"/>
                <a:gd name="T110" fmla="*/ 586 w 607"/>
                <a:gd name="T111" fmla="*/ 468 h 543"/>
                <a:gd name="T112" fmla="*/ 601 w 607"/>
                <a:gd name="T113" fmla="*/ 305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07" h="543">
                  <a:moveTo>
                    <a:pt x="601" y="305"/>
                  </a:moveTo>
                  <a:cubicBezTo>
                    <a:pt x="586" y="307"/>
                    <a:pt x="586" y="307"/>
                    <a:pt x="586" y="307"/>
                  </a:cubicBezTo>
                  <a:cubicBezTo>
                    <a:pt x="586" y="307"/>
                    <a:pt x="581" y="312"/>
                    <a:pt x="578" y="320"/>
                  </a:cubicBezTo>
                  <a:cubicBezTo>
                    <a:pt x="575" y="328"/>
                    <a:pt x="561" y="329"/>
                    <a:pt x="561" y="329"/>
                  </a:cubicBezTo>
                  <a:cubicBezTo>
                    <a:pt x="561" y="329"/>
                    <a:pt x="436" y="328"/>
                    <a:pt x="424" y="328"/>
                  </a:cubicBezTo>
                  <a:cubicBezTo>
                    <a:pt x="413" y="328"/>
                    <a:pt x="401" y="323"/>
                    <a:pt x="394" y="318"/>
                  </a:cubicBezTo>
                  <a:cubicBezTo>
                    <a:pt x="389" y="314"/>
                    <a:pt x="388" y="307"/>
                    <a:pt x="387" y="302"/>
                  </a:cubicBezTo>
                  <a:cubicBezTo>
                    <a:pt x="388" y="301"/>
                    <a:pt x="388" y="301"/>
                    <a:pt x="388" y="301"/>
                  </a:cubicBezTo>
                  <a:cubicBezTo>
                    <a:pt x="388" y="259"/>
                    <a:pt x="388" y="259"/>
                    <a:pt x="388" y="259"/>
                  </a:cubicBezTo>
                  <a:cubicBezTo>
                    <a:pt x="395" y="257"/>
                    <a:pt x="394" y="251"/>
                    <a:pt x="394" y="251"/>
                  </a:cubicBezTo>
                  <a:cubicBezTo>
                    <a:pt x="394" y="251"/>
                    <a:pt x="394" y="243"/>
                    <a:pt x="394" y="232"/>
                  </a:cubicBezTo>
                  <a:cubicBezTo>
                    <a:pt x="394" y="232"/>
                    <a:pt x="394" y="232"/>
                    <a:pt x="394" y="232"/>
                  </a:cubicBezTo>
                  <a:cubicBezTo>
                    <a:pt x="394" y="232"/>
                    <a:pt x="394" y="232"/>
                    <a:pt x="394" y="232"/>
                  </a:cubicBezTo>
                  <a:cubicBezTo>
                    <a:pt x="394" y="232"/>
                    <a:pt x="394" y="232"/>
                    <a:pt x="394" y="231"/>
                  </a:cubicBezTo>
                  <a:cubicBezTo>
                    <a:pt x="394" y="229"/>
                    <a:pt x="392" y="227"/>
                    <a:pt x="388" y="225"/>
                  </a:cubicBezTo>
                  <a:cubicBezTo>
                    <a:pt x="388" y="225"/>
                    <a:pt x="388" y="225"/>
                    <a:pt x="388" y="224"/>
                  </a:cubicBezTo>
                  <a:cubicBezTo>
                    <a:pt x="387" y="224"/>
                    <a:pt x="386" y="224"/>
                    <a:pt x="386" y="224"/>
                  </a:cubicBezTo>
                  <a:cubicBezTo>
                    <a:pt x="375" y="219"/>
                    <a:pt x="359" y="216"/>
                    <a:pt x="359" y="216"/>
                  </a:cubicBezTo>
                  <a:cubicBezTo>
                    <a:pt x="358" y="207"/>
                    <a:pt x="358" y="207"/>
                    <a:pt x="358" y="207"/>
                  </a:cubicBezTo>
                  <a:cubicBezTo>
                    <a:pt x="356" y="204"/>
                    <a:pt x="356" y="204"/>
                    <a:pt x="356" y="204"/>
                  </a:cubicBezTo>
                  <a:cubicBezTo>
                    <a:pt x="352" y="202"/>
                    <a:pt x="352" y="202"/>
                    <a:pt x="352" y="202"/>
                  </a:cubicBezTo>
                  <a:cubicBezTo>
                    <a:pt x="352" y="196"/>
                    <a:pt x="352" y="157"/>
                    <a:pt x="352" y="150"/>
                  </a:cubicBezTo>
                  <a:cubicBezTo>
                    <a:pt x="352" y="148"/>
                    <a:pt x="351" y="146"/>
                    <a:pt x="350" y="145"/>
                  </a:cubicBezTo>
                  <a:cubicBezTo>
                    <a:pt x="350" y="144"/>
                    <a:pt x="350" y="144"/>
                    <a:pt x="350" y="144"/>
                  </a:cubicBezTo>
                  <a:cubicBezTo>
                    <a:pt x="345" y="140"/>
                    <a:pt x="340" y="140"/>
                    <a:pt x="340" y="140"/>
                  </a:cubicBezTo>
                  <a:cubicBezTo>
                    <a:pt x="340" y="133"/>
                    <a:pt x="340" y="133"/>
                    <a:pt x="340" y="133"/>
                  </a:cubicBezTo>
                  <a:cubicBezTo>
                    <a:pt x="342" y="133"/>
                    <a:pt x="340" y="132"/>
                    <a:pt x="341" y="130"/>
                  </a:cubicBezTo>
                  <a:cubicBezTo>
                    <a:pt x="341" y="130"/>
                    <a:pt x="342" y="130"/>
                    <a:pt x="344" y="129"/>
                  </a:cubicBezTo>
                  <a:cubicBezTo>
                    <a:pt x="347" y="128"/>
                    <a:pt x="346" y="125"/>
                    <a:pt x="346" y="125"/>
                  </a:cubicBezTo>
                  <a:cubicBezTo>
                    <a:pt x="346" y="125"/>
                    <a:pt x="346" y="121"/>
                    <a:pt x="346" y="115"/>
                  </a:cubicBezTo>
                  <a:cubicBezTo>
                    <a:pt x="346" y="108"/>
                    <a:pt x="331" y="108"/>
                    <a:pt x="331" y="108"/>
                  </a:cubicBezTo>
                  <a:cubicBezTo>
                    <a:pt x="331" y="88"/>
                    <a:pt x="331" y="88"/>
                    <a:pt x="331" y="88"/>
                  </a:cubicBezTo>
                  <a:cubicBezTo>
                    <a:pt x="331" y="87"/>
                    <a:pt x="331" y="86"/>
                    <a:pt x="331" y="86"/>
                  </a:cubicBezTo>
                  <a:cubicBezTo>
                    <a:pt x="331" y="67"/>
                    <a:pt x="331" y="67"/>
                    <a:pt x="331" y="67"/>
                  </a:cubicBezTo>
                  <a:cubicBezTo>
                    <a:pt x="331" y="67"/>
                    <a:pt x="331" y="67"/>
                    <a:pt x="331" y="67"/>
                  </a:cubicBezTo>
                  <a:cubicBezTo>
                    <a:pt x="331" y="67"/>
                    <a:pt x="331" y="67"/>
                    <a:pt x="331" y="67"/>
                  </a:cubicBezTo>
                  <a:cubicBezTo>
                    <a:pt x="332" y="66"/>
                    <a:pt x="333" y="63"/>
                    <a:pt x="333" y="63"/>
                  </a:cubicBezTo>
                  <a:cubicBezTo>
                    <a:pt x="333" y="63"/>
                    <a:pt x="336" y="63"/>
                    <a:pt x="341" y="63"/>
                  </a:cubicBezTo>
                  <a:cubicBezTo>
                    <a:pt x="345" y="63"/>
                    <a:pt x="344" y="59"/>
                    <a:pt x="344" y="59"/>
                  </a:cubicBezTo>
                  <a:cubicBezTo>
                    <a:pt x="344" y="59"/>
                    <a:pt x="404" y="68"/>
                    <a:pt x="410" y="69"/>
                  </a:cubicBezTo>
                  <a:cubicBezTo>
                    <a:pt x="414" y="70"/>
                    <a:pt x="421" y="72"/>
                    <a:pt x="425" y="69"/>
                  </a:cubicBezTo>
                  <a:cubicBezTo>
                    <a:pt x="426" y="69"/>
                    <a:pt x="426" y="69"/>
                    <a:pt x="426" y="69"/>
                  </a:cubicBezTo>
                  <a:cubicBezTo>
                    <a:pt x="428" y="68"/>
                    <a:pt x="429" y="65"/>
                    <a:pt x="430" y="62"/>
                  </a:cubicBezTo>
                  <a:cubicBezTo>
                    <a:pt x="432" y="54"/>
                    <a:pt x="432" y="42"/>
                    <a:pt x="432" y="32"/>
                  </a:cubicBezTo>
                  <a:cubicBezTo>
                    <a:pt x="432" y="22"/>
                    <a:pt x="431" y="13"/>
                    <a:pt x="424" y="13"/>
                  </a:cubicBezTo>
                  <a:cubicBezTo>
                    <a:pt x="423" y="13"/>
                    <a:pt x="421" y="13"/>
                    <a:pt x="421" y="13"/>
                  </a:cubicBezTo>
                  <a:cubicBezTo>
                    <a:pt x="364" y="17"/>
                    <a:pt x="364" y="17"/>
                    <a:pt x="364" y="17"/>
                  </a:cubicBezTo>
                  <a:cubicBezTo>
                    <a:pt x="354" y="18"/>
                    <a:pt x="347" y="18"/>
                    <a:pt x="346" y="18"/>
                  </a:cubicBezTo>
                  <a:cubicBezTo>
                    <a:pt x="346" y="18"/>
                    <a:pt x="346" y="18"/>
                    <a:pt x="345" y="17"/>
                  </a:cubicBezTo>
                  <a:cubicBezTo>
                    <a:pt x="345" y="17"/>
                    <a:pt x="345" y="17"/>
                    <a:pt x="345" y="17"/>
                  </a:cubicBezTo>
                  <a:cubicBezTo>
                    <a:pt x="345" y="16"/>
                    <a:pt x="345" y="16"/>
                    <a:pt x="344" y="15"/>
                  </a:cubicBezTo>
                  <a:cubicBezTo>
                    <a:pt x="344" y="15"/>
                    <a:pt x="344" y="15"/>
                    <a:pt x="344" y="15"/>
                  </a:cubicBezTo>
                  <a:cubicBezTo>
                    <a:pt x="343" y="15"/>
                    <a:pt x="343" y="15"/>
                    <a:pt x="343" y="15"/>
                  </a:cubicBezTo>
                  <a:cubicBezTo>
                    <a:pt x="343" y="15"/>
                    <a:pt x="343" y="15"/>
                    <a:pt x="343" y="15"/>
                  </a:cubicBezTo>
                  <a:cubicBezTo>
                    <a:pt x="334" y="14"/>
                    <a:pt x="334" y="14"/>
                    <a:pt x="334" y="14"/>
                  </a:cubicBezTo>
                  <a:cubicBezTo>
                    <a:pt x="334" y="14"/>
                    <a:pt x="330" y="4"/>
                    <a:pt x="316" y="2"/>
                  </a:cubicBezTo>
                  <a:cubicBezTo>
                    <a:pt x="314" y="2"/>
                    <a:pt x="313" y="2"/>
                    <a:pt x="311" y="1"/>
                  </a:cubicBezTo>
                  <a:cubicBezTo>
                    <a:pt x="311" y="1"/>
                    <a:pt x="311" y="1"/>
                    <a:pt x="312" y="1"/>
                  </a:cubicBezTo>
                  <a:cubicBezTo>
                    <a:pt x="312" y="1"/>
                    <a:pt x="294" y="0"/>
                    <a:pt x="285" y="9"/>
                  </a:cubicBezTo>
                  <a:cubicBezTo>
                    <a:pt x="282" y="11"/>
                    <a:pt x="281" y="13"/>
                    <a:pt x="281" y="13"/>
                  </a:cubicBezTo>
                  <a:cubicBezTo>
                    <a:pt x="281" y="13"/>
                    <a:pt x="278" y="13"/>
                    <a:pt x="274" y="13"/>
                  </a:cubicBezTo>
                  <a:cubicBezTo>
                    <a:pt x="271" y="13"/>
                    <a:pt x="270" y="16"/>
                    <a:pt x="270" y="16"/>
                  </a:cubicBezTo>
                  <a:cubicBezTo>
                    <a:pt x="270" y="16"/>
                    <a:pt x="211" y="7"/>
                    <a:pt x="199" y="6"/>
                  </a:cubicBezTo>
                  <a:cubicBezTo>
                    <a:pt x="188" y="4"/>
                    <a:pt x="187" y="10"/>
                    <a:pt x="187" y="10"/>
                  </a:cubicBezTo>
                  <a:cubicBezTo>
                    <a:pt x="182" y="25"/>
                    <a:pt x="183" y="48"/>
                    <a:pt x="185" y="56"/>
                  </a:cubicBezTo>
                  <a:cubicBezTo>
                    <a:pt x="188" y="64"/>
                    <a:pt x="195" y="62"/>
                    <a:pt x="195" y="62"/>
                  </a:cubicBezTo>
                  <a:cubicBezTo>
                    <a:pt x="268" y="57"/>
                    <a:pt x="268" y="57"/>
                    <a:pt x="268" y="57"/>
                  </a:cubicBezTo>
                  <a:cubicBezTo>
                    <a:pt x="269" y="59"/>
                    <a:pt x="271" y="60"/>
                    <a:pt x="271" y="60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80" y="62"/>
                    <a:pt x="280" y="62"/>
                    <a:pt x="281" y="63"/>
                  </a:cubicBezTo>
                  <a:cubicBezTo>
                    <a:pt x="282" y="64"/>
                    <a:pt x="283" y="65"/>
                    <a:pt x="283" y="65"/>
                  </a:cubicBezTo>
                  <a:cubicBezTo>
                    <a:pt x="283" y="106"/>
                    <a:pt x="283" y="106"/>
                    <a:pt x="283" y="106"/>
                  </a:cubicBezTo>
                  <a:cubicBezTo>
                    <a:pt x="274" y="109"/>
                    <a:pt x="268" y="114"/>
                    <a:pt x="268" y="114"/>
                  </a:cubicBezTo>
                  <a:cubicBezTo>
                    <a:pt x="268" y="114"/>
                    <a:pt x="267" y="120"/>
                    <a:pt x="267" y="125"/>
                  </a:cubicBezTo>
                  <a:cubicBezTo>
                    <a:pt x="267" y="131"/>
                    <a:pt x="273" y="131"/>
                    <a:pt x="273" y="131"/>
                  </a:cubicBezTo>
                  <a:cubicBezTo>
                    <a:pt x="273" y="138"/>
                    <a:pt x="273" y="138"/>
                    <a:pt x="273" y="138"/>
                  </a:cubicBezTo>
                  <a:cubicBezTo>
                    <a:pt x="264" y="141"/>
                    <a:pt x="262" y="146"/>
                    <a:pt x="262" y="146"/>
                  </a:cubicBezTo>
                  <a:cubicBezTo>
                    <a:pt x="262" y="199"/>
                    <a:pt x="262" y="199"/>
                    <a:pt x="262" y="199"/>
                  </a:cubicBezTo>
                  <a:cubicBezTo>
                    <a:pt x="260" y="200"/>
                    <a:pt x="260" y="200"/>
                    <a:pt x="260" y="200"/>
                  </a:cubicBezTo>
                  <a:cubicBezTo>
                    <a:pt x="260" y="200"/>
                    <a:pt x="260" y="200"/>
                    <a:pt x="260" y="200"/>
                  </a:cubicBezTo>
                  <a:cubicBezTo>
                    <a:pt x="253" y="207"/>
                    <a:pt x="253" y="207"/>
                    <a:pt x="253" y="207"/>
                  </a:cubicBezTo>
                  <a:cubicBezTo>
                    <a:pt x="252" y="216"/>
                    <a:pt x="252" y="216"/>
                    <a:pt x="252" y="216"/>
                  </a:cubicBezTo>
                  <a:cubicBezTo>
                    <a:pt x="229" y="217"/>
                    <a:pt x="221" y="229"/>
                    <a:pt x="221" y="229"/>
                  </a:cubicBezTo>
                  <a:cubicBezTo>
                    <a:pt x="221" y="230"/>
                    <a:pt x="220" y="231"/>
                    <a:pt x="220" y="232"/>
                  </a:cubicBezTo>
                  <a:cubicBezTo>
                    <a:pt x="218" y="234"/>
                    <a:pt x="218" y="237"/>
                    <a:pt x="218" y="240"/>
                  </a:cubicBezTo>
                  <a:cubicBezTo>
                    <a:pt x="217" y="243"/>
                    <a:pt x="217" y="246"/>
                    <a:pt x="218" y="249"/>
                  </a:cubicBezTo>
                  <a:cubicBezTo>
                    <a:pt x="218" y="251"/>
                    <a:pt x="219" y="254"/>
                    <a:pt x="220" y="255"/>
                  </a:cubicBezTo>
                  <a:cubicBezTo>
                    <a:pt x="222" y="257"/>
                    <a:pt x="224" y="259"/>
                    <a:pt x="227" y="261"/>
                  </a:cubicBezTo>
                  <a:cubicBezTo>
                    <a:pt x="228" y="261"/>
                    <a:pt x="228" y="261"/>
                    <a:pt x="228" y="261"/>
                  </a:cubicBezTo>
                  <a:cubicBezTo>
                    <a:pt x="228" y="261"/>
                    <a:pt x="227" y="267"/>
                    <a:pt x="225" y="297"/>
                  </a:cubicBezTo>
                  <a:cubicBezTo>
                    <a:pt x="224" y="313"/>
                    <a:pt x="211" y="321"/>
                    <a:pt x="200" y="325"/>
                  </a:cubicBezTo>
                  <a:cubicBezTo>
                    <a:pt x="197" y="326"/>
                    <a:pt x="193" y="327"/>
                    <a:pt x="190" y="328"/>
                  </a:cubicBezTo>
                  <a:cubicBezTo>
                    <a:pt x="186" y="328"/>
                    <a:pt x="183" y="328"/>
                    <a:pt x="183" y="328"/>
                  </a:cubicBezTo>
                  <a:cubicBezTo>
                    <a:pt x="183" y="328"/>
                    <a:pt x="159" y="330"/>
                    <a:pt x="146" y="331"/>
                  </a:cubicBezTo>
                  <a:cubicBezTo>
                    <a:pt x="141" y="331"/>
                    <a:pt x="136" y="332"/>
                    <a:pt x="131" y="332"/>
                  </a:cubicBezTo>
                  <a:cubicBezTo>
                    <a:pt x="123" y="333"/>
                    <a:pt x="111" y="335"/>
                    <a:pt x="96" y="341"/>
                  </a:cubicBezTo>
                  <a:cubicBezTo>
                    <a:pt x="96" y="341"/>
                    <a:pt x="95" y="341"/>
                    <a:pt x="95" y="341"/>
                  </a:cubicBezTo>
                  <a:cubicBezTo>
                    <a:pt x="94" y="342"/>
                    <a:pt x="93" y="342"/>
                    <a:pt x="92" y="342"/>
                  </a:cubicBezTo>
                  <a:cubicBezTo>
                    <a:pt x="73" y="350"/>
                    <a:pt x="57" y="360"/>
                    <a:pt x="46" y="371"/>
                  </a:cubicBezTo>
                  <a:cubicBezTo>
                    <a:pt x="2" y="408"/>
                    <a:pt x="1" y="470"/>
                    <a:pt x="1" y="470"/>
                  </a:cubicBezTo>
                  <a:cubicBezTo>
                    <a:pt x="0" y="515"/>
                    <a:pt x="0" y="515"/>
                    <a:pt x="0" y="515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0" y="520"/>
                    <a:pt x="0" y="521"/>
                    <a:pt x="0" y="521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1" y="543"/>
                    <a:pt x="67" y="532"/>
                    <a:pt x="84" y="527"/>
                  </a:cubicBezTo>
                  <a:cubicBezTo>
                    <a:pt x="100" y="522"/>
                    <a:pt x="96" y="530"/>
                    <a:pt x="101" y="487"/>
                  </a:cubicBezTo>
                  <a:cubicBezTo>
                    <a:pt x="106" y="445"/>
                    <a:pt x="148" y="428"/>
                    <a:pt x="229" y="459"/>
                  </a:cubicBezTo>
                  <a:cubicBezTo>
                    <a:pt x="310" y="491"/>
                    <a:pt x="358" y="466"/>
                    <a:pt x="383" y="456"/>
                  </a:cubicBezTo>
                  <a:cubicBezTo>
                    <a:pt x="408" y="445"/>
                    <a:pt x="439" y="446"/>
                    <a:pt x="439" y="446"/>
                  </a:cubicBezTo>
                  <a:cubicBezTo>
                    <a:pt x="439" y="446"/>
                    <a:pt x="534" y="447"/>
                    <a:pt x="559" y="449"/>
                  </a:cubicBezTo>
                  <a:cubicBezTo>
                    <a:pt x="584" y="451"/>
                    <a:pt x="578" y="463"/>
                    <a:pt x="586" y="468"/>
                  </a:cubicBezTo>
                  <a:cubicBezTo>
                    <a:pt x="594" y="473"/>
                    <a:pt x="603" y="467"/>
                    <a:pt x="603" y="467"/>
                  </a:cubicBezTo>
                  <a:cubicBezTo>
                    <a:pt x="607" y="428"/>
                    <a:pt x="601" y="305"/>
                    <a:pt x="601" y="30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6920029" y="367549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7392217" y="367549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7150648" y="322747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4" name="组合 22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7310149" y="1754558"/>
            <a:ext cx="1254556" cy="1554228"/>
            <a:chOff x="9503550" y="2126560"/>
            <a:chExt cx="1672451" cy="2071944"/>
          </a:xfrm>
          <a:solidFill>
            <a:schemeClr val="accent4"/>
          </a:solidFill>
        </p:grpSpPr>
        <p:sp>
          <p:nvSpPr>
            <p:cNvPr id="24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10043706" y="2126560"/>
              <a:ext cx="1132295" cy="1014349"/>
            </a:xfrm>
            <a:custGeom>
              <a:avLst/>
              <a:gdLst>
                <a:gd name="T0" fmla="*/ 586 w 607"/>
                <a:gd name="T1" fmla="*/ 307 h 543"/>
                <a:gd name="T2" fmla="*/ 561 w 607"/>
                <a:gd name="T3" fmla="*/ 329 h 543"/>
                <a:gd name="T4" fmla="*/ 394 w 607"/>
                <a:gd name="T5" fmla="*/ 318 h 543"/>
                <a:gd name="T6" fmla="*/ 388 w 607"/>
                <a:gd name="T7" fmla="*/ 301 h 543"/>
                <a:gd name="T8" fmla="*/ 394 w 607"/>
                <a:gd name="T9" fmla="*/ 251 h 543"/>
                <a:gd name="T10" fmla="*/ 394 w 607"/>
                <a:gd name="T11" fmla="*/ 232 h 543"/>
                <a:gd name="T12" fmla="*/ 394 w 607"/>
                <a:gd name="T13" fmla="*/ 231 h 543"/>
                <a:gd name="T14" fmla="*/ 388 w 607"/>
                <a:gd name="T15" fmla="*/ 224 h 543"/>
                <a:gd name="T16" fmla="*/ 359 w 607"/>
                <a:gd name="T17" fmla="*/ 216 h 543"/>
                <a:gd name="T18" fmla="*/ 356 w 607"/>
                <a:gd name="T19" fmla="*/ 204 h 543"/>
                <a:gd name="T20" fmla="*/ 352 w 607"/>
                <a:gd name="T21" fmla="*/ 150 h 543"/>
                <a:gd name="T22" fmla="*/ 350 w 607"/>
                <a:gd name="T23" fmla="*/ 144 h 543"/>
                <a:gd name="T24" fmla="*/ 340 w 607"/>
                <a:gd name="T25" fmla="*/ 133 h 543"/>
                <a:gd name="T26" fmla="*/ 344 w 607"/>
                <a:gd name="T27" fmla="*/ 129 h 543"/>
                <a:gd name="T28" fmla="*/ 346 w 607"/>
                <a:gd name="T29" fmla="*/ 115 h 543"/>
                <a:gd name="T30" fmla="*/ 331 w 607"/>
                <a:gd name="T31" fmla="*/ 88 h 543"/>
                <a:gd name="T32" fmla="*/ 331 w 607"/>
                <a:gd name="T33" fmla="*/ 67 h 543"/>
                <a:gd name="T34" fmla="*/ 331 w 607"/>
                <a:gd name="T35" fmla="*/ 67 h 543"/>
                <a:gd name="T36" fmla="*/ 341 w 607"/>
                <a:gd name="T37" fmla="*/ 63 h 543"/>
                <a:gd name="T38" fmla="*/ 410 w 607"/>
                <a:gd name="T39" fmla="*/ 69 h 543"/>
                <a:gd name="T40" fmla="*/ 426 w 607"/>
                <a:gd name="T41" fmla="*/ 69 h 543"/>
                <a:gd name="T42" fmla="*/ 432 w 607"/>
                <a:gd name="T43" fmla="*/ 32 h 543"/>
                <a:gd name="T44" fmla="*/ 421 w 607"/>
                <a:gd name="T45" fmla="*/ 13 h 543"/>
                <a:gd name="T46" fmla="*/ 346 w 607"/>
                <a:gd name="T47" fmla="*/ 18 h 543"/>
                <a:gd name="T48" fmla="*/ 345 w 607"/>
                <a:gd name="T49" fmla="*/ 17 h 543"/>
                <a:gd name="T50" fmla="*/ 344 w 607"/>
                <a:gd name="T51" fmla="*/ 15 h 543"/>
                <a:gd name="T52" fmla="*/ 343 w 607"/>
                <a:gd name="T53" fmla="*/ 15 h 543"/>
                <a:gd name="T54" fmla="*/ 316 w 607"/>
                <a:gd name="T55" fmla="*/ 2 h 543"/>
                <a:gd name="T56" fmla="*/ 312 w 607"/>
                <a:gd name="T57" fmla="*/ 1 h 543"/>
                <a:gd name="T58" fmla="*/ 281 w 607"/>
                <a:gd name="T59" fmla="*/ 13 h 543"/>
                <a:gd name="T60" fmla="*/ 270 w 607"/>
                <a:gd name="T61" fmla="*/ 16 h 543"/>
                <a:gd name="T62" fmla="*/ 187 w 607"/>
                <a:gd name="T63" fmla="*/ 10 h 543"/>
                <a:gd name="T64" fmla="*/ 195 w 607"/>
                <a:gd name="T65" fmla="*/ 62 h 543"/>
                <a:gd name="T66" fmla="*/ 271 w 607"/>
                <a:gd name="T67" fmla="*/ 60 h 543"/>
                <a:gd name="T68" fmla="*/ 279 w 607"/>
                <a:gd name="T69" fmla="*/ 61 h 543"/>
                <a:gd name="T70" fmla="*/ 283 w 607"/>
                <a:gd name="T71" fmla="*/ 65 h 543"/>
                <a:gd name="T72" fmla="*/ 268 w 607"/>
                <a:gd name="T73" fmla="*/ 114 h 543"/>
                <a:gd name="T74" fmla="*/ 273 w 607"/>
                <a:gd name="T75" fmla="*/ 131 h 543"/>
                <a:gd name="T76" fmla="*/ 262 w 607"/>
                <a:gd name="T77" fmla="*/ 146 h 543"/>
                <a:gd name="T78" fmla="*/ 260 w 607"/>
                <a:gd name="T79" fmla="*/ 200 h 543"/>
                <a:gd name="T80" fmla="*/ 253 w 607"/>
                <a:gd name="T81" fmla="*/ 207 h 543"/>
                <a:gd name="T82" fmla="*/ 221 w 607"/>
                <a:gd name="T83" fmla="*/ 229 h 543"/>
                <a:gd name="T84" fmla="*/ 218 w 607"/>
                <a:gd name="T85" fmla="*/ 240 h 543"/>
                <a:gd name="T86" fmla="*/ 220 w 607"/>
                <a:gd name="T87" fmla="*/ 255 h 543"/>
                <a:gd name="T88" fmla="*/ 228 w 607"/>
                <a:gd name="T89" fmla="*/ 261 h 543"/>
                <a:gd name="T90" fmla="*/ 200 w 607"/>
                <a:gd name="T91" fmla="*/ 325 h 543"/>
                <a:gd name="T92" fmla="*/ 183 w 607"/>
                <a:gd name="T93" fmla="*/ 328 h 543"/>
                <a:gd name="T94" fmla="*/ 131 w 607"/>
                <a:gd name="T95" fmla="*/ 332 h 543"/>
                <a:gd name="T96" fmla="*/ 95 w 607"/>
                <a:gd name="T97" fmla="*/ 341 h 543"/>
                <a:gd name="T98" fmla="*/ 46 w 607"/>
                <a:gd name="T99" fmla="*/ 371 h 543"/>
                <a:gd name="T100" fmla="*/ 0 w 607"/>
                <a:gd name="T101" fmla="*/ 515 h 543"/>
                <a:gd name="T102" fmla="*/ 0 w 607"/>
                <a:gd name="T103" fmla="*/ 521 h 543"/>
                <a:gd name="T104" fmla="*/ 84 w 607"/>
                <a:gd name="T105" fmla="*/ 527 h 543"/>
                <a:gd name="T106" fmla="*/ 229 w 607"/>
                <a:gd name="T107" fmla="*/ 459 h 543"/>
                <a:gd name="T108" fmla="*/ 439 w 607"/>
                <a:gd name="T109" fmla="*/ 446 h 543"/>
                <a:gd name="T110" fmla="*/ 586 w 607"/>
                <a:gd name="T111" fmla="*/ 468 h 543"/>
                <a:gd name="T112" fmla="*/ 601 w 607"/>
                <a:gd name="T113" fmla="*/ 305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07" h="543">
                  <a:moveTo>
                    <a:pt x="601" y="305"/>
                  </a:moveTo>
                  <a:cubicBezTo>
                    <a:pt x="586" y="307"/>
                    <a:pt x="586" y="307"/>
                    <a:pt x="586" y="307"/>
                  </a:cubicBezTo>
                  <a:cubicBezTo>
                    <a:pt x="586" y="307"/>
                    <a:pt x="581" y="312"/>
                    <a:pt x="578" y="320"/>
                  </a:cubicBezTo>
                  <a:cubicBezTo>
                    <a:pt x="575" y="328"/>
                    <a:pt x="561" y="329"/>
                    <a:pt x="561" y="329"/>
                  </a:cubicBezTo>
                  <a:cubicBezTo>
                    <a:pt x="561" y="329"/>
                    <a:pt x="436" y="328"/>
                    <a:pt x="424" y="328"/>
                  </a:cubicBezTo>
                  <a:cubicBezTo>
                    <a:pt x="413" y="328"/>
                    <a:pt x="401" y="323"/>
                    <a:pt x="394" y="318"/>
                  </a:cubicBezTo>
                  <a:cubicBezTo>
                    <a:pt x="389" y="314"/>
                    <a:pt x="388" y="307"/>
                    <a:pt x="387" y="302"/>
                  </a:cubicBezTo>
                  <a:cubicBezTo>
                    <a:pt x="388" y="301"/>
                    <a:pt x="388" y="301"/>
                    <a:pt x="388" y="301"/>
                  </a:cubicBezTo>
                  <a:cubicBezTo>
                    <a:pt x="388" y="259"/>
                    <a:pt x="388" y="259"/>
                    <a:pt x="388" y="259"/>
                  </a:cubicBezTo>
                  <a:cubicBezTo>
                    <a:pt x="395" y="257"/>
                    <a:pt x="394" y="251"/>
                    <a:pt x="394" y="251"/>
                  </a:cubicBezTo>
                  <a:cubicBezTo>
                    <a:pt x="394" y="251"/>
                    <a:pt x="394" y="243"/>
                    <a:pt x="394" y="232"/>
                  </a:cubicBezTo>
                  <a:cubicBezTo>
                    <a:pt x="394" y="232"/>
                    <a:pt x="394" y="232"/>
                    <a:pt x="394" y="232"/>
                  </a:cubicBezTo>
                  <a:cubicBezTo>
                    <a:pt x="394" y="232"/>
                    <a:pt x="394" y="232"/>
                    <a:pt x="394" y="232"/>
                  </a:cubicBezTo>
                  <a:cubicBezTo>
                    <a:pt x="394" y="232"/>
                    <a:pt x="394" y="232"/>
                    <a:pt x="394" y="231"/>
                  </a:cubicBezTo>
                  <a:cubicBezTo>
                    <a:pt x="394" y="229"/>
                    <a:pt x="392" y="227"/>
                    <a:pt x="388" y="225"/>
                  </a:cubicBezTo>
                  <a:cubicBezTo>
                    <a:pt x="388" y="225"/>
                    <a:pt x="388" y="225"/>
                    <a:pt x="388" y="224"/>
                  </a:cubicBezTo>
                  <a:cubicBezTo>
                    <a:pt x="387" y="224"/>
                    <a:pt x="386" y="224"/>
                    <a:pt x="386" y="224"/>
                  </a:cubicBezTo>
                  <a:cubicBezTo>
                    <a:pt x="375" y="219"/>
                    <a:pt x="359" y="216"/>
                    <a:pt x="359" y="216"/>
                  </a:cubicBezTo>
                  <a:cubicBezTo>
                    <a:pt x="358" y="207"/>
                    <a:pt x="358" y="207"/>
                    <a:pt x="358" y="207"/>
                  </a:cubicBezTo>
                  <a:cubicBezTo>
                    <a:pt x="356" y="204"/>
                    <a:pt x="356" y="204"/>
                    <a:pt x="356" y="204"/>
                  </a:cubicBezTo>
                  <a:cubicBezTo>
                    <a:pt x="352" y="202"/>
                    <a:pt x="352" y="202"/>
                    <a:pt x="352" y="202"/>
                  </a:cubicBezTo>
                  <a:cubicBezTo>
                    <a:pt x="352" y="196"/>
                    <a:pt x="352" y="157"/>
                    <a:pt x="352" y="150"/>
                  </a:cubicBezTo>
                  <a:cubicBezTo>
                    <a:pt x="352" y="148"/>
                    <a:pt x="351" y="146"/>
                    <a:pt x="350" y="145"/>
                  </a:cubicBezTo>
                  <a:cubicBezTo>
                    <a:pt x="350" y="144"/>
                    <a:pt x="350" y="144"/>
                    <a:pt x="350" y="144"/>
                  </a:cubicBezTo>
                  <a:cubicBezTo>
                    <a:pt x="345" y="140"/>
                    <a:pt x="340" y="140"/>
                    <a:pt x="340" y="140"/>
                  </a:cubicBezTo>
                  <a:cubicBezTo>
                    <a:pt x="340" y="133"/>
                    <a:pt x="340" y="133"/>
                    <a:pt x="340" y="133"/>
                  </a:cubicBezTo>
                  <a:cubicBezTo>
                    <a:pt x="342" y="133"/>
                    <a:pt x="340" y="132"/>
                    <a:pt x="341" y="130"/>
                  </a:cubicBezTo>
                  <a:cubicBezTo>
                    <a:pt x="341" y="130"/>
                    <a:pt x="342" y="130"/>
                    <a:pt x="344" y="129"/>
                  </a:cubicBezTo>
                  <a:cubicBezTo>
                    <a:pt x="347" y="128"/>
                    <a:pt x="346" y="125"/>
                    <a:pt x="346" y="125"/>
                  </a:cubicBezTo>
                  <a:cubicBezTo>
                    <a:pt x="346" y="125"/>
                    <a:pt x="346" y="121"/>
                    <a:pt x="346" y="115"/>
                  </a:cubicBezTo>
                  <a:cubicBezTo>
                    <a:pt x="346" y="108"/>
                    <a:pt x="331" y="108"/>
                    <a:pt x="331" y="108"/>
                  </a:cubicBezTo>
                  <a:cubicBezTo>
                    <a:pt x="331" y="88"/>
                    <a:pt x="331" y="88"/>
                    <a:pt x="331" y="88"/>
                  </a:cubicBezTo>
                  <a:cubicBezTo>
                    <a:pt x="331" y="87"/>
                    <a:pt x="331" y="86"/>
                    <a:pt x="331" y="86"/>
                  </a:cubicBezTo>
                  <a:cubicBezTo>
                    <a:pt x="331" y="67"/>
                    <a:pt x="331" y="67"/>
                    <a:pt x="331" y="67"/>
                  </a:cubicBezTo>
                  <a:cubicBezTo>
                    <a:pt x="331" y="67"/>
                    <a:pt x="331" y="67"/>
                    <a:pt x="331" y="67"/>
                  </a:cubicBezTo>
                  <a:cubicBezTo>
                    <a:pt x="331" y="67"/>
                    <a:pt x="331" y="67"/>
                    <a:pt x="331" y="67"/>
                  </a:cubicBezTo>
                  <a:cubicBezTo>
                    <a:pt x="332" y="66"/>
                    <a:pt x="333" y="63"/>
                    <a:pt x="333" y="63"/>
                  </a:cubicBezTo>
                  <a:cubicBezTo>
                    <a:pt x="333" y="63"/>
                    <a:pt x="336" y="63"/>
                    <a:pt x="341" y="63"/>
                  </a:cubicBezTo>
                  <a:cubicBezTo>
                    <a:pt x="345" y="63"/>
                    <a:pt x="344" y="59"/>
                    <a:pt x="344" y="59"/>
                  </a:cubicBezTo>
                  <a:cubicBezTo>
                    <a:pt x="344" y="59"/>
                    <a:pt x="404" y="68"/>
                    <a:pt x="410" y="69"/>
                  </a:cubicBezTo>
                  <a:cubicBezTo>
                    <a:pt x="414" y="70"/>
                    <a:pt x="421" y="72"/>
                    <a:pt x="425" y="69"/>
                  </a:cubicBezTo>
                  <a:cubicBezTo>
                    <a:pt x="426" y="69"/>
                    <a:pt x="426" y="69"/>
                    <a:pt x="426" y="69"/>
                  </a:cubicBezTo>
                  <a:cubicBezTo>
                    <a:pt x="428" y="68"/>
                    <a:pt x="429" y="65"/>
                    <a:pt x="430" y="62"/>
                  </a:cubicBezTo>
                  <a:cubicBezTo>
                    <a:pt x="432" y="54"/>
                    <a:pt x="432" y="42"/>
                    <a:pt x="432" y="32"/>
                  </a:cubicBezTo>
                  <a:cubicBezTo>
                    <a:pt x="432" y="22"/>
                    <a:pt x="431" y="13"/>
                    <a:pt x="424" y="13"/>
                  </a:cubicBezTo>
                  <a:cubicBezTo>
                    <a:pt x="423" y="13"/>
                    <a:pt x="421" y="13"/>
                    <a:pt x="421" y="13"/>
                  </a:cubicBezTo>
                  <a:cubicBezTo>
                    <a:pt x="364" y="17"/>
                    <a:pt x="364" y="17"/>
                    <a:pt x="364" y="17"/>
                  </a:cubicBezTo>
                  <a:cubicBezTo>
                    <a:pt x="354" y="18"/>
                    <a:pt x="347" y="18"/>
                    <a:pt x="346" y="18"/>
                  </a:cubicBezTo>
                  <a:cubicBezTo>
                    <a:pt x="346" y="18"/>
                    <a:pt x="346" y="18"/>
                    <a:pt x="345" y="17"/>
                  </a:cubicBezTo>
                  <a:cubicBezTo>
                    <a:pt x="345" y="17"/>
                    <a:pt x="345" y="17"/>
                    <a:pt x="345" y="17"/>
                  </a:cubicBezTo>
                  <a:cubicBezTo>
                    <a:pt x="345" y="16"/>
                    <a:pt x="345" y="16"/>
                    <a:pt x="344" y="15"/>
                  </a:cubicBezTo>
                  <a:cubicBezTo>
                    <a:pt x="344" y="15"/>
                    <a:pt x="344" y="15"/>
                    <a:pt x="344" y="15"/>
                  </a:cubicBezTo>
                  <a:cubicBezTo>
                    <a:pt x="343" y="15"/>
                    <a:pt x="343" y="15"/>
                    <a:pt x="343" y="15"/>
                  </a:cubicBezTo>
                  <a:cubicBezTo>
                    <a:pt x="343" y="15"/>
                    <a:pt x="343" y="15"/>
                    <a:pt x="343" y="15"/>
                  </a:cubicBezTo>
                  <a:cubicBezTo>
                    <a:pt x="334" y="14"/>
                    <a:pt x="334" y="14"/>
                    <a:pt x="334" y="14"/>
                  </a:cubicBezTo>
                  <a:cubicBezTo>
                    <a:pt x="334" y="14"/>
                    <a:pt x="330" y="4"/>
                    <a:pt x="316" y="2"/>
                  </a:cubicBezTo>
                  <a:cubicBezTo>
                    <a:pt x="314" y="2"/>
                    <a:pt x="313" y="2"/>
                    <a:pt x="311" y="1"/>
                  </a:cubicBezTo>
                  <a:cubicBezTo>
                    <a:pt x="311" y="1"/>
                    <a:pt x="311" y="1"/>
                    <a:pt x="312" y="1"/>
                  </a:cubicBezTo>
                  <a:cubicBezTo>
                    <a:pt x="312" y="1"/>
                    <a:pt x="294" y="0"/>
                    <a:pt x="285" y="9"/>
                  </a:cubicBezTo>
                  <a:cubicBezTo>
                    <a:pt x="282" y="11"/>
                    <a:pt x="281" y="13"/>
                    <a:pt x="281" y="13"/>
                  </a:cubicBezTo>
                  <a:cubicBezTo>
                    <a:pt x="281" y="13"/>
                    <a:pt x="278" y="13"/>
                    <a:pt x="274" y="13"/>
                  </a:cubicBezTo>
                  <a:cubicBezTo>
                    <a:pt x="271" y="13"/>
                    <a:pt x="270" y="16"/>
                    <a:pt x="270" y="16"/>
                  </a:cubicBezTo>
                  <a:cubicBezTo>
                    <a:pt x="270" y="16"/>
                    <a:pt x="211" y="7"/>
                    <a:pt x="199" y="6"/>
                  </a:cubicBezTo>
                  <a:cubicBezTo>
                    <a:pt x="188" y="4"/>
                    <a:pt x="187" y="10"/>
                    <a:pt x="187" y="10"/>
                  </a:cubicBezTo>
                  <a:cubicBezTo>
                    <a:pt x="182" y="25"/>
                    <a:pt x="183" y="48"/>
                    <a:pt x="185" y="56"/>
                  </a:cubicBezTo>
                  <a:cubicBezTo>
                    <a:pt x="188" y="64"/>
                    <a:pt x="195" y="62"/>
                    <a:pt x="195" y="62"/>
                  </a:cubicBezTo>
                  <a:cubicBezTo>
                    <a:pt x="268" y="57"/>
                    <a:pt x="268" y="57"/>
                    <a:pt x="268" y="57"/>
                  </a:cubicBezTo>
                  <a:cubicBezTo>
                    <a:pt x="269" y="59"/>
                    <a:pt x="271" y="60"/>
                    <a:pt x="271" y="60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80" y="62"/>
                    <a:pt x="280" y="62"/>
                    <a:pt x="281" y="63"/>
                  </a:cubicBezTo>
                  <a:cubicBezTo>
                    <a:pt x="282" y="64"/>
                    <a:pt x="283" y="65"/>
                    <a:pt x="283" y="65"/>
                  </a:cubicBezTo>
                  <a:cubicBezTo>
                    <a:pt x="283" y="106"/>
                    <a:pt x="283" y="106"/>
                    <a:pt x="283" y="106"/>
                  </a:cubicBezTo>
                  <a:cubicBezTo>
                    <a:pt x="274" y="109"/>
                    <a:pt x="268" y="114"/>
                    <a:pt x="268" y="114"/>
                  </a:cubicBezTo>
                  <a:cubicBezTo>
                    <a:pt x="268" y="114"/>
                    <a:pt x="267" y="120"/>
                    <a:pt x="267" y="125"/>
                  </a:cubicBezTo>
                  <a:cubicBezTo>
                    <a:pt x="267" y="131"/>
                    <a:pt x="273" y="131"/>
                    <a:pt x="273" y="131"/>
                  </a:cubicBezTo>
                  <a:cubicBezTo>
                    <a:pt x="273" y="138"/>
                    <a:pt x="273" y="138"/>
                    <a:pt x="273" y="138"/>
                  </a:cubicBezTo>
                  <a:cubicBezTo>
                    <a:pt x="264" y="141"/>
                    <a:pt x="262" y="146"/>
                    <a:pt x="262" y="146"/>
                  </a:cubicBezTo>
                  <a:cubicBezTo>
                    <a:pt x="262" y="199"/>
                    <a:pt x="262" y="199"/>
                    <a:pt x="262" y="199"/>
                  </a:cubicBezTo>
                  <a:cubicBezTo>
                    <a:pt x="260" y="200"/>
                    <a:pt x="260" y="200"/>
                    <a:pt x="260" y="200"/>
                  </a:cubicBezTo>
                  <a:cubicBezTo>
                    <a:pt x="260" y="200"/>
                    <a:pt x="260" y="200"/>
                    <a:pt x="260" y="200"/>
                  </a:cubicBezTo>
                  <a:cubicBezTo>
                    <a:pt x="253" y="207"/>
                    <a:pt x="253" y="207"/>
                    <a:pt x="253" y="207"/>
                  </a:cubicBezTo>
                  <a:cubicBezTo>
                    <a:pt x="252" y="216"/>
                    <a:pt x="252" y="216"/>
                    <a:pt x="252" y="216"/>
                  </a:cubicBezTo>
                  <a:cubicBezTo>
                    <a:pt x="229" y="217"/>
                    <a:pt x="221" y="229"/>
                    <a:pt x="221" y="229"/>
                  </a:cubicBezTo>
                  <a:cubicBezTo>
                    <a:pt x="221" y="230"/>
                    <a:pt x="220" y="231"/>
                    <a:pt x="220" y="232"/>
                  </a:cubicBezTo>
                  <a:cubicBezTo>
                    <a:pt x="218" y="234"/>
                    <a:pt x="218" y="237"/>
                    <a:pt x="218" y="240"/>
                  </a:cubicBezTo>
                  <a:cubicBezTo>
                    <a:pt x="217" y="243"/>
                    <a:pt x="217" y="246"/>
                    <a:pt x="218" y="249"/>
                  </a:cubicBezTo>
                  <a:cubicBezTo>
                    <a:pt x="218" y="251"/>
                    <a:pt x="219" y="254"/>
                    <a:pt x="220" y="255"/>
                  </a:cubicBezTo>
                  <a:cubicBezTo>
                    <a:pt x="222" y="257"/>
                    <a:pt x="224" y="259"/>
                    <a:pt x="227" y="261"/>
                  </a:cubicBezTo>
                  <a:cubicBezTo>
                    <a:pt x="228" y="261"/>
                    <a:pt x="228" y="261"/>
                    <a:pt x="228" y="261"/>
                  </a:cubicBezTo>
                  <a:cubicBezTo>
                    <a:pt x="228" y="261"/>
                    <a:pt x="227" y="267"/>
                    <a:pt x="225" y="297"/>
                  </a:cubicBezTo>
                  <a:cubicBezTo>
                    <a:pt x="224" y="313"/>
                    <a:pt x="211" y="321"/>
                    <a:pt x="200" y="325"/>
                  </a:cubicBezTo>
                  <a:cubicBezTo>
                    <a:pt x="197" y="326"/>
                    <a:pt x="193" y="327"/>
                    <a:pt x="190" y="328"/>
                  </a:cubicBezTo>
                  <a:cubicBezTo>
                    <a:pt x="186" y="328"/>
                    <a:pt x="183" y="328"/>
                    <a:pt x="183" y="328"/>
                  </a:cubicBezTo>
                  <a:cubicBezTo>
                    <a:pt x="183" y="328"/>
                    <a:pt x="159" y="330"/>
                    <a:pt x="146" y="331"/>
                  </a:cubicBezTo>
                  <a:cubicBezTo>
                    <a:pt x="141" y="331"/>
                    <a:pt x="136" y="332"/>
                    <a:pt x="131" y="332"/>
                  </a:cubicBezTo>
                  <a:cubicBezTo>
                    <a:pt x="123" y="333"/>
                    <a:pt x="111" y="335"/>
                    <a:pt x="96" y="341"/>
                  </a:cubicBezTo>
                  <a:cubicBezTo>
                    <a:pt x="96" y="341"/>
                    <a:pt x="95" y="341"/>
                    <a:pt x="95" y="341"/>
                  </a:cubicBezTo>
                  <a:cubicBezTo>
                    <a:pt x="94" y="342"/>
                    <a:pt x="93" y="342"/>
                    <a:pt x="92" y="342"/>
                  </a:cubicBezTo>
                  <a:cubicBezTo>
                    <a:pt x="73" y="350"/>
                    <a:pt x="57" y="360"/>
                    <a:pt x="46" y="371"/>
                  </a:cubicBezTo>
                  <a:cubicBezTo>
                    <a:pt x="2" y="408"/>
                    <a:pt x="1" y="470"/>
                    <a:pt x="1" y="470"/>
                  </a:cubicBezTo>
                  <a:cubicBezTo>
                    <a:pt x="0" y="515"/>
                    <a:pt x="0" y="515"/>
                    <a:pt x="0" y="515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0" y="520"/>
                    <a:pt x="0" y="521"/>
                    <a:pt x="0" y="521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1" y="543"/>
                    <a:pt x="67" y="532"/>
                    <a:pt x="84" y="527"/>
                  </a:cubicBezTo>
                  <a:cubicBezTo>
                    <a:pt x="100" y="522"/>
                    <a:pt x="96" y="530"/>
                    <a:pt x="101" y="487"/>
                  </a:cubicBezTo>
                  <a:cubicBezTo>
                    <a:pt x="106" y="445"/>
                    <a:pt x="148" y="428"/>
                    <a:pt x="229" y="459"/>
                  </a:cubicBezTo>
                  <a:cubicBezTo>
                    <a:pt x="310" y="491"/>
                    <a:pt x="358" y="466"/>
                    <a:pt x="383" y="456"/>
                  </a:cubicBezTo>
                  <a:cubicBezTo>
                    <a:pt x="408" y="445"/>
                    <a:pt x="439" y="446"/>
                    <a:pt x="439" y="446"/>
                  </a:cubicBezTo>
                  <a:cubicBezTo>
                    <a:pt x="439" y="446"/>
                    <a:pt x="534" y="447"/>
                    <a:pt x="559" y="449"/>
                  </a:cubicBezTo>
                  <a:cubicBezTo>
                    <a:pt x="584" y="451"/>
                    <a:pt x="578" y="463"/>
                    <a:pt x="586" y="468"/>
                  </a:cubicBezTo>
                  <a:cubicBezTo>
                    <a:pt x="594" y="473"/>
                    <a:pt x="603" y="467"/>
                    <a:pt x="603" y="467"/>
                  </a:cubicBezTo>
                  <a:cubicBezTo>
                    <a:pt x="607" y="428"/>
                    <a:pt x="601" y="305"/>
                    <a:pt x="601" y="30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9706749" y="322747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10214750" y="322747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9948597" y="367549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10417950" y="367549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9503550" y="367549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5" name="组合 29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2995270" y="1754558"/>
            <a:ext cx="1453921" cy="1902816"/>
            <a:chOff x="3751376" y="2126560"/>
            <a:chExt cx="1938225" cy="2536648"/>
          </a:xfrm>
          <a:solidFill>
            <a:schemeClr val="accent2"/>
          </a:solidFill>
        </p:grpSpPr>
        <p:sp>
          <p:nvSpPr>
            <p:cNvPr id="31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4557306" y="2126560"/>
              <a:ext cx="1132295" cy="1014349"/>
            </a:xfrm>
            <a:custGeom>
              <a:avLst/>
              <a:gdLst>
                <a:gd name="T0" fmla="*/ 586 w 607"/>
                <a:gd name="T1" fmla="*/ 307 h 543"/>
                <a:gd name="T2" fmla="*/ 561 w 607"/>
                <a:gd name="T3" fmla="*/ 329 h 543"/>
                <a:gd name="T4" fmla="*/ 394 w 607"/>
                <a:gd name="T5" fmla="*/ 318 h 543"/>
                <a:gd name="T6" fmla="*/ 388 w 607"/>
                <a:gd name="T7" fmla="*/ 301 h 543"/>
                <a:gd name="T8" fmla="*/ 394 w 607"/>
                <a:gd name="T9" fmla="*/ 251 h 543"/>
                <a:gd name="T10" fmla="*/ 394 w 607"/>
                <a:gd name="T11" fmla="*/ 232 h 543"/>
                <a:gd name="T12" fmla="*/ 394 w 607"/>
                <a:gd name="T13" fmla="*/ 231 h 543"/>
                <a:gd name="T14" fmla="*/ 388 w 607"/>
                <a:gd name="T15" fmla="*/ 224 h 543"/>
                <a:gd name="T16" fmla="*/ 359 w 607"/>
                <a:gd name="T17" fmla="*/ 216 h 543"/>
                <a:gd name="T18" fmla="*/ 356 w 607"/>
                <a:gd name="T19" fmla="*/ 204 h 543"/>
                <a:gd name="T20" fmla="*/ 352 w 607"/>
                <a:gd name="T21" fmla="*/ 150 h 543"/>
                <a:gd name="T22" fmla="*/ 350 w 607"/>
                <a:gd name="T23" fmla="*/ 144 h 543"/>
                <a:gd name="T24" fmla="*/ 340 w 607"/>
                <a:gd name="T25" fmla="*/ 133 h 543"/>
                <a:gd name="T26" fmla="*/ 344 w 607"/>
                <a:gd name="T27" fmla="*/ 129 h 543"/>
                <a:gd name="T28" fmla="*/ 346 w 607"/>
                <a:gd name="T29" fmla="*/ 115 h 543"/>
                <a:gd name="T30" fmla="*/ 331 w 607"/>
                <a:gd name="T31" fmla="*/ 88 h 543"/>
                <a:gd name="T32" fmla="*/ 331 w 607"/>
                <a:gd name="T33" fmla="*/ 67 h 543"/>
                <a:gd name="T34" fmla="*/ 331 w 607"/>
                <a:gd name="T35" fmla="*/ 67 h 543"/>
                <a:gd name="T36" fmla="*/ 341 w 607"/>
                <a:gd name="T37" fmla="*/ 63 h 543"/>
                <a:gd name="T38" fmla="*/ 410 w 607"/>
                <a:gd name="T39" fmla="*/ 69 h 543"/>
                <a:gd name="T40" fmla="*/ 426 w 607"/>
                <a:gd name="T41" fmla="*/ 69 h 543"/>
                <a:gd name="T42" fmla="*/ 432 w 607"/>
                <a:gd name="T43" fmla="*/ 32 h 543"/>
                <a:gd name="T44" fmla="*/ 421 w 607"/>
                <a:gd name="T45" fmla="*/ 13 h 543"/>
                <a:gd name="T46" fmla="*/ 346 w 607"/>
                <a:gd name="T47" fmla="*/ 18 h 543"/>
                <a:gd name="T48" fmla="*/ 345 w 607"/>
                <a:gd name="T49" fmla="*/ 17 h 543"/>
                <a:gd name="T50" fmla="*/ 344 w 607"/>
                <a:gd name="T51" fmla="*/ 15 h 543"/>
                <a:gd name="T52" fmla="*/ 343 w 607"/>
                <a:gd name="T53" fmla="*/ 15 h 543"/>
                <a:gd name="T54" fmla="*/ 316 w 607"/>
                <a:gd name="T55" fmla="*/ 2 h 543"/>
                <a:gd name="T56" fmla="*/ 312 w 607"/>
                <a:gd name="T57" fmla="*/ 1 h 543"/>
                <a:gd name="T58" fmla="*/ 281 w 607"/>
                <a:gd name="T59" fmla="*/ 13 h 543"/>
                <a:gd name="T60" fmla="*/ 270 w 607"/>
                <a:gd name="T61" fmla="*/ 16 h 543"/>
                <a:gd name="T62" fmla="*/ 187 w 607"/>
                <a:gd name="T63" fmla="*/ 10 h 543"/>
                <a:gd name="T64" fmla="*/ 195 w 607"/>
                <a:gd name="T65" fmla="*/ 62 h 543"/>
                <a:gd name="T66" fmla="*/ 271 w 607"/>
                <a:gd name="T67" fmla="*/ 60 h 543"/>
                <a:gd name="T68" fmla="*/ 279 w 607"/>
                <a:gd name="T69" fmla="*/ 61 h 543"/>
                <a:gd name="T70" fmla="*/ 283 w 607"/>
                <a:gd name="T71" fmla="*/ 65 h 543"/>
                <a:gd name="T72" fmla="*/ 268 w 607"/>
                <a:gd name="T73" fmla="*/ 114 h 543"/>
                <a:gd name="T74" fmla="*/ 273 w 607"/>
                <a:gd name="T75" fmla="*/ 131 h 543"/>
                <a:gd name="T76" fmla="*/ 262 w 607"/>
                <a:gd name="T77" fmla="*/ 146 h 543"/>
                <a:gd name="T78" fmla="*/ 260 w 607"/>
                <a:gd name="T79" fmla="*/ 200 h 543"/>
                <a:gd name="T80" fmla="*/ 253 w 607"/>
                <a:gd name="T81" fmla="*/ 207 h 543"/>
                <a:gd name="T82" fmla="*/ 221 w 607"/>
                <a:gd name="T83" fmla="*/ 229 h 543"/>
                <a:gd name="T84" fmla="*/ 218 w 607"/>
                <a:gd name="T85" fmla="*/ 240 h 543"/>
                <a:gd name="T86" fmla="*/ 220 w 607"/>
                <a:gd name="T87" fmla="*/ 255 h 543"/>
                <a:gd name="T88" fmla="*/ 228 w 607"/>
                <a:gd name="T89" fmla="*/ 261 h 543"/>
                <a:gd name="T90" fmla="*/ 200 w 607"/>
                <a:gd name="T91" fmla="*/ 325 h 543"/>
                <a:gd name="T92" fmla="*/ 183 w 607"/>
                <a:gd name="T93" fmla="*/ 328 h 543"/>
                <a:gd name="T94" fmla="*/ 131 w 607"/>
                <a:gd name="T95" fmla="*/ 332 h 543"/>
                <a:gd name="T96" fmla="*/ 95 w 607"/>
                <a:gd name="T97" fmla="*/ 341 h 543"/>
                <a:gd name="T98" fmla="*/ 46 w 607"/>
                <a:gd name="T99" fmla="*/ 371 h 543"/>
                <a:gd name="T100" fmla="*/ 0 w 607"/>
                <a:gd name="T101" fmla="*/ 515 h 543"/>
                <a:gd name="T102" fmla="*/ 0 w 607"/>
                <a:gd name="T103" fmla="*/ 521 h 543"/>
                <a:gd name="T104" fmla="*/ 84 w 607"/>
                <a:gd name="T105" fmla="*/ 527 h 543"/>
                <a:gd name="T106" fmla="*/ 229 w 607"/>
                <a:gd name="T107" fmla="*/ 459 h 543"/>
                <a:gd name="T108" fmla="*/ 439 w 607"/>
                <a:gd name="T109" fmla="*/ 446 h 543"/>
                <a:gd name="T110" fmla="*/ 586 w 607"/>
                <a:gd name="T111" fmla="*/ 468 h 543"/>
                <a:gd name="T112" fmla="*/ 601 w 607"/>
                <a:gd name="T113" fmla="*/ 305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07" h="543">
                  <a:moveTo>
                    <a:pt x="601" y="305"/>
                  </a:moveTo>
                  <a:cubicBezTo>
                    <a:pt x="586" y="307"/>
                    <a:pt x="586" y="307"/>
                    <a:pt x="586" y="307"/>
                  </a:cubicBezTo>
                  <a:cubicBezTo>
                    <a:pt x="586" y="307"/>
                    <a:pt x="581" y="312"/>
                    <a:pt x="578" y="320"/>
                  </a:cubicBezTo>
                  <a:cubicBezTo>
                    <a:pt x="575" y="328"/>
                    <a:pt x="561" y="329"/>
                    <a:pt x="561" y="329"/>
                  </a:cubicBezTo>
                  <a:cubicBezTo>
                    <a:pt x="561" y="329"/>
                    <a:pt x="436" y="328"/>
                    <a:pt x="424" y="328"/>
                  </a:cubicBezTo>
                  <a:cubicBezTo>
                    <a:pt x="413" y="328"/>
                    <a:pt x="401" y="323"/>
                    <a:pt x="394" y="318"/>
                  </a:cubicBezTo>
                  <a:cubicBezTo>
                    <a:pt x="389" y="314"/>
                    <a:pt x="388" y="307"/>
                    <a:pt x="387" y="302"/>
                  </a:cubicBezTo>
                  <a:cubicBezTo>
                    <a:pt x="388" y="301"/>
                    <a:pt x="388" y="301"/>
                    <a:pt x="388" y="301"/>
                  </a:cubicBezTo>
                  <a:cubicBezTo>
                    <a:pt x="388" y="259"/>
                    <a:pt x="388" y="259"/>
                    <a:pt x="388" y="259"/>
                  </a:cubicBezTo>
                  <a:cubicBezTo>
                    <a:pt x="395" y="257"/>
                    <a:pt x="394" y="251"/>
                    <a:pt x="394" y="251"/>
                  </a:cubicBezTo>
                  <a:cubicBezTo>
                    <a:pt x="394" y="251"/>
                    <a:pt x="394" y="243"/>
                    <a:pt x="394" y="232"/>
                  </a:cubicBezTo>
                  <a:cubicBezTo>
                    <a:pt x="394" y="232"/>
                    <a:pt x="394" y="232"/>
                    <a:pt x="394" y="232"/>
                  </a:cubicBezTo>
                  <a:cubicBezTo>
                    <a:pt x="394" y="232"/>
                    <a:pt x="394" y="232"/>
                    <a:pt x="394" y="232"/>
                  </a:cubicBezTo>
                  <a:cubicBezTo>
                    <a:pt x="394" y="232"/>
                    <a:pt x="394" y="232"/>
                    <a:pt x="394" y="231"/>
                  </a:cubicBezTo>
                  <a:cubicBezTo>
                    <a:pt x="394" y="229"/>
                    <a:pt x="392" y="227"/>
                    <a:pt x="388" y="225"/>
                  </a:cubicBezTo>
                  <a:cubicBezTo>
                    <a:pt x="388" y="225"/>
                    <a:pt x="388" y="225"/>
                    <a:pt x="388" y="224"/>
                  </a:cubicBezTo>
                  <a:cubicBezTo>
                    <a:pt x="387" y="224"/>
                    <a:pt x="386" y="224"/>
                    <a:pt x="386" y="224"/>
                  </a:cubicBezTo>
                  <a:cubicBezTo>
                    <a:pt x="375" y="219"/>
                    <a:pt x="359" y="216"/>
                    <a:pt x="359" y="216"/>
                  </a:cubicBezTo>
                  <a:cubicBezTo>
                    <a:pt x="358" y="207"/>
                    <a:pt x="358" y="207"/>
                    <a:pt x="358" y="207"/>
                  </a:cubicBezTo>
                  <a:cubicBezTo>
                    <a:pt x="356" y="204"/>
                    <a:pt x="356" y="204"/>
                    <a:pt x="356" y="204"/>
                  </a:cubicBezTo>
                  <a:cubicBezTo>
                    <a:pt x="352" y="202"/>
                    <a:pt x="352" y="202"/>
                    <a:pt x="352" y="202"/>
                  </a:cubicBezTo>
                  <a:cubicBezTo>
                    <a:pt x="352" y="196"/>
                    <a:pt x="352" y="157"/>
                    <a:pt x="352" y="150"/>
                  </a:cubicBezTo>
                  <a:cubicBezTo>
                    <a:pt x="352" y="148"/>
                    <a:pt x="351" y="146"/>
                    <a:pt x="350" y="145"/>
                  </a:cubicBezTo>
                  <a:cubicBezTo>
                    <a:pt x="350" y="144"/>
                    <a:pt x="350" y="144"/>
                    <a:pt x="350" y="144"/>
                  </a:cubicBezTo>
                  <a:cubicBezTo>
                    <a:pt x="345" y="140"/>
                    <a:pt x="340" y="140"/>
                    <a:pt x="340" y="140"/>
                  </a:cubicBezTo>
                  <a:cubicBezTo>
                    <a:pt x="340" y="133"/>
                    <a:pt x="340" y="133"/>
                    <a:pt x="340" y="133"/>
                  </a:cubicBezTo>
                  <a:cubicBezTo>
                    <a:pt x="342" y="133"/>
                    <a:pt x="340" y="132"/>
                    <a:pt x="341" y="130"/>
                  </a:cubicBezTo>
                  <a:cubicBezTo>
                    <a:pt x="341" y="130"/>
                    <a:pt x="342" y="130"/>
                    <a:pt x="344" y="129"/>
                  </a:cubicBezTo>
                  <a:cubicBezTo>
                    <a:pt x="347" y="128"/>
                    <a:pt x="346" y="125"/>
                    <a:pt x="346" y="125"/>
                  </a:cubicBezTo>
                  <a:cubicBezTo>
                    <a:pt x="346" y="125"/>
                    <a:pt x="346" y="121"/>
                    <a:pt x="346" y="115"/>
                  </a:cubicBezTo>
                  <a:cubicBezTo>
                    <a:pt x="346" y="108"/>
                    <a:pt x="331" y="108"/>
                    <a:pt x="331" y="108"/>
                  </a:cubicBezTo>
                  <a:cubicBezTo>
                    <a:pt x="331" y="88"/>
                    <a:pt x="331" y="88"/>
                    <a:pt x="331" y="88"/>
                  </a:cubicBezTo>
                  <a:cubicBezTo>
                    <a:pt x="331" y="87"/>
                    <a:pt x="331" y="86"/>
                    <a:pt x="331" y="86"/>
                  </a:cubicBezTo>
                  <a:cubicBezTo>
                    <a:pt x="331" y="67"/>
                    <a:pt x="331" y="67"/>
                    <a:pt x="331" y="67"/>
                  </a:cubicBezTo>
                  <a:cubicBezTo>
                    <a:pt x="331" y="67"/>
                    <a:pt x="331" y="67"/>
                    <a:pt x="331" y="67"/>
                  </a:cubicBezTo>
                  <a:cubicBezTo>
                    <a:pt x="331" y="67"/>
                    <a:pt x="331" y="67"/>
                    <a:pt x="331" y="67"/>
                  </a:cubicBezTo>
                  <a:cubicBezTo>
                    <a:pt x="332" y="66"/>
                    <a:pt x="333" y="63"/>
                    <a:pt x="333" y="63"/>
                  </a:cubicBezTo>
                  <a:cubicBezTo>
                    <a:pt x="333" y="63"/>
                    <a:pt x="336" y="63"/>
                    <a:pt x="341" y="63"/>
                  </a:cubicBezTo>
                  <a:cubicBezTo>
                    <a:pt x="345" y="63"/>
                    <a:pt x="344" y="59"/>
                    <a:pt x="344" y="59"/>
                  </a:cubicBezTo>
                  <a:cubicBezTo>
                    <a:pt x="344" y="59"/>
                    <a:pt x="404" y="68"/>
                    <a:pt x="410" y="69"/>
                  </a:cubicBezTo>
                  <a:cubicBezTo>
                    <a:pt x="414" y="70"/>
                    <a:pt x="421" y="72"/>
                    <a:pt x="425" y="69"/>
                  </a:cubicBezTo>
                  <a:cubicBezTo>
                    <a:pt x="426" y="69"/>
                    <a:pt x="426" y="69"/>
                    <a:pt x="426" y="69"/>
                  </a:cubicBezTo>
                  <a:cubicBezTo>
                    <a:pt x="428" y="68"/>
                    <a:pt x="429" y="65"/>
                    <a:pt x="430" y="62"/>
                  </a:cubicBezTo>
                  <a:cubicBezTo>
                    <a:pt x="432" y="54"/>
                    <a:pt x="432" y="42"/>
                    <a:pt x="432" y="32"/>
                  </a:cubicBezTo>
                  <a:cubicBezTo>
                    <a:pt x="432" y="22"/>
                    <a:pt x="431" y="13"/>
                    <a:pt x="424" y="13"/>
                  </a:cubicBezTo>
                  <a:cubicBezTo>
                    <a:pt x="423" y="13"/>
                    <a:pt x="421" y="13"/>
                    <a:pt x="421" y="13"/>
                  </a:cubicBezTo>
                  <a:cubicBezTo>
                    <a:pt x="364" y="17"/>
                    <a:pt x="364" y="17"/>
                    <a:pt x="364" y="17"/>
                  </a:cubicBezTo>
                  <a:cubicBezTo>
                    <a:pt x="354" y="18"/>
                    <a:pt x="347" y="18"/>
                    <a:pt x="346" y="18"/>
                  </a:cubicBezTo>
                  <a:cubicBezTo>
                    <a:pt x="346" y="18"/>
                    <a:pt x="346" y="18"/>
                    <a:pt x="345" y="17"/>
                  </a:cubicBezTo>
                  <a:cubicBezTo>
                    <a:pt x="345" y="17"/>
                    <a:pt x="345" y="17"/>
                    <a:pt x="345" y="17"/>
                  </a:cubicBezTo>
                  <a:cubicBezTo>
                    <a:pt x="345" y="16"/>
                    <a:pt x="345" y="16"/>
                    <a:pt x="344" y="15"/>
                  </a:cubicBezTo>
                  <a:cubicBezTo>
                    <a:pt x="344" y="15"/>
                    <a:pt x="344" y="15"/>
                    <a:pt x="344" y="15"/>
                  </a:cubicBezTo>
                  <a:cubicBezTo>
                    <a:pt x="343" y="15"/>
                    <a:pt x="343" y="15"/>
                    <a:pt x="343" y="15"/>
                  </a:cubicBezTo>
                  <a:cubicBezTo>
                    <a:pt x="343" y="15"/>
                    <a:pt x="343" y="15"/>
                    <a:pt x="343" y="15"/>
                  </a:cubicBezTo>
                  <a:cubicBezTo>
                    <a:pt x="334" y="14"/>
                    <a:pt x="334" y="14"/>
                    <a:pt x="334" y="14"/>
                  </a:cubicBezTo>
                  <a:cubicBezTo>
                    <a:pt x="334" y="14"/>
                    <a:pt x="330" y="4"/>
                    <a:pt x="316" y="2"/>
                  </a:cubicBezTo>
                  <a:cubicBezTo>
                    <a:pt x="314" y="2"/>
                    <a:pt x="313" y="2"/>
                    <a:pt x="311" y="1"/>
                  </a:cubicBezTo>
                  <a:cubicBezTo>
                    <a:pt x="311" y="1"/>
                    <a:pt x="311" y="1"/>
                    <a:pt x="312" y="1"/>
                  </a:cubicBezTo>
                  <a:cubicBezTo>
                    <a:pt x="312" y="1"/>
                    <a:pt x="294" y="0"/>
                    <a:pt x="285" y="9"/>
                  </a:cubicBezTo>
                  <a:cubicBezTo>
                    <a:pt x="282" y="11"/>
                    <a:pt x="281" y="13"/>
                    <a:pt x="281" y="13"/>
                  </a:cubicBezTo>
                  <a:cubicBezTo>
                    <a:pt x="281" y="13"/>
                    <a:pt x="278" y="13"/>
                    <a:pt x="274" y="13"/>
                  </a:cubicBezTo>
                  <a:cubicBezTo>
                    <a:pt x="271" y="13"/>
                    <a:pt x="270" y="16"/>
                    <a:pt x="270" y="16"/>
                  </a:cubicBezTo>
                  <a:cubicBezTo>
                    <a:pt x="270" y="16"/>
                    <a:pt x="211" y="7"/>
                    <a:pt x="199" y="6"/>
                  </a:cubicBezTo>
                  <a:cubicBezTo>
                    <a:pt x="188" y="4"/>
                    <a:pt x="187" y="10"/>
                    <a:pt x="187" y="10"/>
                  </a:cubicBezTo>
                  <a:cubicBezTo>
                    <a:pt x="182" y="25"/>
                    <a:pt x="183" y="48"/>
                    <a:pt x="185" y="56"/>
                  </a:cubicBezTo>
                  <a:cubicBezTo>
                    <a:pt x="188" y="64"/>
                    <a:pt x="195" y="62"/>
                    <a:pt x="195" y="62"/>
                  </a:cubicBezTo>
                  <a:cubicBezTo>
                    <a:pt x="268" y="57"/>
                    <a:pt x="268" y="57"/>
                    <a:pt x="268" y="57"/>
                  </a:cubicBezTo>
                  <a:cubicBezTo>
                    <a:pt x="269" y="59"/>
                    <a:pt x="271" y="60"/>
                    <a:pt x="271" y="60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80" y="62"/>
                    <a:pt x="280" y="62"/>
                    <a:pt x="281" y="63"/>
                  </a:cubicBezTo>
                  <a:cubicBezTo>
                    <a:pt x="282" y="64"/>
                    <a:pt x="283" y="65"/>
                    <a:pt x="283" y="65"/>
                  </a:cubicBezTo>
                  <a:cubicBezTo>
                    <a:pt x="283" y="106"/>
                    <a:pt x="283" y="106"/>
                    <a:pt x="283" y="106"/>
                  </a:cubicBezTo>
                  <a:cubicBezTo>
                    <a:pt x="274" y="109"/>
                    <a:pt x="268" y="114"/>
                    <a:pt x="268" y="114"/>
                  </a:cubicBezTo>
                  <a:cubicBezTo>
                    <a:pt x="268" y="114"/>
                    <a:pt x="267" y="120"/>
                    <a:pt x="267" y="125"/>
                  </a:cubicBezTo>
                  <a:cubicBezTo>
                    <a:pt x="267" y="131"/>
                    <a:pt x="273" y="131"/>
                    <a:pt x="273" y="131"/>
                  </a:cubicBezTo>
                  <a:cubicBezTo>
                    <a:pt x="273" y="138"/>
                    <a:pt x="273" y="138"/>
                    <a:pt x="273" y="138"/>
                  </a:cubicBezTo>
                  <a:cubicBezTo>
                    <a:pt x="264" y="141"/>
                    <a:pt x="262" y="146"/>
                    <a:pt x="262" y="146"/>
                  </a:cubicBezTo>
                  <a:cubicBezTo>
                    <a:pt x="262" y="199"/>
                    <a:pt x="262" y="199"/>
                    <a:pt x="262" y="199"/>
                  </a:cubicBezTo>
                  <a:cubicBezTo>
                    <a:pt x="260" y="200"/>
                    <a:pt x="260" y="200"/>
                    <a:pt x="260" y="200"/>
                  </a:cubicBezTo>
                  <a:cubicBezTo>
                    <a:pt x="260" y="200"/>
                    <a:pt x="260" y="200"/>
                    <a:pt x="260" y="200"/>
                  </a:cubicBezTo>
                  <a:cubicBezTo>
                    <a:pt x="253" y="207"/>
                    <a:pt x="253" y="207"/>
                    <a:pt x="253" y="207"/>
                  </a:cubicBezTo>
                  <a:cubicBezTo>
                    <a:pt x="252" y="216"/>
                    <a:pt x="252" y="216"/>
                    <a:pt x="252" y="216"/>
                  </a:cubicBezTo>
                  <a:cubicBezTo>
                    <a:pt x="229" y="217"/>
                    <a:pt x="221" y="229"/>
                    <a:pt x="221" y="229"/>
                  </a:cubicBezTo>
                  <a:cubicBezTo>
                    <a:pt x="221" y="230"/>
                    <a:pt x="220" y="231"/>
                    <a:pt x="220" y="232"/>
                  </a:cubicBezTo>
                  <a:cubicBezTo>
                    <a:pt x="218" y="234"/>
                    <a:pt x="218" y="237"/>
                    <a:pt x="218" y="240"/>
                  </a:cubicBezTo>
                  <a:cubicBezTo>
                    <a:pt x="217" y="243"/>
                    <a:pt x="217" y="246"/>
                    <a:pt x="218" y="249"/>
                  </a:cubicBezTo>
                  <a:cubicBezTo>
                    <a:pt x="218" y="251"/>
                    <a:pt x="219" y="254"/>
                    <a:pt x="220" y="255"/>
                  </a:cubicBezTo>
                  <a:cubicBezTo>
                    <a:pt x="222" y="257"/>
                    <a:pt x="224" y="259"/>
                    <a:pt x="227" y="261"/>
                  </a:cubicBezTo>
                  <a:cubicBezTo>
                    <a:pt x="228" y="261"/>
                    <a:pt x="228" y="261"/>
                    <a:pt x="228" y="261"/>
                  </a:cubicBezTo>
                  <a:cubicBezTo>
                    <a:pt x="228" y="261"/>
                    <a:pt x="227" y="267"/>
                    <a:pt x="225" y="297"/>
                  </a:cubicBezTo>
                  <a:cubicBezTo>
                    <a:pt x="224" y="313"/>
                    <a:pt x="211" y="321"/>
                    <a:pt x="200" y="325"/>
                  </a:cubicBezTo>
                  <a:cubicBezTo>
                    <a:pt x="197" y="326"/>
                    <a:pt x="193" y="327"/>
                    <a:pt x="190" y="328"/>
                  </a:cubicBezTo>
                  <a:cubicBezTo>
                    <a:pt x="186" y="328"/>
                    <a:pt x="183" y="328"/>
                    <a:pt x="183" y="328"/>
                  </a:cubicBezTo>
                  <a:cubicBezTo>
                    <a:pt x="183" y="328"/>
                    <a:pt x="159" y="330"/>
                    <a:pt x="146" y="331"/>
                  </a:cubicBezTo>
                  <a:cubicBezTo>
                    <a:pt x="141" y="331"/>
                    <a:pt x="136" y="332"/>
                    <a:pt x="131" y="332"/>
                  </a:cubicBezTo>
                  <a:cubicBezTo>
                    <a:pt x="123" y="333"/>
                    <a:pt x="111" y="335"/>
                    <a:pt x="96" y="341"/>
                  </a:cubicBezTo>
                  <a:cubicBezTo>
                    <a:pt x="96" y="341"/>
                    <a:pt x="95" y="341"/>
                    <a:pt x="95" y="341"/>
                  </a:cubicBezTo>
                  <a:cubicBezTo>
                    <a:pt x="94" y="342"/>
                    <a:pt x="93" y="342"/>
                    <a:pt x="92" y="342"/>
                  </a:cubicBezTo>
                  <a:cubicBezTo>
                    <a:pt x="73" y="350"/>
                    <a:pt x="57" y="360"/>
                    <a:pt x="46" y="371"/>
                  </a:cubicBezTo>
                  <a:cubicBezTo>
                    <a:pt x="2" y="408"/>
                    <a:pt x="1" y="470"/>
                    <a:pt x="1" y="470"/>
                  </a:cubicBezTo>
                  <a:cubicBezTo>
                    <a:pt x="0" y="515"/>
                    <a:pt x="0" y="515"/>
                    <a:pt x="0" y="515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0" y="520"/>
                    <a:pt x="0" y="521"/>
                    <a:pt x="0" y="521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1" y="543"/>
                    <a:pt x="67" y="532"/>
                    <a:pt x="84" y="527"/>
                  </a:cubicBezTo>
                  <a:cubicBezTo>
                    <a:pt x="100" y="522"/>
                    <a:pt x="96" y="530"/>
                    <a:pt x="101" y="487"/>
                  </a:cubicBezTo>
                  <a:cubicBezTo>
                    <a:pt x="106" y="445"/>
                    <a:pt x="148" y="428"/>
                    <a:pt x="229" y="459"/>
                  </a:cubicBezTo>
                  <a:cubicBezTo>
                    <a:pt x="310" y="491"/>
                    <a:pt x="358" y="466"/>
                    <a:pt x="383" y="456"/>
                  </a:cubicBezTo>
                  <a:cubicBezTo>
                    <a:pt x="408" y="445"/>
                    <a:pt x="439" y="446"/>
                    <a:pt x="439" y="446"/>
                  </a:cubicBezTo>
                  <a:cubicBezTo>
                    <a:pt x="439" y="446"/>
                    <a:pt x="534" y="447"/>
                    <a:pt x="559" y="449"/>
                  </a:cubicBezTo>
                  <a:cubicBezTo>
                    <a:pt x="584" y="451"/>
                    <a:pt x="578" y="463"/>
                    <a:pt x="586" y="468"/>
                  </a:cubicBezTo>
                  <a:cubicBezTo>
                    <a:pt x="594" y="473"/>
                    <a:pt x="603" y="467"/>
                    <a:pt x="603" y="467"/>
                  </a:cubicBezTo>
                  <a:cubicBezTo>
                    <a:pt x="607" y="428"/>
                    <a:pt x="601" y="305"/>
                    <a:pt x="601" y="30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4220349" y="322747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4728350" y="322747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4462197" y="367549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4931550" y="367549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4017150" y="3675496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7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4673601" y="4140200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0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5142954" y="4140200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1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3751376" y="4140200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2" name="Freeform 5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>
              <a:spLocks/>
            </p:cNvSpPr>
            <p:nvPr/>
          </p:nvSpPr>
          <p:spPr bwMode="auto">
            <a:xfrm>
              <a:off x="4220729" y="4140200"/>
              <a:ext cx="383809" cy="523008"/>
            </a:xfrm>
            <a:custGeom>
              <a:avLst/>
              <a:gdLst>
                <a:gd name="T0" fmla="*/ 859 w 860"/>
                <a:gd name="T1" fmla="*/ 714 h 1175"/>
                <a:gd name="T2" fmla="*/ 860 w 860"/>
                <a:gd name="T3" fmla="*/ 740 h 1175"/>
                <a:gd name="T4" fmla="*/ 430 w 860"/>
                <a:gd name="T5" fmla="*/ 1175 h 1175"/>
                <a:gd name="T6" fmla="*/ 0 w 860"/>
                <a:gd name="T7" fmla="*/ 740 h 1175"/>
                <a:gd name="T8" fmla="*/ 3 w 860"/>
                <a:gd name="T9" fmla="*/ 693 h 1175"/>
                <a:gd name="T10" fmla="*/ 430 w 860"/>
                <a:gd name="T11" fmla="*/ 0 h 1175"/>
                <a:gd name="T12" fmla="*/ 859 w 860"/>
                <a:gd name="T13" fmla="*/ 714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0" h="1175">
                  <a:moveTo>
                    <a:pt x="859" y="714"/>
                  </a:moveTo>
                  <a:cubicBezTo>
                    <a:pt x="860" y="723"/>
                    <a:pt x="860" y="732"/>
                    <a:pt x="860" y="740"/>
                  </a:cubicBezTo>
                  <a:cubicBezTo>
                    <a:pt x="860" y="981"/>
                    <a:pt x="668" y="1175"/>
                    <a:pt x="430" y="1175"/>
                  </a:cubicBezTo>
                  <a:cubicBezTo>
                    <a:pt x="193" y="1175"/>
                    <a:pt x="0" y="981"/>
                    <a:pt x="0" y="740"/>
                  </a:cubicBezTo>
                  <a:cubicBezTo>
                    <a:pt x="0" y="724"/>
                    <a:pt x="1" y="709"/>
                    <a:pt x="3" y="693"/>
                  </a:cubicBezTo>
                  <a:cubicBezTo>
                    <a:pt x="15" y="445"/>
                    <a:pt x="189" y="226"/>
                    <a:pt x="430" y="0"/>
                  </a:cubicBezTo>
                  <a:cubicBezTo>
                    <a:pt x="712" y="259"/>
                    <a:pt x="860" y="470"/>
                    <a:pt x="859" y="7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1941" tIns="60971" rIns="121941" bIns="60971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43" name="文本框 42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 txBox="1"/>
          <p:nvPr/>
        </p:nvSpPr>
        <p:spPr>
          <a:xfrm>
            <a:off x="707711" y="4072157"/>
            <a:ext cx="1575063" cy="838837"/>
          </a:xfrm>
          <a:prstGeom prst="rect">
            <a:avLst/>
          </a:prstGeom>
          <a:noFill/>
          <a:effectLst/>
        </p:spPr>
        <p:txBody>
          <a:bodyPr wrap="none" lIns="68592" tIns="34296" rIns="68592" bIns="34296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 txBox="1"/>
          <p:nvPr/>
        </p:nvSpPr>
        <p:spPr>
          <a:xfrm>
            <a:off x="2769074" y="4077521"/>
            <a:ext cx="1575063" cy="838837"/>
          </a:xfrm>
          <a:prstGeom prst="rect">
            <a:avLst/>
          </a:prstGeom>
          <a:noFill/>
          <a:effectLst/>
        </p:spPr>
        <p:txBody>
          <a:bodyPr wrap="none" lIns="68592" tIns="34296" rIns="68592" bIns="34296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 txBox="1"/>
          <p:nvPr/>
        </p:nvSpPr>
        <p:spPr>
          <a:xfrm>
            <a:off x="5004434" y="4077521"/>
            <a:ext cx="1575063" cy="838837"/>
          </a:xfrm>
          <a:prstGeom prst="rect">
            <a:avLst/>
          </a:prstGeom>
          <a:noFill/>
          <a:effectLst/>
        </p:spPr>
        <p:txBody>
          <a:bodyPr wrap="none" lIns="68592" tIns="34296" rIns="68592" bIns="34296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 txBox="1"/>
          <p:nvPr/>
        </p:nvSpPr>
        <p:spPr>
          <a:xfrm>
            <a:off x="7121702" y="4077521"/>
            <a:ext cx="1575063" cy="838837"/>
          </a:xfrm>
          <a:prstGeom prst="rect">
            <a:avLst/>
          </a:prstGeom>
          <a:noFill/>
          <a:effectLst/>
        </p:spPr>
        <p:txBody>
          <a:bodyPr wrap="none" lIns="68592" tIns="34296" rIns="68592" bIns="34296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594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7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" decel="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37"/>
          <p:cNvGrpSpPr/>
          <p:nvPr/>
        </p:nvGrpSpPr>
        <p:grpSpPr>
          <a:xfrm>
            <a:off x="539844" y="2550575"/>
            <a:ext cx="1885135" cy="773967"/>
            <a:chOff x="719667" y="3139031"/>
            <a:chExt cx="2513077" cy="622357"/>
          </a:xfrm>
        </p:grpSpPr>
        <p:sp>
          <p:nvSpPr>
            <p:cNvPr id="30" name="TextBox 16"/>
            <p:cNvSpPr txBox="1"/>
            <p:nvPr/>
          </p:nvSpPr>
          <p:spPr>
            <a:xfrm>
              <a:off x="719667" y="3299723"/>
              <a:ext cx="2513077" cy="461665"/>
            </a:xfrm>
            <a:prstGeom prst="rect">
              <a:avLst/>
            </a:prstGeom>
            <a:noFill/>
          </p:spPr>
          <p:txBody>
            <a:bodyPr wrap="square" lIns="144025" tIns="0" rIns="144025" bIns="0">
              <a:normAutofit/>
            </a:bodyPr>
            <a:lstStyle/>
            <a:p>
              <a:pPr algn="r" defTabSz="1219414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31" name="Rectangle 17"/>
            <p:cNvSpPr/>
            <p:nvPr/>
          </p:nvSpPr>
          <p:spPr>
            <a:xfrm>
              <a:off x="719667" y="3139031"/>
              <a:ext cx="2513077" cy="160692"/>
            </a:xfrm>
            <a:prstGeom prst="rect">
              <a:avLst/>
            </a:prstGeom>
          </p:spPr>
          <p:txBody>
            <a:bodyPr wrap="none" lIns="144025" tIns="0" rIns="144025" bIns="0">
              <a:normAutofit fontScale="925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2" name="Group 36"/>
          <p:cNvGrpSpPr/>
          <p:nvPr/>
        </p:nvGrpSpPr>
        <p:grpSpPr>
          <a:xfrm>
            <a:off x="6720609" y="2627358"/>
            <a:ext cx="1887034" cy="697183"/>
            <a:chOff x="8959257" y="3215839"/>
            <a:chExt cx="2515608" cy="622357"/>
          </a:xfrm>
        </p:grpSpPr>
        <p:sp>
          <p:nvSpPr>
            <p:cNvPr id="28" name="TextBox 19"/>
            <p:cNvSpPr txBox="1"/>
            <p:nvPr/>
          </p:nvSpPr>
          <p:spPr>
            <a:xfrm>
              <a:off x="8959257" y="3376531"/>
              <a:ext cx="2515608" cy="461665"/>
            </a:xfrm>
            <a:prstGeom prst="rect">
              <a:avLst/>
            </a:prstGeom>
            <a:noFill/>
          </p:spPr>
          <p:txBody>
            <a:bodyPr wrap="square" lIns="144025" tIns="0" rIns="144025" bIns="0">
              <a:normAutofit lnSpcReduction="10000"/>
            </a:bodyPr>
            <a:lstStyle/>
            <a:p>
              <a:pPr defTabSz="1219414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9" name="Rectangle 20"/>
            <p:cNvSpPr/>
            <p:nvPr/>
          </p:nvSpPr>
          <p:spPr>
            <a:xfrm>
              <a:off x="8959257" y="3215839"/>
              <a:ext cx="2515608" cy="160692"/>
            </a:xfrm>
            <a:prstGeom prst="rect">
              <a:avLst/>
            </a:prstGeom>
          </p:spPr>
          <p:txBody>
            <a:bodyPr wrap="none" lIns="144025" tIns="0" rIns="144025" bIns="0">
              <a:normAutofit fontScale="85000" lnSpcReduction="20000"/>
            </a:bodyPr>
            <a:lstStyle/>
            <a:p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3" name="Group 38"/>
          <p:cNvGrpSpPr/>
          <p:nvPr/>
        </p:nvGrpSpPr>
        <p:grpSpPr>
          <a:xfrm>
            <a:off x="3488471" y="1087457"/>
            <a:ext cx="2276590" cy="664202"/>
            <a:chOff x="4650487" y="1449227"/>
            <a:chExt cx="3034927" cy="622357"/>
          </a:xfrm>
        </p:grpSpPr>
        <p:sp>
          <p:nvSpPr>
            <p:cNvPr id="26" name="TextBox 22"/>
            <p:cNvSpPr txBox="1"/>
            <p:nvPr/>
          </p:nvSpPr>
          <p:spPr>
            <a:xfrm>
              <a:off x="4650487" y="1609919"/>
              <a:ext cx="3034927" cy="4616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ctr" defTabSz="1219414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7" name="Rectangle 23"/>
            <p:cNvSpPr/>
            <p:nvPr/>
          </p:nvSpPr>
          <p:spPr>
            <a:xfrm>
              <a:off x="4650487" y="1449227"/>
              <a:ext cx="3034927" cy="160692"/>
            </a:xfrm>
            <a:prstGeom prst="rect">
              <a:avLst/>
            </a:prstGeom>
          </p:spPr>
          <p:txBody>
            <a:bodyPr wrap="none" lIns="0" tIns="0" rIns="0" bIns="0">
              <a:normAutofit fontScale="85000" lnSpcReduction="20000"/>
            </a:bodyPr>
            <a:lstStyle/>
            <a:p>
              <a:pPr algn="ctr"/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424980" y="1098968"/>
            <a:ext cx="4353431" cy="3514637"/>
            <a:chOff x="2424558" y="1098429"/>
            <a:chExt cx="4352675" cy="3514027"/>
          </a:xfrm>
        </p:grpSpPr>
        <p:grpSp>
          <p:nvGrpSpPr>
            <p:cNvPr id="38" name="组合 37"/>
            <p:cNvGrpSpPr/>
            <p:nvPr/>
          </p:nvGrpSpPr>
          <p:grpSpPr>
            <a:xfrm>
              <a:off x="2424558" y="2844057"/>
              <a:ext cx="4294884" cy="1768399"/>
              <a:chOff x="2424558" y="2844057"/>
              <a:chExt cx="4294884" cy="1768399"/>
            </a:xfrm>
          </p:grpSpPr>
          <p:sp>
            <p:nvSpPr>
              <p:cNvPr id="5" name="Freeform: Shape 4"/>
              <p:cNvSpPr>
                <a:spLocks/>
              </p:cNvSpPr>
              <p:nvPr/>
            </p:nvSpPr>
            <p:spPr bwMode="auto">
              <a:xfrm>
                <a:off x="2424558" y="3837460"/>
                <a:ext cx="2148852" cy="774996"/>
              </a:xfrm>
              <a:custGeom>
                <a:avLst/>
                <a:gdLst/>
                <a:ahLst/>
                <a:cxnLst>
                  <a:cxn ang="0">
                    <a:pos x="761" y="550"/>
                  </a:cxn>
                  <a:cxn ang="0">
                    <a:pos x="0" y="278"/>
                  </a:cxn>
                  <a:cxn ang="0">
                    <a:pos x="767" y="0"/>
                  </a:cxn>
                  <a:cxn ang="0">
                    <a:pos x="1525" y="275"/>
                  </a:cxn>
                  <a:cxn ang="0">
                    <a:pos x="761" y="550"/>
                  </a:cxn>
                </a:cxnLst>
                <a:rect l="0" t="0" r="r" b="b"/>
                <a:pathLst>
                  <a:path w="1525" h="550">
                    <a:moveTo>
                      <a:pt x="761" y="550"/>
                    </a:moveTo>
                    <a:lnTo>
                      <a:pt x="0" y="278"/>
                    </a:lnTo>
                    <a:lnTo>
                      <a:pt x="767" y="0"/>
                    </a:lnTo>
                    <a:lnTo>
                      <a:pt x="1525" y="275"/>
                    </a:lnTo>
                    <a:lnTo>
                      <a:pt x="761" y="550"/>
                    </a:lnTo>
                    <a:close/>
                  </a:path>
                </a:pathLst>
              </a:custGeom>
              <a:solidFill>
                <a:srgbClr val="E4E4E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" name="组合 1"/>
              <p:cNvGrpSpPr/>
              <p:nvPr/>
            </p:nvGrpSpPr>
            <p:grpSpPr>
              <a:xfrm>
                <a:off x="2424558" y="3046965"/>
                <a:ext cx="4294884" cy="1177993"/>
                <a:chOff x="2424558" y="3046965"/>
                <a:chExt cx="4294884" cy="1177993"/>
              </a:xfrm>
            </p:grpSpPr>
            <p:sp>
              <p:nvSpPr>
                <p:cNvPr id="4" name="Freeform: Shape 3"/>
                <p:cNvSpPr>
                  <a:spLocks/>
                </p:cNvSpPr>
                <p:nvPr/>
              </p:nvSpPr>
              <p:spPr bwMode="auto">
                <a:xfrm>
                  <a:off x="2424558" y="3046965"/>
                  <a:ext cx="2153078" cy="790495"/>
                </a:xfrm>
                <a:custGeom>
                  <a:avLst/>
                  <a:gdLst/>
                  <a:ahLst/>
                  <a:cxnLst>
                    <a:cxn ang="0">
                      <a:pos x="1528" y="281"/>
                    </a:cxn>
                    <a:cxn ang="0">
                      <a:pos x="767" y="561"/>
                    </a:cxn>
                    <a:cxn ang="0">
                      <a:pos x="0" y="281"/>
                    </a:cxn>
                    <a:cxn ang="0">
                      <a:pos x="761" y="0"/>
                    </a:cxn>
                    <a:cxn ang="0">
                      <a:pos x="1528" y="281"/>
                    </a:cxn>
                  </a:cxnLst>
                  <a:rect l="0" t="0" r="r" b="b"/>
                  <a:pathLst>
                    <a:path w="1528" h="561">
                      <a:moveTo>
                        <a:pt x="1528" y="281"/>
                      </a:moveTo>
                      <a:lnTo>
                        <a:pt x="767" y="561"/>
                      </a:lnTo>
                      <a:lnTo>
                        <a:pt x="0" y="281"/>
                      </a:lnTo>
                      <a:lnTo>
                        <a:pt x="761" y="0"/>
                      </a:lnTo>
                      <a:lnTo>
                        <a:pt x="1528" y="281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" name="Freeform: Shape 5"/>
                <p:cNvSpPr>
                  <a:spLocks/>
                </p:cNvSpPr>
                <p:nvPr/>
              </p:nvSpPr>
              <p:spPr bwMode="auto">
                <a:xfrm>
                  <a:off x="3505325" y="3442917"/>
                  <a:ext cx="2141806" cy="782041"/>
                </a:xfrm>
                <a:custGeom>
                  <a:avLst/>
                  <a:gdLst/>
                  <a:ahLst/>
                  <a:cxnLst>
                    <a:cxn ang="0">
                      <a:pos x="758" y="555"/>
                    </a:cxn>
                    <a:cxn ang="0">
                      <a:pos x="0" y="280"/>
                    </a:cxn>
                    <a:cxn ang="0">
                      <a:pos x="761" y="0"/>
                    </a:cxn>
                    <a:cxn ang="0">
                      <a:pos x="1520" y="277"/>
                    </a:cxn>
                    <a:cxn ang="0">
                      <a:pos x="758" y="555"/>
                    </a:cxn>
                  </a:cxnLst>
                  <a:rect l="0" t="0" r="r" b="b"/>
                  <a:pathLst>
                    <a:path w="1520" h="555">
                      <a:moveTo>
                        <a:pt x="758" y="555"/>
                      </a:moveTo>
                      <a:lnTo>
                        <a:pt x="0" y="280"/>
                      </a:lnTo>
                      <a:lnTo>
                        <a:pt x="761" y="0"/>
                      </a:lnTo>
                      <a:lnTo>
                        <a:pt x="1520" y="277"/>
                      </a:lnTo>
                      <a:lnTo>
                        <a:pt x="758" y="555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" name="Freeform: Shape 6"/>
                <p:cNvSpPr>
                  <a:spLocks/>
                </p:cNvSpPr>
                <p:nvPr/>
              </p:nvSpPr>
              <p:spPr bwMode="auto">
                <a:xfrm>
                  <a:off x="4577636" y="3051192"/>
                  <a:ext cx="2141806" cy="782041"/>
                </a:xfrm>
                <a:custGeom>
                  <a:avLst/>
                  <a:gdLst/>
                  <a:ahLst/>
                  <a:cxnLst>
                    <a:cxn ang="0">
                      <a:pos x="762" y="555"/>
                    </a:cxn>
                    <a:cxn ang="0">
                      <a:pos x="759" y="555"/>
                    </a:cxn>
                    <a:cxn ang="0">
                      <a:pos x="0" y="278"/>
                    </a:cxn>
                    <a:cxn ang="0">
                      <a:pos x="762" y="0"/>
                    </a:cxn>
                    <a:cxn ang="0">
                      <a:pos x="1520" y="278"/>
                    </a:cxn>
                    <a:cxn ang="0">
                      <a:pos x="762" y="555"/>
                    </a:cxn>
                  </a:cxnLst>
                  <a:rect l="0" t="0" r="r" b="b"/>
                  <a:pathLst>
                    <a:path w="1520" h="555">
                      <a:moveTo>
                        <a:pt x="762" y="555"/>
                      </a:moveTo>
                      <a:lnTo>
                        <a:pt x="759" y="555"/>
                      </a:lnTo>
                      <a:lnTo>
                        <a:pt x="0" y="278"/>
                      </a:lnTo>
                      <a:lnTo>
                        <a:pt x="762" y="0"/>
                      </a:lnTo>
                      <a:lnTo>
                        <a:pt x="1520" y="278"/>
                      </a:lnTo>
                      <a:lnTo>
                        <a:pt x="762" y="555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8" name="Freeform: Shape 7"/>
              <p:cNvSpPr>
                <a:spLocks/>
              </p:cNvSpPr>
              <p:nvPr/>
            </p:nvSpPr>
            <p:spPr bwMode="auto">
              <a:xfrm>
                <a:off x="4577636" y="3833234"/>
                <a:ext cx="2141806" cy="774996"/>
              </a:xfrm>
              <a:custGeom>
                <a:avLst/>
                <a:gdLst/>
                <a:ahLst/>
                <a:cxnLst>
                  <a:cxn ang="0">
                    <a:pos x="762" y="0"/>
                  </a:cxn>
                  <a:cxn ang="0">
                    <a:pos x="1520" y="278"/>
                  </a:cxn>
                  <a:cxn ang="0">
                    <a:pos x="742" y="550"/>
                  </a:cxn>
                  <a:cxn ang="0">
                    <a:pos x="0" y="278"/>
                  </a:cxn>
                  <a:cxn ang="0">
                    <a:pos x="0" y="275"/>
                  </a:cxn>
                  <a:cxn ang="0">
                    <a:pos x="759" y="0"/>
                  </a:cxn>
                  <a:cxn ang="0">
                    <a:pos x="762" y="0"/>
                  </a:cxn>
                </a:cxnLst>
                <a:rect l="0" t="0" r="r" b="b"/>
                <a:pathLst>
                  <a:path w="1520" h="550">
                    <a:moveTo>
                      <a:pt x="762" y="0"/>
                    </a:moveTo>
                    <a:lnTo>
                      <a:pt x="1520" y="278"/>
                    </a:lnTo>
                    <a:lnTo>
                      <a:pt x="742" y="550"/>
                    </a:lnTo>
                    <a:lnTo>
                      <a:pt x="0" y="278"/>
                    </a:lnTo>
                    <a:lnTo>
                      <a:pt x="0" y="275"/>
                    </a:lnTo>
                    <a:lnTo>
                      <a:pt x="759" y="0"/>
                    </a:lnTo>
                    <a:lnTo>
                      <a:pt x="762" y="0"/>
                    </a:lnTo>
                    <a:close/>
                  </a:path>
                </a:pathLst>
              </a:custGeom>
              <a:solidFill>
                <a:srgbClr val="E4E4E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9" name="Group 8"/>
              <p:cNvGrpSpPr/>
              <p:nvPr/>
            </p:nvGrpSpPr>
            <p:grpSpPr>
              <a:xfrm>
                <a:off x="3923822" y="2844057"/>
                <a:ext cx="1283675" cy="1131493"/>
                <a:chOff x="3841750" y="2522538"/>
                <a:chExt cx="1446213" cy="1274762"/>
              </a:xfrm>
            </p:grpSpPr>
            <p:sp>
              <p:nvSpPr>
                <p:cNvPr id="34" name="Freeform: Shape 9"/>
                <p:cNvSpPr>
                  <a:spLocks/>
                </p:cNvSpPr>
                <p:nvPr/>
              </p:nvSpPr>
              <p:spPr bwMode="auto">
                <a:xfrm>
                  <a:off x="3841750" y="2522538"/>
                  <a:ext cx="1443038" cy="517525"/>
                </a:xfrm>
                <a:custGeom>
                  <a:avLst/>
                  <a:gdLst/>
                  <a:ahLst/>
                  <a:cxnLst>
                    <a:cxn ang="0">
                      <a:pos x="0" y="159"/>
                    </a:cxn>
                    <a:cxn ang="0">
                      <a:pos x="464" y="0"/>
                    </a:cxn>
                    <a:cxn ang="0">
                      <a:pos x="909" y="159"/>
                    </a:cxn>
                    <a:cxn ang="0">
                      <a:pos x="464" y="326"/>
                    </a:cxn>
                    <a:cxn ang="0">
                      <a:pos x="0" y="159"/>
                    </a:cxn>
                  </a:cxnLst>
                  <a:rect l="0" t="0" r="r" b="b"/>
                  <a:pathLst>
                    <a:path w="909" h="326">
                      <a:moveTo>
                        <a:pt x="0" y="159"/>
                      </a:moveTo>
                      <a:lnTo>
                        <a:pt x="464" y="0"/>
                      </a:lnTo>
                      <a:lnTo>
                        <a:pt x="909" y="159"/>
                      </a:lnTo>
                      <a:lnTo>
                        <a:pt x="464" y="326"/>
                      </a:lnTo>
                      <a:lnTo>
                        <a:pt x="0" y="159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10"/>
                <p:cNvSpPr>
                  <a:spLocks/>
                </p:cNvSpPr>
                <p:nvPr/>
              </p:nvSpPr>
              <p:spPr bwMode="auto">
                <a:xfrm>
                  <a:off x="3841750" y="2774950"/>
                  <a:ext cx="736599" cy="1022350"/>
                </a:xfrm>
                <a:custGeom>
                  <a:avLst/>
                  <a:gdLst/>
                  <a:ahLst/>
                  <a:cxnLst>
                    <a:cxn ang="0">
                      <a:pos x="0" y="479"/>
                    </a:cxn>
                    <a:cxn ang="0">
                      <a:pos x="0" y="0"/>
                    </a:cxn>
                    <a:cxn ang="0">
                      <a:pos x="464" y="167"/>
                    </a:cxn>
                    <a:cxn ang="0">
                      <a:pos x="464" y="644"/>
                    </a:cxn>
                    <a:cxn ang="0">
                      <a:pos x="0" y="479"/>
                    </a:cxn>
                  </a:cxnLst>
                  <a:rect l="0" t="0" r="r" b="b"/>
                  <a:pathLst>
                    <a:path w="464" h="644">
                      <a:moveTo>
                        <a:pt x="0" y="479"/>
                      </a:moveTo>
                      <a:lnTo>
                        <a:pt x="0" y="0"/>
                      </a:lnTo>
                      <a:lnTo>
                        <a:pt x="464" y="167"/>
                      </a:lnTo>
                      <a:lnTo>
                        <a:pt x="464" y="644"/>
                      </a:lnTo>
                      <a:lnTo>
                        <a:pt x="0" y="479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  <a:alpha val="98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6" name="Freeform: Shape 11"/>
                <p:cNvSpPr>
                  <a:spLocks/>
                </p:cNvSpPr>
                <p:nvPr/>
              </p:nvSpPr>
              <p:spPr bwMode="auto">
                <a:xfrm>
                  <a:off x="4578350" y="2774950"/>
                  <a:ext cx="709613" cy="1022350"/>
                </a:xfrm>
                <a:custGeom>
                  <a:avLst/>
                  <a:gdLst/>
                  <a:ahLst/>
                  <a:cxnLst>
                    <a:cxn ang="0">
                      <a:pos x="447" y="482"/>
                    </a:cxn>
                    <a:cxn ang="0">
                      <a:pos x="445" y="482"/>
                    </a:cxn>
                    <a:cxn ang="0">
                      <a:pos x="0" y="644"/>
                    </a:cxn>
                    <a:cxn ang="0">
                      <a:pos x="0" y="167"/>
                    </a:cxn>
                    <a:cxn ang="0">
                      <a:pos x="445" y="0"/>
                    </a:cxn>
                    <a:cxn ang="0">
                      <a:pos x="447" y="482"/>
                    </a:cxn>
                  </a:cxnLst>
                  <a:rect l="0" t="0" r="r" b="b"/>
                  <a:pathLst>
                    <a:path w="447" h="644">
                      <a:moveTo>
                        <a:pt x="447" y="482"/>
                      </a:moveTo>
                      <a:lnTo>
                        <a:pt x="445" y="482"/>
                      </a:lnTo>
                      <a:lnTo>
                        <a:pt x="0" y="644"/>
                      </a:lnTo>
                      <a:lnTo>
                        <a:pt x="0" y="167"/>
                      </a:lnTo>
                      <a:lnTo>
                        <a:pt x="445" y="0"/>
                      </a:lnTo>
                      <a:lnTo>
                        <a:pt x="447" y="482"/>
                      </a:ln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39" name="组合 38"/>
            <p:cNvGrpSpPr/>
            <p:nvPr/>
          </p:nvGrpSpPr>
          <p:grpSpPr>
            <a:xfrm>
              <a:off x="2424558" y="1098429"/>
              <a:ext cx="4352675" cy="2344488"/>
              <a:chOff x="2424558" y="1098429"/>
              <a:chExt cx="4352675" cy="2344488"/>
            </a:xfrm>
          </p:grpSpPr>
          <p:grpSp>
            <p:nvGrpSpPr>
              <p:cNvPr id="10" name="Group 12"/>
              <p:cNvGrpSpPr/>
              <p:nvPr/>
            </p:nvGrpSpPr>
            <p:grpSpPr>
              <a:xfrm>
                <a:off x="5651357" y="1921108"/>
                <a:ext cx="1068085" cy="1521809"/>
                <a:chOff x="5651357" y="2069468"/>
                <a:chExt cx="1068085" cy="1521809"/>
              </a:xfrm>
            </p:grpSpPr>
            <p:sp>
              <p:nvSpPr>
                <p:cNvPr id="32" name="Freeform: Shape 13"/>
                <p:cNvSpPr>
                  <a:spLocks/>
                </p:cNvSpPr>
                <p:nvPr/>
              </p:nvSpPr>
              <p:spPr bwMode="auto">
                <a:xfrm>
                  <a:off x="5651357" y="2069468"/>
                  <a:ext cx="1068085" cy="1521809"/>
                </a:xfrm>
                <a:custGeom>
                  <a:avLst/>
                  <a:gdLst/>
                  <a:ahLst/>
                  <a:cxnLst>
                    <a:cxn ang="0">
                      <a:pos x="758" y="272"/>
                    </a:cxn>
                    <a:cxn ang="0">
                      <a:pos x="758" y="1080"/>
                    </a:cxn>
                    <a:cxn ang="0">
                      <a:pos x="0" y="802"/>
                    </a:cxn>
                    <a:cxn ang="0">
                      <a:pos x="0" y="0"/>
                    </a:cxn>
                    <a:cxn ang="0">
                      <a:pos x="758" y="272"/>
                    </a:cxn>
                  </a:cxnLst>
                  <a:rect l="0" t="0" r="r" b="b"/>
                  <a:pathLst>
                    <a:path w="758" h="1080">
                      <a:moveTo>
                        <a:pt x="758" y="272"/>
                      </a:moveTo>
                      <a:lnTo>
                        <a:pt x="758" y="1080"/>
                      </a:lnTo>
                      <a:lnTo>
                        <a:pt x="0" y="802"/>
                      </a:lnTo>
                      <a:lnTo>
                        <a:pt x="0" y="0"/>
                      </a:lnTo>
                      <a:lnTo>
                        <a:pt x="758" y="272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14"/>
                <p:cNvSpPr>
                  <a:spLocks/>
                </p:cNvSpPr>
                <p:nvPr/>
              </p:nvSpPr>
              <p:spPr bwMode="auto">
                <a:xfrm rot="1093960">
                  <a:off x="5957887" y="2661406"/>
                  <a:ext cx="380667" cy="353081"/>
                </a:xfrm>
                <a:custGeom>
                  <a:avLst/>
                  <a:gdLst/>
                  <a:ahLst/>
                  <a:cxnLst>
                    <a:cxn ang="0">
                      <a:pos x="0" y="192"/>
                    </a:cxn>
                    <a:cxn ang="0">
                      <a:pos x="255" y="135"/>
                    </a:cxn>
                    <a:cxn ang="0">
                      <a:pos x="277" y="122"/>
                    </a:cxn>
                    <a:cxn ang="0">
                      <a:pos x="303" y="116"/>
                    </a:cxn>
                    <a:cxn ang="0">
                      <a:pos x="296" y="105"/>
                    </a:cxn>
                    <a:cxn ang="0">
                      <a:pos x="278" y="89"/>
                    </a:cxn>
                    <a:cxn ang="0">
                      <a:pos x="265" y="90"/>
                    </a:cxn>
                    <a:cxn ang="0">
                      <a:pos x="256" y="82"/>
                    </a:cxn>
                    <a:cxn ang="0">
                      <a:pos x="231" y="73"/>
                    </a:cxn>
                    <a:cxn ang="0">
                      <a:pos x="234" y="98"/>
                    </a:cxn>
                    <a:cxn ang="0">
                      <a:pos x="224" y="118"/>
                    </a:cxn>
                    <a:cxn ang="0">
                      <a:pos x="205" y="103"/>
                    </a:cxn>
                    <a:cxn ang="0">
                      <a:pos x="175" y="89"/>
                    </a:cxn>
                    <a:cxn ang="0">
                      <a:pos x="183" y="68"/>
                    </a:cxn>
                    <a:cxn ang="0">
                      <a:pos x="212" y="58"/>
                    </a:cxn>
                    <a:cxn ang="0">
                      <a:pos x="207" y="47"/>
                    </a:cxn>
                    <a:cxn ang="0">
                      <a:pos x="188" y="50"/>
                    </a:cxn>
                    <a:cxn ang="0">
                      <a:pos x="168" y="37"/>
                    </a:cxn>
                    <a:cxn ang="0">
                      <a:pos x="171" y="52"/>
                    </a:cxn>
                    <a:cxn ang="0">
                      <a:pos x="157" y="52"/>
                    </a:cxn>
                    <a:cxn ang="0">
                      <a:pos x="141" y="40"/>
                    </a:cxn>
                    <a:cxn ang="0">
                      <a:pos x="126" y="47"/>
                    </a:cxn>
                    <a:cxn ang="0">
                      <a:pos x="143" y="51"/>
                    </a:cxn>
                    <a:cxn ang="0">
                      <a:pos x="131" y="58"/>
                    </a:cxn>
                    <a:cxn ang="0">
                      <a:pos x="56" y="107"/>
                    </a:cxn>
                    <a:cxn ang="0">
                      <a:pos x="65" y="118"/>
                    </a:cxn>
                    <a:cxn ang="0">
                      <a:pos x="79" y="135"/>
                    </a:cxn>
                    <a:cxn ang="0">
                      <a:pos x="74" y="158"/>
                    </a:cxn>
                    <a:cxn ang="0">
                      <a:pos x="88" y="185"/>
                    </a:cxn>
                    <a:cxn ang="0">
                      <a:pos x="108" y="214"/>
                    </a:cxn>
                    <a:cxn ang="0">
                      <a:pos x="118" y="227"/>
                    </a:cxn>
                    <a:cxn ang="0">
                      <a:pos x="105" y="197"/>
                    </a:cxn>
                    <a:cxn ang="0">
                      <a:pos x="125" y="225"/>
                    </a:cxn>
                    <a:cxn ang="0">
                      <a:pos x="150" y="255"/>
                    </a:cxn>
                    <a:cxn ang="0">
                      <a:pos x="184" y="269"/>
                    </a:cxn>
                    <a:cxn ang="0">
                      <a:pos x="213" y="290"/>
                    </a:cxn>
                    <a:cxn ang="0">
                      <a:pos x="224" y="288"/>
                    </a:cxn>
                    <a:cxn ang="0">
                      <a:pos x="212" y="268"/>
                    </a:cxn>
                    <a:cxn ang="0">
                      <a:pos x="197" y="262"/>
                    </a:cxn>
                    <a:cxn ang="0">
                      <a:pos x="194" y="239"/>
                    </a:cxn>
                    <a:cxn ang="0">
                      <a:pos x="171" y="250"/>
                    </a:cxn>
                    <a:cxn ang="0">
                      <a:pos x="168" y="210"/>
                    </a:cxn>
                    <a:cxn ang="0">
                      <a:pos x="184" y="206"/>
                    </a:cxn>
                    <a:cxn ang="0">
                      <a:pos x="196" y="202"/>
                    </a:cxn>
                    <a:cxn ang="0">
                      <a:pos x="214" y="211"/>
                    </a:cxn>
                    <a:cxn ang="0">
                      <a:pos x="221" y="205"/>
                    </a:cxn>
                    <a:cxn ang="0">
                      <a:pos x="234" y="179"/>
                    </a:cxn>
                    <a:cxn ang="0">
                      <a:pos x="233" y="171"/>
                    </a:cxn>
                    <a:cxn ang="0">
                      <a:pos x="252" y="157"/>
                    </a:cxn>
                    <a:cxn ang="0">
                      <a:pos x="266" y="143"/>
                    </a:cxn>
                    <a:cxn ang="0">
                      <a:pos x="273" y="131"/>
                    </a:cxn>
                    <a:cxn ang="0">
                      <a:pos x="255" y="135"/>
                    </a:cxn>
                    <a:cxn ang="0">
                      <a:pos x="295" y="298"/>
                    </a:cxn>
                    <a:cxn ang="0">
                      <a:pos x="272" y="288"/>
                    </a:cxn>
                    <a:cxn ang="0">
                      <a:pos x="251" y="288"/>
                    </a:cxn>
                    <a:cxn ang="0">
                      <a:pos x="236" y="286"/>
                    </a:cxn>
                    <a:cxn ang="0">
                      <a:pos x="230" y="307"/>
                    </a:cxn>
                    <a:cxn ang="0">
                      <a:pos x="223" y="335"/>
                    </a:cxn>
                    <a:cxn ang="0">
                      <a:pos x="308" y="302"/>
                    </a:cxn>
                  </a:cxnLst>
                  <a:rect l="0" t="0" r="r" b="b"/>
                  <a:pathLst>
                    <a:path w="384" h="384">
                      <a:moveTo>
                        <a:pt x="384" y="192"/>
                      </a:moveTo>
                      <a:cubicBezTo>
                        <a:pt x="384" y="298"/>
                        <a:pt x="298" y="384"/>
                        <a:pt x="192" y="384"/>
                      </a:cubicBezTo>
                      <a:cubicBezTo>
                        <a:pt x="86" y="384"/>
                        <a:pt x="0" y="298"/>
                        <a:pt x="0" y="192"/>
                      </a:cubicBezTo>
                      <a:cubicBezTo>
                        <a:pt x="0" y="86"/>
                        <a:pt x="86" y="0"/>
                        <a:pt x="192" y="0"/>
                      </a:cubicBezTo>
                      <a:cubicBezTo>
                        <a:pt x="298" y="0"/>
                        <a:pt x="384" y="86"/>
                        <a:pt x="384" y="192"/>
                      </a:cubicBezTo>
                      <a:close/>
                      <a:moveTo>
                        <a:pt x="255" y="135"/>
                      </a:moveTo>
                      <a:cubicBezTo>
                        <a:pt x="256" y="135"/>
                        <a:pt x="257" y="130"/>
                        <a:pt x="258" y="129"/>
                      </a:cubicBezTo>
                      <a:cubicBezTo>
                        <a:pt x="260" y="127"/>
                        <a:pt x="262" y="126"/>
                        <a:pt x="264" y="125"/>
                      </a:cubicBezTo>
                      <a:cubicBezTo>
                        <a:pt x="268" y="124"/>
                        <a:pt x="272" y="123"/>
                        <a:pt x="277" y="122"/>
                      </a:cubicBezTo>
                      <a:cubicBezTo>
                        <a:pt x="281" y="121"/>
                        <a:pt x="286" y="121"/>
                        <a:pt x="289" y="125"/>
                      </a:cubicBezTo>
                      <a:cubicBezTo>
                        <a:pt x="289" y="124"/>
                        <a:pt x="295" y="119"/>
                        <a:pt x="295" y="119"/>
                      </a:cubicBezTo>
                      <a:cubicBezTo>
                        <a:pt x="298" y="118"/>
                        <a:pt x="301" y="118"/>
                        <a:pt x="303" y="116"/>
                      </a:cubicBezTo>
                      <a:cubicBezTo>
                        <a:pt x="303" y="115"/>
                        <a:pt x="303" y="110"/>
                        <a:pt x="303" y="110"/>
                      </a:cubicBezTo>
                      <a:cubicBezTo>
                        <a:pt x="299" y="111"/>
                        <a:pt x="298" y="107"/>
                        <a:pt x="297" y="103"/>
                      </a:cubicBezTo>
                      <a:cubicBezTo>
                        <a:pt x="297" y="104"/>
                        <a:pt x="297" y="104"/>
                        <a:pt x="296" y="105"/>
                      </a:cubicBezTo>
                      <a:cubicBezTo>
                        <a:pt x="296" y="102"/>
                        <a:pt x="291" y="104"/>
                        <a:pt x="290" y="104"/>
                      </a:cubicBezTo>
                      <a:cubicBezTo>
                        <a:pt x="284" y="102"/>
                        <a:pt x="285" y="98"/>
                        <a:pt x="283" y="94"/>
                      </a:cubicBezTo>
                      <a:cubicBezTo>
                        <a:pt x="282" y="92"/>
                        <a:pt x="279" y="91"/>
                        <a:pt x="278" y="89"/>
                      </a:cubicBezTo>
                      <a:cubicBezTo>
                        <a:pt x="277" y="87"/>
                        <a:pt x="277" y="84"/>
                        <a:pt x="274" y="84"/>
                      </a:cubicBezTo>
                      <a:cubicBezTo>
                        <a:pt x="273" y="84"/>
                        <a:pt x="270" y="89"/>
                        <a:pt x="270" y="89"/>
                      </a:cubicBezTo>
                      <a:cubicBezTo>
                        <a:pt x="267" y="88"/>
                        <a:pt x="266" y="89"/>
                        <a:pt x="265" y="90"/>
                      </a:cubicBezTo>
                      <a:cubicBezTo>
                        <a:pt x="263" y="91"/>
                        <a:pt x="262" y="91"/>
                        <a:pt x="260" y="92"/>
                      </a:cubicBezTo>
                      <a:cubicBezTo>
                        <a:pt x="265" y="90"/>
                        <a:pt x="258" y="88"/>
                        <a:pt x="256" y="88"/>
                      </a:cubicBezTo>
                      <a:cubicBezTo>
                        <a:pt x="260" y="87"/>
                        <a:pt x="258" y="83"/>
                        <a:pt x="256" y="82"/>
                      </a:cubicBezTo>
                      <a:cubicBezTo>
                        <a:pt x="256" y="82"/>
                        <a:pt x="257" y="82"/>
                        <a:pt x="257" y="82"/>
                      </a:cubicBezTo>
                      <a:cubicBezTo>
                        <a:pt x="257" y="79"/>
                        <a:pt x="250" y="77"/>
                        <a:pt x="247" y="76"/>
                      </a:cubicBezTo>
                      <a:cubicBezTo>
                        <a:pt x="245" y="74"/>
                        <a:pt x="233" y="72"/>
                        <a:pt x="231" y="73"/>
                      </a:cubicBezTo>
                      <a:cubicBezTo>
                        <a:pt x="228" y="75"/>
                        <a:pt x="231" y="80"/>
                        <a:pt x="231" y="83"/>
                      </a:cubicBezTo>
                      <a:cubicBezTo>
                        <a:pt x="232" y="86"/>
                        <a:pt x="228" y="86"/>
                        <a:pt x="228" y="89"/>
                      </a:cubicBezTo>
                      <a:cubicBezTo>
                        <a:pt x="228" y="93"/>
                        <a:pt x="236" y="92"/>
                        <a:pt x="234" y="98"/>
                      </a:cubicBezTo>
                      <a:cubicBezTo>
                        <a:pt x="233" y="102"/>
                        <a:pt x="228" y="102"/>
                        <a:pt x="226" y="105"/>
                      </a:cubicBezTo>
                      <a:cubicBezTo>
                        <a:pt x="224" y="108"/>
                        <a:pt x="227" y="112"/>
                        <a:pt x="229" y="114"/>
                      </a:cubicBezTo>
                      <a:cubicBezTo>
                        <a:pt x="231" y="115"/>
                        <a:pt x="225" y="118"/>
                        <a:pt x="224" y="118"/>
                      </a:cubicBezTo>
                      <a:cubicBezTo>
                        <a:pt x="220" y="120"/>
                        <a:pt x="217" y="114"/>
                        <a:pt x="216" y="110"/>
                      </a:cubicBezTo>
                      <a:cubicBezTo>
                        <a:pt x="215" y="108"/>
                        <a:pt x="215" y="104"/>
                        <a:pt x="212" y="103"/>
                      </a:cubicBezTo>
                      <a:cubicBezTo>
                        <a:pt x="210" y="102"/>
                        <a:pt x="206" y="102"/>
                        <a:pt x="205" y="103"/>
                      </a:cubicBezTo>
                      <a:cubicBezTo>
                        <a:pt x="203" y="99"/>
                        <a:pt x="198" y="98"/>
                        <a:pt x="194" y="97"/>
                      </a:cubicBezTo>
                      <a:cubicBezTo>
                        <a:pt x="189" y="95"/>
                        <a:pt x="185" y="95"/>
                        <a:pt x="180" y="96"/>
                      </a:cubicBezTo>
                      <a:cubicBezTo>
                        <a:pt x="181" y="95"/>
                        <a:pt x="179" y="88"/>
                        <a:pt x="175" y="89"/>
                      </a:cubicBezTo>
                      <a:cubicBezTo>
                        <a:pt x="176" y="86"/>
                        <a:pt x="176" y="84"/>
                        <a:pt x="176" y="81"/>
                      </a:cubicBezTo>
                      <a:cubicBezTo>
                        <a:pt x="177" y="79"/>
                        <a:pt x="178" y="77"/>
                        <a:pt x="179" y="75"/>
                      </a:cubicBezTo>
                      <a:cubicBezTo>
                        <a:pt x="180" y="74"/>
                        <a:pt x="185" y="69"/>
                        <a:pt x="183" y="68"/>
                      </a:cubicBezTo>
                      <a:cubicBezTo>
                        <a:pt x="188" y="69"/>
                        <a:pt x="193" y="69"/>
                        <a:pt x="196" y="66"/>
                      </a:cubicBezTo>
                      <a:cubicBezTo>
                        <a:pt x="198" y="63"/>
                        <a:pt x="199" y="60"/>
                        <a:pt x="202" y="57"/>
                      </a:cubicBezTo>
                      <a:cubicBezTo>
                        <a:pt x="205" y="53"/>
                        <a:pt x="209" y="58"/>
                        <a:pt x="212" y="58"/>
                      </a:cubicBezTo>
                      <a:cubicBezTo>
                        <a:pt x="217" y="59"/>
                        <a:pt x="217" y="53"/>
                        <a:pt x="214" y="51"/>
                      </a:cubicBezTo>
                      <a:cubicBezTo>
                        <a:pt x="218" y="51"/>
                        <a:pt x="215" y="45"/>
                        <a:pt x="213" y="44"/>
                      </a:cubicBezTo>
                      <a:cubicBezTo>
                        <a:pt x="211" y="43"/>
                        <a:pt x="202" y="46"/>
                        <a:pt x="207" y="47"/>
                      </a:cubicBezTo>
                      <a:cubicBezTo>
                        <a:pt x="206" y="47"/>
                        <a:pt x="200" y="59"/>
                        <a:pt x="196" y="53"/>
                      </a:cubicBezTo>
                      <a:cubicBezTo>
                        <a:pt x="195" y="52"/>
                        <a:pt x="195" y="47"/>
                        <a:pt x="193" y="46"/>
                      </a:cubicBezTo>
                      <a:cubicBezTo>
                        <a:pt x="190" y="46"/>
                        <a:pt x="189" y="49"/>
                        <a:pt x="188" y="50"/>
                      </a:cubicBezTo>
                      <a:cubicBezTo>
                        <a:pt x="190" y="47"/>
                        <a:pt x="181" y="45"/>
                        <a:pt x="180" y="44"/>
                      </a:cubicBezTo>
                      <a:cubicBezTo>
                        <a:pt x="183" y="42"/>
                        <a:pt x="180" y="39"/>
                        <a:pt x="178" y="38"/>
                      </a:cubicBezTo>
                      <a:cubicBezTo>
                        <a:pt x="176" y="36"/>
                        <a:pt x="169" y="35"/>
                        <a:pt x="168" y="37"/>
                      </a:cubicBezTo>
                      <a:cubicBezTo>
                        <a:pt x="163" y="43"/>
                        <a:pt x="173" y="44"/>
                        <a:pt x="175" y="45"/>
                      </a:cubicBezTo>
                      <a:cubicBezTo>
                        <a:pt x="176" y="46"/>
                        <a:pt x="179" y="48"/>
                        <a:pt x="177" y="49"/>
                      </a:cubicBezTo>
                      <a:cubicBezTo>
                        <a:pt x="176" y="50"/>
                        <a:pt x="171" y="51"/>
                        <a:pt x="171" y="52"/>
                      </a:cubicBezTo>
                      <a:cubicBezTo>
                        <a:pt x="169" y="54"/>
                        <a:pt x="172" y="57"/>
                        <a:pt x="170" y="59"/>
                      </a:cubicBezTo>
                      <a:cubicBezTo>
                        <a:pt x="168" y="57"/>
                        <a:pt x="168" y="53"/>
                        <a:pt x="166" y="50"/>
                      </a:cubicBezTo>
                      <a:cubicBezTo>
                        <a:pt x="168" y="53"/>
                        <a:pt x="157" y="52"/>
                        <a:pt x="157" y="52"/>
                      </a:cubicBezTo>
                      <a:cubicBezTo>
                        <a:pt x="154" y="52"/>
                        <a:pt x="148" y="54"/>
                        <a:pt x="145" y="50"/>
                      </a:cubicBezTo>
                      <a:cubicBezTo>
                        <a:pt x="144" y="49"/>
                        <a:pt x="144" y="44"/>
                        <a:pt x="146" y="45"/>
                      </a:cubicBezTo>
                      <a:cubicBezTo>
                        <a:pt x="144" y="43"/>
                        <a:pt x="142" y="41"/>
                        <a:pt x="141" y="40"/>
                      </a:cubicBezTo>
                      <a:cubicBezTo>
                        <a:pt x="132" y="43"/>
                        <a:pt x="125" y="47"/>
                        <a:pt x="117" y="51"/>
                      </a:cubicBezTo>
                      <a:cubicBezTo>
                        <a:pt x="118" y="51"/>
                        <a:pt x="119" y="51"/>
                        <a:pt x="120" y="50"/>
                      </a:cubicBezTo>
                      <a:cubicBezTo>
                        <a:pt x="122" y="50"/>
                        <a:pt x="124" y="48"/>
                        <a:pt x="126" y="47"/>
                      </a:cubicBezTo>
                      <a:cubicBezTo>
                        <a:pt x="128" y="46"/>
                        <a:pt x="134" y="43"/>
                        <a:pt x="136" y="46"/>
                      </a:cubicBezTo>
                      <a:cubicBezTo>
                        <a:pt x="137" y="45"/>
                        <a:pt x="137" y="45"/>
                        <a:pt x="138" y="44"/>
                      </a:cubicBezTo>
                      <a:cubicBezTo>
                        <a:pt x="139" y="46"/>
                        <a:pt x="141" y="48"/>
                        <a:pt x="143" y="51"/>
                      </a:cubicBezTo>
                      <a:cubicBezTo>
                        <a:pt x="141" y="50"/>
                        <a:pt x="137" y="50"/>
                        <a:pt x="135" y="50"/>
                      </a:cubicBezTo>
                      <a:cubicBezTo>
                        <a:pt x="133" y="51"/>
                        <a:pt x="130" y="51"/>
                        <a:pt x="130" y="53"/>
                      </a:cubicBezTo>
                      <a:cubicBezTo>
                        <a:pt x="130" y="55"/>
                        <a:pt x="131" y="57"/>
                        <a:pt x="131" y="58"/>
                      </a:cubicBezTo>
                      <a:cubicBezTo>
                        <a:pt x="128" y="56"/>
                        <a:pt x="125" y="52"/>
                        <a:pt x="121" y="51"/>
                      </a:cubicBezTo>
                      <a:cubicBezTo>
                        <a:pt x="119" y="51"/>
                        <a:pt x="117" y="51"/>
                        <a:pt x="115" y="52"/>
                      </a:cubicBezTo>
                      <a:cubicBezTo>
                        <a:pt x="91" y="65"/>
                        <a:pt x="71" y="84"/>
                        <a:pt x="56" y="107"/>
                      </a:cubicBezTo>
                      <a:cubicBezTo>
                        <a:pt x="57" y="108"/>
                        <a:pt x="58" y="109"/>
                        <a:pt x="59" y="109"/>
                      </a:cubicBezTo>
                      <a:cubicBezTo>
                        <a:pt x="62" y="110"/>
                        <a:pt x="59" y="117"/>
                        <a:pt x="64" y="113"/>
                      </a:cubicBezTo>
                      <a:cubicBezTo>
                        <a:pt x="66" y="115"/>
                        <a:pt x="66" y="116"/>
                        <a:pt x="65" y="118"/>
                      </a:cubicBezTo>
                      <a:cubicBezTo>
                        <a:pt x="65" y="118"/>
                        <a:pt x="75" y="124"/>
                        <a:pt x="76" y="125"/>
                      </a:cubicBezTo>
                      <a:cubicBezTo>
                        <a:pt x="78" y="126"/>
                        <a:pt x="80" y="128"/>
                        <a:pt x="81" y="130"/>
                      </a:cubicBezTo>
                      <a:cubicBezTo>
                        <a:pt x="82" y="132"/>
                        <a:pt x="80" y="134"/>
                        <a:pt x="79" y="135"/>
                      </a:cubicBezTo>
                      <a:cubicBezTo>
                        <a:pt x="78" y="134"/>
                        <a:pt x="75" y="130"/>
                        <a:pt x="74" y="131"/>
                      </a:cubicBezTo>
                      <a:cubicBezTo>
                        <a:pt x="73" y="133"/>
                        <a:pt x="74" y="139"/>
                        <a:pt x="77" y="139"/>
                      </a:cubicBezTo>
                      <a:cubicBezTo>
                        <a:pt x="73" y="139"/>
                        <a:pt x="75" y="155"/>
                        <a:pt x="74" y="158"/>
                      </a:cubicBezTo>
                      <a:cubicBezTo>
                        <a:pt x="74" y="158"/>
                        <a:pt x="74" y="158"/>
                        <a:pt x="74" y="158"/>
                      </a:cubicBezTo>
                      <a:cubicBezTo>
                        <a:pt x="73" y="161"/>
                        <a:pt x="76" y="173"/>
                        <a:pt x="81" y="172"/>
                      </a:cubicBezTo>
                      <a:cubicBezTo>
                        <a:pt x="78" y="172"/>
                        <a:pt x="87" y="184"/>
                        <a:pt x="88" y="185"/>
                      </a:cubicBezTo>
                      <a:cubicBezTo>
                        <a:pt x="91" y="187"/>
                        <a:pt x="95" y="188"/>
                        <a:pt x="97" y="192"/>
                      </a:cubicBezTo>
                      <a:cubicBezTo>
                        <a:pt x="100" y="195"/>
                        <a:pt x="100" y="201"/>
                        <a:pt x="103" y="203"/>
                      </a:cubicBezTo>
                      <a:cubicBezTo>
                        <a:pt x="102" y="206"/>
                        <a:pt x="108" y="210"/>
                        <a:pt x="108" y="214"/>
                      </a:cubicBezTo>
                      <a:cubicBezTo>
                        <a:pt x="108" y="214"/>
                        <a:pt x="107" y="214"/>
                        <a:pt x="107" y="215"/>
                      </a:cubicBezTo>
                      <a:cubicBezTo>
                        <a:pt x="108" y="218"/>
                        <a:pt x="113" y="218"/>
                        <a:pt x="115" y="221"/>
                      </a:cubicBezTo>
                      <a:cubicBezTo>
                        <a:pt x="116" y="223"/>
                        <a:pt x="115" y="228"/>
                        <a:pt x="118" y="227"/>
                      </a:cubicBezTo>
                      <a:cubicBezTo>
                        <a:pt x="118" y="222"/>
                        <a:pt x="115" y="216"/>
                        <a:pt x="112" y="212"/>
                      </a:cubicBezTo>
                      <a:cubicBezTo>
                        <a:pt x="110" y="209"/>
                        <a:pt x="109" y="207"/>
                        <a:pt x="108" y="204"/>
                      </a:cubicBezTo>
                      <a:cubicBezTo>
                        <a:pt x="106" y="202"/>
                        <a:pt x="106" y="199"/>
                        <a:pt x="105" y="197"/>
                      </a:cubicBezTo>
                      <a:cubicBezTo>
                        <a:pt x="106" y="197"/>
                        <a:pt x="112" y="199"/>
                        <a:pt x="111" y="200"/>
                      </a:cubicBezTo>
                      <a:cubicBezTo>
                        <a:pt x="109" y="205"/>
                        <a:pt x="119" y="214"/>
                        <a:pt x="122" y="217"/>
                      </a:cubicBezTo>
                      <a:cubicBezTo>
                        <a:pt x="123" y="218"/>
                        <a:pt x="128" y="225"/>
                        <a:pt x="125" y="225"/>
                      </a:cubicBezTo>
                      <a:cubicBezTo>
                        <a:pt x="129" y="225"/>
                        <a:pt x="133" y="230"/>
                        <a:pt x="135" y="233"/>
                      </a:cubicBezTo>
                      <a:cubicBezTo>
                        <a:pt x="137" y="236"/>
                        <a:pt x="136" y="241"/>
                        <a:pt x="138" y="245"/>
                      </a:cubicBezTo>
                      <a:cubicBezTo>
                        <a:pt x="139" y="250"/>
                        <a:pt x="146" y="252"/>
                        <a:pt x="150" y="255"/>
                      </a:cubicBezTo>
                      <a:cubicBezTo>
                        <a:pt x="154" y="256"/>
                        <a:pt x="157" y="259"/>
                        <a:pt x="160" y="260"/>
                      </a:cubicBezTo>
                      <a:cubicBezTo>
                        <a:pt x="166" y="262"/>
                        <a:pt x="167" y="260"/>
                        <a:pt x="171" y="260"/>
                      </a:cubicBezTo>
                      <a:cubicBezTo>
                        <a:pt x="178" y="259"/>
                        <a:pt x="179" y="266"/>
                        <a:pt x="184" y="269"/>
                      </a:cubicBezTo>
                      <a:cubicBezTo>
                        <a:pt x="187" y="270"/>
                        <a:pt x="194" y="273"/>
                        <a:pt x="198" y="271"/>
                      </a:cubicBezTo>
                      <a:cubicBezTo>
                        <a:pt x="196" y="272"/>
                        <a:pt x="203" y="282"/>
                        <a:pt x="204" y="283"/>
                      </a:cubicBezTo>
                      <a:cubicBezTo>
                        <a:pt x="206" y="286"/>
                        <a:pt x="210" y="287"/>
                        <a:pt x="213" y="290"/>
                      </a:cubicBezTo>
                      <a:cubicBezTo>
                        <a:pt x="213" y="290"/>
                        <a:pt x="214" y="289"/>
                        <a:pt x="214" y="288"/>
                      </a:cubicBezTo>
                      <a:cubicBezTo>
                        <a:pt x="213" y="291"/>
                        <a:pt x="218" y="296"/>
                        <a:pt x="221" y="296"/>
                      </a:cubicBezTo>
                      <a:cubicBezTo>
                        <a:pt x="223" y="295"/>
                        <a:pt x="224" y="290"/>
                        <a:pt x="224" y="288"/>
                      </a:cubicBezTo>
                      <a:cubicBezTo>
                        <a:pt x="219" y="290"/>
                        <a:pt x="215" y="288"/>
                        <a:pt x="212" y="283"/>
                      </a:cubicBezTo>
                      <a:cubicBezTo>
                        <a:pt x="211" y="282"/>
                        <a:pt x="207" y="275"/>
                        <a:pt x="211" y="275"/>
                      </a:cubicBezTo>
                      <a:cubicBezTo>
                        <a:pt x="216" y="275"/>
                        <a:pt x="212" y="271"/>
                        <a:pt x="212" y="268"/>
                      </a:cubicBezTo>
                      <a:cubicBezTo>
                        <a:pt x="211" y="264"/>
                        <a:pt x="208" y="262"/>
                        <a:pt x="206" y="259"/>
                      </a:cubicBezTo>
                      <a:cubicBezTo>
                        <a:pt x="205" y="262"/>
                        <a:pt x="200" y="261"/>
                        <a:pt x="198" y="259"/>
                      </a:cubicBezTo>
                      <a:cubicBezTo>
                        <a:pt x="198" y="259"/>
                        <a:pt x="197" y="261"/>
                        <a:pt x="197" y="262"/>
                      </a:cubicBezTo>
                      <a:cubicBezTo>
                        <a:pt x="196" y="262"/>
                        <a:pt x="195" y="262"/>
                        <a:pt x="194" y="261"/>
                      </a:cubicBezTo>
                      <a:cubicBezTo>
                        <a:pt x="194" y="258"/>
                        <a:pt x="194" y="255"/>
                        <a:pt x="195" y="251"/>
                      </a:cubicBezTo>
                      <a:cubicBezTo>
                        <a:pt x="196" y="247"/>
                        <a:pt x="205" y="238"/>
                        <a:pt x="194" y="239"/>
                      </a:cubicBezTo>
                      <a:cubicBezTo>
                        <a:pt x="190" y="239"/>
                        <a:pt x="188" y="240"/>
                        <a:pt x="187" y="244"/>
                      </a:cubicBezTo>
                      <a:cubicBezTo>
                        <a:pt x="186" y="247"/>
                        <a:pt x="186" y="249"/>
                        <a:pt x="183" y="251"/>
                      </a:cubicBezTo>
                      <a:cubicBezTo>
                        <a:pt x="181" y="252"/>
                        <a:pt x="173" y="251"/>
                        <a:pt x="171" y="250"/>
                      </a:cubicBezTo>
                      <a:cubicBezTo>
                        <a:pt x="166" y="247"/>
                        <a:pt x="163" y="239"/>
                        <a:pt x="163" y="234"/>
                      </a:cubicBezTo>
                      <a:cubicBezTo>
                        <a:pt x="163" y="227"/>
                        <a:pt x="166" y="221"/>
                        <a:pt x="163" y="215"/>
                      </a:cubicBezTo>
                      <a:cubicBezTo>
                        <a:pt x="164" y="213"/>
                        <a:pt x="166" y="211"/>
                        <a:pt x="168" y="210"/>
                      </a:cubicBezTo>
                      <a:cubicBezTo>
                        <a:pt x="169" y="209"/>
                        <a:pt x="171" y="210"/>
                        <a:pt x="172" y="207"/>
                      </a:cubicBezTo>
                      <a:cubicBezTo>
                        <a:pt x="171" y="207"/>
                        <a:pt x="170" y="206"/>
                        <a:pt x="170" y="206"/>
                      </a:cubicBezTo>
                      <a:cubicBezTo>
                        <a:pt x="173" y="208"/>
                        <a:pt x="180" y="203"/>
                        <a:pt x="184" y="206"/>
                      </a:cubicBezTo>
                      <a:cubicBezTo>
                        <a:pt x="186" y="207"/>
                        <a:pt x="188" y="208"/>
                        <a:pt x="189" y="205"/>
                      </a:cubicBezTo>
                      <a:cubicBezTo>
                        <a:pt x="189" y="205"/>
                        <a:pt x="187" y="202"/>
                        <a:pt x="188" y="200"/>
                      </a:cubicBezTo>
                      <a:cubicBezTo>
                        <a:pt x="189" y="204"/>
                        <a:pt x="192" y="205"/>
                        <a:pt x="196" y="202"/>
                      </a:cubicBezTo>
                      <a:cubicBezTo>
                        <a:pt x="197" y="203"/>
                        <a:pt x="201" y="203"/>
                        <a:pt x="204" y="204"/>
                      </a:cubicBezTo>
                      <a:cubicBezTo>
                        <a:pt x="207" y="206"/>
                        <a:pt x="207" y="209"/>
                        <a:pt x="211" y="205"/>
                      </a:cubicBezTo>
                      <a:cubicBezTo>
                        <a:pt x="213" y="208"/>
                        <a:pt x="213" y="208"/>
                        <a:pt x="214" y="211"/>
                      </a:cubicBezTo>
                      <a:cubicBezTo>
                        <a:pt x="214" y="214"/>
                        <a:pt x="216" y="221"/>
                        <a:pt x="218" y="222"/>
                      </a:cubicBezTo>
                      <a:cubicBezTo>
                        <a:pt x="224" y="225"/>
                        <a:pt x="222" y="217"/>
                        <a:pt x="222" y="214"/>
                      </a:cubicBezTo>
                      <a:cubicBezTo>
                        <a:pt x="222" y="213"/>
                        <a:pt x="222" y="205"/>
                        <a:pt x="221" y="205"/>
                      </a:cubicBezTo>
                      <a:cubicBezTo>
                        <a:pt x="213" y="203"/>
                        <a:pt x="216" y="197"/>
                        <a:pt x="221" y="193"/>
                      </a:cubicBezTo>
                      <a:cubicBezTo>
                        <a:pt x="222" y="192"/>
                        <a:pt x="227" y="190"/>
                        <a:pt x="230" y="188"/>
                      </a:cubicBezTo>
                      <a:cubicBezTo>
                        <a:pt x="232" y="186"/>
                        <a:pt x="235" y="183"/>
                        <a:pt x="234" y="179"/>
                      </a:cubicBezTo>
                      <a:cubicBezTo>
                        <a:pt x="235" y="179"/>
                        <a:pt x="236" y="178"/>
                        <a:pt x="236" y="177"/>
                      </a:cubicBezTo>
                      <a:cubicBezTo>
                        <a:pt x="236" y="177"/>
                        <a:pt x="233" y="174"/>
                        <a:pt x="232" y="175"/>
                      </a:cubicBezTo>
                      <a:cubicBezTo>
                        <a:pt x="234" y="174"/>
                        <a:pt x="234" y="172"/>
                        <a:pt x="233" y="171"/>
                      </a:cubicBezTo>
                      <a:cubicBezTo>
                        <a:pt x="235" y="169"/>
                        <a:pt x="234" y="166"/>
                        <a:pt x="236" y="165"/>
                      </a:cubicBezTo>
                      <a:cubicBezTo>
                        <a:pt x="239" y="169"/>
                        <a:pt x="245" y="165"/>
                        <a:pt x="242" y="162"/>
                      </a:cubicBezTo>
                      <a:cubicBezTo>
                        <a:pt x="244" y="158"/>
                        <a:pt x="250" y="160"/>
                        <a:pt x="252" y="157"/>
                      </a:cubicBezTo>
                      <a:cubicBezTo>
                        <a:pt x="255" y="158"/>
                        <a:pt x="253" y="153"/>
                        <a:pt x="255" y="150"/>
                      </a:cubicBezTo>
                      <a:cubicBezTo>
                        <a:pt x="256" y="148"/>
                        <a:pt x="259" y="148"/>
                        <a:pt x="262" y="147"/>
                      </a:cubicBezTo>
                      <a:cubicBezTo>
                        <a:pt x="262" y="147"/>
                        <a:pt x="268" y="143"/>
                        <a:pt x="266" y="143"/>
                      </a:cubicBezTo>
                      <a:cubicBezTo>
                        <a:pt x="270" y="144"/>
                        <a:pt x="279" y="139"/>
                        <a:pt x="272" y="135"/>
                      </a:cubicBezTo>
                      <a:cubicBezTo>
                        <a:pt x="273" y="133"/>
                        <a:pt x="270" y="132"/>
                        <a:pt x="268" y="132"/>
                      </a:cubicBezTo>
                      <a:cubicBezTo>
                        <a:pt x="269" y="131"/>
                        <a:pt x="272" y="132"/>
                        <a:pt x="273" y="131"/>
                      </a:cubicBezTo>
                      <a:cubicBezTo>
                        <a:pt x="276" y="129"/>
                        <a:pt x="274" y="128"/>
                        <a:pt x="271" y="127"/>
                      </a:cubicBezTo>
                      <a:cubicBezTo>
                        <a:pt x="268" y="126"/>
                        <a:pt x="263" y="128"/>
                        <a:pt x="261" y="130"/>
                      </a:cubicBezTo>
                      <a:cubicBezTo>
                        <a:pt x="259" y="132"/>
                        <a:pt x="257" y="134"/>
                        <a:pt x="255" y="135"/>
                      </a:cubicBezTo>
                      <a:close/>
                      <a:moveTo>
                        <a:pt x="308" y="302"/>
                      </a:moveTo>
                      <a:cubicBezTo>
                        <a:pt x="306" y="301"/>
                        <a:pt x="303" y="301"/>
                        <a:pt x="301" y="300"/>
                      </a:cubicBezTo>
                      <a:cubicBezTo>
                        <a:pt x="299" y="300"/>
                        <a:pt x="298" y="299"/>
                        <a:pt x="295" y="298"/>
                      </a:cubicBezTo>
                      <a:cubicBezTo>
                        <a:pt x="296" y="293"/>
                        <a:pt x="290" y="292"/>
                        <a:pt x="287" y="289"/>
                      </a:cubicBezTo>
                      <a:cubicBezTo>
                        <a:pt x="284" y="287"/>
                        <a:pt x="282" y="284"/>
                        <a:pt x="277" y="285"/>
                      </a:cubicBezTo>
                      <a:cubicBezTo>
                        <a:pt x="276" y="285"/>
                        <a:pt x="271" y="287"/>
                        <a:pt x="272" y="288"/>
                      </a:cubicBezTo>
                      <a:cubicBezTo>
                        <a:pt x="269" y="285"/>
                        <a:pt x="268" y="284"/>
                        <a:pt x="263" y="282"/>
                      </a:cubicBezTo>
                      <a:cubicBezTo>
                        <a:pt x="259" y="281"/>
                        <a:pt x="257" y="276"/>
                        <a:pt x="253" y="281"/>
                      </a:cubicBezTo>
                      <a:cubicBezTo>
                        <a:pt x="251" y="283"/>
                        <a:pt x="252" y="286"/>
                        <a:pt x="251" y="288"/>
                      </a:cubicBezTo>
                      <a:cubicBezTo>
                        <a:pt x="247" y="285"/>
                        <a:pt x="254" y="282"/>
                        <a:pt x="251" y="279"/>
                      </a:cubicBezTo>
                      <a:cubicBezTo>
                        <a:pt x="248" y="275"/>
                        <a:pt x="243" y="281"/>
                        <a:pt x="240" y="282"/>
                      </a:cubicBezTo>
                      <a:cubicBezTo>
                        <a:pt x="239" y="284"/>
                        <a:pt x="237" y="284"/>
                        <a:pt x="236" y="286"/>
                      </a:cubicBezTo>
                      <a:cubicBezTo>
                        <a:pt x="235" y="287"/>
                        <a:pt x="234" y="290"/>
                        <a:pt x="233" y="291"/>
                      </a:cubicBezTo>
                      <a:cubicBezTo>
                        <a:pt x="233" y="289"/>
                        <a:pt x="228" y="290"/>
                        <a:pt x="228" y="288"/>
                      </a:cubicBezTo>
                      <a:cubicBezTo>
                        <a:pt x="229" y="294"/>
                        <a:pt x="229" y="301"/>
                        <a:pt x="230" y="307"/>
                      </a:cubicBezTo>
                      <a:cubicBezTo>
                        <a:pt x="231" y="310"/>
                        <a:pt x="230" y="316"/>
                        <a:pt x="227" y="319"/>
                      </a:cubicBezTo>
                      <a:cubicBezTo>
                        <a:pt x="224" y="321"/>
                        <a:pt x="221" y="324"/>
                        <a:pt x="220" y="329"/>
                      </a:cubicBezTo>
                      <a:cubicBezTo>
                        <a:pt x="220" y="332"/>
                        <a:pt x="220" y="334"/>
                        <a:pt x="223" y="335"/>
                      </a:cubicBezTo>
                      <a:cubicBezTo>
                        <a:pt x="223" y="339"/>
                        <a:pt x="219" y="342"/>
                        <a:pt x="219" y="346"/>
                      </a:cubicBezTo>
                      <a:cubicBezTo>
                        <a:pt x="219" y="346"/>
                        <a:pt x="220" y="348"/>
                        <a:pt x="220" y="350"/>
                      </a:cubicBezTo>
                      <a:cubicBezTo>
                        <a:pt x="254" y="344"/>
                        <a:pt x="285" y="327"/>
                        <a:pt x="308" y="302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4" name="Group 24"/>
              <p:cNvGrpSpPr/>
              <p:nvPr/>
            </p:nvGrpSpPr>
            <p:grpSpPr>
              <a:xfrm>
                <a:off x="2474693" y="1098429"/>
                <a:ext cx="785998" cy="785992"/>
                <a:chOff x="846989" y="1401020"/>
                <a:chExt cx="877416" cy="877416"/>
              </a:xfrm>
              <a:effectLst/>
            </p:grpSpPr>
            <p:sp>
              <p:nvSpPr>
                <p:cNvPr id="24" name="Teardrop 25"/>
                <p:cNvSpPr/>
                <p:nvPr/>
              </p:nvSpPr>
              <p:spPr>
                <a:xfrm rot="8100000">
                  <a:off x="846989" y="1401020"/>
                  <a:ext cx="877416" cy="877416"/>
                </a:xfrm>
                <a:prstGeom prst="teardrop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" name="Oval 26"/>
                <p:cNvSpPr/>
                <p:nvPr/>
              </p:nvSpPr>
              <p:spPr>
                <a:xfrm>
                  <a:off x="981458" y="1537516"/>
                  <a:ext cx="608478" cy="60847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0" tIns="0" rIns="0" bIns="0" anchor="ctr">
                  <a:normAutofit/>
                </a:bodyPr>
                <a:lstStyle/>
                <a:p>
                  <a:pPr algn="ctr"/>
                  <a:r>
                    <a:rPr lang="en-US" sz="1467" b="1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90%</a:t>
                  </a:r>
                </a:p>
              </p:txBody>
            </p:sp>
          </p:grpSp>
          <p:grpSp>
            <p:nvGrpSpPr>
              <p:cNvPr id="15" name="Group 27"/>
              <p:cNvGrpSpPr/>
              <p:nvPr/>
            </p:nvGrpSpPr>
            <p:grpSpPr>
              <a:xfrm>
                <a:off x="5991235" y="1098429"/>
                <a:ext cx="785998" cy="785992"/>
                <a:chOff x="846989" y="1401020"/>
                <a:chExt cx="877416" cy="877416"/>
              </a:xfrm>
              <a:effectLst/>
            </p:grpSpPr>
            <p:sp>
              <p:nvSpPr>
                <p:cNvPr id="22" name="Teardrop 28"/>
                <p:cNvSpPr/>
                <p:nvPr/>
              </p:nvSpPr>
              <p:spPr>
                <a:xfrm rot="8100000">
                  <a:off x="846989" y="1401020"/>
                  <a:ext cx="877416" cy="877416"/>
                </a:xfrm>
                <a:prstGeom prst="teardrop">
                  <a:avLst/>
                </a:pr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Oval 29"/>
                <p:cNvSpPr/>
                <p:nvPr/>
              </p:nvSpPr>
              <p:spPr>
                <a:xfrm>
                  <a:off x="981458" y="1537516"/>
                  <a:ext cx="608478" cy="60847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0" tIns="0" rIns="0" bIns="0" anchor="ctr">
                  <a:normAutofit/>
                </a:bodyPr>
                <a:lstStyle/>
                <a:p>
                  <a:pPr algn="ctr"/>
                  <a:r>
                    <a:rPr lang="en-US" sz="1467" b="1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95%</a:t>
                  </a:r>
                </a:p>
              </p:txBody>
            </p:sp>
          </p:grpSp>
          <p:grpSp>
            <p:nvGrpSpPr>
              <p:cNvPr id="16" name="Group 30"/>
              <p:cNvGrpSpPr/>
              <p:nvPr/>
            </p:nvGrpSpPr>
            <p:grpSpPr>
              <a:xfrm>
                <a:off x="4194911" y="1878142"/>
                <a:ext cx="785998" cy="785992"/>
                <a:chOff x="846989" y="1401020"/>
                <a:chExt cx="877416" cy="877416"/>
              </a:xfrm>
              <a:effectLst/>
            </p:grpSpPr>
            <p:sp>
              <p:nvSpPr>
                <p:cNvPr id="20" name="Teardrop 31"/>
                <p:cNvSpPr/>
                <p:nvPr/>
              </p:nvSpPr>
              <p:spPr>
                <a:xfrm rot="8100000">
                  <a:off x="846989" y="1401020"/>
                  <a:ext cx="877416" cy="877416"/>
                </a:xfrm>
                <a:prstGeom prst="teardrop">
                  <a:avLst/>
                </a:prstGeom>
                <a:solidFill>
                  <a:schemeClr val="accent3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Oval 32"/>
                <p:cNvSpPr/>
                <p:nvPr/>
              </p:nvSpPr>
              <p:spPr>
                <a:xfrm>
                  <a:off x="981458" y="1537516"/>
                  <a:ext cx="608478" cy="60847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0" tIns="0" rIns="0" bIns="0" anchor="ctr">
                  <a:normAutofit/>
                </a:bodyPr>
                <a:lstStyle/>
                <a:p>
                  <a:pPr algn="ctr"/>
                  <a:r>
                    <a:rPr lang="en-US" sz="1467" b="1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70%</a:t>
                  </a:r>
                </a:p>
              </p:txBody>
            </p:sp>
          </p:grpSp>
          <p:grpSp>
            <p:nvGrpSpPr>
              <p:cNvPr id="17" name="Group 33"/>
              <p:cNvGrpSpPr/>
              <p:nvPr/>
            </p:nvGrpSpPr>
            <p:grpSpPr>
              <a:xfrm>
                <a:off x="2424558" y="1916881"/>
                <a:ext cx="1072312" cy="1526036"/>
                <a:chOff x="2424558" y="2065241"/>
                <a:chExt cx="1072312" cy="1526036"/>
              </a:xfrm>
            </p:grpSpPr>
            <p:sp>
              <p:nvSpPr>
                <p:cNvPr id="18" name="Freeform: Shape 34"/>
                <p:cNvSpPr>
                  <a:spLocks/>
                </p:cNvSpPr>
                <p:nvPr/>
              </p:nvSpPr>
              <p:spPr bwMode="auto">
                <a:xfrm>
                  <a:off x="2424558" y="2065241"/>
                  <a:ext cx="1072312" cy="1526036"/>
                </a:xfrm>
                <a:custGeom>
                  <a:avLst/>
                  <a:gdLst/>
                  <a:ahLst/>
                  <a:cxnLst>
                    <a:cxn ang="0">
                      <a:pos x="0" y="1083"/>
                    </a:cxn>
                    <a:cxn ang="0">
                      <a:pos x="0" y="1083"/>
                    </a:cxn>
                    <a:cxn ang="0">
                      <a:pos x="0" y="278"/>
                    </a:cxn>
                    <a:cxn ang="0">
                      <a:pos x="761" y="0"/>
                    </a:cxn>
                    <a:cxn ang="0">
                      <a:pos x="761" y="802"/>
                    </a:cxn>
                    <a:cxn ang="0">
                      <a:pos x="0" y="1083"/>
                    </a:cxn>
                  </a:cxnLst>
                  <a:rect l="0" t="0" r="r" b="b"/>
                  <a:pathLst>
                    <a:path w="761" h="1083">
                      <a:moveTo>
                        <a:pt x="0" y="1083"/>
                      </a:moveTo>
                      <a:lnTo>
                        <a:pt x="0" y="1083"/>
                      </a:lnTo>
                      <a:lnTo>
                        <a:pt x="0" y="278"/>
                      </a:lnTo>
                      <a:lnTo>
                        <a:pt x="761" y="0"/>
                      </a:lnTo>
                      <a:lnTo>
                        <a:pt x="761" y="802"/>
                      </a:lnTo>
                      <a:lnTo>
                        <a:pt x="0" y="1083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" name="Freeform: Shape 35"/>
                <p:cNvSpPr>
                  <a:spLocks/>
                </p:cNvSpPr>
                <p:nvPr/>
              </p:nvSpPr>
              <p:spPr bwMode="auto">
                <a:xfrm>
                  <a:off x="2762393" y="2623151"/>
                  <a:ext cx="447459" cy="413975"/>
                </a:xfrm>
                <a:custGeom>
                  <a:avLst/>
                  <a:gdLst/>
                  <a:ahLst/>
                  <a:cxnLst>
                    <a:cxn ang="0">
                      <a:pos x="39" y="36"/>
                    </a:cxn>
                    <a:cxn ang="0">
                      <a:pos x="41" y="44"/>
                    </a:cxn>
                    <a:cxn ang="0">
                      <a:pos x="35" y="50"/>
                    </a:cxn>
                    <a:cxn ang="0">
                      <a:pos x="27" y="53"/>
                    </a:cxn>
                    <a:cxn ang="0">
                      <a:pos x="18" y="53"/>
                    </a:cxn>
                    <a:cxn ang="0">
                      <a:pos x="11" y="50"/>
                    </a:cxn>
                    <a:cxn ang="0">
                      <a:pos x="4" y="44"/>
                    </a:cxn>
                    <a:cxn ang="0">
                      <a:pos x="6" y="36"/>
                    </a:cxn>
                    <a:cxn ang="0">
                      <a:pos x="0" y="28"/>
                    </a:cxn>
                    <a:cxn ang="0">
                      <a:pos x="7" y="23"/>
                    </a:cxn>
                    <a:cxn ang="0">
                      <a:pos x="4" y="18"/>
                    </a:cxn>
                    <a:cxn ang="0">
                      <a:pos x="15" y="16"/>
                    </a:cxn>
                    <a:cxn ang="0">
                      <a:pos x="19" y="8"/>
                    </a:cxn>
                    <a:cxn ang="0">
                      <a:pos x="28" y="15"/>
                    </a:cxn>
                    <a:cxn ang="0">
                      <a:pos x="35" y="12"/>
                    </a:cxn>
                    <a:cxn ang="0">
                      <a:pos x="41" y="19"/>
                    </a:cxn>
                    <a:cxn ang="0">
                      <a:pos x="45" y="27"/>
                    </a:cxn>
                    <a:cxn ang="0">
                      <a:pos x="23" y="22"/>
                    </a:cxn>
                    <a:cxn ang="0">
                      <a:pos x="32" y="31"/>
                    </a:cxn>
                    <a:cxn ang="0">
                      <a:pos x="63" y="16"/>
                    </a:cxn>
                    <a:cxn ang="0">
                      <a:pos x="64" y="24"/>
                    </a:cxn>
                    <a:cxn ang="0">
                      <a:pos x="55" y="22"/>
                    </a:cxn>
                    <a:cxn ang="0">
                      <a:pos x="46" y="24"/>
                    </a:cxn>
                    <a:cxn ang="0">
                      <a:pos x="46" y="16"/>
                    </a:cxn>
                    <a:cxn ang="0">
                      <a:pos x="46" y="9"/>
                    </a:cxn>
                    <a:cxn ang="0">
                      <a:pos x="46" y="2"/>
                    </a:cxn>
                    <a:cxn ang="0">
                      <a:pos x="55" y="4"/>
                    </a:cxn>
                    <a:cxn ang="0">
                      <a:pos x="59" y="0"/>
                    </a:cxn>
                    <a:cxn ang="0">
                      <a:pos x="62" y="7"/>
                    </a:cxn>
                    <a:cxn ang="0">
                      <a:pos x="68" y="15"/>
                    </a:cxn>
                    <a:cxn ang="0">
                      <a:pos x="62" y="55"/>
                    </a:cxn>
                    <a:cxn ang="0">
                      <a:pos x="59" y="63"/>
                    </a:cxn>
                    <a:cxn ang="0">
                      <a:pos x="54" y="59"/>
                    </a:cxn>
                    <a:cxn ang="0">
                      <a:pos x="45" y="60"/>
                    </a:cxn>
                    <a:cxn ang="0">
                      <a:pos x="41" y="52"/>
                    </a:cxn>
                    <a:cxn ang="0">
                      <a:pos x="47" y="44"/>
                    </a:cxn>
                    <a:cxn ang="0">
                      <a:pos x="50" y="36"/>
                    </a:cxn>
                    <a:cxn ang="0">
                      <a:pos x="56" y="40"/>
                    </a:cxn>
                    <a:cxn ang="0">
                      <a:pos x="64" y="39"/>
                    </a:cxn>
                    <a:cxn ang="0">
                      <a:pos x="63" y="46"/>
                    </a:cxn>
                    <a:cxn ang="0">
                      <a:pos x="55" y="8"/>
                    </a:cxn>
                    <a:cxn ang="0">
                      <a:pos x="59" y="13"/>
                    </a:cxn>
                    <a:cxn ang="0">
                      <a:pos x="50" y="49"/>
                    </a:cxn>
                    <a:cxn ang="0">
                      <a:pos x="55" y="45"/>
                    </a:cxn>
                  </a:cxnLst>
                  <a:rect l="0" t="0" r="r" b="b"/>
                  <a:pathLst>
                    <a:path w="68" h="63">
                      <a:moveTo>
                        <a:pt x="45" y="35"/>
                      </a:moveTo>
                      <a:cubicBezTo>
                        <a:pt x="45" y="35"/>
                        <a:pt x="45" y="36"/>
                        <a:pt x="45" y="36"/>
                      </a:cubicBezTo>
                      <a:cubicBezTo>
                        <a:pt x="39" y="36"/>
                        <a:pt x="39" y="36"/>
                        <a:pt x="39" y="36"/>
                      </a:cubicBezTo>
                      <a:cubicBezTo>
                        <a:pt x="39" y="37"/>
                        <a:pt x="38" y="38"/>
                        <a:pt x="38" y="39"/>
                      </a:cubicBezTo>
                      <a:cubicBezTo>
                        <a:pt x="39" y="41"/>
                        <a:pt x="40" y="42"/>
                        <a:pt x="41" y="43"/>
                      </a:cubicBezTo>
                      <a:cubicBezTo>
                        <a:pt x="41" y="43"/>
                        <a:pt x="41" y="44"/>
                        <a:pt x="41" y="44"/>
                      </a:cubicBezTo>
                      <a:cubicBezTo>
                        <a:pt x="41" y="44"/>
                        <a:pt x="41" y="44"/>
                        <a:pt x="41" y="45"/>
                      </a:cubicBezTo>
                      <a:cubicBezTo>
                        <a:pt x="40" y="46"/>
                        <a:pt x="36" y="50"/>
                        <a:pt x="35" y="50"/>
                      </a:cubicBezTo>
                      <a:cubicBezTo>
                        <a:pt x="35" y="50"/>
                        <a:pt x="35" y="50"/>
                        <a:pt x="35" y="50"/>
                      </a:cubicBezTo>
                      <a:cubicBezTo>
                        <a:pt x="31" y="47"/>
                        <a:pt x="31" y="47"/>
                        <a:pt x="31" y="47"/>
                      </a:cubicBezTo>
                      <a:cubicBezTo>
                        <a:pt x="30" y="47"/>
                        <a:pt x="29" y="47"/>
                        <a:pt x="28" y="48"/>
                      </a:cubicBezTo>
                      <a:cubicBezTo>
                        <a:pt x="28" y="49"/>
                        <a:pt x="27" y="51"/>
                        <a:pt x="27" y="53"/>
                      </a:cubicBezTo>
                      <a:cubicBezTo>
                        <a:pt x="27" y="54"/>
                        <a:pt x="26" y="54"/>
                        <a:pt x="26" y="54"/>
                      </a:cubicBezTo>
                      <a:cubicBezTo>
                        <a:pt x="19" y="54"/>
                        <a:pt x="19" y="54"/>
                        <a:pt x="19" y="54"/>
                      </a:cubicBezTo>
                      <a:cubicBezTo>
                        <a:pt x="19" y="54"/>
                        <a:pt x="18" y="54"/>
                        <a:pt x="18" y="53"/>
                      </a:cubicBezTo>
                      <a:cubicBezTo>
                        <a:pt x="17" y="48"/>
                        <a:pt x="17" y="48"/>
                        <a:pt x="17" y="48"/>
                      </a:cubicBezTo>
                      <a:cubicBezTo>
                        <a:pt x="16" y="47"/>
                        <a:pt x="16" y="47"/>
                        <a:pt x="15" y="47"/>
                      </a:cubicBezTo>
                      <a:cubicBezTo>
                        <a:pt x="11" y="50"/>
                        <a:pt x="11" y="50"/>
                        <a:pt x="11" y="50"/>
                      </a:cubicBezTo>
                      <a:cubicBezTo>
                        <a:pt x="10" y="50"/>
                        <a:pt x="10" y="50"/>
                        <a:pt x="10" y="50"/>
                      </a:cubicBezTo>
                      <a:cubicBezTo>
                        <a:pt x="10" y="50"/>
                        <a:pt x="9" y="50"/>
                        <a:pt x="9" y="50"/>
                      </a:cubicBezTo>
                      <a:cubicBezTo>
                        <a:pt x="8" y="49"/>
                        <a:pt x="4" y="45"/>
                        <a:pt x="4" y="44"/>
                      </a:cubicBezTo>
                      <a:cubicBezTo>
                        <a:pt x="4" y="44"/>
                        <a:pt x="4" y="44"/>
                        <a:pt x="4" y="43"/>
                      </a:cubicBezTo>
                      <a:cubicBezTo>
                        <a:pt x="5" y="42"/>
                        <a:pt x="6" y="41"/>
                        <a:pt x="7" y="39"/>
                      </a:cubicBezTo>
                      <a:cubicBezTo>
                        <a:pt x="7" y="38"/>
                        <a:pt x="6" y="37"/>
                        <a:pt x="6" y="36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5"/>
                        <a:pt x="0" y="34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7"/>
                        <a:pt x="0" y="27"/>
                        <a:pt x="1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7" y="24"/>
                        <a:pt x="7" y="23"/>
                      </a:cubicBezTo>
                      <a:cubicBezTo>
                        <a:pt x="6" y="22"/>
                        <a:pt x="5" y="20"/>
                        <a:pt x="4" y="19"/>
                      </a:cubicBezTo>
                      <a:cubicBezTo>
                        <a:pt x="4" y="19"/>
                        <a:pt x="4" y="19"/>
                        <a:pt x="4" y="18"/>
                      </a:cubicBezTo>
                      <a:cubicBezTo>
                        <a:pt x="4" y="18"/>
                        <a:pt x="4" y="18"/>
                        <a:pt x="4" y="18"/>
                      </a:cubicBezTo>
                      <a:cubicBezTo>
                        <a:pt x="5" y="17"/>
                        <a:pt x="9" y="12"/>
                        <a:pt x="10" y="12"/>
                      </a:cubicBezTo>
                      <a:cubicBezTo>
                        <a:pt x="10" y="12"/>
                        <a:pt x="10" y="12"/>
                        <a:pt x="11" y="13"/>
                      </a:cubicBezTo>
                      <a:cubicBezTo>
                        <a:pt x="15" y="16"/>
                        <a:pt x="15" y="16"/>
                        <a:pt x="15" y="16"/>
                      </a:cubicBezTo>
                      <a:cubicBezTo>
                        <a:pt x="16" y="15"/>
                        <a:pt x="16" y="15"/>
                        <a:pt x="17" y="15"/>
                      </a:cubicBezTo>
                      <a:cubicBezTo>
                        <a:pt x="18" y="13"/>
                        <a:pt x="18" y="11"/>
                        <a:pt x="18" y="9"/>
                      </a:cubicBezTo>
                      <a:cubicBezTo>
                        <a:pt x="18" y="9"/>
                        <a:pt x="19" y="8"/>
                        <a:pt x="19" y="8"/>
                      </a:cubicBezTo>
                      <a:cubicBezTo>
                        <a:pt x="26" y="8"/>
                        <a:pt x="26" y="8"/>
                        <a:pt x="26" y="8"/>
                      </a:cubicBezTo>
                      <a:cubicBezTo>
                        <a:pt x="26" y="8"/>
                        <a:pt x="27" y="9"/>
                        <a:pt x="27" y="9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9" y="15"/>
                        <a:pt x="30" y="15"/>
                        <a:pt x="31" y="16"/>
                      </a:cubicBezTo>
                      <a:cubicBezTo>
                        <a:pt x="35" y="13"/>
                        <a:pt x="35" y="13"/>
                        <a:pt x="35" y="13"/>
                      </a:cubicBezTo>
                      <a:cubicBezTo>
                        <a:pt x="35" y="12"/>
                        <a:pt x="35" y="12"/>
                        <a:pt x="35" y="12"/>
                      </a:cubicBezTo>
                      <a:cubicBezTo>
                        <a:pt x="36" y="12"/>
                        <a:pt x="36" y="12"/>
                        <a:pt x="36" y="13"/>
                      </a:cubicBezTo>
                      <a:cubicBezTo>
                        <a:pt x="37" y="13"/>
                        <a:pt x="41" y="17"/>
                        <a:pt x="41" y="18"/>
                      </a:cubicBezTo>
                      <a:cubicBezTo>
                        <a:pt x="41" y="19"/>
                        <a:pt x="41" y="19"/>
                        <a:pt x="41" y="19"/>
                      </a:cubicBezTo>
                      <a:cubicBezTo>
                        <a:pt x="40" y="20"/>
                        <a:pt x="39" y="22"/>
                        <a:pt x="38" y="23"/>
                      </a:cubicBezTo>
                      <a:cubicBezTo>
                        <a:pt x="38" y="24"/>
                        <a:pt x="39" y="25"/>
                        <a:pt x="39" y="26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45" y="27"/>
                        <a:pt x="45" y="27"/>
                        <a:pt x="45" y="28"/>
                      </a:cubicBezTo>
                      <a:lnTo>
                        <a:pt x="45" y="35"/>
                      </a:lnTo>
                      <a:close/>
                      <a:moveTo>
                        <a:pt x="23" y="22"/>
                      </a:moveTo>
                      <a:cubicBezTo>
                        <a:pt x="18" y="22"/>
                        <a:pt x="13" y="26"/>
                        <a:pt x="13" y="31"/>
                      </a:cubicBezTo>
                      <a:cubicBezTo>
                        <a:pt x="13" y="36"/>
                        <a:pt x="18" y="40"/>
                        <a:pt x="23" y="40"/>
                      </a:cubicBezTo>
                      <a:cubicBezTo>
                        <a:pt x="28" y="40"/>
                        <a:pt x="32" y="36"/>
                        <a:pt x="32" y="31"/>
                      </a:cubicBezTo>
                      <a:cubicBezTo>
                        <a:pt x="32" y="26"/>
                        <a:pt x="28" y="22"/>
                        <a:pt x="23" y="22"/>
                      </a:cubicBezTo>
                      <a:close/>
                      <a:moveTo>
                        <a:pt x="68" y="15"/>
                      </a:moveTo>
                      <a:cubicBezTo>
                        <a:pt x="68" y="16"/>
                        <a:pt x="64" y="16"/>
                        <a:pt x="63" y="16"/>
                      </a:cubicBezTo>
                      <a:cubicBezTo>
                        <a:pt x="63" y="17"/>
                        <a:pt x="62" y="18"/>
                        <a:pt x="62" y="18"/>
                      </a:cubicBezTo>
                      <a:cubicBezTo>
                        <a:pt x="62" y="19"/>
                        <a:pt x="64" y="23"/>
                        <a:pt x="64" y="23"/>
                      </a:cubicBezTo>
                      <a:cubicBezTo>
                        <a:pt x="64" y="23"/>
                        <a:pt x="64" y="23"/>
                        <a:pt x="64" y="24"/>
                      </a:cubicBezTo>
                      <a:cubicBezTo>
                        <a:pt x="63" y="24"/>
                        <a:pt x="59" y="26"/>
                        <a:pt x="59" y="26"/>
                      </a:cubicBezTo>
                      <a:cubicBezTo>
                        <a:pt x="59" y="26"/>
                        <a:pt x="56" y="22"/>
                        <a:pt x="56" y="22"/>
                      </a:cubicBezTo>
                      <a:cubicBezTo>
                        <a:pt x="55" y="22"/>
                        <a:pt x="55" y="22"/>
                        <a:pt x="55" y="22"/>
                      </a:cubicBezTo>
                      <a:cubicBezTo>
                        <a:pt x="54" y="22"/>
                        <a:pt x="54" y="22"/>
                        <a:pt x="54" y="22"/>
                      </a:cubicBezTo>
                      <a:cubicBezTo>
                        <a:pt x="53" y="22"/>
                        <a:pt x="50" y="26"/>
                        <a:pt x="50" y="26"/>
                      </a:cubicBezTo>
                      <a:cubicBezTo>
                        <a:pt x="50" y="26"/>
                        <a:pt x="46" y="24"/>
                        <a:pt x="46" y="24"/>
                      </a:cubicBezTo>
                      <a:cubicBezTo>
                        <a:pt x="45" y="23"/>
                        <a:pt x="45" y="23"/>
                        <a:pt x="45" y="23"/>
                      </a:cubicBezTo>
                      <a:cubicBezTo>
                        <a:pt x="45" y="23"/>
                        <a:pt x="47" y="19"/>
                        <a:pt x="47" y="18"/>
                      </a:cubicBezTo>
                      <a:cubicBezTo>
                        <a:pt x="47" y="18"/>
                        <a:pt x="46" y="17"/>
                        <a:pt x="46" y="16"/>
                      </a:cubicBezTo>
                      <a:cubicBezTo>
                        <a:pt x="45" y="16"/>
                        <a:pt x="41" y="16"/>
                        <a:pt x="41" y="15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41" y="10"/>
                        <a:pt x="45" y="9"/>
                        <a:pt x="46" y="9"/>
                      </a:cubicBezTo>
                      <a:cubicBezTo>
                        <a:pt x="46" y="9"/>
                        <a:pt x="47" y="8"/>
                        <a:pt x="47" y="7"/>
                      </a:cubicBezTo>
                      <a:cubicBezTo>
                        <a:pt x="47" y="7"/>
                        <a:pt x="45" y="3"/>
                        <a:pt x="45" y="2"/>
                      </a:cubicBezTo>
                      <a:cubicBezTo>
                        <a:pt x="45" y="2"/>
                        <a:pt x="45" y="2"/>
                        <a:pt x="46" y="2"/>
                      </a:cubicBezTo>
                      <a:cubicBezTo>
                        <a:pt x="46" y="2"/>
                        <a:pt x="50" y="0"/>
                        <a:pt x="50" y="0"/>
                      </a:cubicBezTo>
                      <a:cubicBezTo>
                        <a:pt x="50" y="0"/>
                        <a:pt x="53" y="3"/>
                        <a:pt x="54" y="4"/>
                      </a:cubicBezTo>
                      <a:cubicBezTo>
                        <a:pt x="54" y="4"/>
                        <a:pt x="54" y="4"/>
                        <a:pt x="55" y="4"/>
                      </a:cubicBezTo>
                      <a:cubicBezTo>
                        <a:pt x="55" y="4"/>
                        <a:pt x="55" y="4"/>
                        <a:pt x="56" y="4"/>
                      </a:cubicBezTo>
                      <a:cubicBezTo>
                        <a:pt x="57" y="2"/>
                        <a:pt x="58" y="1"/>
                        <a:pt x="5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9" y="0"/>
                        <a:pt x="63" y="2"/>
                        <a:pt x="64" y="2"/>
                      </a:cubicBezTo>
                      <a:cubicBezTo>
                        <a:pt x="64" y="2"/>
                        <a:pt x="64" y="2"/>
                        <a:pt x="64" y="2"/>
                      </a:cubicBezTo>
                      <a:cubicBezTo>
                        <a:pt x="64" y="3"/>
                        <a:pt x="62" y="7"/>
                        <a:pt x="62" y="7"/>
                      </a:cubicBezTo>
                      <a:cubicBezTo>
                        <a:pt x="62" y="8"/>
                        <a:pt x="63" y="9"/>
                        <a:pt x="63" y="9"/>
                      </a:cubicBezTo>
                      <a:cubicBezTo>
                        <a:pt x="64" y="9"/>
                        <a:pt x="68" y="10"/>
                        <a:pt x="68" y="10"/>
                      </a:cubicBezTo>
                      <a:lnTo>
                        <a:pt x="68" y="15"/>
                      </a:lnTo>
                      <a:close/>
                      <a:moveTo>
                        <a:pt x="68" y="52"/>
                      </a:moveTo>
                      <a:cubicBezTo>
                        <a:pt x="68" y="52"/>
                        <a:pt x="64" y="53"/>
                        <a:pt x="63" y="53"/>
                      </a:cubicBezTo>
                      <a:cubicBezTo>
                        <a:pt x="63" y="54"/>
                        <a:pt x="62" y="54"/>
                        <a:pt x="62" y="55"/>
                      </a:cubicBezTo>
                      <a:cubicBezTo>
                        <a:pt x="62" y="56"/>
                        <a:pt x="64" y="59"/>
                        <a:pt x="64" y="60"/>
                      </a:cubicBezTo>
                      <a:cubicBezTo>
                        <a:pt x="64" y="60"/>
                        <a:pt x="64" y="60"/>
                        <a:pt x="64" y="60"/>
                      </a:cubicBezTo>
                      <a:cubicBezTo>
                        <a:pt x="63" y="60"/>
                        <a:pt x="59" y="63"/>
                        <a:pt x="59" y="63"/>
                      </a:cubicBezTo>
                      <a:cubicBezTo>
                        <a:pt x="59" y="63"/>
                        <a:pt x="56" y="59"/>
                        <a:pt x="56" y="59"/>
                      </a:cubicBezTo>
                      <a:cubicBezTo>
                        <a:pt x="55" y="59"/>
                        <a:pt x="55" y="59"/>
                        <a:pt x="55" y="59"/>
                      </a:cubicBezTo>
                      <a:cubicBezTo>
                        <a:pt x="54" y="59"/>
                        <a:pt x="54" y="59"/>
                        <a:pt x="54" y="59"/>
                      </a:cubicBezTo>
                      <a:cubicBezTo>
                        <a:pt x="53" y="59"/>
                        <a:pt x="50" y="63"/>
                        <a:pt x="50" y="63"/>
                      </a:cubicBezTo>
                      <a:cubicBezTo>
                        <a:pt x="50" y="63"/>
                        <a:pt x="46" y="60"/>
                        <a:pt x="46" y="60"/>
                      </a:cubicBezTo>
                      <a:cubicBezTo>
                        <a:pt x="45" y="60"/>
                        <a:pt x="45" y="60"/>
                        <a:pt x="45" y="60"/>
                      </a:cubicBezTo>
                      <a:cubicBezTo>
                        <a:pt x="45" y="59"/>
                        <a:pt x="47" y="56"/>
                        <a:pt x="47" y="55"/>
                      </a:cubicBezTo>
                      <a:cubicBezTo>
                        <a:pt x="47" y="54"/>
                        <a:pt x="46" y="54"/>
                        <a:pt x="46" y="53"/>
                      </a:cubicBezTo>
                      <a:cubicBezTo>
                        <a:pt x="45" y="53"/>
                        <a:pt x="41" y="52"/>
                        <a:pt x="41" y="52"/>
                      </a:cubicBezTo>
                      <a:cubicBezTo>
                        <a:pt x="41" y="47"/>
                        <a:pt x="41" y="47"/>
                        <a:pt x="41" y="47"/>
                      </a:cubicBezTo>
                      <a:cubicBezTo>
                        <a:pt x="41" y="46"/>
                        <a:pt x="45" y="46"/>
                        <a:pt x="46" y="46"/>
                      </a:cubicBezTo>
                      <a:cubicBezTo>
                        <a:pt x="46" y="45"/>
                        <a:pt x="47" y="45"/>
                        <a:pt x="47" y="44"/>
                      </a:cubicBezTo>
                      <a:cubicBezTo>
                        <a:pt x="47" y="43"/>
                        <a:pt x="45" y="40"/>
                        <a:pt x="45" y="39"/>
                      </a:cubicBezTo>
                      <a:cubicBezTo>
                        <a:pt x="45" y="39"/>
                        <a:pt x="45" y="39"/>
                        <a:pt x="46" y="39"/>
                      </a:cubicBezTo>
                      <a:cubicBezTo>
                        <a:pt x="46" y="39"/>
                        <a:pt x="50" y="36"/>
                        <a:pt x="50" y="36"/>
                      </a:cubicBezTo>
                      <a:cubicBezTo>
                        <a:pt x="50" y="36"/>
                        <a:pt x="53" y="40"/>
                        <a:pt x="54" y="40"/>
                      </a:cubicBezTo>
                      <a:cubicBezTo>
                        <a:pt x="54" y="40"/>
                        <a:pt x="54" y="40"/>
                        <a:pt x="55" y="40"/>
                      </a:cubicBezTo>
                      <a:cubicBezTo>
                        <a:pt x="55" y="40"/>
                        <a:pt x="55" y="40"/>
                        <a:pt x="56" y="40"/>
                      </a:cubicBezTo>
                      <a:cubicBezTo>
                        <a:pt x="57" y="39"/>
                        <a:pt x="58" y="38"/>
                        <a:pt x="59" y="36"/>
                      </a:cubicBezTo>
                      <a:cubicBezTo>
                        <a:pt x="59" y="36"/>
                        <a:pt x="59" y="36"/>
                        <a:pt x="59" y="36"/>
                      </a:cubicBezTo>
                      <a:cubicBezTo>
                        <a:pt x="59" y="36"/>
                        <a:pt x="63" y="39"/>
                        <a:pt x="64" y="39"/>
                      </a:cubicBezTo>
                      <a:cubicBezTo>
                        <a:pt x="64" y="39"/>
                        <a:pt x="64" y="39"/>
                        <a:pt x="64" y="39"/>
                      </a:cubicBezTo>
                      <a:cubicBezTo>
                        <a:pt x="64" y="40"/>
                        <a:pt x="62" y="43"/>
                        <a:pt x="62" y="44"/>
                      </a:cubicBezTo>
                      <a:cubicBezTo>
                        <a:pt x="62" y="45"/>
                        <a:pt x="63" y="45"/>
                        <a:pt x="63" y="46"/>
                      </a:cubicBezTo>
                      <a:cubicBezTo>
                        <a:pt x="64" y="46"/>
                        <a:pt x="68" y="46"/>
                        <a:pt x="68" y="47"/>
                      </a:cubicBezTo>
                      <a:lnTo>
                        <a:pt x="68" y="52"/>
                      </a:lnTo>
                      <a:close/>
                      <a:moveTo>
                        <a:pt x="55" y="8"/>
                      </a:moveTo>
                      <a:cubicBezTo>
                        <a:pt x="52" y="8"/>
                        <a:pt x="50" y="10"/>
                        <a:pt x="50" y="13"/>
                      </a:cubicBezTo>
                      <a:cubicBezTo>
                        <a:pt x="50" y="15"/>
                        <a:pt x="52" y="17"/>
                        <a:pt x="55" y="17"/>
                      </a:cubicBezTo>
                      <a:cubicBezTo>
                        <a:pt x="57" y="17"/>
                        <a:pt x="59" y="15"/>
                        <a:pt x="59" y="13"/>
                      </a:cubicBezTo>
                      <a:cubicBezTo>
                        <a:pt x="59" y="10"/>
                        <a:pt x="57" y="8"/>
                        <a:pt x="55" y="8"/>
                      </a:cubicBezTo>
                      <a:close/>
                      <a:moveTo>
                        <a:pt x="55" y="45"/>
                      </a:moveTo>
                      <a:cubicBezTo>
                        <a:pt x="52" y="45"/>
                        <a:pt x="50" y="47"/>
                        <a:pt x="50" y="49"/>
                      </a:cubicBezTo>
                      <a:cubicBezTo>
                        <a:pt x="50" y="52"/>
                        <a:pt x="52" y="54"/>
                        <a:pt x="55" y="54"/>
                      </a:cubicBezTo>
                      <a:cubicBezTo>
                        <a:pt x="57" y="54"/>
                        <a:pt x="59" y="52"/>
                        <a:pt x="59" y="49"/>
                      </a:cubicBezTo>
                      <a:cubicBezTo>
                        <a:pt x="59" y="47"/>
                        <a:pt x="57" y="45"/>
                        <a:pt x="55" y="4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73217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4880562" y="1086016"/>
            <a:ext cx="3745967" cy="1694818"/>
            <a:chOff x="6506308" y="1672786"/>
            <a:chExt cx="4994030" cy="2153626"/>
          </a:xfrm>
        </p:grpSpPr>
        <p:sp>
          <p:nvSpPr>
            <p:cNvPr id="6" name="Rectangle 5"/>
            <p:cNvSpPr/>
            <p:nvPr/>
          </p:nvSpPr>
          <p:spPr>
            <a:xfrm>
              <a:off x="6506308" y="1672786"/>
              <a:ext cx="4994030" cy="215362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795474" y="2292399"/>
              <a:ext cx="914400" cy="9144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7028449" y="2564932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6452" tIns="48226" rIns="96452" bIns="4822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3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" name="Group 18"/>
            <p:cNvGrpSpPr/>
            <p:nvPr/>
          </p:nvGrpSpPr>
          <p:grpSpPr>
            <a:xfrm>
              <a:off x="7909753" y="2258261"/>
              <a:ext cx="3286062" cy="1385727"/>
              <a:chOff x="7999040" y="2380266"/>
              <a:chExt cx="3286062" cy="1385727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7999040" y="2380266"/>
                <a:ext cx="1361892" cy="2225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zh-CN" altLang="en-US" sz="11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endParaRPr lang="en-US" sz="11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7999040" y="2709852"/>
                <a:ext cx="3286062" cy="1056141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  <a:defRPr/>
                </a:pPr>
                <a:r>
                  <a:rPr lang="zh-CN" altLang="en-US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</a:t>
                </a:r>
                <a:r>
                  <a:rPr lang="en-GB" altLang="zh-CN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 </a:t>
                </a:r>
                <a:r>
                  <a:rPr lang="zh-CN" altLang="en-US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r>
                  <a:rPr lang="en-GB" altLang="zh-CN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 </a:t>
                </a:r>
                <a:r>
                  <a:rPr lang="zh-CN" altLang="en-US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</a:t>
                </a:r>
                <a:endParaRPr lang="en-GB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9"/>
          <p:cNvGrpSpPr/>
          <p:nvPr/>
        </p:nvGrpSpPr>
        <p:grpSpPr>
          <a:xfrm>
            <a:off x="4880563" y="2870624"/>
            <a:ext cx="1805562" cy="1804526"/>
            <a:chOff x="6506309" y="3938954"/>
            <a:chExt cx="2407131" cy="2293034"/>
          </a:xfrm>
        </p:grpSpPr>
        <p:sp>
          <p:nvSpPr>
            <p:cNvPr id="7" name="Rectangle 6"/>
            <p:cNvSpPr/>
            <p:nvPr/>
          </p:nvSpPr>
          <p:spPr>
            <a:xfrm>
              <a:off x="6506309" y="3938954"/>
              <a:ext cx="2407131" cy="229303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" name="Group 21"/>
            <p:cNvGrpSpPr/>
            <p:nvPr/>
          </p:nvGrpSpPr>
          <p:grpSpPr>
            <a:xfrm>
              <a:off x="6632598" y="4509710"/>
              <a:ext cx="2154554" cy="1010517"/>
              <a:chOff x="6632598" y="4543399"/>
              <a:chExt cx="2154554" cy="1010517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6632598" y="4543399"/>
                <a:ext cx="2154554" cy="3520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endParaRPr lang="en-US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6948939" y="4771590"/>
                <a:ext cx="1521867" cy="7823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4001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2019</a:t>
                </a:r>
              </a:p>
            </p:txBody>
          </p:sp>
        </p:grpSp>
      </p:grpSp>
      <p:grpSp>
        <p:nvGrpSpPr>
          <p:cNvPr id="9" name="Group 11"/>
          <p:cNvGrpSpPr/>
          <p:nvPr/>
        </p:nvGrpSpPr>
        <p:grpSpPr>
          <a:xfrm>
            <a:off x="6777578" y="2870624"/>
            <a:ext cx="1848953" cy="1804526"/>
            <a:chOff x="9035362" y="3938954"/>
            <a:chExt cx="2464978" cy="2293034"/>
          </a:xfrm>
        </p:grpSpPr>
        <p:sp>
          <p:nvSpPr>
            <p:cNvPr id="8" name="Rectangle 7"/>
            <p:cNvSpPr/>
            <p:nvPr/>
          </p:nvSpPr>
          <p:spPr>
            <a:xfrm>
              <a:off x="9035362" y="3938954"/>
              <a:ext cx="2464978" cy="229303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0" name="Group 25"/>
            <p:cNvGrpSpPr/>
            <p:nvPr/>
          </p:nvGrpSpPr>
          <p:grpSpPr>
            <a:xfrm>
              <a:off x="9190575" y="4509710"/>
              <a:ext cx="2154555" cy="1020297"/>
              <a:chOff x="6632599" y="4543399"/>
              <a:chExt cx="2154555" cy="1020297"/>
            </a:xfrm>
          </p:grpSpPr>
          <p:sp>
            <p:nvSpPr>
              <p:cNvPr id="27" name="TextBox 26"/>
              <p:cNvSpPr txBox="1"/>
              <p:nvPr/>
            </p:nvSpPr>
            <p:spPr>
              <a:xfrm>
                <a:off x="6632599" y="4543399"/>
                <a:ext cx="2154555" cy="3520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endParaRPr lang="en-US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7017529" y="4771590"/>
                <a:ext cx="1384690" cy="79210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4001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65%</a:t>
                </a:r>
              </a:p>
            </p:txBody>
          </p:sp>
        </p:grpSp>
      </p:grpSp>
      <p:sp>
        <p:nvSpPr>
          <p:cNvPr id="23" name="Rectangle 22"/>
          <p:cNvSpPr/>
          <p:nvPr/>
        </p:nvSpPr>
        <p:spPr>
          <a:xfrm>
            <a:off x="494439" y="1087241"/>
            <a:ext cx="4294674" cy="358791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4" tIns="32517" rIns="65034" bIns="32517" rtlCol="0" anchor="ctr"/>
          <a:lstStyle/>
          <a:p>
            <a:pPr algn="ctr">
              <a:lnSpc>
                <a:spcPct val="150000"/>
              </a:lnSpc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444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247915DD-1854-4DDD-A5C0-C39010F6BA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324322" y="370590"/>
            <a:ext cx="2293120" cy="239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 i="1">
                <a:solidFill>
                  <a:schemeClr val="bg1"/>
                </a:solidFill>
                <a:latin typeface="Haettenschweiler" panose="020B0706040902060204" pitchFamily="34" charset="0"/>
              </a:defRPr>
            </a:lvl1pPr>
          </a:lstStyle>
          <a:p>
            <a:r>
              <a:rPr lang="en-US" altLang="zh-CN" sz="14934" i="0" dirty="0">
                <a:latin typeface="Agency FB" panose="020B0503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14934" i="0" dirty="0">
              <a:latin typeface="Agency FB" panose="020B0503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1869125" y="1964486"/>
            <a:ext cx="2316363" cy="0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1809059" y="1497039"/>
            <a:ext cx="3133710" cy="442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 i="1">
                <a:solidFill>
                  <a:schemeClr val="bg1"/>
                </a:solidFill>
                <a:latin typeface="Haettenschweiler" panose="020B0706040902060204" pitchFamily="34" charset="0"/>
              </a:defRPr>
            </a:lvl1pPr>
          </a:lstStyle>
          <a:p>
            <a:r>
              <a:rPr lang="en-US" altLang="zh-CN" sz="2276" i="0" dirty="0">
                <a:latin typeface="Agency FB" panose="020B0503020202020204" pitchFamily="34" charset="0"/>
              </a:rPr>
              <a:t>ADD YOUR TITLE HERE</a:t>
            </a:r>
            <a:endParaRPr lang="zh-CN" altLang="en-US" sz="2276" i="0" dirty="0">
              <a:latin typeface="Agency FB" panose="020B0503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798812" y="2161367"/>
            <a:ext cx="24276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 i="1">
                <a:solidFill>
                  <a:schemeClr val="bg1"/>
                </a:solidFill>
                <a:latin typeface="Haettenschweiler" panose="020B0706040902060204" pitchFamily="34" charset="0"/>
              </a:defRPr>
            </a:lvl1pPr>
          </a:lstStyle>
          <a:p>
            <a:pPr algn="just"/>
            <a:r>
              <a:rPr lang="en-US" altLang="zh-CN" sz="1200" i="0" dirty="0">
                <a:latin typeface="Agency FB" panose="020B0503020202020204" pitchFamily="34" charset="0"/>
              </a:rPr>
              <a:t>ADD YOUR TITLE HEREADD YOUR TITLE HEREADD YOUR TITLEHEREADD YOUR TITLE HEREADD YOUR TITLE HEREADD YOUR TITLE HEREADD YOUR TITLE HEREADD YOUR TITLE HERE</a:t>
            </a:r>
            <a:endParaRPr lang="zh-CN" altLang="en-US" sz="1200" i="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86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485917" y="1604055"/>
            <a:ext cx="3429552" cy="592563"/>
          </a:xfrm>
          <a:prstGeom prst="rect">
            <a:avLst/>
          </a:prstGeom>
          <a:noFill/>
        </p:spPr>
        <p:txBody>
          <a:bodyPr wrap="square" lIns="68583" tIns="34291" rIns="68583" bIns="34291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此处添加详细文本描述，建议与标题相关并符合整体语言风格，语言描述尽量简洁生动。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85917" y="2196531"/>
            <a:ext cx="3608689" cy="761869"/>
          </a:xfrm>
          <a:prstGeom prst="rect">
            <a:avLst/>
          </a:prstGeom>
          <a:noFill/>
        </p:spPr>
        <p:txBody>
          <a:bodyPr wrap="square" lIns="68583" tIns="34291" rIns="68583" bIns="34291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此处添加详细文本描述，建议与标题相关并符合整体语言风格，语言描述尽量简洁生动。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485917" y="2950617"/>
            <a:ext cx="3608689" cy="607955"/>
          </a:xfrm>
          <a:prstGeom prst="rect">
            <a:avLst/>
          </a:prstGeom>
          <a:noFill/>
        </p:spPr>
        <p:txBody>
          <a:bodyPr wrap="square" lIns="68583" tIns="34291" rIns="68583" bIns="34291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此处添加详细文本描述，建议与标题相关并符合整体语言风格，语言描述尽量简洁生动。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485917" y="3635440"/>
            <a:ext cx="3608689" cy="592563"/>
          </a:xfrm>
          <a:prstGeom prst="rect">
            <a:avLst/>
          </a:prstGeom>
          <a:noFill/>
        </p:spPr>
        <p:txBody>
          <a:bodyPr wrap="square" lIns="68583" tIns="34291" rIns="68583" bIns="34291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此处添加详细文本描述，建议与标题相关并符合整体语言风格，语言描述尽量简洁生动。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3" name="组合 11"/>
          <p:cNvGrpSpPr/>
          <p:nvPr/>
        </p:nvGrpSpPr>
        <p:grpSpPr>
          <a:xfrm>
            <a:off x="5094606" y="1661941"/>
            <a:ext cx="2506451" cy="2505545"/>
            <a:chOff x="2601227" y="2771221"/>
            <a:chExt cx="2241550" cy="2241550"/>
          </a:xfrm>
        </p:grpSpPr>
        <p:sp>
          <p:nvSpPr>
            <p:cNvPr id="13" name="Freeform 22"/>
            <p:cNvSpPr/>
            <p:nvPr/>
          </p:nvSpPr>
          <p:spPr bwMode="auto">
            <a:xfrm>
              <a:off x="3774389" y="2771221"/>
              <a:ext cx="1068388" cy="1281113"/>
            </a:xfrm>
            <a:custGeom>
              <a:avLst/>
              <a:gdLst>
                <a:gd name="T0" fmla="*/ 0 w 285"/>
                <a:gd name="T1" fmla="*/ 0 h 342"/>
                <a:gd name="T2" fmla="*/ 0 w 285"/>
                <a:gd name="T3" fmla="*/ 68 h 342"/>
                <a:gd name="T4" fmla="*/ 52 w 285"/>
                <a:gd name="T5" fmla="*/ 143 h 342"/>
                <a:gd name="T6" fmla="*/ 0 w 285"/>
                <a:gd name="T7" fmla="*/ 217 h 342"/>
                <a:gd name="T8" fmla="*/ 0 w 285"/>
                <a:gd name="T9" fmla="*/ 285 h 342"/>
                <a:gd name="T10" fmla="*/ 86 w 285"/>
                <a:gd name="T11" fmla="*/ 285 h 342"/>
                <a:gd name="T12" fmla="*/ 142 w 285"/>
                <a:gd name="T13" fmla="*/ 342 h 342"/>
                <a:gd name="T14" fmla="*/ 199 w 285"/>
                <a:gd name="T15" fmla="*/ 285 h 342"/>
                <a:gd name="T16" fmla="*/ 285 w 285"/>
                <a:gd name="T17" fmla="*/ 285 h 342"/>
                <a:gd name="T18" fmla="*/ 285 w 285"/>
                <a:gd name="T19" fmla="*/ 0 h 342"/>
                <a:gd name="T20" fmla="*/ 0 w 285"/>
                <a:gd name="T21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0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30" y="79"/>
                    <a:pt x="52" y="108"/>
                    <a:pt x="52" y="143"/>
                  </a:cubicBezTo>
                  <a:cubicBezTo>
                    <a:pt x="52" y="177"/>
                    <a:pt x="30" y="206"/>
                    <a:pt x="0" y="217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86" y="285"/>
                    <a:pt x="86" y="285"/>
                    <a:pt x="86" y="285"/>
                  </a:cubicBezTo>
                  <a:cubicBezTo>
                    <a:pt x="86" y="316"/>
                    <a:pt x="111" y="342"/>
                    <a:pt x="142" y="342"/>
                  </a:cubicBezTo>
                  <a:cubicBezTo>
                    <a:pt x="173" y="342"/>
                    <a:pt x="199" y="316"/>
                    <a:pt x="199" y="285"/>
                  </a:cubicBezTo>
                  <a:cubicBezTo>
                    <a:pt x="285" y="285"/>
                    <a:pt x="285" y="285"/>
                    <a:pt x="285" y="285"/>
                  </a:cubicBezTo>
                  <a:cubicBezTo>
                    <a:pt x="285" y="0"/>
                    <a:pt x="285" y="0"/>
                    <a:pt x="28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6350">
              <a:noFill/>
            </a:ln>
          </p:spPr>
          <p:txBody>
            <a:bodyPr/>
            <a:lstStyle/>
            <a:p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14" name="Freeform 23"/>
            <p:cNvSpPr/>
            <p:nvPr/>
          </p:nvSpPr>
          <p:spPr bwMode="auto">
            <a:xfrm>
              <a:off x="3561664" y="3944384"/>
              <a:ext cx="1281113" cy="1068387"/>
            </a:xfrm>
            <a:custGeom>
              <a:avLst/>
              <a:gdLst>
                <a:gd name="T0" fmla="*/ 274 w 342"/>
                <a:gd name="T1" fmla="*/ 0 h 285"/>
                <a:gd name="T2" fmla="*/ 199 w 342"/>
                <a:gd name="T3" fmla="*/ 52 h 285"/>
                <a:gd name="T4" fmla="*/ 124 w 342"/>
                <a:gd name="T5" fmla="*/ 0 h 285"/>
                <a:gd name="T6" fmla="*/ 57 w 342"/>
                <a:gd name="T7" fmla="*/ 0 h 285"/>
                <a:gd name="T8" fmla="*/ 57 w 342"/>
                <a:gd name="T9" fmla="*/ 86 h 285"/>
                <a:gd name="T10" fmla="*/ 0 w 342"/>
                <a:gd name="T11" fmla="*/ 142 h 285"/>
                <a:gd name="T12" fmla="*/ 57 w 342"/>
                <a:gd name="T13" fmla="*/ 199 h 285"/>
                <a:gd name="T14" fmla="*/ 57 w 342"/>
                <a:gd name="T15" fmla="*/ 285 h 285"/>
                <a:gd name="T16" fmla="*/ 342 w 342"/>
                <a:gd name="T17" fmla="*/ 285 h 285"/>
                <a:gd name="T18" fmla="*/ 342 w 342"/>
                <a:gd name="T19" fmla="*/ 0 h 285"/>
                <a:gd name="T20" fmla="*/ 274 w 342"/>
                <a:gd name="T21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2" h="285">
                  <a:moveTo>
                    <a:pt x="274" y="0"/>
                  </a:moveTo>
                  <a:cubicBezTo>
                    <a:pt x="263" y="30"/>
                    <a:pt x="234" y="52"/>
                    <a:pt x="199" y="52"/>
                  </a:cubicBezTo>
                  <a:cubicBezTo>
                    <a:pt x="165" y="52"/>
                    <a:pt x="136" y="30"/>
                    <a:pt x="124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25" y="86"/>
                    <a:pt x="0" y="111"/>
                    <a:pt x="0" y="142"/>
                  </a:cubicBezTo>
                  <a:cubicBezTo>
                    <a:pt x="0" y="173"/>
                    <a:pt x="25" y="199"/>
                    <a:pt x="57" y="199"/>
                  </a:cubicBezTo>
                  <a:cubicBezTo>
                    <a:pt x="57" y="285"/>
                    <a:pt x="57" y="285"/>
                    <a:pt x="57" y="285"/>
                  </a:cubicBezTo>
                  <a:cubicBezTo>
                    <a:pt x="342" y="285"/>
                    <a:pt x="342" y="285"/>
                    <a:pt x="342" y="285"/>
                  </a:cubicBezTo>
                  <a:cubicBezTo>
                    <a:pt x="342" y="0"/>
                    <a:pt x="342" y="0"/>
                    <a:pt x="342" y="0"/>
                  </a:cubicBezTo>
                  <a:lnTo>
                    <a:pt x="2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Impact" panose="020B0806030902050204" pitchFamily="34" charset="0"/>
              </a:endParaRPr>
            </a:p>
          </p:txBody>
        </p:sp>
        <p:sp>
          <p:nvSpPr>
            <p:cNvPr id="15" name="Freeform 24"/>
            <p:cNvSpPr/>
            <p:nvPr/>
          </p:nvSpPr>
          <p:spPr bwMode="auto">
            <a:xfrm>
              <a:off x="2601227" y="3730071"/>
              <a:ext cx="1068387" cy="1282700"/>
            </a:xfrm>
            <a:custGeom>
              <a:avLst/>
              <a:gdLst>
                <a:gd name="T0" fmla="*/ 285 w 285"/>
                <a:gd name="T1" fmla="*/ 124 h 342"/>
                <a:gd name="T2" fmla="*/ 285 w 285"/>
                <a:gd name="T3" fmla="*/ 57 h 342"/>
                <a:gd name="T4" fmla="*/ 199 w 285"/>
                <a:gd name="T5" fmla="*/ 57 h 342"/>
                <a:gd name="T6" fmla="*/ 142 w 285"/>
                <a:gd name="T7" fmla="*/ 0 h 342"/>
                <a:gd name="T8" fmla="*/ 86 w 285"/>
                <a:gd name="T9" fmla="*/ 57 h 342"/>
                <a:gd name="T10" fmla="*/ 0 w 285"/>
                <a:gd name="T11" fmla="*/ 57 h 342"/>
                <a:gd name="T12" fmla="*/ 0 w 285"/>
                <a:gd name="T13" fmla="*/ 342 h 342"/>
                <a:gd name="T14" fmla="*/ 285 w 285"/>
                <a:gd name="T15" fmla="*/ 342 h 342"/>
                <a:gd name="T16" fmla="*/ 285 w 285"/>
                <a:gd name="T17" fmla="*/ 274 h 342"/>
                <a:gd name="T18" fmla="*/ 233 w 285"/>
                <a:gd name="T19" fmla="*/ 199 h 342"/>
                <a:gd name="T20" fmla="*/ 285 w 285"/>
                <a:gd name="T21" fmla="*/ 124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285" y="124"/>
                  </a:moveTo>
                  <a:cubicBezTo>
                    <a:pt x="285" y="57"/>
                    <a:pt x="285" y="57"/>
                    <a:pt x="285" y="57"/>
                  </a:cubicBezTo>
                  <a:cubicBezTo>
                    <a:pt x="199" y="57"/>
                    <a:pt x="199" y="57"/>
                    <a:pt x="199" y="57"/>
                  </a:cubicBezTo>
                  <a:cubicBezTo>
                    <a:pt x="199" y="25"/>
                    <a:pt x="174" y="0"/>
                    <a:pt x="142" y="0"/>
                  </a:cubicBezTo>
                  <a:cubicBezTo>
                    <a:pt x="111" y="0"/>
                    <a:pt x="86" y="25"/>
                    <a:pt x="86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285" y="342"/>
                    <a:pt x="285" y="342"/>
                    <a:pt x="285" y="342"/>
                  </a:cubicBezTo>
                  <a:cubicBezTo>
                    <a:pt x="285" y="274"/>
                    <a:pt x="285" y="274"/>
                    <a:pt x="285" y="274"/>
                  </a:cubicBezTo>
                  <a:cubicBezTo>
                    <a:pt x="255" y="263"/>
                    <a:pt x="233" y="234"/>
                    <a:pt x="233" y="199"/>
                  </a:cubicBezTo>
                  <a:cubicBezTo>
                    <a:pt x="233" y="165"/>
                    <a:pt x="255" y="136"/>
                    <a:pt x="285" y="124"/>
                  </a:cubicBezTo>
                  <a:close/>
                </a:path>
              </a:pathLst>
            </a:custGeom>
            <a:solidFill>
              <a:schemeClr val="accent4"/>
            </a:solidFill>
            <a:ln w="6350">
              <a:noFill/>
            </a:ln>
          </p:spPr>
          <p:txBody>
            <a:bodyPr/>
            <a:lstStyle/>
            <a:p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16" name="Freeform 25"/>
            <p:cNvSpPr/>
            <p:nvPr/>
          </p:nvSpPr>
          <p:spPr bwMode="auto">
            <a:xfrm>
              <a:off x="2601227" y="2771221"/>
              <a:ext cx="1277937" cy="1068388"/>
            </a:xfrm>
            <a:custGeom>
              <a:avLst/>
              <a:gdLst>
                <a:gd name="T0" fmla="*/ 217 w 341"/>
                <a:gd name="T1" fmla="*/ 285 h 285"/>
                <a:gd name="T2" fmla="*/ 285 w 341"/>
                <a:gd name="T3" fmla="*/ 285 h 285"/>
                <a:gd name="T4" fmla="*/ 285 w 341"/>
                <a:gd name="T5" fmla="*/ 199 h 285"/>
                <a:gd name="T6" fmla="*/ 341 w 341"/>
                <a:gd name="T7" fmla="*/ 143 h 285"/>
                <a:gd name="T8" fmla="*/ 285 w 341"/>
                <a:gd name="T9" fmla="*/ 86 h 285"/>
                <a:gd name="T10" fmla="*/ 285 w 341"/>
                <a:gd name="T11" fmla="*/ 0 h 285"/>
                <a:gd name="T12" fmla="*/ 0 w 341"/>
                <a:gd name="T13" fmla="*/ 0 h 285"/>
                <a:gd name="T14" fmla="*/ 0 w 341"/>
                <a:gd name="T15" fmla="*/ 285 h 285"/>
                <a:gd name="T16" fmla="*/ 68 w 341"/>
                <a:gd name="T17" fmla="*/ 285 h 285"/>
                <a:gd name="T18" fmla="*/ 142 w 341"/>
                <a:gd name="T19" fmla="*/ 233 h 285"/>
                <a:gd name="T20" fmla="*/ 217 w 341"/>
                <a:gd name="T21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1" h="285">
                  <a:moveTo>
                    <a:pt x="217" y="285"/>
                  </a:moveTo>
                  <a:cubicBezTo>
                    <a:pt x="285" y="285"/>
                    <a:pt x="285" y="285"/>
                    <a:pt x="285" y="285"/>
                  </a:cubicBezTo>
                  <a:cubicBezTo>
                    <a:pt x="285" y="199"/>
                    <a:pt x="285" y="199"/>
                    <a:pt x="285" y="199"/>
                  </a:cubicBezTo>
                  <a:cubicBezTo>
                    <a:pt x="316" y="199"/>
                    <a:pt x="341" y="174"/>
                    <a:pt x="341" y="143"/>
                  </a:cubicBezTo>
                  <a:cubicBezTo>
                    <a:pt x="341" y="111"/>
                    <a:pt x="316" y="86"/>
                    <a:pt x="285" y="86"/>
                  </a:cubicBezTo>
                  <a:cubicBezTo>
                    <a:pt x="285" y="0"/>
                    <a:pt x="285" y="0"/>
                    <a:pt x="28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68" y="285"/>
                    <a:pt x="68" y="285"/>
                    <a:pt x="68" y="285"/>
                  </a:cubicBezTo>
                  <a:cubicBezTo>
                    <a:pt x="79" y="255"/>
                    <a:pt x="108" y="233"/>
                    <a:pt x="142" y="233"/>
                  </a:cubicBezTo>
                  <a:cubicBezTo>
                    <a:pt x="177" y="233"/>
                    <a:pt x="206" y="255"/>
                    <a:pt x="217" y="28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Impact" panose="020B0806030902050204" pitchFamily="34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817207" y="3025563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Impact" panose="020B0806030902050204" pitchFamily="34" charset="0"/>
                </a:rPr>
                <a:t>01</a:t>
              </a:r>
              <a:endParaRPr lang="zh-CN" altLang="en-US" sz="2400" b="1" dirty="0">
                <a:latin typeface="Impact" panose="020B0806030902050204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050646" y="3031135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7206" y="4253494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993626" y="4253494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Impact" panose="020B0806030902050204" pitchFamily="34" charset="0"/>
                </a:rPr>
                <a:t>04</a:t>
              </a:r>
              <a:endParaRPr lang="zh-CN" altLang="en-US" sz="2400" b="1" dirty="0"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35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">
        <p:split orient="vert"/>
      </p:transition>
    </mc:Choice>
    <mc:Fallback xmlns="">
      <p:transition spd="slow" advClick="0" advTm="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abb89024-4c12-4ada-be55-8ab8ed807542"/>
          <p:cNvGrpSpPr>
            <a:grpSpLocks noChangeAspect="1"/>
          </p:cNvGrpSpPr>
          <p:nvPr/>
        </p:nvGrpSpPr>
        <p:grpSpPr>
          <a:xfrm>
            <a:off x="613509" y="1303183"/>
            <a:ext cx="7728993" cy="2833922"/>
            <a:chOff x="817869" y="1736812"/>
            <a:chExt cx="10303534" cy="3777906"/>
          </a:xfrm>
        </p:grpSpPr>
        <p:sp>
          <p:nvSpPr>
            <p:cNvPr id="4" name="Freeform: Shape 1"/>
            <p:cNvSpPr/>
            <p:nvPr/>
          </p:nvSpPr>
          <p:spPr>
            <a:xfrm>
              <a:off x="6743448" y="1736812"/>
              <a:ext cx="2420433" cy="22951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80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002" y="572"/>
                    <a:pt x="1930" y="1429"/>
                    <a:pt x="2709" y="2532"/>
                  </a:cubicBezTo>
                  <a:cubicBezTo>
                    <a:pt x="4268" y="4696"/>
                    <a:pt x="5122" y="7636"/>
                    <a:pt x="5122" y="10780"/>
                  </a:cubicBezTo>
                  <a:cubicBezTo>
                    <a:pt x="5122" y="13964"/>
                    <a:pt x="4268" y="16904"/>
                    <a:pt x="2709" y="19068"/>
                  </a:cubicBezTo>
                  <a:cubicBezTo>
                    <a:pt x="1930" y="20171"/>
                    <a:pt x="1002" y="21028"/>
                    <a:pt x="0" y="21600"/>
                  </a:cubicBezTo>
                  <a:cubicBezTo>
                    <a:pt x="13806" y="21600"/>
                    <a:pt x="13806" y="21600"/>
                    <a:pt x="13806" y="21600"/>
                  </a:cubicBezTo>
                  <a:cubicBezTo>
                    <a:pt x="18297" y="21600"/>
                    <a:pt x="21600" y="16782"/>
                    <a:pt x="21600" y="10780"/>
                  </a:cubicBezTo>
                  <a:cubicBezTo>
                    <a:pt x="21600" y="4818"/>
                    <a:pt x="18297" y="0"/>
                    <a:pt x="13806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2"/>
            <p:cNvSpPr/>
            <p:nvPr/>
          </p:nvSpPr>
          <p:spPr>
            <a:xfrm>
              <a:off x="2799579" y="1736812"/>
              <a:ext cx="2420434" cy="22951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80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039" y="572"/>
                    <a:pt x="1930" y="1429"/>
                    <a:pt x="2709" y="2532"/>
                  </a:cubicBezTo>
                  <a:cubicBezTo>
                    <a:pt x="4268" y="4696"/>
                    <a:pt x="5122" y="7636"/>
                    <a:pt x="5122" y="10780"/>
                  </a:cubicBezTo>
                  <a:cubicBezTo>
                    <a:pt x="5122" y="13964"/>
                    <a:pt x="4268" y="16904"/>
                    <a:pt x="2709" y="19068"/>
                  </a:cubicBezTo>
                  <a:cubicBezTo>
                    <a:pt x="1930" y="20171"/>
                    <a:pt x="1039" y="21028"/>
                    <a:pt x="0" y="21600"/>
                  </a:cubicBezTo>
                  <a:cubicBezTo>
                    <a:pt x="13806" y="21600"/>
                    <a:pt x="13806" y="21600"/>
                    <a:pt x="13806" y="21600"/>
                  </a:cubicBezTo>
                  <a:cubicBezTo>
                    <a:pt x="18297" y="21600"/>
                    <a:pt x="21600" y="16782"/>
                    <a:pt x="21600" y="10780"/>
                  </a:cubicBezTo>
                  <a:cubicBezTo>
                    <a:pt x="21600" y="4818"/>
                    <a:pt x="18297" y="0"/>
                    <a:pt x="13806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3"/>
            <p:cNvSpPr/>
            <p:nvPr/>
          </p:nvSpPr>
          <p:spPr>
            <a:xfrm>
              <a:off x="4774671" y="1736812"/>
              <a:ext cx="2420433" cy="22951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80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002" y="572"/>
                    <a:pt x="1930" y="1429"/>
                    <a:pt x="2709" y="2532"/>
                  </a:cubicBezTo>
                  <a:cubicBezTo>
                    <a:pt x="4268" y="4696"/>
                    <a:pt x="5122" y="7636"/>
                    <a:pt x="5122" y="10780"/>
                  </a:cubicBezTo>
                  <a:cubicBezTo>
                    <a:pt x="5122" y="13964"/>
                    <a:pt x="4268" y="16904"/>
                    <a:pt x="2709" y="19068"/>
                  </a:cubicBezTo>
                  <a:cubicBezTo>
                    <a:pt x="1930" y="20171"/>
                    <a:pt x="1002" y="21028"/>
                    <a:pt x="0" y="21600"/>
                  </a:cubicBezTo>
                  <a:cubicBezTo>
                    <a:pt x="13806" y="21600"/>
                    <a:pt x="13806" y="21600"/>
                    <a:pt x="13806" y="21600"/>
                  </a:cubicBezTo>
                  <a:cubicBezTo>
                    <a:pt x="18297" y="21600"/>
                    <a:pt x="21600" y="16782"/>
                    <a:pt x="21600" y="10780"/>
                  </a:cubicBezTo>
                  <a:cubicBezTo>
                    <a:pt x="21600" y="4818"/>
                    <a:pt x="18297" y="0"/>
                    <a:pt x="13806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4"/>
            <p:cNvSpPr/>
            <p:nvPr/>
          </p:nvSpPr>
          <p:spPr>
            <a:xfrm>
              <a:off x="817869" y="1736812"/>
              <a:ext cx="2420434" cy="22951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76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002" y="572"/>
                    <a:pt x="1930" y="1429"/>
                    <a:pt x="2672" y="2532"/>
                  </a:cubicBezTo>
                  <a:cubicBezTo>
                    <a:pt x="4231" y="4696"/>
                    <a:pt x="5085" y="7636"/>
                    <a:pt x="5085" y="10780"/>
                  </a:cubicBezTo>
                  <a:cubicBezTo>
                    <a:pt x="5085" y="13964"/>
                    <a:pt x="4231" y="16904"/>
                    <a:pt x="2672" y="19068"/>
                  </a:cubicBezTo>
                  <a:cubicBezTo>
                    <a:pt x="1930" y="20171"/>
                    <a:pt x="1002" y="21028"/>
                    <a:pt x="0" y="21600"/>
                  </a:cubicBezTo>
                  <a:cubicBezTo>
                    <a:pt x="13769" y="21600"/>
                    <a:pt x="13769" y="21600"/>
                    <a:pt x="13769" y="21600"/>
                  </a:cubicBezTo>
                  <a:cubicBezTo>
                    <a:pt x="18297" y="21600"/>
                    <a:pt x="21600" y="16782"/>
                    <a:pt x="21600" y="10780"/>
                  </a:cubicBezTo>
                  <a:cubicBezTo>
                    <a:pt x="21600" y="4818"/>
                    <a:pt x="18297" y="0"/>
                    <a:pt x="13769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Rectangle 5"/>
            <p:cNvSpPr/>
            <p:nvPr/>
          </p:nvSpPr>
          <p:spPr>
            <a:xfrm>
              <a:off x="1584655" y="3146844"/>
              <a:ext cx="1398728" cy="36793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35725" tIns="35725" rIns="35725" bIns="35725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zh-CN" altLang="en-US" sz="1350">
                  <a:solidFill>
                    <a:schemeClr val="bg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9" name="Rectangle 6"/>
            <p:cNvSpPr/>
            <p:nvPr/>
          </p:nvSpPr>
          <p:spPr>
            <a:xfrm>
              <a:off x="3606190" y="3146844"/>
              <a:ext cx="1398728" cy="36793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35725" tIns="35725" rIns="35725" bIns="35725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zh-CN" altLang="en-US" sz="1350">
                  <a:solidFill>
                    <a:schemeClr val="bg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0" name="Rectangle 7"/>
            <p:cNvSpPr/>
            <p:nvPr/>
          </p:nvSpPr>
          <p:spPr>
            <a:xfrm>
              <a:off x="5459695" y="3146844"/>
              <a:ext cx="1398728" cy="36793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35725" tIns="35725" rIns="35725" bIns="35725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zh-CN" altLang="en-US" sz="1350">
                  <a:solidFill>
                    <a:schemeClr val="bg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1" name="Rectangle 8"/>
            <p:cNvSpPr/>
            <p:nvPr/>
          </p:nvSpPr>
          <p:spPr>
            <a:xfrm>
              <a:off x="7522870" y="3146844"/>
              <a:ext cx="1398728" cy="36793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35725" tIns="35725" rIns="35725" bIns="35725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zh-CN" altLang="en-US" sz="1350" dirty="0">
                  <a:solidFill>
                    <a:schemeClr val="bg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2" name="Freeform: Shape 9"/>
            <p:cNvSpPr/>
            <p:nvPr/>
          </p:nvSpPr>
          <p:spPr>
            <a:xfrm>
              <a:off x="8700970" y="1736812"/>
              <a:ext cx="2420433" cy="22951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80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002" y="572"/>
                    <a:pt x="1930" y="1429"/>
                    <a:pt x="2709" y="2532"/>
                  </a:cubicBezTo>
                  <a:cubicBezTo>
                    <a:pt x="4268" y="4696"/>
                    <a:pt x="5122" y="7636"/>
                    <a:pt x="5122" y="10780"/>
                  </a:cubicBezTo>
                  <a:cubicBezTo>
                    <a:pt x="5122" y="13964"/>
                    <a:pt x="4268" y="16904"/>
                    <a:pt x="2709" y="19068"/>
                  </a:cubicBezTo>
                  <a:cubicBezTo>
                    <a:pt x="1930" y="20171"/>
                    <a:pt x="1002" y="21028"/>
                    <a:pt x="0" y="21600"/>
                  </a:cubicBezTo>
                  <a:cubicBezTo>
                    <a:pt x="13806" y="21600"/>
                    <a:pt x="13806" y="21600"/>
                    <a:pt x="13806" y="21600"/>
                  </a:cubicBezTo>
                  <a:cubicBezTo>
                    <a:pt x="18297" y="21600"/>
                    <a:pt x="21600" y="16782"/>
                    <a:pt x="21600" y="10780"/>
                  </a:cubicBezTo>
                  <a:cubicBezTo>
                    <a:pt x="21600" y="4818"/>
                    <a:pt x="18297" y="0"/>
                    <a:pt x="13806" y="0"/>
                  </a:cubicBez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Rectangle 10"/>
            <p:cNvSpPr/>
            <p:nvPr/>
          </p:nvSpPr>
          <p:spPr>
            <a:xfrm>
              <a:off x="9385995" y="3146844"/>
              <a:ext cx="1398728" cy="36793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35725" tIns="35725" rIns="35725" bIns="35725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zh-CN" altLang="en-US" sz="1350">
                  <a:solidFill>
                    <a:schemeClr val="bg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4" name="Rectangle 11"/>
            <p:cNvSpPr/>
            <p:nvPr/>
          </p:nvSpPr>
          <p:spPr>
            <a:xfrm>
              <a:off x="965726" y="4833185"/>
              <a:ext cx="1728192" cy="68153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square" lIns="35725" tIns="35725" rIns="35725" bIns="35725" anchor="ctr">
              <a:normAutofit fontScale="85000" lnSpcReduction="20000"/>
            </a:bodyPr>
            <a:lstStyle/>
            <a:p>
              <a:pPr lvl="0"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1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5" name="Rectangle 12"/>
            <p:cNvSpPr/>
            <p:nvPr/>
          </p:nvSpPr>
          <p:spPr>
            <a:xfrm>
              <a:off x="2932370" y="4833185"/>
              <a:ext cx="1728192" cy="68153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square" lIns="35725" tIns="35725" rIns="35725" bIns="35725" anchor="ctr">
              <a:normAutofit fontScale="85000" lnSpcReduction="20000"/>
            </a:bodyPr>
            <a:lstStyle/>
            <a:p>
              <a:pPr lvl="0"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1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6" name="Rectangle 13"/>
            <p:cNvSpPr/>
            <p:nvPr/>
          </p:nvSpPr>
          <p:spPr>
            <a:xfrm>
              <a:off x="4899015" y="4833185"/>
              <a:ext cx="1728192" cy="68153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square" lIns="35725" tIns="35725" rIns="35725" bIns="35725" anchor="ctr">
              <a:normAutofit fontScale="85000" lnSpcReduction="20000"/>
            </a:bodyPr>
            <a:lstStyle/>
            <a:p>
              <a:pPr lvl="0"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1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Rectangle 14"/>
            <p:cNvSpPr/>
            <p:nvPr/>
          </p:nvSpPr>
          <p:spPr>
            <a:xfrm>
              <a:off x="6865659" y="4833185"/>
              <a:ext cx="1728192" cy="68153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square" lIns="35725" tIns="35725" rIns="35725" bIns="35725" anchor="ctr">
              <a:normAutofit fontScale="85000" lnSpcReduction="20000"/>
            </a:bodyPr>
            <a:lstStyle/>
            <a:p>
              <a:pPr lvl="0"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1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Rectangle 15"/>
            <p:cNvSpPr/>
            <p:nvPr/>
          </p:nvSpPr>
          <p:spPr>
            <a:xfrm>
              <a:off x="8832304" y="4833185"/>
              <a:ext cx="1728192" cy="68153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square" lIns="35725" tIns="35725" rIns="35725" bIns="35725" anchor="ctr">
              <a:normAutofit fontScale="85000" lnSpcReduction="20000"/>
            </a:bodyPr>
            <a:lstStyle/>
            <a:p>
              <a:pPr lvl="0"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1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TextBox 16"/>
            <p:cNvSpPr txBox="1"/>
            <p:nvPr/>
          </p:nvSpPr>
          <p:spPr>
            <a:xfrm>
              <a:off x="891753" y="4376137"/>
              <a:ext cx="1107996" cy="27699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17"/>
            <p:cNvSpPr txBox="1"/>
            <p:nvPr/>
          </p:nvSpPr>
          <p:spPr>
            <a:xfrm>
              <a:off x="2858396" y="4376137"/>
              <a:ext cx="1107996" cy="27699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1" name="TextBox 18"/>
            <p:cNvSpPr txBox="1"/>
            <p:nvPr/>
          </p:nvSpPr>
          <p:spPr>
            <a:xfrm>
              <a:off x="4825039" y="4376137"/>
              <a:ext cx="1107996" cy="27699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2" name="TextBox 19"/>
            <p:cNvSpPr txBox="1"/>
            <p:nvPr/>
          </p:nvSpPr>
          <p:spPr>
            <a:xfrm>
              <a:off x="6791682" y="4376137"/>
              <a:ext cx="1107996" cy="27699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3" name="TextBox 20"/>
            <p:cNvSpPr txBox="1"/>
            <p:nvPr/>
          </p:nvSpPr>
          <p:spPr>
            <a:xfrm>
              <a:off x="8758325" y="4376137"/>
              <a:ext cx="1107996" cy="27699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4" name="Freeform: Shape 21"/>
            <p:cNvSpPr>
              <a:spLocks noChangeAspect="1"/>
            </p:cNvSpPr>
            <p:nvPr/>
          </p:nvSpPr>
          <p:spPr bwMode="auto">
            <a:xfrm>
              <a:off x="5772932" y="2357132"/>
              <a:ext cx="609685" cy="555432"/>
            </a:xfrm>
            <a:custGeom>
              <a:avLst/>
              <a:gdLst>
                <a:gd name="connsiteX0" fmla="*/ 260506 w 331788"/>
                <a:gd name="connsiteY0" fmla="*/ 76839 h 302264"/>
                <a:gd name="connsiteX1" fmla="*/ 326604 w 331788"/>
                <a:gd name="connsiteY1" fmla="*/ 76839 h 302264"/>
                <a:gd name="connsiteX2" fmla="*/ 326604 w 331788"/>
                <a:gd name="connsiteY2" fmla="*/ 291959 h 302264"/>
                <a:gd name="connsiteX3" fmla="*/ 331788 w 331788"/>
                <a:gd name="connsiteY3" fmla="*/ 297111 h 302264"/>
                <a:gd name="connsiteX4" fmla="*/ 326604 w 331788"/>
                <a:gd name="connsiteY4" fmla="*/ 302264 h 302264"/>
                <a:gd name="connsiteX5" fmla="*/ 5184 w 331788"/>
                <a:gd name="connsiteY5" fmla="*/ 302264 h 302264"/>
                <a:gd name="connsiteX6" fmla="*/ 0 w 331788"/>
                <a:gd name="connsiteY6" fmla="*/ 297111 h 302264"/>
                <a:gd name="connsiteX7" fmla="*/ 5184 w 331788"/>
                <a:gd name="connsiteY7" fmla="*/ 291959 h 302264"/>
                <a:gd name="connsiteX8" fmla="*/ 11664 w 331788"/>
                <a:gd name="connsiteY8" fmla="*/ 291959 h 302264"/>
                <a:gd name="connsiteX9" fmla="*/ 11664 w 331788"/>
                <a:gd name="connsiteY9" fmla="*/ 214670 h 302264"/>
                <a:gd name="connsiteX10" fmla="*/ 77763 w 331788"/>
                <a:gd name="connsiteY10" fmla="*/ 214670 h 302264"/>
                <a:gd name="connsiteX11" fmla="*/ 77763 w 331788"/>
                <a:gd name="connsiteY11" fmla="*/ 291959 h 302264"/>
                <a:gd name="connsiteX12" fmla="*/ 94612 w 331788"/>
                <a:gd name="connsiteY12" fmla="*/ 291959 h 302264"/>
                <a:gd name="connsiteX13" fmla="*/ 94612 w 331788"/>
                <a:gd name="connsiteY13" fmla="*/ 165721 h 302264"/>
                <a:gd name="connsiteX14" fmla="*/ 160710 w 331788"/>
                <a:gd name="connsiteY14" fmla="*/ 165721 h 302264"/>
                <a:gd name="connsiteX15" fmla="*/ 160710 w 331788"/>
                <a:gd name="connsiteY15" fmla="*/ 291959 h 302264"/>
                <a:gd name="connsiteX16" fmla="*/ 177559 w 331788"/>
                <a:gd name="connsiteY16" fmla="*/ 291959 h 302264"/>
                <a:gd name="connsiteX17" fmla="*/ 177559 w 331788"/>
                <a:gd name="connsiteY17" fmla="*/ 121924 h 302264"/>
                <a:gd name="connsiteX18" fmla="*/ 243657 w 331788"/>
                <a:gd name="connsiteY18" fmla="*/ 121924 h 302264"/>
                <a:gd name="connsiteX19" fmla="*/ 243657 w 331788"/>
                <a:gd name="connsiteY19" fmla="*/ 291959 h 302264"/>
                <a:gd name="connsiteX20" fmla="*/ 260506 w 331788"/>
                <a:gd name="connsiteY20" fmla="*/ 291959 h 302264"/>
                <a:gd name="connsiteX21" fmla="*/ 260506 w 331788"/>
                <a:gd name="connsiteY21" fmla="*/ 76839 h 302264"/>
                <a:gd name="connsiteX22" fmla="*/ 212230 w 331788"/>
                <a:gd name="connsiteY22" fmla="*/ 334 h 302264"/>
                <a:gd name="connsiteX23" fmla="*/ 259954 w 331788"/>
                <a:gd name="connsiteY23" fmla="*/ 4179 h 302264"/>
                <a:gd name="connsiteX24" fmla="*/ 261244 w 331788"/>
                <a:gd name="connsiteY24" fmla="*/ 5460 h 302264"/>
                <a:gd name="connsiteX25" fmla="*/ 262534 w 331788"/>
                <a:gd name="connsiteY25" fmla="*/ 5460 h 302264"/>
                <a:gd name="connsiteX26" fmla="*/ 263823 w 331788"/>
                <a:gd name="connsiteY26" fmla="*/ 6742 h 302264"/>
                <a:gd name="connsiteX27" fmla="*/ 263823 w 331788"/>
                <a:gd name="connsiteY27" fmla="*/ 8024 h 302264"/>
                <a:gd name="connsiteX28" fmla="*/ 265113 w 331788"/>
                <a:gd name="connsiteY28" fmla="*/ 8024 h 302264"/>
                <a:gd name="connsiteX29" fmla="*/ 265113 w 331788"/>
                <a:gd name="connsiteY29" fmla="*/ 9305 h 302264"/>
                <a:gd name="connsiteX30" fmla="*/ 265113 w 331788"/>
                <a:gd name="connsiteY30" fmla="*/ 10587 h 302264"/>
                <a:gd name="connsiteX31" fmla="*/ 265113 w 331788"/>
                <a:gd name="connsiteY31" fmla="*/ 11869 h 302264"/>
                <a:gd name="connsiteX32" fmla="*/ 263823 w 331788"/>
                <a:gd name="connsiteY32" fmla="*/ 11869 h 302264"/>
                <a:gd name="connsiteX33" fmla="*/ 244476 w 331788"/>
                <a:gd name="connsiteY33" fmla="*/ 55445 h 302264"/>
                <a:gd name="connsiteX34" fmla="*/ 239316 w 331788"/>
                <a:gd name="connsiteY34" fmla="*/ 58008 h 302264"/>
                <a:gd name="connsiteX35" fmla="*/ 238026 w 331788"/>
                <a:gd name="connsiteY35" fmla="*/ 58008 h 302264"/>
                <a:gd name="connsiteX36" fmla="*/ 234157 w 331788"/>
                <a:gd name="connsiteY36" fmla="*/ 50318 h 302264"/>
                <a:gd name="connsiteX37" fmla="*/ 247055 w 331788"/>
                <a:gd name="connsiteY37" fmla="*/ 23403 h 302264"/>
                <a:gd name="connsiteX38" fmla="*/ 47129 w 331788"/>
                <a:gd name="connsiteY38" fmla="*/ 137470 h 302264"/>
                <a:gd name="connsiteX39" fmla="*/ 44549 w 331788"/>
                <a:gd name="connsiteY39" fmla="*/ 138752 h 302264"/>
                <a:gd name="connsiteX40" fmla="*/ 40680 w 331788"/>
                <a:gd name="connsiteY40" fmla="*/ 136189 h 302264"/>
                <a:gd name="connsiteX41" fmla="*/ 41970 w 331788"/>
                <a:gd name="connsiteY41" fmla="*/ 128499 h 302264"/>
                <a:gd name="connsiteX42" fmla="*/ 241896 w 331788"/>
                <a:gd name="connsiteY42" fmla="*/ 13150 h 302264"/>
                <a:gd name="connsiteX43" fmla="*/ 212230 w 331788"/>
                <a:gd name="connsiteY43" fmla="*/ 10587 h 302264"/>
                <a:gd name="connsiteX44" fmla="*/ 207070 w 331788"/>
                <a:gd name="connsiteY44" fmla="*/ 5460 h 302264"/>
                <a:gd name="connsiteX45" fmla="*/ 212230 w 331788"/>
                <a:gd name="connsiteY45" fmla="*/ 334 h 302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31788" h="302264">
                  <a:moveTo>
                    <a:pt x="260506" y="76839"/>
                  </a:moveTo>
                  <a:cubicBezTo>
                    <a:pt x="260506" y="76839"/>
                    <a:pt x="260506" y="76839"/>
                    <a:pt x="326604" y="76839"/>
                  </a:cubicBezTo>
                  <a:cubicBezTo>
                    <a:pt x="326604" y="76839"/>
                    <a:pt x="326604" y="76839"/>
                    <a:pt x="326604" y="291959"/>
                  </a:cubicBezTo>
                  <a:cubicBezTo>
                    <a:pt x="329196" y="291959"/>
                    <a:pt x="331788" y="294535"/>
                    <a:pt x="331788" y="297111"/>
                  </a:cubicBezTo>
                  <a:cubicBezTo>
                    <a:pt x="331788" y="299688"/>
                    <a:pt x="329196" y="302264"/>
                    <a:pt x="326604" y="302264"/>
                  </a:cubicBezTo>
                  <a:cubicBezTo>
                    <a:pt x="326604" y="302264"/>
                    <a:pt x="326604" y="302264"/>
                    <a:pt x="5184" y="302264"/>
                  </a:cubicBezTo>
                  <a:cubicBezTo>
                    <a:pt x="2592" y="302264"/>
                    <a:pt x="0" y="299688"/>
                    <a:pt x="0" y="297111"/>
                  </a:cubicBezTo>
                  <a:cubicBezTo>
                    <a:pt x="0" y="294535"/>
                    <a:pt x="2592" y="291959"/>
                    <a:pt x="5184" y="291959"/>
                  </a:cubicBezTo>
                  <a:cubicBezTo>
                    <a:pt x="5184" y="291959"/>
                    <a:pt x="5184" y="291959"/>
                    <a:pt x="11664" y="291959"/>
                  </a:cubicBezTo>
                  <a:cubicBezTo>
                    <a:pt x="11664" y="291959"/>
                    <a:pt x="11664" y="291959"/>
                    <a:pt x="11664" y="214670"/>
                  </a:cubicBezTo>
                  <a:cubicBezTo>
                    <a:pt x="11664" y="214670"/>
                    <a:pt x="11664" y="214670"/>
                    <a:pt x="77763" y="214670"/>
                  </a:cubicBezTo>
                  <a:cubicBezTo>
                    <a:pt x="77763" y="214670"/>
                    <a:pt x="77763" y="214670"/>
                    <a:pt x="77763" y="291959"/>
                  </a:cubicBezTo>
                  <a:cubicBezTo>
                    <a:pt x="77763" y="291959"/>
                    <a:pt x="77763" y="291959"/>
                    <a:pt x="94612" y="291959"/>
                  </a:cubicBezTo>
                  <a:cubicBezTo>
                    <a:pt x="94612" y="291959"/>
                    <a:pt x="94612" y="291959"/>
                    <a:pt x="94612" y="165721"/>
                  </a:cubicBezTo>
                  <a:cubicBezTo>
                    <a:pt x="94612" y="165721"/>
                    <a:pt x="94612" y="165721"/>
                    <a:pt x="160710" y="165721"/>
                  </a:cubicBezTo>
                  <a:cubicBezTo>
                    <a:pt x="160710" y="165721"/>
                    <a:pt x="160710" y="165721"/>
                    <a:pt x="160710" y="291959"/>
                  </a:cubicBezTo>
                  <a:cubicBezTo>
                    <a:pt x="160710" y="291959"/>
                    <a:pt x="160710" y="291959"/>
                    <a:pt x="177559" y="291959"/>
                  </a:cubicBezTo>
                  <a:cubicBezTo>
                    <a:pt x="177559" y="291959"/>
                    <a:pt x="177559" y="291959"/>
                    <a:pt x="177559" y="121924"/>
                  </a:cubicBezTo>
                  <a:cubicBezTo>
                    <a:pt x="177559" y="121924"/>
                    <a:pt x="177559" y="121924"/>
                    <a:pt x="243657" y="121924"/>
                  </a:cubicBezTo>
                  <a:cubicBezTo>
                    <a:pt x="243657" y="121924"/>
                    <a:pt x="243657" y="121924"/>
                    <a:pt x="243657" y="291959"/>
                  </a:cubicBezTo>
                  <a:cubicBezTo>
                    <a:pt x="243657" y="291959"/>
                    <a:pt x="243657" y="291959"/>
                    <a:pt x="260506" y="291959"/>
                  </a:cubicBezTo>
                  <a:cubicBezTo>
                    <a:pt x="260506" y="291959"/>
                    <a:pt x="260506" y="291959"/>
                    <a:pt x="260506" y="76839"/>
                  </a:cubicBezTo>
                  <a:close/>
                  <a:moveTo>
                    <a:pt x="212230" y="334"/>
                  </a:moveTo>
                  <a:cubicBezTo>
                    <a:pt x="212230" y="334"/>
                    <a:pt x="212230" y="334"/>
                    <a:pt x="259954" y="4179"/>
                  </a:cubicBezTo>
                  <a:cubicBezTo>
                    <a:pt x="259954" y="4179"/>
                    <a:pt x="261244" y="4179"/>
                    <a:pt x="261244" y="5460"/>
                  </a:cubicBezTo>
                  <a:cubicBezTo>
                    <a:pt x="262534" y="5460"/>
                    <a:pt x="262534" y="5460"/>
                    <a:pt x="262534" y="5460"/>
                  </a:cubicBezTo>
                  <a:cubicBezTo>
                    <a:pt x="262534" y="5460"/>
                    <a:pt x="263823" y="6742"/>
                    <a:pt x="263823" y="6742"/>
                  </a:cubicBezTo>
                  <a:cubicBezTo>
                    <a:pt x="263823" y="6742"/>
                    <a:pt x="263823" y="8024"/>
                    <a:pt x="263823" y="8024"/>
                  </a:cubicBezTo>
                  <a:cubicBezTo>
                    <a:pt x="263823" y="8024"/>
                    <a:pt x="265113" y="8024"/>
                    <a:pt x="265113" y="8024"/>
                  </a:cubicBezTo>
                  <a:cubicBezTo>
                    <a:pt x="265113" y="8024"/>
                    <a:pt x="265113" y="8024"/>
                    <a:pt x="265113" y="9305"/>
                  </a:cubicBezTo>
                  <a:cubicBezTo>
                    <a:pt x="265113" y="9305"/>
                    <a:pt x="265113" y="10587"/>
                    <a:pt x="265113" y="10587"/>
                  </a:cubicBezTo>
                  <a:cubicBezTo>
                    <a:pt x="265113" y="10587"/>
                    <a:pt x="265113" y="11869"/>
                    <a:pt x="265113" y="11869"/>
                  </a:cubicBezTo>
                  <a:cubicBezTo>
                    <a:pt x="263823" y="11869"/>
                    <a:pt x="263823" y="11869"/>
                    <a:pt x="263823" y="11869"/>
                  </a:cubicBezTo>
                  <a:cubicBezTo>
                    <a:pt x="263823" y="11869"/>
                    <a:pt x="263823" y="11869"/>
                    <a:pt x="244476" y="55445"/>
                  </a:cubicBezTo>
                  <a:cubicBezTo>
                    <a:pt x="244476" y="56726"/>
                    <a:pt x="241896" y="58008"/>
                    <a:pt x="239316" y="58008"/>
                  </a:cubicBezTo>
                  <a:cubicBezTo>
                    <a:pt x="239316" y="58008"/>
                    <a:pt x="238026" y="58008"/>
                    <a:pt x="238026" y="58008"/>
                  </a:cubicBezTo>
                  <a:cubicBezTo>
                    <a:pt x="234157" y="56726"/>
                    <a:pt x="232867" y="52881"/>
                    <a:pt x="234157" y="50318"/>
                  </a:cubicBezTo>
                  <a:cubicBezTo>
                    <a:pt x="234157" y="50318"/>
                    <a:pt x="234157" y="50318"/>
                    <a:pt x="247055" y="23403"/>
                  </a:cubicBezTo>
                  <a:cubicBezTo>
                    <a:pt x="247055" y="23403"/>
                    <a:pt x="247055" y="23403"/>
                    <a:pt x="47129" y="137470"/>
                  </a:cubicBezTo>
                  <a:cubicBezTo>
                    <a:pt x="47129" y="138752"/>
                    <a:pt x="45839" y="138752"/>
                    <a:pt x="44549" y="138752"/>
                  </a:cubicBezTo>
                  <a:cubicBezTo>
                    <a:pt x="43260" y="138752"/>
                    <a:pt x="40680" y="137470"/>
                    <a:pt x="40680" y="136189"/>
                  </a:cubicBezTo>
                  <a:cubicBezTo>
                    <a:pt x="38100" y="133625"/>
                    <a:pt x="39390" y="129780"/>
                    <a:pt x="41970" y="128499"/>
                  </a:cubicBezTo>
                  <a:cubicBezTo>
                    <a:pt x="41970" y="128499"/>
                    <a:pt x="41970" y="128499"/>
                    <a:pt x="241896" y="13150"/>
                  </a:cubicBezTo>
                  <a:cubicBezTo>
                    <a:pt x="241896" y="13150"/>
                    <a:pt x="241896" y="13150"/>
                    <a:pt x="212230" y="10587"/>
                  </a:cubicBezTo>
                  <a:cubicBezTo>
                    <a:pt x="208360" y="10587"/>
                    <a:pt x="207070" y="8024"/>
                    <a:pt x="207070" y="5460"/>
                  </a:cubicBezTo>
                  <a:cubicBezTo>
                    <a:pt x="207070" y="1615"/>
                    <a:pt x="209650" y="-948"/>
                    <a:pt x="212230" y="3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2"/>
            <p:cNvSpPr>
              <a:spLocks noChangeAspect="1"/>
            </p:cNvSpPr>
            <p:nvPr/>
          </p:nvSpPr>
          <p:spPr bwMode="auto">
            <a:xfrm>
              <a:off x="3992872" y="2330006"/>
              <a:ext cx="364653" cy="609685"/>
            </a:xfrm>
            <a:custGeom>
              <a:avLst/>
              <a:gdLst>
                <a:gd name="connsiteX0" fmla="*/ 67491 w 201291"/>
                <a:gd name="connsiteY0" fmla="*/ 292100 h 336550"/>
                <a:gd name="connsiteX1" fmla="*/ 134027 w 201291"/>
                <a:gd name="connsiteY1" fmla="*/ 292100 h 336550"/>
                <a:gd name="connsiteX2" fmla="*/ 146003 w 201291"/>
                <a:gd name="connsiteY2" fmla="*/ 302559 h 336550"/>
                <a:gd name="connsiteX3" fmla="*/ 134027 w 201291"/>
                <a:gd name="connsiteY3" fmla="*/ 314325 h 336550"/>
                <a:gd name="connsiteX4" fmla="*/ 123381 w 201291"/>
                <a:gd name="connsiteY4" fmla="*/ 314325 h 336550"/>
                <a:gd name="connsiteX5" fmla="*/ 100759 w 201291"/>
                <a:gd name="connsiteY5" fmla="*/ 336550 h 336550"/>
                <a:gd name="connsiteX6" fmla="*/ 78137 w 201291"/>
                <a:gd name="connsiteY6" fmla="*/ 314325 h 336550"/>
                <a:gd name="connsiteX7" fmla="*/ 67491 w 201291"/>
                <a:gd name="connsiteY7" fmla="*/ 314325 h 336550"/>
                <a:gd name="connsiteX8" fmla="*/ 55515 w 201291"/>
                <a:gd name="connsiteY8" fmla="*/ 302559 h 336550"/>
                <a:gd name="connsiteX9" fmla="*/ 67491 w 201291"/>
                <a:gd name="connsiteY9" fmla="*/ 292100 h 336550"/>
                <a:gd name="connsiteX10" fmla="*/ 67491 w 201291"/>
                <a:gd name="connsiteY10" fmla="*/ 254000 h 336550"/>
                <a:gd name="connsiteX11" fmla="*/ 134027 w 201291"/>
                <a:gd name="connsiteY11" fmla="*/ 254000 h 336550"/>
                <a:gd name="connsiteX12" fmla="*/ 146003 w 201291"/>
                <a:gd name="connsiteY12" fmla="*/ 265766 h 336550"/>
                <a:gd name="connsiteX13" fmla="*/ 134027 w 201291"/>
                <a:gd name="connsiteY13" fmla="*/ 276225 h 336550"/>
                <a:gd name="connsiteX14" fmla="*/ 67491 w 201291"/>
                <a:gd name="connsiteY14" fmla="*/ 276225 h 336550"/>
                <a:gd name="connsiteX15" fmla="*/ 55515 w 201291"/>
                <a:gd name="connsiteY15" fmla="*/ 265766 h 336550"/>
                <a:gd name="connsiteX16" fmla="*/ 67491 w 201291"/>
                <a:gd name="connsiteY16" fmla="*/ 254000 h 336550"/>
                <a:gd name="connsiteX17" fmla="*/ 64632 w 201291"/>
                <a:gd name="connsiteY17" fmla="*/ 110583 h 336550"/>
                <a:gd name="connsiteX18" fmla="*/ 56604 w 201291"/>
                <a:gd name="connsiteY18" fmla="*/ 123748 h 336550"/>
                <a:gd name="connsiteX19" fmla="*/ 83365 w 201291"/>
                <a:gd name="connsiteY19" fmla="*/ 215900 h 336550"/>
                <a:gd name="connsiteX20" fmla="*/ 118154 w 201291"/>
                <a:gd name="connsiteY20" fmla="*/ 215900 h 336550"/>
                <a:gd name="connsiteX21" fmla="*/ 144915 w 201291"/>
                <a:gd name="connsiteY21" fmla="*/ 123748 h 336550"/>
                <a:gd name="connsiteX22" fmla="*/ 136887 w 201291"/>
                <a:gd name="connsiteY22" fmla="*/ 110583 h 336550"/>
                <a:gd name="connsiteX23" fmla="*/ 123506 w 201291"/>
                <a:gd name="connsiteY23" fmla="*/ 118482 h 336550"/>
                <a:gd name="connsiteX24" fmla="*/ 100760 w 201291"/>
                <a:gd name="connsiteY24" fmla="*/ 193520 h 336550"/>
                <a:gd name="connsiteX25" fmla="*/ 78013 w 201291"/>
                <a:gd name="connsiteY25" fmla="*/ 118482 h 336550"/>
                <a:gd name="connsiteX26" fmla="*/ 64632 w 201291"/>
                <a:gd name="connsiteY26" fmla="*/ 110583 h 336550"/>
                <a:gd name="connsiteX27" fmla="*/ 100507 w 201291"/>
                <a:gd name="connsiteY27" fmla="*/ 0 h 336550"/>
                <a:gd name="connsiteX28" fmla="*/ 195324 w 201291"/>
                <a:gd name="connsiteY28" fmla="*/ 123667 h 336550"/>
                <a:gd name="connsiteX29" fmla="*/ 158451 w 201291"/>
                <a:gd name="connsiteY29" fmla="*/ 177607 h 336550"/>
                <a:gd name="connsiteX30" fmla="*/ 145281 w 201291"/>
                <a:gd name="connsiteY30" fmla="*/ 224969 h 336550"/>
                <a:gd name="connsiteX31" fmla="*/ 130796 w 201291"/>
                <a:gd name="connsiteY31" fmla="*/ 238125 h 336550"/>
                <a:gd name="connsiteX32" fmla="*/ 70218 w 201291"/>
                <a:gd name="connsiteY32" fmla="*/ 238125 h 336550"/>
                <a:gd name="connsiteX33" fmla="*/ 55732 w 201291"/>
                <a:gd name="connsiteY33" fmla="*/ 224969 h 336550"/>
                <a:gd name="connsiteX34" fmla="*/ 41246 w 201291"/>
                <a:gd name="connsiteY34" fmla="*/ 174976 h 336550"/>
                <a:gd name="connsiteX35" fmla="*/ 3056 w 201291"/>
                <a:gd name="connsiteY35" fmla="*/ 115774 h 336550"/>
                <a:gd name="connsiteX36" fmla="*/ 100507 w 201291"/>
                <a:gd name="connsiteY36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01291" h="336550">
                  <a:moveTo>
                    <a:pt x="67491" y="292100"/>
                  </a:moveTo>
                  <a:cubicBezTo>
                    <a:pt x="67491" y="292100"/>
                    <a:pt x="67491" y="292100"/>
                    <a:pt x="134027" y="292100"/>
                  </a:cubicBezTo>
                  <a:cubicBezTo>
                    <a:pt x="140680" y="292100"/>
                    <a:pt x="146003" y="297330"/>
                    <a:pt x="146003" y="302559"/>
                  </a:cubicBezTo>
                  <a:cubicBezTo>
                    <a:pt x="146003" y="309096"/>
                    <a:pt x="140680" y="314325"/>
                    <a:pt x="134027" y="314325"/>
                  </a:cubicBezTo>
                  <a:cubicBezTo>
                    <a:pt x="134027" y="314325"/>
                    <a:pt x="134027" y="314325"/>
                    <a:pt x="123381" y="314325"/>
                  </a:cubicBezTo>
                  <a:cubicBezTo>
                    <a:pt x="123381" y="326091"/>
                    <a:pt x="112735" y="336550"/>
                    <a:pt x="100759" y="336550"/>
                  </a:cubicBezTo>
                  <a:cubicBezTo>
                    <a:pt x="88783" y="336550"/>
                    <a:pt x="78137" y="326091"/>
                    <a:pt x="78137" y="314325"/>
                  </a:cubicBezTo>
                  <a:cubicBezTo>
                    <a:pt x="78137" y="314325"/>
                    <a:pt x="78137" y="314325"/>
                    <a:pt x="67491" y="314325"/>
                  </a:cubicBezTo>
                  <a:cubicBezTo>
                    <a:pt x="60838" y="314325"/>
                    <a:pt x="55515" y="309096"/>
                    <a:pt x="55515" y="302559"/>
                  </a:cubicBezTo>
                  <a:cubicBezTo>
                    <a:pt x="55515" y="297330"/>
                    <a:pt x="60838" y="292100"/>
                    <a:pt x="67491" y="292100"/>
                  </a:cubicBezTo>
                  <a:close/>
                  <a:moveTo>
                    <a:pt x="67491" y="254000"/>
                  </a:moveTo>
                  <a:cubicBezTo>
                    <a:pt x="67491" y="254000"/>
                    <a:pt x="67491" y="254000"/>
                    <a:pt x="134027" y="254000"/>
                  </a:cubicBezTo>
                  <a:cubicBezTo>
                    <a:pt x="140680" y="254000"/>
                    <a:pt x="146003" y="259230"/>
                    <a:pt x="146003" y="265766"/>
                  </a:cubicBezTo>
                  <a:cubicBezTo>
                    <a:pt x="146003" y="270996"/>
                    <a:pt x="140680" y="276225"/>
                    <a:pt x="134027" y="276225"/>
                  </a:cubicBezTo>
                  <a:cubicBezTo>
                    <a:pt x="134027" y="276225"/>
                    <a:pt x="134027" y="276225"/>
                    <a:pt x="67491" y="276225"/>
                  </a:cubicBezTo>
                  <a:cubicBezTo>
                    <a:pt x="60838" y="276225"/>
                    <a:pt x="55515" y="270996"/>
                    <a:pt x="55515" y="265766"/>
                  </a:cubicBezTo>
                  <a:cubicBezTo>
                    <a:pt x="55515" y="259230"/>
                    <a:pt x="60838" y="254000"/>
                    <a:pt x="67491" y="254000"/>
                  </a:cubicBezTo>
                  <a:close/>
                  <a:moveTo>
                    <a:pt x="64632" y="110583"/>
                  </a:moveTo>
                  <a:cubicBezTo>
                    <a:pt x="57942" y="111900"/>
                    <a:pt x="53928" y="118482"/>
                    <a:pt x="56604" y="123748"/>
                  </a:cubicBezTo>
                  <a:cubicBezTo>
                    <a:pt x="56604" y="123748"/>
                    <a:pt x="56604" y="123748"/>
                    <a:pt x="83365" y="215900"/>
                  </a:cubicBezTo>
                  <a:lnTo>
                    <a:pt x="118154" y="215900"/>
                  </a:lnTo>
                  <a:cubicBezTo>
                    <a:pt x="118154" y="215900"/>
                    <a:pt x="118154" y="215900"/>
                    <a:pt x="144915" y="123748"/>
                  </a:cubicBezTo>
                  <a:cubicBezTo>
                    <a:pt x="147591" y="118482"/>
                    <a:pt x="143577" y="111900"/>
                    <a:pt x="136887" y="110583"/>
                  </a:cubicBezTo>
                  <a:cubicBezTo>
                    <a:pt x="131535" y="107950"/>
                    <a:pt x="124844" y="111900"/>
                    <a:pt x="123506" y="118482"/>
                  </a:cubicBezTo>
                  <a:cubicBezTo>
                    <a:pt x="123506" y="118482"/>
                    <a:pt x="123506" y="118482"/>
                    <a:pt x="100760" y="193520"/>
                  </a:cubicBezTo>
                  <a:cubicBezTo>
                    <a:pt x="100760" y="193520"/>
                    <a:pt x="100760" y="193520"/>
                    <a:pt x="78013" y="118482"/>
                  </a:cubicBezTo>
                  <a:cubicBezTo>
                    <a:pt x="76675" y="111900"/>
                    <a:pt x="69985" y="107950"/>
                    <a:pt x="64632" y="110583"/>
                  </a:cubicBezTo>
                  <a:close/>
                  <a:moveTo>
                    <a:pt x="100507" y="0"/>
                  </a:moveTo>
                  <a:cubicBezTo>
                    <a:pt x="168986" y="0"/>
                    <a:pt x="219028" y="63149"/>
                    <a:pt x="195324" y="123667"/>
                  </a:cubicBezTo>
                  <a:cubicBezTo>
                    <a:pt x="184789" y="152611"/>
                    <a:pt x="171620" y="153926"/>
                    <a:pt x="158451" y="177607"/>
                  </a:cubicBezTo>
                  <a:cubicBezTo>
                    <a:pt x="149232" y="192079"/>
                    <a:pt x="145281" y="207866"/>
                    <a:pt x="145281" y="224969"/>
                  </a:cubicBezTo>
                  <a:cubicBezTo>
                    <a:pt x="145281" y="232863"/>
                    <a:pt x="138697" y="238125"/>
                    <a:pt x="130796" y="238125"/>
                  </a:cubicBezTo>
                  <a:cubicBezTo>
                    <a:pt x="130796" y="238125"/>
                    <a:pt x="130796" y="238125"/>
                    <a:pt x="70218" y="238125"/>
                  </a:cubicBezTo>
                  <a:cubicBezTo>
                    <a:pt x="62317" y="238125"/>
                    <a:pt x="55732" y="232863"/>
                    <a:pt x="55732" y="224969"/>
                  </a:cubicBezTo>
                  <a:cubicBezTo>
                    <a:pt x="55732" y="206551"/>
                    <a:pt x="50464" y="189448"/>
                    <a:pt x="41246" y="174976"/>
                  </a:cubicBezTo>
                  <a:cubicBezTo>
                    <a:pt x="29394" y="155242"/>
                    <a:pt x="10957" y="147348"/>
                    <a:pt x="3056" y="115774"/>
                  </a:cubicBezTo>
                  <a:cubicBezTo>
                    <a:pt x="-12747" y="56571"/>
                    <a:pt x="34661" y="0"/>
                    <a:pt x="10050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23"/>
            <p:cNvSpPr>
              <a:spLocks noChangeAspect="1"/>
            </p:cNvSpPr>
            <p:nvPr/>
          </p:nvSpPr>
          <p:spPr bwMode="auto">
            <a:xfrm>
              <a:off x="1987910" y="2330006"/>
              <a:ext cx="589555" cy="609685"/>
            </a:xfrm>
            <a:custGeom>
              <a:avLst/>
              <a:gdLst>
                <a:gd name="connsiteX0" fmla="*/ 216580 w 325438"/>
                <a:gd name="connsiteY0" fmla="*/ 198438 h 336550"/>
                <a:gd name="connsiteX1" fmla="*/ 208416 w 325438"/>
                <a:gd name="connsiteY1" fmla="*/ 201069 h 336550"/>
                <a:gd name="connsiteX2" fmla="*/ 204333 w 325438"/>
                <a:gd name="connsiteY2" fmla="*/ 205015 h 336550"/>
                <a:gd name="connsiteX3" fmla="*/ 202973 w 325438"/>
                <a:gd name="connsiteY3" fmla="*/ 212907 h 336550"/>
                <a:gd name="connsiteX4" fmla="*/ 201612 w 325438"/>
                <a:gd name="connsiteY4" fmla="*/ 222115 h 336550"/>
                <a:gd name="connsiteX5" fmla="*/ 202973 w 325438"/>
                <a:gd name="connsiteY5" fmla="*/ 231323 h 336550"/>
                <a:gd name="connsiteX6" fmla="*/ 204333 w 325438"/>
                <a:gd name="connsiteY6" fmla="*/ 237899 h 336550"/>
                <a:gd name="connsiteX7" fmla="*/ 208416 w 325438"/>
                <a:gd name="connsiteY7" fmla="*/ 243161 h 336550"/>
                <a:gd name="connsiteX8" fmla="*/ 216580 w 325438"/>
                <a:gd name="connsiteY8" fmla="*/ 244476 h 336550"/>
                <a:gd name="connsiteX9" fmla="*/ 223383 w 325438"/>
                <a:gd name="connsiteY9" fmla="*/ 243161 h 336550"/>
                <a:gd name="connsiteX10" fmla="*/ 227466 w 325438"/>
                <a:gd name="connsiteY10" fmla="*/ 237899 h 336550"/>
                <a:gd name="connsiteX11" fmla="*/ 230187 w 325438"/>
                <a:gd name="connsiteY11" fmla="*/ 231323 h 336550"/>
                <a:gd name="connsiteX12" fmla="*/ 230187 w 325438"/>
                <a:gd name="connsiteY12" fmla="*/ 222115 h 336550"/>
                <a:gd name="connsiteX13" fmla="*/ 230187 w 325438"/>
                <a:gd name="connsiteY13" fmla="*/ 212907 h 336550"/>
                <a:gd name="connsiteX14" fmla="*/ 227466 w 325438"/>
                <a:gd name="connsiteY14" fmla="*/ 205015 h 336550"/>
                <a:gd name="connsiteX15" fmla="*/ 223383 w 325438"/>
                <a:gd name="connsiteY15" fmla="*/ 201069 h 336550"/>
                <a:gd name="connsiteX16" fmla="*/ 216580 w 325438"/>
                <a:gd name="connsiteY16" fmla="*/ 198438 h 336550"/>
                <a:gd name="connsiteX17" fmla="*/ 216568 w 325438"/>
                <a:gd name="connsiteY17" fmla="*/ 139700 h 336550"/>
                <a:gd name="connsiteX18" fmla="*/ 205874 w 325438"/>
                <a:gd name="connsiteY18" fmla="*/ 146269 h 336550"/>
                <a:gd name="connsiteX19" fmla="*/ 203200 w 325438"/>
                <a:gd name="connsiteY19" fmla="*/ 158093 h 336550"/>
                <a:gd name="connsiteX20" fmla="*/ 207211 w 325438"/>
                <a:gd name="connsiteY20" fmla="*/ 173859 h 336550"/>
                <a:gd name="connsiteX21" fmla="*/ 216568 w 325438"/>
                <a:gd name="connsiteY21" fmla="*/ 177800 h 336550"/>
                <a:gd name="connsiteX22" fmla="*/ 225926 w 325438"/>
                <a:gd name="connsiteY22" fmla="*/ 173859 h 336550"/>
                <a:gd name="connsiteX23" fmla="*/ 228600 w 325438"/>
                <a:gd name="connsiteY23" fmla="*/ 158093 h 336550"/>
                <a:gd name="connsiteX24" fmla="*/ 225926 w 325438"/>
                <a:gd name="connsiteY24" fmla="*/ 146269 h 336550"/>
                <a:gd name="connsiteX25" fmla="*/ 216568 w 325438"/>
                <a:gd name="connsiteY25" fmla="*/ 139700 h 336550"/>
                <a:gd name="connsiteX26" fmla="*/ 216552 w 325438"/>
                <a:gd name="connsiteY26" fmla="*/ 119063 h 336550"/>
                <a:gd name="connsiteX27" fmla="*/ 236124 w 325438"/>
                <a:gd name="connsiteY27" fmla="*/ 121676 h 336550"/>
                <a:gd name="connsiteX28" fmla="*/ 250477 w 325438"/>
                <a:gd name="connsiteY28" fmla="*/ 129515 h 336550"/>
                <a:gd name="connsiteX29" fmla="*/ 257001 w 325438"/>
                <a:gd name="connsiteY29" fmla="*/ 141274 h 336550"/>
                <a:gd name="connsiteX30" fmla="*/ 259611 w 325438"/>
                <a:gd name="connsiteY30" fmla="*/ 156953 h 336550"/>
                <a:gd name="connsiteX31" fmla="*/ 254391 w 325438"/>
                <a:gd name="connsiteY31" fmla="*/ 176551 h 336550"/>
                <a:gd name="connsiteX32" fmla="*/ 240039 w 325438"/>
                <a:gd name="connsiteY32" fmla="*/ 187003 h 336550"/>
                <a:gd name="connsiteX33" fmla="*/ 257001 w 325438"/>
                <a:gd name="connsiteY33" fmla="*/ 197455 h 336550"/>
                <a:gd name="connsiteX34" fmla="*/ 263525 w 325438"/>
                <a:gd name="connsiteY34" fmla="*/ 220973 h 336550"/>
                <a:gd name="connsiteX35" fmla="*/ 262220 w 325438"/>
                <a:gd name="connsiteY35" fmla="*/ 239264 h 336550"/>
                <a:gd name="connsiteX36" fmla="*/ 254391 w 325438"/>
                <a:gd name="connsiteY36" fmla="*/ 253636 h 336550"/>
                <a:gd name="connsiteX37" fmla="*/ 240039 w 325438"/>
                <a:gd name="connsiteY37" fmla="*/ 262782 h 336550"/>
                <a:gd name="connsiteX38" fmla="*/ 216552 w 325438"/>
                <a:gd name="connsiteY38" fmla="*/ 266701 h 336550"/>
                <a:gd name="connsiteX39" fmla="*/ 191761 w 325438"/>
                <a:gd name="connsiteY39" fmla="*/ 262782 h 336550"/>
                <a:gd name="connsiteX40" fmla="*/ 177409 w 325438"/>
                <a:gd name="connsiteY40" fmla="*/ 253636 h 336550"/>
                <a:gd name="connsiteX41" fmla="*/ 169580 w 325438"/>
                <a:gd name="connsiteY41" fmla="*/ 239264 h 336550"/>
                <a:gd name="connsiteX42" fmla="*/ 168275 w 325438"/>
                <a:gd name="connsiteY42" fmla="*/ 220973 h 336550"/>
                <a:gd name="connsiteX43" fmla="*/ 169580 w 325438"/>
                <a:gd name="connsiteY43" fmla="*/ 209214 h 336550"/>
                <a:gd name="connsiteX44" fmla="*/ 173494 w 325438"/>
                <a:gd name="connsiteY44" fmla="*/ 198762 h 336550"/>
                <a:gd name="connsiteX45" fmla="*/ 181323 w 325438"/>
                <a:gd name="connsiteY45" fmla="*/ 190922 h 336550"/>
                <a:gd name="connsiteX46" fmla="*/ 191761 w 325438"/>
                <a:gd name="connsiteY46" fmla="*/ 187003 h 336550"/>
                <a:gd name="connsiteX47" fmla="*/ 177409 w 325438"/>
                <a:gd name="connsiteY47" fmla="*/ 176551 h 336550"/>
                <a:gd name="connsiteX48" fmla="*/ 172189 w 325438"/>
                <a:gd name="connsiteY48" fmla="*/ 156953 h 336550"/>
                <a:gd name="connsiteX49" fmla="*/ 174799 w 325438"/>
                <a:gd name="connsiteY49" fmla="*/ 141274 h 336550"/>
                <a:gd name="connsiteX50" fmla="*/ 182628 w 325438"/>
                <a:gd name="connsiteY50" fmla="*/ 129515 h 336550"/>
                <a:gd name="connsiteX51" fmla="*/ 195676 w 325438"/>
                <a:gd name="connsiteY51" fmla="*/ 121676 h 336550"/>
                <a:gd name="connsiteX52" fmla="*/ 216552 w 325438"/>
                <a:gd name="connsiteY52" fmla="*/ 119063 h 336550"/>
                <a:gd name="connsiteX53" fmla="*/ 106627 w 325438"/>
                <a:gd name="connsiteY53" fmla="*/ 119063 h 336550"/>
                <a:gd name="connsiteX54" fmla="*/ 131762 w 325438"/>
                <a:gd name="connsiteY54" fmla="*/ 119063 h 336550"/>
                <a:gd name="connsiteX55" fmla="*/ 131762 w 325438"/>
                <a:gd name="connsiteY55" fmla="*/ 265113 h 336550"/>
                <a:gd name="connsiteX56" fmla="*/ 97366 w 325438"/>
                <a:gd name="connsiteY56" fmla="*/ 265113 h 336550"/>
                <a:gd name="connsiteX57" fmla="*/ 97366 w 325438"/>
                <a:gd name="connsiteY57" fmla="*/ 163799 h 336550"/>
                <a:gd name="connsiteX58" fmla="*/ 68262 w 325438"/>
                <a:gd name="connsiteY58" fmla="*/ 163799 h 336550"/>
                <a:gd name="connsiteX59" fmla="*/ 68262 w 325438"/>
                <a:gd name="connsiteY59" fmla="*/ 141431 h 336550"/>
                <a:gd name="connsiteX60" fmla="*/ 73554 w 325438"/>
                <a:gd name="connsiteY60" fmla="*/ 141431 h 336550"/>
                <a:gd name="connsiteX61" fmla="*/ 89429 w 325438"/>
                <a:gd name="connsiteY61" fmla="*/ 140116 h 336550"/>
                <a:gd name="connsiteX62" fmla="*/ 98689 w 325438"/>
                <a:gd name="connsiteY62" fmla="*/ 133537 h 336550"/>
                <a:gd name="connsiteX63" fmla="*/ 105304 w 325438"/>
                <a:gd name="connsiteY63" fmla="*/ 126958 h 336550"/>
                <a:gd name="connsiteX64" fmla="*/ 106627 w 325438"/>
                <a:gd name="connsiteY64" fmla="*/ 119063 h 336550"/>
                <a:gd name="connsiteX65" fmla="*/ 15875 w 325438"/>
                <a:gd name="connsiteY65" fmla="*/ 92075 h 336550"/>
                <a:gd name="connsiteX66" fmla="*/ 15875 w 325438"/>
                <a:gd name="connsiteY66" fmla="*/ 308851 h 336550"/>
                <a:gd name="connsiteX67" fmla="*/ 27781 w 325438"/>
                <a:gd name="connsiteY67" fmla="*/ 320675 h 336550"/>
                <a:gd name="connsiteX68" fmla="*/ 259292 w 325438"/>
                <a:gd name="connsiteY68" fmla="*/ 320675 h 336550"/>
                <a:gd name="connsiteX69" fmla="*/ 261938 w 325438"/>
                <a:gd name="connsiteY69" fmla="*/ 318048 h 336550"/>
                <a:gd name="connsiteX70" fmla="*/ 261938 w 325438"/>
                <a:gd name="connsiteY70" fmla="*/ 293086 h 336550"/>
                <a:gd name="connsiteX71" fmla="*/ 283105 w 325438"/>
                <a:gd name="connsiteY71" fmla="*/ 273379 h 336550"/>
                <a:gd name="connsiteX72" fmla="*/ 306917 w 325438"/>
                <a:gd name="connsiteY72" fmla="*/ 273379 h 336550"/>
                <a:gd name="connsiteX73" fmla="*/ 309563 w 325438"/>
                <a:gd name="connsiteY73" fmla="*/ 269437 h 336550"/>
                <a:gd name="connsiteX74" fmla="*/ 309563 w 325438"/>
                <a:gd name="connsiteY74" fmla="*/ 92075 h 336550"/>
                <a:gd name="connsiteX75" fmla="*/ 15875 w 325438"/>
                <a:gd name="connsiteY75" fmla="*/ 92075 h 336550"/>
                <a:gd name="connsiteX76" fmla="*/ 157797 w 325438"/>
                <a:gd name="connsiteY76" fmla="*/ 44450 h 336550"/>
                <a:gd name="connsiteX77" fmla="*/ 155257 w 325438"/>
                <a:gd name="connsiteY77" fmla="*/ 45794 h 336550"/>
                <a:gd name="connsiteX78" fmla="*/ 153987 w 325438"/>
                <a:gd name="connsiteY78" fmla="*/ 47137 h 336550"/>
                <a:gd name="connsiteX79" fmla="*/ 153987 w 325438"/>
                <a:gd name="connsiteY79" fmla="*/ 49823 h 336550"/>
                <a:gd name="connsiteX80" fmla="*/ 153987 w 325438"/>
                <a:gd name="connsiteY80" fmla="*/ 53853 h 336550"/>
                <a:gd name="connsiteX81" fmla="*/ 153987 w 325438"/>
                <a:gd name="connsiteY81" fmla="*/ 57883 h 336550"/>
                <a:gd name="connsiteX82" fmla="*/ 155257 w 325438"/>
                <a:gd name="connsiteY82" fmla="*/ 60570 h 336550"/>
                <a:gd name="connsiteX83" fmla="*/ 155257 w 325438"/>
                <a:gd name="connsiteY83" fmla="*/ 61913 h 336550"/>
                <a:gd name="connsiteX84" fmla="*/ 157797 w 325438"/>
                <a:gd name="connsiteY84" fmla="*/ 61913 h 336550"/>
                <a:gd name="connsiteX85" fmla="*/ 159067 w 325438"/>
                <a:gd name="connsiteY85" fmla="*/ 61913 h 336550"/>
                <a:gd name="connsiteX86" fmla="*/ 160337 w 325438"/>
                <a:gd name="connsiteY86" fmla="*/ 60570 h 336550"/>
                <a:gd name="connsiteX87" fmla="*/ 160337 w 325438"/>
                <a:gd name="connsiteY87" fmla="*/ 57883 h 336550"/>
                <a:gd name="connsiteX88" fmla="*/ 160337 w 325438"/>
                <a:gd name="connsiteY88" fmla="*/ 53853 h 336550"/>
                <a:gd name="connsiteX89" fmla="*/ 160337 w 325438"/>
                <a:gd name="connsiteY89" fmla="*/ 47137 h 336550"/>
                <a:gd name="connsiteX90" fmla="*/ 157797 w 325438"/>
                <a:gd name="connsiteY90" fmla="*/ 44450 h 336550"/>
                <a:gd name="connsiteX91" fmla="*/ 174625 w 325438"/>
                <a:gd name="connsiteY91" fmla="*/ 39688 h 336550"/>
                <a:gd name="connsiteX92" fmla="*/ 183886 w 325438"/>
                <a:gd name="connsiteY92" fmla="*/ 39688 h 336550"/>
                <a:gd name="connsiteX93" fmla="*/ 183886 w 325438"/>
                <a:gd name="connsiteY93" fmla="*/ 59360 h 336550"/>
                <a:gd name="connsiteX94" fmla="*/ 183886 w 325438"/>
                <a:gd name="connsiteY94" fmla="*/ 61983 h 336550"/>
                <a:gd name="connsiteX95" fmla="*/ 186531 w 325438"/>
                <a:gd name="connsiteY95" fmla="*/ 63294 h 336550"/>
                <a:gd name="connsiteX96" fmla="*/ 187854 w 325438"/>
                <a:gd name="connsiteY96" fmla="*/ 61983 h 336550"/>
                <a:gd name="connsiteX97" fmla="*/ 189177 w 325438"/>
                <a:gd name="connsiteY97" fmla="*/ 59360 h 336550"/>
                <a:gd name="connsiteX98" fmla="*/ 189177 w 325438"/>
                <a:gd name="connsiteY98" fmla="*/ 39688 h 336550"/>
                <a:gd name="connsiteX99" fmla="*/ 198438 w 325438"/>
                <a:gd name="connsiteY99" fmla="*/ 39688 h 336550"/>
                <a:gd name="connsiteX100" fmla="*/ 198438 w 325438"/>
                <a:gd name="connsiteY100" fmla="*/ 69851 h 336550"/>
                <a:gd name="connsiteX101" fmla="*/ 189177 w 325438"/>
                <a:gd name="connsiteY101" fmla="*/ 69851 h 336550"/>
                <a:gd name="connsiteX102" fmla="*/ 189177 w 325438"/>
                <a:gd name="connsiteY102" fmla="*/ 65917 h 336550"/>
                <a:gd name="connsiteX103" fmla="*/ 186531 w 325438"/>
                <a:gd name="connsiteY103" fmla="*/ 68540 h 336550"/>
                <a:gd name="connsiteX104" fmla="*/ 182563 w 325438"/>
                <a:gd name="connsiteY104" fmla="*/ 69851 h 336550"/>
                <a:gd name="connsiteX105" fmla="*/ 175948 w 325438"/>
                <a:gd name="connsiteY105" fmla="*/ 68540 h 336550"/>
                <a:gd name="connsiteX106" fmla="*/ 174625 w 325438"/>
                <a:gd name="connsiteY106" fmla="*/ 61983 h 336550"/>
                <a:gd name="connsiteX107" fmla="*/ 174625 w 325438"/>
                <a:gd name="connsiteY107" fmla="*/ 39688 h 336550"/>
                <a:gd name="connsiteX108" fmla="*/ 115887 w 325438"/>
                <a:gd name="connsiteY108" fmla="*/ 39688 h 336550"/>
                <a:gd name="connsiteX109" fmla="*/ 124660 w 325438"/>
                <a:gd name="connsiteY109" fmla="*/ 39688 h 336550"/>
                <a:gd name="connsiteX110" fmla="*/ 124660 w 325438"/>
                <a:gd name="connsiteY110" fmla="*/ 59360 h 336550"/>
                <a:gd name="connsiteX111" fmla="*/ 125914 w 325438"/>
                <a:gd name="connsiteY111" fmla="*/ 61983 h 336550"/>
                <a:gd name="connsiteX112" fmla="*/ 127167 w 325438"/>
                <a:gd name="connsiteY112" fmla="*/ 63294 h 336550"/>
                <a:gd name="connsiteX113" fmla="*/ 129673 w 325438"/>
                <a:gd name="connsiteY113" fmla="*/ 61983 h 336550"/>
                <a:gd name="connsiteX114" fmla="*/ 130927 w 325438"/>
                <a:gd name="connsiteY114" fmla="*/ 59360 h 336550"/>
                <a:gd name="connsiteX115" fmla="*/ 130927 w 325438"/>
                <a:gd name="connsiteY115" fmla="*/ 39688 h 336550"/>
                <a:gd name="connsiteX116" fmla="*/ 139700 w 325438"/>
                <a:gd name="connsiteY116" fmla="*/ 39688 h 336550"/>
                <a:gd name="connsiteX117" fmla="*/ 139700 w 325438"/>
                <a:gd name="connsiteY117" fmla="*/ 69851 h 336550"/>
                <a:gd name="connsiteX118" fmla="*/ 130927 w 325438"/>
                <a:gd name="connsiteY118" fmla="*/ 69851 h 336550"/>
                <a:gd name="connsiteX119" fmla="*/ 130927 w 325438"/>
                <a:gd name="connsiteY119" fmla="*/ 65917 h 336550"/>
                <a:gd name="connsiteX120" fmla="*/ 128420 w 325438"/>
                <a:gd name="connsiteY120" fmla="*/ 68540 h 336550"/>
                <a:gd name="connsiteX121" fmla="*/ 123407 w 325438"/>
                <a:gd name="connsiteY121" fmla="*/ 69851 h 336550"/>
                <a:gd name="connsiteX122" fmla="*/ 118394 w 325438"/>
                <a:gd name="connsiteY122" fmla="*/ 68540 h 336550"/>
                <a:gd name="connsiteX123" fmla="*/ 115887 w 325438"/>
                <a:gd name="connsiteY123" fmla="*/ 61983 h 336550"/>
                <a:gd name="connsiteX124" fmla="*/ 115887 w 325438"/>
                <a:gd name="connsiteY124" fmla="*/ 39688 h 336550"/>
                <a:gd name="connsiteX125" fmla="*/ 213518 w 325438"/>
                <a:gd name="connsiteY125" fmla="*/ 38100 h 336550"/>
                <a:gd name="connsiteX126" fmla="*/ 218810 w 325438"/>
                <a:gd name="connsiteY126" fmla="*/ 38100 h 336550"/>
                <a:gd name="connsiteX127" fmla="*/ 222779 w 325438"/>
                <a:gd name="connsiteY127" fmla="*/ 40746 h 336550"/>
                <a:gd name="connsiteX128" fmla="*/ 224102 w 325438"/>
                <a:gd name="connsiteY128" fmla="*/ 43392 h 336550"/>
                <a:gd name="connsiteX129" fmla="*/ 225425 w 325438"/>
                <a:gd name="connsiteY129" fmla="*/ 46038 h 336550"/>
                <a:gd name="connsiteX130" fmla="*/ 225425 w 325438"/>
                <a:gd name="connsiteY130" fmla="*/ 47361 h 336550"/>
                <a:gd name="connsiteX131" fmla="*/ 216164 w 325438"/>
                <a:gd name="connsiteY131" fmla="*/ 47361 h 336550"/>
                <a:gd name="connsiteX132" fmla="*/ 216164 w 325438"/>
                <a:gd name="connsiteY132" fmla="*/ 44715 h 336550"/>
                <a:gd name="connsiteX133" fmla="*/ 213518 w 325438"/>
                <a:gd name="connsiteY133" fmla="*/ 43392 h 336550"/>
                <a:gd name="connsiteX134" fmla="*/ 210873 w 325438"/>
                <a:gd name="connsiteY134" fmla="*/ 44715 h 336550"/>
                <a:gd name="connsiteX135" fmla="*/ 210873 w 325438"/>
                <a:gd name="connsiteY135" fmla="*/ 46038 h 336550"/>
                <a:gd name="connsiteX136" fmla="*/ 212196 w 325438"/>
                <a:gd name="connsiteY136" fmla="*/ 48684 h 336550"/>
                <a:gd name="connsiteX137" fmla="*/ 214841 w 325438"/>
                <a:gd name="connsiteY137" fmla="*/ 50006 h 336550"/>
                <a:gd name="connsiteX138" fmla="*/ 217487 w 325438"/>
                <a:gd name="connsiteY138" fmla="*/ 51329 h 336550"/>
                <a:gd name="connsiteX139" fmla="*/ 221456 w 325438"/>
                <a:gd name="connsiteY139" fmla="*/ 52652 h 336550"/>
                <a:gd name="connsiteX140" fmla="*/ 224102 w 325438"/>
                <a:gd name="connsiteY140" fmla="*/ 55298 h 336550"/>
                <a:gd name="connsiteX141" fmla="*/ 225425 w 325438"/>
                <a:gd name="connsiteY141" fmla="*/ 60590 h 336550"/>
                <a:gd name="connsiteX142" fmla="*/ 222779 w 325438"/>
                <a:gd name="connsiteY142" fmla="*/ 67204 h 336550"/>
                <a:gd name="connsiteX143" fmla="*/ 213518 w 325438"/>
                <a:gd name="connsiteY143" fmla="*/ 69850 h 336550"/>
                <a:gd name="connsiteX144" fmla="*/ 204258 w 325438"/>
                <a:gd name="connsiteY144" fmla="*/ 68527 h 336550"/>
                <a:gd name="connsiteX145" fmla="*/ 201612 w 325438"/>
                <a:gd name="connsiteY145" fmla="*/ 60590 h 336550"/>
                <a:gd name="connsiteX146" fmla="*/ 201612 w 325438"/>
                <a:gd name="connsiteY146" fmla="*/ 59267 h 336550"/>
                <a:gd name="connsiteX147" fmla="*/ 209550 w 325438"/>
                <a:gd name="connsiteY147" fmla="*/ 59267 h 336550"/>
                <a:gd name="connsiteX148" fmla="*/ 209550 w 325438"/>
                <a:gd name="connsiteY148" fmla="*/ 61913 h 336550"/>
                <a:gd name="connsiteX149" fmla="*/ 210873 w 325438"/>
                <a:gd name="connsiteY149" fmla="*/ 63236 h 336550"/>
                <a:gd name="connsiteX150" fmla="*/ 212196 w 325438"/>
                <a:gd name="connsiteY150" fmla="*/ 64559 h 336550"/>
                <a:gd name="connsiteX151" fmla="*/ 213518 w 325438"/>
                <a:gd name="connsiteY151" fmla="*/ 64559 h 336550"/>
                <a:gd name="connsiteX152" fmla="*/ 216164 w 325438"/>
                <a:gd name="connsiteY152" fmla="*/ 63236 h 336550"/>
                <a:gd name="connsiteX153" fmla="*/ 216164 w 325438"/>
                <a:gd name="connsiteY153" fmla="*/ 61913 h 336550"/>
                <a:gd name="connsiteX154" fmla="*/ 216164 w 325438"/>
                <a:gd name="connsiteY154" fmla="*/ 59267 h 336550"/>
                <a:gd name="connsiteX155" fmla="*/ 213518 w 325438"/>
                <a:gd name="connsiteY155" fmla="*/ 57944 h 336550"/>
                <a:gd name="connsiteX156" fmla="*/ 208227 w 325438"/>
                <a:gd name="connsiteY156" fmla="*/ 55298 h 336550"/>
                <a:gd name="connsiteX157" fmla="*/ 204258 w 325438"/>
                <a:gd name="connsiteY157" fmla="*/ 53975 h 336550"/>
                <a:gd name="connsiteX158" fmla="*/ 202935 w 325438"/>
                <a:gd name="connsiteY158" fmla="*/ 51329 h 336550"/>
                <a:gd name="connsiteX159" fmla="*/ 201612 w 325438"/>
                <a:gd name="connsiteY159" fmla="*/ 47361 h 336550"/>
                <a:gd name="connsiteX160" fmla="*/ 205581 w 325438"/>
                <a:gd name="connsiteY160" fmla="*/ 40746 h 336550"/>
                <a:gd name="connsiteX161" fmla="*/ 213518 w 325438"/>
                <a:gd name="connsiteY161" fmla="*/ 38100 h 336550"/>
                <a:gd name="connsiteX162" fmla="*/ 153820 w 325438"/>
                <a:gd name="connsiteY162" fmla="*/ 38100 h 336550"/>
                <a:gd name="connsiteX163" fmla="*/ 157830 w 325438"/>
                <a:gd name="connsiteY163" fmla="*/ 39440 h 336550"/>
                <a:gd name="connsiteX164" fmla="*/ 160504 w 325438"/>
                <a:gd name="connsiteY164" fmla="*/ 43458 h 336550"/>
                <a:gd name="connsiteX165" fmla="*/ 160504 w 325438"/>
                <a:gd name="connsiteY165" fmla="*/ 38100 h 336550"/>
                <a:gd name="connsiteX166" fmla="*/ 169862 w 325438"/>
                <a:gd name="connsiteY166" fmla="*/ 38100 h 336550"/>
                <a:gd name="connsiteX167" fmla="*/ 169862 w 325438"/>
                <a:gd name="connsiteY167" fmla="*/ 68908 h 336550"/>
                <a:gd name="connsiteX168" fmla="*/ 168525 w 325438"/>
                <a:gd name="connsiteY168" fmla="*/ 74266 h 336550"/>
                <a:gd name="connsiteX169" fmla="*/ 167188 w 325438"/>
                <a:gd name="connsiteY169" fmla="*/ 76945 h 336550"/>
                <a:gd name="connsiteX170" fmla="*/ 163178 w 325438"/>
                <a:gd name="connsiteY170" fmla="*/ 79624 h 336550"/>
                <a:gd name="connsiteX171" fmla="*/ 156494 w 325438"/>
                <a:gd name="connsiteY171" fmla="*/ 80963 h 336550"/>
                <a:gd name="connsiteX172" fmla="*/ 151146 w 325438"/>
                <a:gd name="connsiteY172" fmla="*/ 79624 h 336550"/>
                <a:gd name="connsiteX173" fmla="*/ 147136 w 325438"/>
                <a:gd name="connsiteY173" fmla="*/ 78284 h 336550"/>
                <a:gd name="connsiteX174" fmla="*/ 145799 w 325438"/>
                <a:gd name="connsiteY174" fmla="*/ 75605 h 336550"/>
                <a:gd name="connsiteX175" fmla="*/ 144462 w 325438"/>
                <a:gd name="connsiteY175" fmla="*/ 71587 h 336550"/>
                <a:gd name="connsiteX176" fmla="*/ 153820 w 325438"/>
                <a:gd name="connsiteY176" fmla="*/ 71587 h 336550"/>
                <a:gd name="connsiteX177" fmla="*/ 155157 w 325438"/>
                <a:gd name="connsiteY177" fmla="*/ 74266 h 336550"/>
                <a:gd name="connsiteX178" fmla="*/ 156494 w 325438"/>
                <a:gd name="connsiteY178" fmla="*/ 74266 h 336550"/>
                <a:gd name="connsiteX179" fmla="*/ 159167 w 325438"/>
                <a:gd name="connsiteY179" fmla="*/ 74266 h 336550"/>
                <a:gd name="connsiteX180" fmla="*/ 160504 w 325438"/>
                <a:gd name="connsiteY180" fmla="*/ 72926 h 336550"/>
                <a:gd name="connsiteX181" fmla="*/ 160504 w 325438"/>
                <a:gd name="connsiteY181" fmla="*/ 70247 h 336550"/>
                <a:gd name="connsiteX182" fmla="*/ 160504 w 325438"/>
                <a:gd name="connsiteY182" fmla="*/ 66229 h 336550"/>
                <a:gd name="connsiteX183" fmla="*/ 160504 w 325438"/>
                <a:gd name="connsiteY183" fmla="*/ 64890 h 336550"/>
                <a:gd name="connsiteX184" fmla="*/ 157830 w 325438"/>
                <a:gd name="connsiteY184" fmla="*/ 67569 h 336550"/>
                <a:gd name="connsiteX185" fmla="*/ 153820 w 325438"/>
                <a:gd name="connsiteY185" fmla="*/ 68908 h 336550"/>
                <a:gd name="connsiteX186" fmla="*/ 148473 w 325438"/>
                <a:gd name="connsiteY186" fmla="*/ 67569 h 336550"/>
                <a:gd name="connsiteX187" fmla="*/ 145799 w 325438"/>
                <a:gd name="connsiteY187" fmla="*/ 64890 h 336550"/>
                <a:gd name="connsiteX188" fmla="*/ 144462 w 325438"/>
                <a:gd name="connsiteY188" fmla="*/ 59532 h 336550"/>
                <a:gd name="connsiteX189" fmla="*/ 144462 w 325438"/>
                <a:gd name="connsiteY189" fmla="*/ 54174 h 336550"/>
                <a:gd name="connsiteX190" fmla="*/ 144462 w 325438"/>
                <a:gd name="connsiteY190" fmla="*/ 48816 h 336550"/>
                <a:gd name="connsiteX191" fmla="*/ 145799 w 325438"/>
                <a:gd name="connsiteY191" fmla="*/ 43458 h 336550"/>
                <a:gd name="connsiteX192" fmla="*/ 148473 w 325438"/>
                <a:gd name="connsiteY192" fmla="*/ 39440 h 336550"/>
                <a:gd name="connsiteX193" fmla="*/ 153820 w 325438"/>
                <a:gd name="connsiteY193" fmla="*/ 38100 h 336550"/>
                <a:gd name="connsiteX194" fmla="*/ 96838 w 325438"/>
                <a:gd name="connsiteY194" fmla="*/ 36513 h 336550"/>
                <a:gd name="connsiteX195" fmla="*/ 92075 w 325438"/>
                <a:gd name="connsiteY195" fmla="*/ 53976 h 336550"/>
                <a:gd name="connsiteX196" fmla="*/ 100013 w 325438"/>
                <a:gd name="connsiteY196" fmla="*/ 53976 h 336550"/>
                <a:gd name="connsiteX197" fmla="*/ 231042 w 325438"/>
                <a:gd name="connsiteY197" fmla="*/ 30163 h 336550"/>
                <a:gd name="connsiteX198" fmla="*/ 240445 w 325438"/>
                <a:gd name="connsiteY198" fmla="*/ 30163 h 336550"/>
                <a:gd name="connsiteX199" fmla="*/ 240445 w 325438"/>
                <a:gd name="connsiteY199" fmla="*/ 39424 h 336550"/>
                <a:gd name="connsiteX200" fmla="*/ 244475 w 325438"/>
                <a:gd name="connsiteY200" fmla="*/ 39424 h 336550"/>
                <a:gd name="connsiteX201" fmla="*/ 244475 w 325438"/>
                <a:gd name="connsiteY201" fmla="*/ 44716 h 336550"/>
                <a:gd name="connsiteX202" fmla="*/ 240445 w 325438"/>
                <a:gd name="connsiteY202" fmla="*/ 44716 h 336550"/>
                <a:gd name="connsiteX203" fmla="*/ 240445 w 325438"/>
                <a:gd name="connsiteY203" fmla="*/ 60591 h 336550"/>
                <a:gd name="connsiteX204" fmla="*/ 240445 w 325438"/>
                <a:gd name="connsiteY204" fmla="*/ 63237 h 336550"/>
                <a:gd name="connsiteX205" fmla="*/ 243132 w 325438"/>
                <a:gd name="connsiteY205" fmla="*/ 63237 h 336550"/>
                <a:gd name="connsiteX206" fmla="*/ 244475 w 325438"/>
                <a:gd name="connsiteY206" fmla="*/ 63237 h 336550"/>
                <a:gd name="connsiteX207" fmla="*/ 244475 w 325438"/>
                <a:gd name="connsiteY207" fmla="*/ 69851 h 336550"/>
                <a:gd name="connsiteX208" fmla="*/ 239102 w 325438"/>
                <a:gd name="connsiteY208" fmla="*/ 69851 h 336550"/>
                <a:gd name="connsiteX209" fmla="*/ 235072 w 325438"/>
                <a:gd name="connsiteY209" fmla="*/ 69851 h 336550"/>
                <a:gd name="connsiteX210" fmla="*/ 232385 w 325438"/>
                <a:gd name="connsiteY210" fmla="*/ 68528 h 336550"/>
                <a:gd name="connsiteX211" fmla="*/ 231042 w 325438"/>
                <a:gd name="connsiteY211" fmla="*/ 65882 h 336550"/>
                <a:gd name="connsiteX212" fmla="*/ 231042 w 325438"/>
                <a:gd name="connsiteY212" fmla="*/ 61914 h 336550"/>
                <a:gd name="connsiteX213" fmla="*/ 231042 w 325438"/>
                <a:gd name="connsiteY213" fmla="*/ 44716 h 336550"/>
                <a:gd name="connsiteX214" fmla="*/ 227012 w 325438"/>
                <a:gd name="connsiteY214" fmla="*/ 44716 h 336550"/>
                <a:gd name="connsiteX215" fmla="*/ 227012 w 325438"/>
                <a:gd name="connsiteY215" fmla="*/ 39424 h 336550"/>
                <a:gd name="connsiteX216" fmla="*/ 231042 w 325438"/>
                <a:gd name="connsiteY216" fmla="*/ 39424 h 336550"/>
                <a:gd name="connsiteX217" fmla="*/ 231042 w 325438"/>
                <a:gd name="connsiteY217" fmla="*/ 30163 h 336550"/>
                <a:gd name="connsiteX218" fmla="*/ 90487 w 325438"/>
                <a:gd name="connsiteY218" fmla="*/ 28575 h 336550"/>
                <a:gd name="connsiteX219" fmla="*/ 101600 w 325438"/>
                <a:gd name="connsiteY219" fmla="*/ 28575 h 336550"/>
                <a:gd name="connsiteX220" fmla="*/ 112712 w 325438"/>
                <a:gd name="connsiteY220" fmla="*/ 69850 h 336550"/>
                <a:gd name="connsiteX221" fmla="*/ 103187 w 325438"/>
                <a:gd name="connsiteY221" fmla="*/ 69850 h 336550"/>
                <a:gd name="connsiteX222" fmla="*/ 100012 w 325438"/>
                <a:gd name="connsiteY222" fmla="*/ 61913 h 336550"/>
                <a:gd name="connsiteX223" fmla="*/ 92075 w 325438"/>
                <a:gd name="connsiteY223" fmla="*/ 61913 h 336550"/>
                <a:gd name="connsiteX224" fmla="*/ 90487 w 325438"/>
                <a:gd name="connsiteY224" fmla="*/ 69850 h 336550"/>
                <a:gd name="connsiteX225" fmla="*/ 80962 w 325438"/>
                <a:gd name="connsiteY225" fmla="*/ 69850 h 336550"/>
                <a:gd name="connsiteX226" fmla="*/ 25135 w 325438"/>
                <a:gd name="connsiteY226" fmla="*/ 22225 h 336550"/>
                <a:gd name="connsiteX227" fmla="*/ 15875 w 325438"/>
                <a:gd name="connsiteY227" fmla="*/ 32764 h 336550"/>
                <a:gd name="connsiteX228" fmla="*/ 15875 w 325438"/>
                <a:gd name="connsiteY228" fmla="*/ 73600 h 336550"/>
                <a:gd name="connsiteX229" fmla="*/ 25135 w 325438"/>
                <a:gd name="connsiteY229" fmla="*/ 84138 h 336550"/>
                <a:gd name="connsiteX230" fmla="*/ 300303 w 325438"/>
                <a:gd name="connsiteY230" fmla="*/ 84138 h 336550"/>
                <a:gd name="connsiteX231" fmla="*/ 309563 w 325438"/>
                <a:gd name="connsiteY231" fmla="*/ 73600 h 336550"/>
                <a:gd name="connsiteX232" fmla="*/ 309563 w 325438"/>
                <a:gd name="connsiteY232" fmla="*/ 32764 h 336550"/>
                <a:gd name="connsiteX233" fmla="*/ 300303 w 325438"/>
                <a:gd name="connsiteY233" fmla="*/ 22225 h 336550"/>
                <a:gd name="connsiteX234" fmla="*/ 25135 w 325438"/>
                <a:gd name="connsiteY234" fmla="*/ 22225 h 336550"/>
                <a:gd name="connsiteX235" fmla="*/ 48948 w 325438"/>
                <a:gd name="connsiteY235" fmla="*/ 0 h 336550"/>
                <a:gd name="connsiteX236" fmla="*/ 59531 w 325438"/>
                <a:gd name="connsiteY236" fmla="*/ 10517 h 336550"/>
                <a:gd name="connsiteX237" fmla="*/ 58208 w 325438"/>
                <a:gd name="connsiteY237" fmla="*/ 13146 h 336550"/>
                <a:gd name="connsiteX238" fmla="*/ 96573 w 325438"/>
                <a:gd name="connsiteY238" fmla="*/ 13146 h 336550"/>
                <a:gd name="connsiteX239" fmla="*/ 96573 w 325438"/>
                <a:gd name="connsiteY239" fmla="*/ 10517 h 336550"/>
                <a:gd name="connsiteX240" fmla="*/ 105834 w 325438"/>
                <a:gd name="connsiteY240" fmla="*/ 0 h 336550"/>
                <a:gd name="connsiteX241" fmla="*/ 116417 w 325438"/>
                <a:gd name="connsiteY241" fmla="*/ 10517 h 336550"/>
                <a:gd name="connsiteX242" fmla="*/ 115094 w 325438"/>
                <a:gd name="connsiteY242" fmla="*/ 13146 h 336550"/>
                <a:gd name="connsiteX243" fmla="*/ 153459 w 325438"/>
                <a:gd name="connsiteY243" fmla="*/ 13146 h 336550"/>
                <a:gd name="connsiteX244" fmla="*/ 153459 w 325438"/>
                <a:gd name="connsiteY244" fmla="*/ 10517 h 336550"/>
                <a:gd name="connsiteX245" fmla="*/ 162719 w 325438"/>
                <a:gd name="connsiteY245" fmla="*/ 0 h 336550"/>
                <a:gd name="connsiteX246" fmla="*/ 173302 w 325438"/>
                <a:gd name="connsiteY246" fmla="*/ 10517 h 336550"/>
                <a:gd name="connsiteX247" fmla="*/ 171979 w 325438"/>
                <a:gd name="connsiteY247" fmla="*/ 13146 h 336550"/>
                <a:gd name="connsiteX248" fmla="*/ 210344 w 325438"/>
                <a:gd name="connsiteY248" fmla="*/ 13146 h 336550"/>
                <a:gd name="connsiteX249" fmla="*/ 209021 w 325438"/>
                <a:gd name="connsiteY249" fmla="*/ 10517 h 336550"/>
                <a:gd name="connsiteX250" fmla="*/ 219604 w 325438"/>
                <a:gd name="connsiteY250" fmla="*/ 0 h 336550"/>
                <a:gd name="connsiteX251" fmla="*/ 228865 w 325438"/>
                <a:gd name="connsiteY251" fmla="*/ 10517 h 336550"/>
                <a:gd name="connsiteX252" fmla="*/ 228865 w 325438"/>
                <a:gd name="connsiteY252" fmla="*/ 13146 h 336550"/>
                <a:gd name="connsiteX253" fmla="*/ 267230 w 325438"/>
                <a:gd name="connsiteY253" fmla="*/ 13146 h 336550"/>
                <a:gd name="connsiteX254" fmla="*/ 265907 w 325438"/>
                <a:gd name="connsiteY254" fmla="*/ 10517 h 336550"/>
                <a:gd name="connsiteX255" fmla="*/ 276490 w 325438"/>
                <a:gd name="connsiteY255" fmla="*/ 0 h 336550"/>
                <a:gd name="connsiteX256" fmla="*/ 285750 w 325438"/>
                <a:gd name="connsiteY256" fmla="*/ 10517 h 336550"/>
                <a:gd name="connsiteX257" fmla="*/ 285750 w 325438"/>
                <a:gd name="connsiteY257" fmla="*/ 13146 h 336550"/>
                <a:gd name="connsiteX258" fmla="*/ 297657 w 325438"/>
                <a:gd name="connsiteY258" fmla="*/ 13146 h 336550"/>
                <a:gd name="connsiteX259" fmla="*/ 325438 w 325438"/>
                <a:gd name="connsiteY259" fmla="*/ 40754 h 336550"/>
                <a:gd name="connsiteX260" fmla="*/ 325438 w 325438"/>
                <a:gd name="connsiteY260" fmla="*/ 276076 h 336550"/>
                <a:gd name="connsiteX261" fmla="*/ 264584 w 325438"/>
                <a:gd name="connsiteY261" fmla="*/ 336550 h 336550"/>
                <a:gd name="connsiteX262" fmla="*/ 27781 w 325438"/>
                <a:gd name="connsiteY262" fmla="*/ 336550 h 336550"/>
                <a:gd name="connsiteX263" fmla="*/ 0 w 325438"/>
                <a:gd name="connsiteY263" fmla="*/ 308943 h 336550"/>
                <a:gd name="connsiteX264" fmla="*/ 0 w 325438"/>
                <a:gd name="connsiteY264" fmla="*/ 40754 h 336550"/>
                <a:gd name="connsiteX265" fmla="*/ 27781 w 325438"/>
                <a:gd name="connsiteY265" fmla="*/ 13146 h 336550"/>
                <a:gd name="connsiteX266" fmla="*/ 39688 w 325438"/>
                <a:gd name="connsiteY266" fmla="*/ 13146 h 336550"/>
                <a:gd name="connsiteX267" fmla="*/ 39688 w 325438"/>
                <a:gd name="connsiteY267" fmla="*/ 10517 h 336550"/>
                <a:gd name="connsiteX268" fmla="*/ 48948 w 325438"/>
                <a:gd name="connsiteY26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</a:cxnLst>
              <a:rect l="l" t="t" r="r" b="b"/>
              <a:pathLst>
                <a:path w="325438" h="336550">
                  <a:moveTo>
                    <a:pt x="216580" y="198438"/>
                  </a:moveTo>
                  <a:cubicBezTo>
                    <a:pt x="213858" y="198438"/>
                    <a:pt x="211137" y="199754"/>
                    <a:pt x="208416" y="201069"/>
                  </a:cubicBezTo>
                  <a:cubicBezTo>
                    <a:pt x="207055" y="201069"/>
                    <a:pt x="205694" y="203700"/>
                    <a:pt x="204333" y="205015"/>
                  </a:cubicBezTo>
                  <a:cubicBezTo>
                    <a:pt x="204333" y="207646"/>
                    <a:pt x="202973" y="210277"/>
                    <a:pt x="202973" y="212907"/>
                  </a:cubicBezTo>
                  <a:cubicBezTo>
                    <a:pt x="201612" y="215538"/>
                    <a:pt x="201612" y="218169"/>
                    <a:pt x="201612" y="222115"/>
                  </a:cubicBezTo>
                  <a:cubicBezTo>
                    <a:pt x="201612" y="224746"/>
                    <a:pt x="201612" y="227376"/>
                    <a:pt x="202973" y="231323"/>
                  </a:cubicBezTo>
                  <a:cubicBezTo>
                    <a:pt x="202973" y="233953"/>
                    <a:pt x="204333" y="236584"/>
                    <a:pt x="204333" y="237899"/>
                  </a:cubicBezTo>
                  <a:cubicBezTo>
                    <a:pt x="205694" y="240530"/>
                    <a:pt x="207055" y="241846"/>
                    <a:pt x="208416" y="243161"/>
                  </a:cubicBezTo>
                  <a:cubicBezTo>
                    <a:pt x="211137" y="244476"/>
                    <a:pt x="213858" y="244476"/>
                    <a:pt x="216580" y="244476"/>
                  </a:cubicBezTo>
                  <a:cubicBezTo>
                    <a:pt x="219301" y="244476"/>
                    <a:pt x="220662" y="244476"/>
                    <a:pt x="223383" y="243161"/>
                  </a:cubicBezTo>
                  <a:cubicBezTo>
                    <a:pt x="224744" y="241846"/>
                    <a:pt x="226105" y="240530"/>
                    <a:pt x="227466" y="237899"/>
                  </a:cubicBezTo>
                  <a:cubicBezTo>
                    <a:pt x="228826" y="236584"/>
                    <a:pt x="228826" y="233953"/>
                    <a:pt x="230187" y="231323"/>
                  </a:cubicBezTo>
                  <a:cubicBezTo>
                    <a:pt x="230187" y="227376"/>
                    <a:pt x="230187" y="224746"/>
                    <a:pt x="230187" y="222115"/>
                  </a:cubicBezTo>
                  <a:cubicBezTo>
                    <a:pt x="230187" y="218169"/>
                    <a:pt x="230187" y="215538"/>
                    <a:pt x="230187" y="212907"/>
                  </a:cubicBezTo>
                  <a:cubicBezTo>
                    <a:pt x="228826" y="210277"/>
                    <a:pt x="228826" y="207646"/>
                    <a:pt x="227466" y="205015"/>
                  </a:cubicBezTo>
                  <a:cubicBezTo>
                    <a:pt x="226105" y="203700"/>
                    <a:pt x="224744" y="201069"/>
                    <a:pt x="223383" y="201069"/>
                  </a:cubicBezTo>
                  <a:cubicBezTo>
                    <a:pt x="220662" y="199754"/>
                    <a:pt x="219301" y="198438"/>
                    <a:pt x="216580" y="198438"/>
                  </a:cubicBezTo>
                  <a:close/>
                  <a:moveTo>
                    <a:pt x="216568" y="139700"/>
                  </a:moveTo>
                  <a:cubicBezTo>
                    <a:pt x="211221" y="139700"/>
                    <a:pt x="208547" y="142328"/>
                    <a:pt x="205874" y="146269"/>
                  </a:cubicBezTo>
                  <a:cubicBezTo>
                    <a:pt x="204537" y="148897"/>
                    <a:pt x="203200" y="154152"/>
                    <a:pt x="203200" y="158093"/>
                  </a:cubicBezTo>
                  <a:cubicBezTo>
                    <a:pt x="203200" y="165976"/>
                    <a:pt x="204537" y="171231"/>
                    <a:pt x="207211" y="173859"/>
                  </a:cubicBezTo>
                  <a:cubicBezTo>
                    <a:pt x="208547" y="176486"/>
                    <a:pt x="212558" y="177800"/>
                    <a:pt x="216568" y="177800"/>
                  </a:cubicBezTo>
                  <a:cubicBezTo>
                    <a:pt x="220579" y="177800"/>
                    <a:pt x="223253" y="176486"/>
                    <a:pt x="225926" y="173859"/>
                  </a:cubicBezTo>
                  <a:cubicBezTo>
                    <a:pt x="227263" y="171231"/>
                    <a:pt x="228600" y="165976"/>
                    <a:pt x="228600" y="158093"/>
                  </a:cubicBezTo>
                  <a:cubicBezTo>
                    <a:pt x="228600" y="154152"/>
                    <a:pt x="227263" y="148897"/>
                    <a:pt x="225926" y="146269"/>
                  </a:cubicBezTo>
                  <a:cubicBezTo>
                    <a:pt x="224589" y="142328"/>
                    <a:pt x="220579" y="139700"/>
                    <a:pt x="216568" y="139700"/>
                  </a:cubicBezTo>
                  <a:close/>
                  <a:moveTo>
                    <a:pt x="216552" y="119063"/>
                  </a:moveTo>
                  <a:cubicBezTo>
                    <a:pt x="224381" y="119063"/>
                    <a:pt x="230905" y="120370"/>
                    <a:pt x="236124" y="121676"/>
                  </a:cubicBezTo>
                  <a:cubicBezTo>
                    <a:pt x="242648" y="122983"/>
                    <a:pt x="246563" y="125596"/>
                    <a:pt x="250477" y="129515"/>
                  </a:cubicBezTo>
                  <a:cubicBezTo>
                    <a:pt x="253087" y="132129"/>
                    <a:pt x="255696" y="136048"/>
                    <a:pt x="257001" y="141274"/>
                  </a:cubicBezTo>
                  <a:cubicBezTo>
                    <a:pt x="259611" y="145194"/>
                    <a:pt x="259611" y="150420"/>
                    <a:pt x="259611" y="156953"/>
                  </a:cubicBezTo>
                  <a:cubicBezTo>
                    <a:pt x="259611" y="164792"/>
                    <a:pt x="258306" y="171324"/>
                    <a:pt x="254391" y="176551"/>
                  </a:cubicBezTo>
                  <a:cubicBezTo>
                    <a:pt x="251782" y="181777"/>
                    <a:pt x="246563" y="185696"/>
                    <a:pt x="240039" y="187003"/>
                  </a:cubicBezTo>
                  <a:cubicBezTo>
                    <a:pt x="247867" y="188309"/>
                    <a:pt x="253087" y="192229"/>
                    <a:pt x="257001" y="197455"/>
                  </a:cubicBezTo>
                  <a:cubicBezTo>
                    <a:pt x="262220" y="203988"/>
                    <a:pt x="263525" y="211827"/>
                    <a:pt x="263525" y="220973"/>
                  </a:cubicBezTo>
                  <a:cubicBezTo>
                    <a:pt x="263525" y="227505"/>
                    <a:pt x="263525" y="232731"/>
                    <a:pt x="262220" y="239264"/>
                  </a:cubicBezTo>
                  <a:cubicBezTo>
                    <a:pt x="260915" y="244490"/>
                    <a:pt x="258306" y="248410"/>
                    <a:pt x="254391" y="253636"/>
                  </a:cubicBezTo>
                  <a:cubicBezTo>
                    <a:pt x="251782" y="257556"/>
                    <a:pt x="246563" y="260169"/>
                    <a:pt x="240039" y="262782"/>
                  </a:cubicBezTo>
                  <a:cubicBezTo>
                    <a:pt x="233515" y="265395"/>
                    <a:pt x="225686" y="266701"/>
                    <a:pt x="216552" y="266701"/>
                  </a:cubicBezTo>
                  <a:cubicBezTo>
                    <a:pt x="206114" y="266701"/>
                    <a:pt x="198285" y="265395"/>
                    <a:pt x="191761" y="262782"/>
                  </a:cubicBezTo>
                  <a:cubicBezTo>
                    <a:pt x="185237" y="261475"/>
                    <a:pt x="181323" y="257556"/>
                    <a:pt x="177409" y="253636"/>
                  </a:cubicBezTo>
                  <a:cubicBezTo>
                    <a:pt x="173494" y="249716"/>
                    <a:pt x="170885" y="244490"/>
                    <a:pt x="169580" y="239264"/>
                  </a:cubicBezTo>
                  <a:cubicBezTo>
                    <a:pt x="168275" y="234038"/>
                    <a:pt x="168275" y="227505"/>
                    <a:pt x="168275" y="220973"/>
                  </a:cubicBezTo>
                  <a:cubicBezTo>
                    <a:pt x="168275" y="217053"/>
                    <a:pt x="168275" y="213133"/>
                    <a:pt x="169580" y="209214"/>
                  </a:cubicBezTo>
                  <a:cubicBezTo>
                    <a:pt x="170885" y="205294"/>
                    <a:pt x="172189" y="202681"/>
                    <a:pt x="173494" y="198762"/>
                  </a:cubicBezTo>
                  <a:cubicBezTo>
                    <a:pt x="176104" y="196149"/>
                    <a:pt x="177409" y="193536"/>
                    <a:pt x="181323" y="190922"/>
                  </a:cubicBezTo>
                  <a:cubicBezTo>
                    <a:pt x="183933" y="189616"/>
                    <a:pt x="187847" y="188309"/>
                    <a:pt x="191761" y="187003"/>
                  </a:cubicBezTo>
                  <a:cubicBezTo>
                    <a:pt x="186542" y="185696"/>
                    <a:pt x="181323" y="181777"/>
                    <a:pt x="177409" y="176551"/>
                  </a:cubicBezTo>
                  <a:cubicBezTo>
                    <a:pt x="173494" y="171324"/>
                    <a:pt x="172189" y="164792"/>
                    <a:pt x="172189" y="156953"/>
                  </a:cubicBezTo>
                  <a:cubicBezTo>
                    <a:pt x="172189" y="150420"/>
                    <a:pt x="173494" y="146500"/>
                    <a:pt x="174799" y="141274"/>
                  </a:cubicBezTo>
                  <a:cubicBezTo>
                    <a:pt x="176104" y="137355"/>
                    <a:pt x="178713" y="133435"/>
                    <a:pt x="182628" y="129515"/>
                  </a:cubicBezTo>
                  <a:cubicBezTo>
                    <a:pt x="185237" y="125596"/>
                    <a:pt x="190456" y="122983"/>
                    <a:pt x="195676" y="121676"/>
                  </a:cubicBezTo>
                  <a:cubicBezTo>
                    <a:pt x="200895" y="120370"/>
                    <a:pt x="207419" y="119063"/>
                    <a:pt x="216552" y="119063"/>
                  </a:cubicBezTo>
                  <a:close/>
                  <a:moveTo>
                    <a:pt x="106627" y="119063"/>
                  </a:moveTo>
                  <a:cubicBezTo>
                    <a:pt x="106627" y="119063"/>
                    <a:pt x="106627" y="119063"/>
                    <a:pt x="131762" y="119063"/>
                  </a:cubicBezTo>
                  <a:cubicBezTo>
                    <a:pt x="131762" y="119063"/>
                    <a:pt x="131762" y="119063"/>
                    <a:pt x="131762" y="265113"/>
                  </a:cubicBezTo>
                  <a:cubicBezTo>
                    <a:pt x="131762" y="265113"/>
                    <a:pt x="131762" y="265113"/>
                    <a:pt x="97366" y="265113"/>
                  </a:cubicBezTo>
                  <a:lnTo>
                    <a:pt x="97366" y="163799"/>
                  </a:lnTo>
                  <a:cubicBezTo>
                    <a:pt x="97366" y="163799"/>
                    <a:pt x="97366" y="163799"/>
                    <a:pt x="68262" y="163799"/>
                  </a:cubicBezTo>
                  <a:cubicBezTo>
                    <a:pt x="68262" y="163799"/>
                    <a:pt x="68262" y="163799"/>
                    <a:pt x="68262" y="141431"/>
                  </a:cubicBezTo>
                  <a:cubicBezTo>
                    <a:pt x="68262" y="141431"/>
                    <a:pt x="68262" y="141431"/>
                    <a:pt x="73554" y="141431"/>
                  </a:cubicBezTo>
                  <a:cubicBezTo>
                    <a:pt x="80168" y="141431"/>
                    <a:pt x="85460" y="141431"/>
                    <a:pt x="89429" y="140116"/>
                  </a:cubicBezTo>
                  <a:cubicBezTo>
                    <a:pt x="93397" y="137484"/>
                    <a:pt x="97366" y="136168"/>
                    <a:pt x="98689" y="133537"/>
                  </a:cubicBezTo>
                  <a:cubicBezTo>
                    <a:pt x="101335" y="132221"/>
                    <a:pt x="103981" y="129589"/>
                    <a:pt x="105304" y="126958"/>
                  </a:cubicBezTo>
                  <a:cubicBezTo>
                    <a:pt x="105304" y="124326"/>
                    <a:pt x="106627" y="121695"/>
                    <a:pt x="106627" y="119063"/>
                  </a:cubicBezTo>
                  <a:close/>
                  <a:moveTo>
                    <a:pt x="15875" y="92075"/>
                  </a:moveTo>
                  <a:cubicBezTo>
                    <a:pt x="15875" y="92075"/>
                    <a:pt x="15875" y="92075"/>
                    <a:pt x="15875" y="308851"/>
                  </a:cubicBezTo>
                  <a:cubicBezTo>
                    <a:pt x="15875" y="315420"/>
                    <a:pt x="21167" y="320675"/>
                    <a:pt x="27781" y="320675"/>
                  </a:cubicBezTo>
                  <a:cubicBezTo>
                    <a:pt x="27781" y="320675"/>
                    <a:pt x="27781" y="320675"/>
                    <a:pt x="259292" y="320675"/>
                  </a:cubicBezTo>
                  <a:cubicBezTo>
                    <a:pt x="259292" y="320675"/>
                    <a:pt x="259292" y="320675"/>
                    <a:pt x="261938" y="318048"/>
                  </a:cubicBezTo>
                  <a:cubicBezTo>
                    <a:pt x="261938" y="318048"/>
                    <a:pt x="261938" y="318048"/>
                    <a:pt x="261938" y="293086"/>
                  </a:cubicBezTo>
                  <a:cubicBezTo>
                    <a:pt x="261938" y="282575"/>
                    <a:pt x="271198" y="273379"/>
                    <a:pt x="283105" y="273379"/>
                  </a:cubicBezTo>
                  <a:cubicBezTo>
                    <a:pt x="283105" y="273379"/>
                    <a:pt x="283105" y="273379"/>
                    <a:pt x="306917" y="273379"/>
                  </a:cubicBezTo>
                  <a:cubicBezTo>
                    <a:pt x="306917" y="273379"/>
                    <a:pt x="306917" y="273379"/>
                    <a:pt x="309563" y="269437"/>
                  </a:cubicBezTo>
                  <a:lnTo>
                    <a:pt x="309563" y="92075"/>
                  </a:lnTo>
                  <a:cubicBezTo>
                    <a:pt x="309563" y="92075"/>
                    <a:pt x="309563" y="92075"/>
                    <a:pt x="15875" y="92075"/>
                  </a:cubicBezTo>
                  <a:close/>
                  <a:moveTo>
                    <a:pt x="157797" y="44450"/>
                  </a:moveTo>
                  <a:cubicBezTo>
                    <a:pt x="156527" y="44450"/>
                    <a:pt x="156527" y="44450"/>
                    <a:pt x="155257" y="45794"/>
                  </a:cubicBezTo>
                  <a:cubicBezTo>
                    <a:pt x="155257" y="45794"/>
                    <a:pt x="155257" y="45794"/>
                    <a:pt x="153987" y="47137"/>
                  </a:cubicBezTo>
                  <a:cubicBezTo>
                    <a:pt x="153987" y="48480"/>
                    <a:pt x="153987" y="48480"/>
                    <a:pt x="153987" y="49823"/>
                  </a:cubicBezTo>
                  <a:cubicBezTo>
                    <a:pt x="153987" y="51167"/>
                    <a:pt x="153987" y="52510"/>
                    <a:pt x="153987" y="53853"/>
                  </a:cubicBezTo>
                  <a:cubicBezTo>
                    <a:pt x="153987" y="55197"/>
                    <a:pt x="153987" y="56540"/>
                    <a:pt x="153987" y="57883"/>
                  </a:cubicBezTo>
                  <a:cubicBezTo>
                    <a:pt x="153987" y="59227"/>
                    <a:pt x="153987" y="59227"/>
                    <a:pt x="155257" y="60570"/>
                  </a:cubicBezTo>
                  <a:cubicBezTo>
                    <a:pt x="155257" y="60570"/>
                    <a:pt x="155257" y="61913"/>
                    <a:pt x="155257" y="61913"/>
                  </a:cubicBezTo>
                  <a:cubicBezTo>
                    <a:pt x="156527" y="61913"/>
                    <a:pt x="156527" y="61913"/>
                    <a:pt x="157797" y="61913"/>
                  </a:cubicBezTo>
                  <a:cubicBezTo>
                    <a:pt x="157797" y="61913"/>
                    <a:pt x="157797" y="61913"/>
                    <a:pt x="159067" y="61913"/>
                  </a:cubicBezTo>
                  <a:cubicBezTo>
                    <a:pt x="159067" y="61913"/>
                    <a:pt x="159067" y="60570"/>
                    <a:pt x="160337" y="60570"/>
                  </a:cubicBezTo>
                  <a:cubicBezTo>
                    <a:pt x="160337" y="59227"/>
                    <a:pt x="160337" y="59227"/>
                    <a:pt x="160337" y="57883"/>
                  </a:cubicBezTo>
                  <a:cubicBezTo>
                    <a:pt x="160337" y="56540"/>
                    <a:pt x="160337" y="55197"/>
                    <a:pt x="160337" y="53853"/>
                  </a:cubicBezTo>
                  <a:cubicBezTo>
                    <a:pt x="160337" y="49823"/>
                    <a:pt x="160337" y="48480"/>
                    <a:pt x="160337" y="47137"/>
                  </a:cubicBezTo>
                  <a:cubicBezTo>
                    <a:pt x="159067" y="45794"/>
                    <a:pt x="159067" y="44450"/>
                    <a:pt x="157797" y="44450"/>
                  </a:cubicBezTo>
                  <a:close/>
                  <a:moveTo>
                    <a:pt x="174625" y="39688"/>
                  </a:moveTo>
                  <a:cubicBezTo>
                    <a:pt x="174625" y="39688"/>
                    <a:pt x="174625" y="39688"/>
                    <a:pt x="183886" y="39688"/>
                  </a:cubicBezTo>
                  <a:cubicBezTo>
                    <a:pt x="183886" y="39688"/>
                    <a:pt x="183886" y="39688"/>
                    <a:pt x="183886" y="59360"/>
                  </a:cubicBezTo>
                  <a:cubicBezTo>
                    <a:pt x="183886" y="60671"/>
                    <a:pt x="183886" y="61983"/>
                    <a:pt x="183886" y="61983"/>
                  </a:cubicBezTo>
                  <a:cubicBezTo>
                    <a:pt x="185209" y="63294"/>
                    <a:pt x="185209" y="63294"/>
                    <a:pt x="186531" y="63294"/>
                  </a:cubicBezTo>
                  <a:cubicBezTo>
                    <a:pt x="186531" y="63294"/>
                    <a:pt x="187854" y="63294"/>
                    <a:pt x="187854" y="61983"/>
                  </a:cubicBezTo>
                  <a:cubicBezTo>
                    <a:pt x="189177" y="61983"/>
                    <a:pt x="189177" y="60671"/>
                    <a:pt x="189177" y="59360"/>
                  </a:cubicBezTo>
                  <a:lnTo>
                    <a:pt x="189177" y="39688"/>
                  </a:lnTo>
                  <a:cubicBezTo>
                    <a:pt x="189177" y="39688"/>
                    <a:pt x="189177" y="39688"/>
                    <a:pt x="198438" y="39688"/>
                  </a:cubicBezTo>
                  <a:cubicBezTo>
                    <a:pt x="198438" y="39688"/>
                    <a:pt x="198438" y="39688"/>
                    <a:pt x="198438" y="69851"/>
                  </a:cubicBezTo>
                  <a:cubicBezTo>
                    <a:pt x="198438" y="69851"/>
                    <a:pt x="198438" y="69851"/>
                    <a:pt x="189177" y="69851"/>
                  </a:cubicBezTo>
                  <a:cubicBezTo>
                    <a:pt x="189177" y="69851"/>
                    <a:pt x="189177" y="69851"/>
                    <a:pt x="189177" y="65917"/>
                  </a:cubicBezTo>
                  <a:cubicBezTo>
                    <a:pt x="189177" y="67228"/>
                    <a:pt x="187854" y="68540"/>
                    <a:pt x="186531" y="68540"/>
                  </a:cubicBezTo>
                  <a:cubicBezTo>
                    <a:pt x="185209" y="69851"/>
                    <a:pt x="183886" y="69851"/>
                    <a:pt x="182563" y="69851"/>
                  </a:cubicBezTo>
                  <a:cubicBezTo>
                    <a:pt x="179917" y="69851"/>
                    <a:pt x="177271" y="69851"/>
                    <a:pt x="175948" y="68540"/>
                  </a:cubicBezTo>
                  <a:cubicBezTo>
                    <a:pt x="174625" y="67228"/>
                    <a:pt x="174625" y="64606"/>
                    <a:pt x="174625" y="61983"/>
                  </a:cubicBezTo>
                  <a:cubicBezTo>
                    <a:pt x="174625" y="61983"/>
                    <a:pt x="174625" y="61983"/>
                    <a:pt x="174625" y="39688"/>
                  </a:cubicBezTo>
                  <a:close/>
                  <a:moveTo>
                    <a:pt x="115887" y="39688"/>
                  </a:moveTo>
                  <a:cubicBezTo>
                    <a:pt x="115887" y="39688"/>
                    <a:pt x="115887" y="39688"/>
                    <a:pt x="124660" y="39688"/>
                  </a:cubicBezTo>
                  <a:cubicBezTo>
                    <a:pt x="124660" y="39688"/>
                    <a:pt x="124660" y="39688"/>
                    <a:pt x="124660" y="59360"/>
                  </a:cubicBezTo>
                  <a:cubicBezTo>
                    <a:pt x="124660" y="60671"/>
                    <a:pt x="124660" y="61983"/>
                    <a:pt x="125914" y="61983"/>
                  </a:cubicBezTo>
                  <a:cubicBezTo>
                    <a:pt x="125914" y="63294"/>
                    <a:pt x="125914" y="63294"/>
                    <a:pt x="127167" y="63294"/>
                  </a:cubicBezTo>
                  <a:cubicBezTo>
                    <a:pt x="128420" y="63294"/>
                    <a:pt x="128420" y="63294"/>
                    <a:pt x="129673" y="61983"/>
                  </a:cubicBezTo>
                  <a:cubicBezTo>
                    <a:pt x="129673" y="61983"/>
                    <a:pt x="130927" y="60671"/>
                    <a:pt x="130927" y="59360"/>
                  </a:cubicBezTo>
                  <a:lnTo>
                    <a:pt x="130927" y="39688"/>
                  </a:lnTo>
                  <a:cubicBezTo>
                    <a:pt x="130927" y="39688"/>
                    <a:pt x="130927" y="39688"/>
                    <a:pt x="139700" y="39688"/>
                  </a:cubicBezTo>
                  <a:cubicBezTo>
                    <a:pt x="139700" y="39688"/>
                    <a:pt x="139700" y="39688"/>
                    <a:pt x="139700" y="69851"/>
                  </a:cubicBezTo>
                  <a:cubicBezTo>
                    <a:pt x="139700" y="69851"/>
                    <a:pt x="139700" y="69851"/>
                    <a:pt x="130927" y="69851"/>
                  </a:cubicBezTo>
                  <a:cubicBezTo>
                    <a:pt x="130927" y="69851"/>
                    <a:pt x="130927" y="69851"/>
                    <a:pt x="130927" y="65917"/>
                  </a:cubicBezTo>
                  <a:cubicBezTo>
                    <a:pt x="129673" y="67228"/>
                    <a:pt x="129673" y="68540"/>
                    <a:pt x="128420" y="68540"/>
                  </a:cubicBezTo>
                  <a:cubicBezTo>
                    <a:pt x="127167" y="69851"/>
                    <a:pt x="124660" y="69851"/>
                    <a:pt x="123407" y="69851"/>
                  </a:cubicBezTo>
                  <a:cubicBezTo>
                    <a:pt x="120900" y="69851"/>
                    <a:pt x="119647" y="69851"/>
                    <a:pt x="118394" y="68540"/>
                  </a:cubicBezTo>
                  <a:cubicBezTo>
                    <a:pt x="117140" y="67228"/>
                    <a:pt x="115887" y="64606"/>
                    <a:pt x="115887" y="61983"/>
                  </a:cubicBezTo>
                  <a:cubicBezTo>
                    <a:pt x="115887" y="61983"/>
                    <a:pt x="115887" y="61983"/>
                    <a:pt x="115887" y="39688"/>
                  </a:cubicBezTo>
                  <a:close/>
                  <a:moveTo>
                    <a:pt x="213518" y="38100"/>
                  </a:moveTo>
                  <a:cubicBezTo>
                    <a:pt x="216164" y="38100"/>
                    <a:pt x="217487" y="38100"/>
                    <a:pt x="218810" y="38100"/>
                  </a:cubicBezTo>
                  <a:cubicBezTo>
                    <a:pt x="220133" y="39423"/>
                    <a:pt x="221456" y="39423"/>
                    <a:pt x="222779" y="40746"/>
                  </a:cubicBezTo>
                  <a:cubicBezTo>
                    <a:pt x="222779" y="42069"/>
                    <a:pt x="224102" y="42069"/>
                    <a:pt x="224102" y="43392"/>
                  </a:cubicBezTo>
                  <a:cubicBezTo>
                    <a:pt x="224102" y="44715"/>
                    <a:pt x="225425" y="46038"/>
                    <a:pt x="225425" y="46038"/>
                  </a:cubicBezTo>
                  <a:cubicBezTo>
                    <a:pt x="225425" y="46038"/>
                    <a:pt x="225425" y="46038"/>
                    <a:pt x="225425" y="47361"/>
                  </a:cubicBezTo>
                  <a:cubicBezTo>
                    <a:pt x="225425" y="47361"/>
                    <a:pt x="225425" y="47361"/>
                    <a:pt x="216164" y="47361"/>
                  </a:cubicBezTo>
                  <a:cubicBezTo>
                    <a:pt x="216164" y="46038"/>
                    <a:pt x="216164" y="44715"/>
                    <a:pt x="216164" y="44715"/>
                  </a:cubicBezTo>
                  <a:cubicBezTo>
                    <a:pt x="214841" y="43392"/>
                    <a:pt x="214841" y="43392"/>
                    <a:pt x="213518" y="43392"/>
                  </a:cubicBezTo>
                  <a:cubicBezTo>
                    <a:pt x="212196" y="43392"/>
                    <a:pt x="212196" y="43392"/>
                    <a:pt x="210873" y="44715"/>
                  </a:cubicBezTo>
                  <a:cubicBezTo>
                    <a:pt x="210873" y="44715"/>
                    <a:pt x="210873" y="46038"/>
                    <a:pt x="210873" y="46038"/>
                  </a:cubicBezTo>
                  <a:cubicBezTo>
                    <a:pt x="210873" y="47361"/>
                    <a:pt x="210873" y="48684"/>
                    <a:pt x="212196" y="48684"/>
                  </a:cubicBezTo>
                  <a:cubicBezTo>
                    <a:pt x="212196" y="48684"/>
                    <a:pt x="213518" y="50006"/>
                    <a:pt x="214841" y="50006"/>
                  </a:cubicBezTo>
                  <a:cubicBezTo>
                    <a:pt x="214841" y="50006"/>
                    <a:pt x="216164" y="50006"/>
                    <a:pt x="217487" y="51329"/>
                  </a:cubicBezTo>
                  <a:cubicBezTo>
                    <a:pt x="218810" y="51329"/>
                    <a:pt x="220133" y="51329"/>
                    <a:pt x="221456" y="52652"/>
                  </a:cubicBezTo>
                  <a:cubicBezTo>
                    <a:pt x="222779" y="53975"/>
                    <a:pt x="224102" y="53975"/>
                    <a:pt x="224102" y="55298"/>
                  </a:cubicBezTo>
                  <a:cubicBezTo>
                    <a:pt x="225425" y="56621"/>
                    <a:pt x="225425" y="57944"/>
                    <a:pt x="225425" y="60590"/>
                  </a:cubicBezTo>
                  <a:cubicBezTo>
                    <a:pt x="225425" y="63236"/>
                    <a:pt x="224102" y="65881"/>
                    <a:pt x="222779" y="67204"/>
                  </a:cubicBezTo>
                  <a:cubicBezTo>
                    <a:pt x="220133" y="69850"/>
                    <a:pt x="217487" y="69850"/>
                    <a:pt x="213518" y="69850"/>
                  </a:cubicBezTo>
                  <a:cubicBezTo>
                    <a:pt x="209550" y="69850"/>
                    <a:pt x="206904" y="69850"/>
                    <a:pt x="204258" y="68527"/>
                  </a:cubicBezTo>
                  <a:cubicBezTo>
                    <a:pt x="202935" y="65881"/>
                    <a:pt x="201612" y="64559"/>
                    <a:pt x="201612" y="60590"/>
                  </a:cubicBezTo>
                  <a:cubicBezTo>
                    <a:pt x="201612" y="60590"/>
                    <a:pt x="201612" y="60590"/>
                    <a:pt x="201612" y="59267"/>
                  </a:cubicBezTo>
                  <a:cubicBezTo>
                    <a:pt x="201612" y="59267"/>
                    <a:pt x="201612" y="59267"/>
                    <a:pt x="209550" y="59267"/>
                  </a:cubicBezTo>
                  <a:cubicBezTo>
                    <a:pt x="209550" y="60590"/>
                    <a:pt x="209550" y="60590"/>
                    <a:pt x="209550" y="61913"/>
                  </a:cubicBezTo>
                  <a:cubicBezTo>
                    <a:pt x="210873" y="61913"/>
                    <a:pt x="210873" y="63236"/>
                    <a:pt x="210873" y="63236"/>
                  </a:cubicBezTo>
                  <a:cubicBezTo>
                    <a:pt x="210873" y="63236"/>
                    <a:pt x="210873" y="64559"/>
                    <a:pt x="212196" y="64559"/>
                  </a:cubicBezTo>
                  <a:cubicBezTo>
                    <a:pt x="212196" y="64559"/>
                    <a:pt x="212196" y="64559"/>
                    <a:pt x="213518" y="64559"/>
                  </a:cubicBezTo>
                  <a:cubicBezTo>
                    <a:pt x="214841" y="64559"/>
                    <a:pt x="214841" y="64559"/>
                    <a:pt x="216164" y="63236"/>
                  </a:cubicBezTo>
                  <a:cubicBezTo>
                    <a:pt x="216164" y="63236"/>
                    <a:pt x="216164" y="61913"/>
                    <a:pt x="216164" y="61913"/>
                  </a:cubicBezTo>
                  <a:cubicBezTo>
                    <a:pt x="216164" y="60590"/>
                    <a:pt x="216164" y="60590"/>
                    <a:pt x="216164" y="59267"/>
                  </a:cubicBezTo>
                  <a:cubicBezTo>
                    <a:pt x="216164" y="59267"/>
                    <a:pt x="214841" y="57944"/>
                    <a:pt x="213518" y="57944"/>
                  </a:cubicBezTo>
                  <a:cubicBezTo>
                    <a:pt x="210873" y="56621"/>
                    <a:pt x="209550" y="56621"/>
                    <a:pt x="208227" y="55298"/>
                  </a:cubicBezTo>
                  <a:cubicBezTo>
                    <a:pt x="206904" y="55298"/>
                    <a:pt x="205581" y="55298"/>
                    <a:pt x="204258" y="53975"/>
                  </a:cubicBezTo>
                  <a:cubicBezTo>
                    <a:pt x="204258" y="52652"/>
                    <a:pt x="202935" y="52652"/>
                    <a:pt x="202935" y="51329"/>
                  </a:cubicBezTo>
                  <a:cubicBezTo>
                    <a:pt x="201612" y="50006"/>
                    <a:pt x="201612" y="48684"/>
                    <a:pt x="201612" y="47361"/>
                  </a:cubicBezTo>
                  <a:cubicBezTo>
                    <a:pt x="201612" y="44715"/>
                    <a:pt x="202935" y="42069"/>
                    <a:pt x="205581" y="40746"/>
                  </a:cubicBezTo>
                  <a:cubicBezTo>
                    <a:pt x="206904" y="39423"/>
                    <a:pt x="209550" y="38100"/>
                    <a:pt x="213518" y="38100"/>
                  </a:cubicBezTo>
                  <a:close/>
                  <a:moveTo>
                    <a:pt x="153820" y="38100"/>
                  </a:moveTo>
                  <a:cubicBezTo>
                    <a:pt x="155157" y="38100"/>
                    <a:pt x="157830" y="38100"/>
                    <a:pt x="157830" y="39440"/>
                  </a:cubicBezTo>
                  <a:cubicBezTo>
                    <a:pt x="159167" y="40779"/>
                    <a:pt x="160504" y="42119"/>
                    <a:pt x="160504" y="43458"/>
                  </a:cubicBezTo>
                  <a:cubicBezTo>
                    <a:pt x="160504" y="43458"/>
                    <a:pt x="160504" y="43458"/>
                    <a:pt x="160504" y="38100"/>
                  </a:cubicBezTo>
                  <a:cubicBezTo>
                    <a:pt x="160504" y="38100"/>
                    <a:pt x="160504" y="38100"/>
                    <a:pt x="169862" y="38100"/>
                  </a:cubicBezTo>
                  <a:cubicBezTo>
                    <a:pt x="169862" y="38100"/>
                    <a:pt x="169862" y="38100"/>
                    <a:pt x="169862" y="68908"/>
                  </a:cubicBezTo>
                  <a:cubicBezTo>
                    <a:pt x="169862" y="70247"/>
                    <a:pt x="169862" y="71587"/>
                    <a:pt x="168525" y="74266"/>
                  </a:cubicBezTo>
                  <a:cubicBezTo>
                    <a:pt x="168525" y="75605"/>
                    <a:pt x="168525" y="76945"/>
                    <a:pt x="167188" y="76945"/>
                  </a:cubicBezTo>
                  <a:cubicBezTo>
                    <a:pt x="165851" y="78284"/>
                    <a:pt x="164515" y="79624"/>
                    <a:pt x="163178" y="79624"/>
                  </a:cubicBezTo>
                  <a:cubicBezTo>
                    <a:pt x="161841" y="79624"/>
                    <a:pt x="159167" y="80963"/>
                    <a:pt x="156494" y="80963"/>
                  </a:cubicBezTo>
                  <a:cubicBezTo>
                    <a:pt x="153820" y="80963"/>
                    <a:pt x="152483" y="79624"/>
                    <a:pt x="151146" y="79624"/>
                  </a:cubicBezTo>
                  <a:cubicBezTo>
                    <a:pt x="149809" y="79624"/>
                    <a:pt x="148473" y="78284"/>
                    <a:pt x="147136" y="78284"/>
                  </a:cubicBezTo>
                  <a:cubicBezTo>
                    <a:pt x="147136" y="76945"/>
                    <a:pt x="145799" y="75605"/>
                    <a:pt x="145799" y="75605"/>
                  </a:cubicBezTo>
                  <a:cubicBezTo>
                    <a:pt x="145799" y="74266"/>
                    <a:pt x="144462" y="72926"/>
                    <a:pt x="144462" y="71587"/>
                  </a:cubicBezTo>
                  <a:cubicBezTo>
                    <a:pt x="144462" y="71587"/>
                    <a:pt x="144462" y="71587"/>
                    <a:pt x="153820" y="71587"/>
                  </a:cubicBezTo>
                  <a:cubicBezTo>
                    <a:pt x="153820" y="72926"/>
                    <a:pt x="153820" y="72926"/>
                    <a:pt x="155157" y="74266"/>
                  </a:cubicBezTo>
                  <a:cubicBezTo>
                    <a:pt x="155157" y="74266"/>
                    <a:pt x="156494" y="74266"/>
                    <a:pt x="156494" y="74266"/>
                  </a:cubicBezTo>
                  <a:cubicBezTo>
                    <a:pt x="157830" y="74266"/>
                    <a:pt x="157830" y="74266"/>
                    <a:pt x="159167" y="74266"/>
                  </a:cubicBezTo>
                  <a:cubicBezTo>
                    <a:pt x="159167" y="74266"/>
                    <a:pt x="159167" y="72926"/>
                    <a:pt x="160504" y="72926"/>
                  </a:cubicBezTo>
                  <a:cubicBezTo>
                    <a:pt x="160504" y="71587"/>
                    <a:pt x="160504" y="71587"/>
                    <a:pt x="160504" y="70247"/>
                  </a:cubicBezTo>
                  <a:cubicBezTo>
                    <a:pt x="160504" y="68908"/>
                    <a:pt x="160504" y="67569"/>
                    <a:pt x="160504" y="66229"/>
                  </a:cubicBezTo>
                  <a:cubicBezTo>
                    <a:pt x="160504" y="66229"/>
                    <a:pt x="160504" y="66229"/>
                    <a:pt x="160504" y="64890"/>
                  </a:cubicBezTo>
                  <a:cubicBezTo>
                    <a:pt x="160504" y="66229"/>
                    <a:pt x="159167" y="67569"/>
                    <a:pt x="157830" y="67569"/>
                  </a:cubicBezTo>
                  <a:cubicBezTo>
                    <a:pt x="156494" y="68908"/>
                    <a:pt x="155157" y="68908"/>
                    <a:pt x="153820" y="68908"/>
                  </a:cubicBezTo>
                  <a:cubicBezTo>
                    <a:pt x="151146" y="68908"/>
                    <a:pt x="149809" y="68908"/>
                    <a:pt x="148473" y="67569"/>
                  </a:cubicBezTo>
                  <a:cubicBezTo>
                    <a:pt x="148473" y="67569"/>
                    <a:pt x="147136" y="66229"/>
                    <a:pt x="145799" y="64890"/>
                  </a:cubicBezTo>
                  <a:cubicBezTo>
                    <a:pt x="145799" y="63550"/>
                    <a:pt x="145799" y="62211"/>
                    <a:pt x="144462" y="59532"/>
                  </a:cubicBezTo>
                  <a:cubicBezTo>
                    <a:pt x="144462" y="58192"/>
                    <a:pt x="144462" y="55513"/>
                    <a:pt x="144462" y="54174"/>
                  </a:cubicBezTo>
                  <a:cubicBezTo>
                    <a:pt x="144462" y="51495"/>
                    <a:pt x="144462" y="50155"/>
                    <a:pt x="144462" y="48816"/>
                  </a:cubicBezTo>
                  <a:cubicBezTo>
                    <a:pt x="144462" y="46137"/>
                    <a:pt x="145799" y="44798"/>
                    <a:pt x="145799" y="43458"/>
                  </a:cubicBezTo>
                  <a:cubicBezTo>
                    <a:pt x="147136" y="42119"/>
                    <a:pt x="147136" y="40779"/>
                    <a:pt x="148473" y="39440"/>
                  </a:cubicBezTo>
                  <a:cubicBezTo>
                    <a:pt x="149809" y="38100"/>
                    <a:pt x="151146" y="38100"/>
                    <a:pt x="153820" y="38100"/>
                  </a:cubicBezTo>
                  <a:close/>
                  <a:moveTo>
                    <a:pt x="96838" y="36513"/>
                  </a:moveTo>
                  <a:lnTo>
                    <a:pt x="92075" y="53976"/>
                  </a:lnTo>
                  <a:lnTo>
                    <a:pt x="100013" y="53976"/>
                  </a:lnTo>
                  <a:close/>
                  <a:moveTo>
                    <a:pt x="231042" y="30163"/>
                  </a:moveTo>
                  <a:cubicBezTo>
                    <a:pt x="231042" y="30163"/>
                    <a:pt x="231042" y="30163"/>
                    <a:pt x="240445" y="30163"/>
                  </a:cubicBezTo>
                  <a:lnTo>
                    <a:pt x="240445" y="39424"/>
                  </a:lnTo>
                  <a:cubicBezTo>
                    <a:pt x="240445" y="39424"/>
                    <a:pt x="240445" y="39424"/>
                    <a:pt x="244475" y="39424"/>
                  </a:cubicBezTo>
                  <a:cubicBezTo>
                    <a:pt x="244475" y="39424"/>
                    <a:pt x="244475" y="39424"/>
                    <a:pt x="244475" y="44716"/>
                  </a:cubicBezTo>
                  <a:cubicBezTo>
                    <a:pt x="244475" y="44716"/>
                    <a:pt x="244475" y="44716"/>
                    <a:pt x="240445" y="44716"/>
                  </a:cubicBezTo>
                  <a:cubicBezTo>
                    <a:pt x="240445" y="44716"/>
                    <a:pt x="240445" y="44716"/>
                    <a:pt x="240445" y="60591"/>
                  </a:cubicBezTo>
                  <a:cubicBezTo>
                    <a:pt x="240445" y="61914"/>
                    <a:pt x="240445" y="61914"/>
                    <a:pt x="240445" y="63237"/>
                  </a:cubicBezTo>
                  <a:cubicBezTo>
                    <a:pt x="241788" y="63237"/>
                    <a:pt x="241788" y="63237"/>
                    <a:pt x="243132" y="63237"/>
                  </a:cubicBezTo>
                  <a:cubicBezTo>
                    <a:pt x="243132" y="63237"/>
                    <a:pt x="243132" y="63237"/>
                    <a:pt x="244475" y="63237"/>
                  </a:cubicBezTo>
                  <a:cubicBezTo>
                    <a:pt x="244475" y="63237"/>
                    <a:pt x="244475" y="63237"/>
                    <a:pt x="244475" y="69851"/>
                  </a:cubicBezTo>
                  <a:cubicBezTo>
                    <a:pt x="243132" y="69851"/>
                    <a:pt x="240445" y="69851"/>
                    <a:pt x="239102" y="69851"/>
                  </a:cubicBezTo>
                  <a:cubicBezTo>
                    <a:pt x="237758" y="69851"/>
                    <a:pt x="236415" y="69851"/>
                    <a:pt x="235072" y="69851"/>
                  </a:cubicBezTo>
                  <a:cubicBezTo>
                    <a:pt x="233729" y="69851"/>
                    <a:pt x="233729" y="68528"/>
                    <a:pt x="232385" y="68528"/>
                  </a:cubicBezTo>
                  <a:cubicBezTo>
                    <a:pt x="232385" y="67205"/>
                    <a:pt x="231042" y="67205"/>
                    <a:pt x="231042" y="65882"/>
                  </a:cubicBezTo>
                  <a:cubicBezTo>
                    <a:pt x="231042" y="64560"/>
                    <a:pt x="231042" y="63237"/>
                    <a:pt x="231042" y="61914"/>
                  </a:cubicBezTo>
                  <a:cubicBezTo>
                    <a:pt x="231042" y="61914"/>
                    <a:pt x="231042" y="61914"/>
                    <a:pt x="231042" y="44716"/>
                  </a:cubicBezTo>
                  <a:cubicBezTo>
                    <a:pt x="231042" y="44716"/>
                    <a:pt x="231042" y="44716"/>
                    <a:pt x="227012" y="44716"/>
                  </a:cubicBezTo>
                  <a:cubicBezTo>
                    <a:pt x="227012" y="44716"/>
                    <a:pt x="227012" y="44716"/>
                    <a:pt x="227012" y="39424"/>
                  </a:cubicBezTo>
                  <a:cubicBezTo>
                    <a:pt x="227012" y="39424"/>
                    <a:pt x="227012" y="39424"/>
                    <a:pt x="231042" y="39424"/>
                  </a:cubicBezTo>
                  <a:cubicBezTo>
                    <a:pt x="231042" y="39424"/>
                    <a:pt x="231042" y="39424"/>
                    <a:pt x="231042" y="30163"/>
                  </a:cubicBezTo>
                  <a:close/>
                  <a:moveTo>
                    <a:pt x="90487" y="28575"/>
                  </a:moveTo>
                  <a:lnTo>
                    <a:pt x="101600" y="28575"/>
                  </a:lnTo>
                  <a:lnTo>
                    <a:pt x="112712" y="69850"/>
                  </a:lnTo>
                  <a:lnTo>
                    <a:pt x="103187" y="69850"/>
                  </a:lnTo>
                  <a:lnTo>
                    <a:pt x="100012" y="61913"/>
                  </a:lnTo>
                  <a:lnTo>
                    <a:pt x="92075" y="61913"/>
                  </a:lnTo>
                  <a:lnTo>
                    <a:pt x="90487" y="69850"/>
                  </a:lnTo>
                  <a:lnTo>
                    <a:pt x="80962" y="69850"/>
                  </a:lnTo>
                  <a:close/>
                  <a:moveTo>
                    <a:pt x="25135" y="22225"/>
                  </a:moveTo>
                  <a:cubicBezTo>
                    <a:pt x="19844" y="22225"/>
                    <a:pt x="15875" y="27494"/>
                    <a:pt x="15875" y="32764"/>
                  </a:cubicBezTo>
                  <a:cubicBezTo>
                    <a:pt x="15875" y="32764"/>
                    <a:pt x="15875" y="32764"/>
                    <a:pt x="15875" y="73600"/>
                  </a:cubicBezTo>
                  <a:cubicBezTo>
                    <a:pt x="15875" y="80186"/>
                    <a:pt x="19844" y="84138"/>
                    <a:pt x="25135" y="84138"/>
                  </a:cubicBezTo>
                  <a:cubicBezTo>
                    <a:pt x="25135" y="84138"/>
                    <a:pt x="25135" y="84138"/>
                    <a:pt x="300303" y="84138"/>
                  </a:cubicBezTo>
                  <a:cubicBezTo>
                    <a:pt x="305594" y="84138"/>
                    <a:pt x="309563" y="80186"/>
                    <a:pt x="309563" y="73600"/>
                  </a:cubicBezTo>
                  <a:lnTo>
                    <a:pt x="309563" y="32764"/>
                  </a:lnTo>
                  <a:cubicBezTo>
                    <a:pt x="309563" y="27494"/>
                    <a:pt x="305594" y="22225"/>
                    <a:pt x="300303" y="22225"/>
                  </a:cubicBezTo>
                  <a:cubicBezTo>
                    <a:pt x="300303" y="22225"/>
                    <a:pt x="300303" y="22225"/>
                    <a:pt x="25135" y="22225"/>
                  </a:cubicBezTo>
                  <a:close/>
                  <a:moveTo>
                    <a:pt x="48948" y="0"/>
                  </a:moveTo>
                  <a:cubicBezTo>
                    <a:pt x="54240" y="0"/>
                    <a:pt x="59531" y="3944"/>
                    <a:pt x="59531" y="10517"/>
                  </a:cubicBezTo>
                  <a:cubicBezTo>
                    <a:pt x="59531" y="10517"/>
                    <a:pt x="59531" y="11832"/>
                    <a:pt x="58208" y="13146"/>
                  </a:cubicBezTo>
                  <a:cubicBezTo>
                    <a:pt x="58208" y="13146"/>
                    <a:pt x="58208" y="13146"/>
                    <a:pt x="96573" y="13146"/>
                  </a:cubicBezTo>
                  <a:cubicBezTo>
                    <a:pt x="96573" y="11832"/>
                    <a:pt x="96573" y="10517"/>
                    <a:pt x="96573" y="10517"/>
                  </a:cubicBezTo>
                  <a:cubicBezTo>
                    <a:pt x="96573" y="3944"/>
                    <a:pt x="100542" y="0"/>
                    <a:pt x="105834" y="0"/>
                  </a:cubicBezTo>
                  <a:cubicBezTo>
                    <a:pt x="111125" y="0"/>
                    <a:pt x="116417" y="3944"/>
                    <a:pt x="116417" y="10517"/>
                  </a:cubicBezTo>
                  <a:cubicBezTo>
                    <a:pt x="116417" y="10517"/>
                    <a:pt x="115094" y="11832"/>
                    <a:pt x="115094" y="13146"/>
                  </a:cubicBezTo>
                  <a:cubicBezTo>
                    <a:pt x="115094" y="13146"/>
                    <a:pt x="115094" y="13146"/>
                    <a:pt x="153459" y="13146"/>
                  </a:cubicBezTo>
                  <a:cubicBezTo>
                    <a:pt x="153459" y="11832"/>
                    <a:pt x="153459" y="10517"/>
                    <a:pt x="153459" y="10517"/>
                  </a:cubicBezTo>
                  <a:cubicBezTo>
                    <a:pt x="153459" y="3944"/>
                    <a:pt x="157427" y="0"/>
                    <a:pt x="162719" y="0"/>
                  </a:cubicBezTo>
                  <a:cubicBezTo>
                    <a:pt x="168011" y="0"/>
                    <a:pt x="173302" y="3944"/>
                    <a:pt x="173302" y="10517"/>
                  </a:cubicBezTo>
                  <a:cubicBezTo>
                    <a:pt x="173302" y="10517"/>
                    <a:pt x="171979" y="11832"/>
                    <a:pt x="171979" y="13146"/>
                  </a:cubicBezTo>
                  <a:cubicBezTo>
                    <a:pt x="171979" y="13146"/>
                    <a:pt x="171979" y="13146"/>
                    <a:pt x="210344" y="13146"/>
                  </a:cubicBezTo>
                  <a:cubicBezTo>
                    <a:pt x="210344" y="11832"/>
                    <a:pt x="209021" y="10517"/>
                    <a:pt x="209021" y="10517"/>
                  </a:cubicBezTo>
                  <a:cubicBezTo>
                    <a:pt x="209021" y="3944"/>
                    <a:pt x="214313" y="0"/>
                    <a:pt x="219604" y="0"/>
                  </a:cubicBezTo>
                  <a:cubicBezTo>
                    <a:pt x="224896" y="0"/>
                    <a:pt x="228865" y="3944"/>
                    <a:pt x="228865" y="10517"/>
                  </a:cubicBezTo>
                  <a:cubicBezTo>
                    <a:pt x="228865" y="10517"/>
                    <a:pt x="228865" y="11832"/>
                    <a:pt x="228865" y="13146"/>
                  </a:cubicBezTo>
                  <a:cubicBezTo>
                    <a:pt x="228865" y="13146"/>
                    <a:pt x="228865" y="13146"/>
                    <a:pt x="267230" y="13146"/>
                  </a:cubicBezTo>
                  <a:cubicBezTo>
                    <a:pt x="265907" y="11832"/>
                    <a:pt x="265907" y="10517"/>
                    <a:pt x="265907" y="10517"/>
                  </a:cubicBezTo>
                  <a:cubicBezTo>
                    <a:pt x="265907" y="3944"/>
                    <a:pt x="271198" y="0"/>
                    <a:pt x="276490" y="0"/>
                  </a:cubicBezTo>
                  <a:cubicBezTo>
                    <a:pt x="281782" y="0"/>
                    <a:pt x="285750" y="3944"/>
                    <a:pt x="285750" y="10517"/>
                  </a:cubicBezTo>
                  <a:cubicBezTo>
                    <a:pt x="285750" y="10517"/>
                    <a:pt x="285750" y="11832"/>
                    <a:pt x="285750" y="13146"/>
                  </a:cubicBezTo>
                  <a:cubicBezTo>
                    <a:pt x="285750" y="13146"/>
                    <a:pt x="285750" y="13146"/>
                    <a:pt x="297657" y="13146"/>
                  </a:cubicBezTo>
                  <a:cubicBezTo>
                    <a:pt x="312209" y="13146"/>
                    <a:pt x="325438" y="24978"/>
                    <a:pt x="325438" y="40754"/>
                  </a:cubicBezTo>
                  <a:cubicBezTo>
                    <a:pt x="325438" y="40754"/>
                    <a:pt x="325438" y="40754"/>
                    <a:pt x="325438" y="276076"/>
                  </a:cubicBezTo>
                  <a:cubicBezTo>
                    <a:pt x="325438" y="276076"/>
                    <a:pt x="325438" y="276076"/>
                    <a:pt x="264584" y="336550"/>
                  </a:cubicBezTo>
                  <a:cubicBezTo>
                    <a:pt x="264584" y="336550"/>
                    <a:pt x="264584" y="336550"/>
                    <a:pt x="27781" y="336550"/>
                  </a:cubicBezTo>
                  <a:cubicBezTo>
                    <a:pt x="13229" y="336550"/>
                    <a:pt x="0" y="323404"/>
                    <a:pt x="0" y="308943"/>
                  </a:cubicBezTo>
                  <a:cubicBezTo>
                    <a:pt x="0" y="308943"/>
                    <a:pt x="0" y="308943"/>
                    <a:pt x="0" y="40754"/>
                  </a:cubicBezTo>
                  <a:cubicBezTo>
                    <a:pt x="0" y="24978"/>
                    <a:pt x="13229" y="13146"/>
                    <a:pt x="27781" y="13146"/>
                  </a:cubicBezTo>
                  <a:cubicBezTo>
                    <a:pt x="27781" y="13146"/>
                    <a:pt x="27781" y="13146"/>
                    <a:pt x="39688" y="13146"/>
                  </a:cubicBezTo>
                  <a:cubicBezTo>
                    <a:pt x="39688" y="11832"/>
                    <a:pt x="39688" y="10517"/>
                    <a:pt x="39688" y="10517"/>
                  </a:cubicBezTo>
                  <a:cubicBezTo>
                    <a:pt x="39688" y="3944"/>
                    <a:pt x="43656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24"/>
            <p:cNvSpPr>
              <a:spLocks noChangeAspect="1"/>
            </p:cNvSpPr>
            <p:nvPr/>
          </p:nvSpPr>
          <p:spPr bwMode="auto">
            <a:xfrm>
              <a:off x="7798024" y="2332922"/>
              <a:ext cx="609685" cy="603853"/>
            </a:xfrm>
            <a:custGeom>
              <a:avLst/>
              <a:gdLst>
                <a:gd name="connsiteX0" fmla="*/ 279400 w 331787"/>
                <a:gd name="connsiteY0" fmla="*/ 307975 h 328613"/>
                <a:gd name="connsiteX1" fmla="*/ 300038 w 331787"/>
                <a:gd name="connsiteY1" fmla="*/ 307975 h 328613"/>
                <a:gd name="connsiteX2" fmla="*/ 300038 w 331787"/>
                <a:gd name="connsiteY2" fmla="*/ 328613 h 328613"/>
                <a:gd name="connsiteX3" fmla="*/ 279400 w 331787"/>
                <a:gd name="connsiteY3" fmla="*/ 328613 h 328613"/>
                <a:gd name="connsiteX4" fmla="*/ 234950 w 331787"/>
                <a:gd name="connsiteY4" fmla="*/ 307975 h 328613"/>
                <a:gd name="connsiteX5" fmla="*/ 257175 w 331787"/>
                <a:gd name="connsiteY5" fmla="*/ 307975 h 328613"/>
                <a:gd name="connsiteX6" fmla="*/ 257175 w 331787"/>
                <a:gd name="connsiteY6" fmla="*/ 328613 h 328613"/>
                <a:gd name="connsiteX7" fmla="*/ 234950 w 331787"/>
                <a:gd name="connsiteY7" fmla="*/ 328613 h 328613"/>
                <a:gd name="connsiteX8" fmla="*/ 188912 w 331787"/>
                <a:gd name="connsiteY8" fmla="*/ 307975 h 328613"/>
                <a:gd name="connsiteX9" fmla="*/ 211137 w 331787"/>
                <a:gd name="connsiteY9" fmla="*/ 307975 h 328613"/>
                <a:gd name="connsiteX10" fmla="*/ 211137 w 331787"/>
                <a:gd name="connsiteY10" fmla="*/ 328613 h 328613"/>
                <a:gd name="connsiteX11" fmla="*/ 188912 w 331787"/>
                <a:gd name="connsiteY11" fmla="*/ 328613 h 328613"/>
                <a:gd name="connsiteX12" fmla="*/ 144462 w 331787"/>
                <a:gd name="connsiteY12" fmla="*/ 307975 h 328613"/>
                <a:gd name="connsiteX13" fmla="*/ 166687 w 331787"/>
                <a:gd name="connsiteY13" fmla="*/ 307975 h 328613"/>
                <a:gd name="connsiteX14" fmla="*/ 166687 w 331787"/>
                <a:gd name="connsiteY14" fmla="*/ 328613 h 328613"/>
                <a:gd name="connsiteX15" fmla="*/ 144462 w 331787"/>
                <a:gd name="connsiteY15" fmla="*/ 328613 h 328613"/>
                <a:gd name="connsiteX16" fmla="*/ 100012 w 331787"/>
                <a:gd name="connsiteY16" fmla="*/ 307975 h 328613"/>
                <a:gd name="connsiteX17" fmla="*/ 122237 w 331787"/>
                <a:gd name="connsiteY17" fmla="*/ 307975 h 328613"/>
                <a:gd name="connsiteX18" fmla="*/ 122237 w 331787"/>
                <a:gd name="connsiteY18" fmla="*/ 328613 h 328613"/>
                <a:gd name="connsiteX19" fmla="*/ 100012 w 331787"/>
                <a:gd name="connsiteY19" fmla="*/ 328613 h 328613"/>
                <a:gd name="connsiteX20" fmla="*/ 0 w 331787"/>
                <a:gd name="connsiteY20" fmla="*/ 209550 h 328613"/>
                <a:gd name="connsiteX21" fmla="*/ 22225 w 331787"/>
                <a:gd name="connsiteY21" fmla="*/ 209550 h 328613"/>
                <a:gd name="connsiteX22" fmla="*/ 22225 w 331787"/>
                <a:gd name="connsiteY22" fmla="*/ 231775 h 328613"/>
                <a:gd name="connsiteX23" fmla="*/ 0 w 331787"/>
                <a:gd name="connsiteY23" fmla="*/ 231775 h 328613"/>
                <a:gd name="connsiteX24" fmla="*/ 0 w 331787"/>
                <a:gd name="connsiteY24" fmla="*/ 165100 h 328613"/>
                <a:gd name="connsiteX25" fmla="*/ 22225 w 331787"/>
                <a:gd name="connsiteY25" fmla="*/ 165100 h 328613"/>
                <a:gd name="connsiteX26" fmla="*/ 22225 w 331787"/>
                <a:gd name="connsiteY26" fmla="*/ 185738 h 328613"/>
                <a:gd name="connsiteX27" fmla="*/ 0 w 331787"/>
                <a:gd name="connsiteY27" fmla="*/ 185738 h 328613"/>
                <a:gd name="connsiteX28" fmla="*/ 0 w 331787"/>
                <a:gd name="connsiteY28" fmla="*/ 120650 h 328613"/>
                <a:gd name="connsiteX29" fmla="*/ 22225 w 331787"/>
                <a:gd name="connsiteY29" fmla="*/ 120650 h 328613"/>
                <a:gd name="connsiteX30" fmla="*/ 22225 w 331787"/>
                <a:gd name="connsiteY30" fmla="*/ 142875 h 328613"/>
                <a:gd name="connsiteX31" fmla="*/ 0 w 331787"/>
                <a:gd name="connsiteY31" fmla="*/ 142875 h 328613"/>
                <a:gd name="connsiteX32" fmla="*/ 0 w 331787"/>
                <a:gd name="connsiteY32" fmla="*/ 74612 h 328613"/>
                <a:gd name="connsiteX33" fmla="*/ 22225 w 331787"/>
                <a:gd name="connsiteY33" fmla="*/ 74612 h 328613"/>
                <a:gd name="connsiteX34" fmla="*/ 22225 w 331787"/>
                <a:gd name="connsiteY34" fmla="*/ 96837 h 328613"/>
                <a:gd name="connsiteX35" fmla="*/ 0 w 331787"/>
                <a:gd name="connsiteY35" fmla="*/ 96837 h 328613"/>
                <a:gd name="connsiteX36" fmla="*/ 306388 w 331787"/>
                <a:gd name="connsiteY36" fmla="*/ 66675 h 328613"/>
                <a:gd name="connsiteX37" fmla="*/ 327025 w 331787"/>
                <a:gd name="connsiteY37" fmla="*/ 77788 h 328613"/>
                <a:gd name="connsiteX38" fmla="*/ 277813 w 331787"/>
                <a:gd name="connsiteY38" fmla="*/ 163513 h 328613"/>
                <a:gd name="connsiteX39" fmla="*/ 227013 w 331787"/>
                <a:gd name="connsiteY39" fmla="*/ 141288 h 328613"/>
                <a:gd name="connsiteX40" fmla="*/ 195263 w 331787"/>
                <a:gd name="connsiteY40" fmla="*/ 204788 h 328613"/>
                <a:gd name="connsiteX41" fmla="*/ 138113 w 331787"/>
                <a:gd name="connsiteY41" fmla="*/ 177801 h 328613"/>
                <a:gd name="connsiteX42" fmla="*/ 95250 w 331787"/>
                <a:gd name="connsiteY42" fmla="*/ 249238 h 328613"/>
                <a:gd name="connsiteX43" fmla="*/ 76200 w 331787"/>
                <a:gd name="connsiteY43" fmla="*/ 238126 h 328613"/>
                <a:gd name="connsiteX44" fmla="*/ 128588 w 331787"/>
                <a:gd name="connsiteY44" fmla="*/ 149225 h 328613"/>
                <a:gd name="connsiteX45" fmla="*/ 185738 w 331787"/>
                <a:gd name="connsiteY45" fmla="*/ 176213 h 328613"/>
                <a:gd name="connsiteX46" fmla="*/ 217488 w 331787"/>
                <a:gd name="connsiteY46" fmla="*/ 112713 h 328613"/>
                <a:gd name="connsiteX47" fmla="*/ 268288 w 331787"/>
                <a:gd name="connsiteY47" fmla="*/ 136525 h 328613"/>
                <a:gd name="connsiteX48" fmla="*/ 0 w 331787"/>
                <a:gd name="connsiteY48" fmla="*/ 30162 h 328613"/>
                <a:gd name="connsiteX49" fmla="*/ 22225 w 331787"/>
                <a:gd name="connsiteY49" fmla="*/ 30162 h 328613"/>
                <a:gd name="connsiteX50" fmla="*/ 22225 w 331787"/>
                <a:gd name="connsiteY50" fmla="*/ 52387 h 328613"/>
                <a:gd name="connsiteX51" fmla="*/ 0 w 331787"/>
                <a:gd name="connsiteY51" fmla="*/ 52387 h 328613"/>
                <a:gd name="connsiteX52" fmla="*/ 36512 w 331787"/>
                <a:gd name="connsiteY52" fmla="*/ 0 h 328613"/>
                <a:gd name="connsiteX53" fmla="*/ 68262 w 331787"/>
                <a:gd name="connsiteY53" fmla="*/ 0 h 328613"/>
                <a:gd name="connsiteX54" fmla="*/ 68262 w 331787"/>
                <a:gd name="connsiteY54" fmla="*/ 261938 h 328613"/>
                <a:gd name="connsiteX55" fmla="*/ 331787 w 331787"/>
                <a:gd name="connsiteY55" fmla="*/ 261938 h 328613"/>
                <a:gd name="connsiteX56" fmla="*/ 331787 w 331787"/>
                <a:gd name="connsiteY56" fmla="*/ 293688 h 328613"/>
                <a:gd name="connsiteX57" fmla="*/ 36512 w 331787"/>
                <a:gd name="connsiteY57" fmla="*/ 293688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331787" h="328613">
                  <a:moveTo>
                    <a:pt x="279400" y="307975"/>
                  </a:moveTo>
                  <a:lnTo>
                    <a:pt x="300038" y="307975"/>
                  </a:lnTo>
                  <a:lnTo>
                    <a:pt x="300038" y="328613"/>
                  </a:lnTo>
                  <a:lnTo>
                    <a:pt x="279400" y="328613"/>
                  </a:lnTo>
                  <a:close/>
                  <a:moveTo>
                    <a:pt x="234950" y="307975"/>
                  </a:moveTo>
                  <a:lnTo>
                    <a:pt x="257175" y="307975"/>
                  </a:lnTo>
                  <a:lnTo>
                    <a:pt x="257175" y="328613"/>
                  </a:lnTo>
                  <a:lnTo>
                    <a:pt x="234950" y="328613"/>
                  </a:lnTo>
                  <a:close/>
                  <a:moveTo>
                    <a:pt x="188912" y="307975"/>
                  </a:moveTo>
                  <a:lnTo>
                    <a:pt x="211137" y="307975"/>
                  </a:lnTo>
                  <a:lnTo>
                    <a:pt x="211137" y="328613"/>
                  </a:lnTo>
                  <a:lnTo>
                    <a:pt x="188912" y="328613"/>
                  </a:lnTo>
                  <a:close/>
                  <a:moveTo>
                    <a:pt x="144462" y="307975"/>
                  </a:moveTo>
                  <a:lnTo>
                    <a:pt x="166687" y="307975"/>
                  </a:lnTo>
                  <a:lnTo>
                    <a:pt x="166687" y="328613"/>
                  </a:lnTo>
                  <a:lnTo>
                    <a:pt x="144462" y="328613"/>
                  </a:lnTo>
                  <a:close/>
                  <a:moveTo>
                    <a:pt x="100012" y="307975"/>
                  </a:moveTo>
                  <a:lnTo>
                    <a:pt x="122237" y="307975"/>
                  </a:lnTo>
                  <a:lnTo>
                    <a:pt x="122237" y="328613"/>
                  </a:lnTo>
                  <a:lnTo>
                    <a:pt x="100012" y="328613"/>
                  </a:lnTo>
                  <a:close/>
                  <a:moveTo>
                    <a:pt x="0" y="209550"/>
                  </a:moveTo>
                  <a:lnTo>
                    <a:pt x="22225" y="209550"/>
                  </a:lnTo>
                  <a:lnTo>
                    <a:pt x="22225" y="231775"/>
                  </a:lnTo>
                  <a:lnTo>
                    <a:pt x="0" y="231775"/>
                  </a:lnTo>
                  <a:close/>
                  <a:moveTo>
                    <a:pt x="0" y="165100"/>
                  </a:moveTo>
                  <a:lnTo>
                    <a:pt x="22225" y="165100"/>
                  </a:lnTo>
                  <a:lnTo>
                    <a:pt x="22225" y="185738"/>
                  </a:lnTo>
                  <a:lnTo>
                    <a:pt x="0" y="185738"/>
                  </a:lnTo>
                  <a:close/>
                  <a:moveTo>
                    <a:pt x="0" y="120650"/>
                  </a:moveTo>
                  <a:lnTo>
                    <a:pt x="22225" y="120650"/>
                  </a:lnTo>
                  <a:lnTo>
                    <a:pt x="22225" y="142875"/>
                  </a:lnTo>
                  <a:lnTo>
                    <a:pt x="0" y="142875"/>
                  </a:lnTo>
                  <a:close/>
                  <a:moveTo>
                    <a:pt x="0" y="74612"/>
                  </a:moveTo>
                  <a:lnTo>
                    <a:pt x="22225" y="74612"/>
                  </a:lnTo>
                  <a:lnTo>
                    <a:pt x="22225" y="96837"/>
                  </a:lnTo>
                  <a:lnTo>
                    <a:pt x="0" y="96837"/>
                  </a:lnTo>
                  <a:close/>
                  <a:moveTo>
                    <a:pt x="306388" y="66675"/>
                  </a:moveTo>
                  <a:lnTo>
                    <a:pt x="327025" y="77788"/>
                  </a:lnTo>
                  <a:lnTo>
                    <a:pt x="277813" y="163513"/>
                  </a:lnTo>
                  <a:lnTo>
                    <a:pt x="227013" y="141288"/>
                  </a:lnTo>
                  <a:lnTo>
                    <a:pt x="195263" y="204788"/>
                  </a:lnTo>
                  <a:lnTo>
                    <a:pt x="138113" y="177801"/>
                  </a:lnTo>
                  <a:lnTo>
                    <a:pt x="95250" y="249238"/>
                  </a:lnTo>
                  <a:lnTo>
                    <a:pt x="76200" y="238126"/>
                  </a:lnTo>
                  <a:lnTo>
                    <a:pt x="128588" y="149225"/>
                  </a:lnTo>
                  <a:lnTo>
                    <a:pt x="185738" y="176213"/>
                  </a:lnTo>
                  <a:lnTo>
                    <a:pt x="217488" y="112713"/>
                  </a:lnTo>
                  <a:lnTo>
                    <a:pt x="268288" y="136525"/>
                  </a:lnTo>
                  <a:close/>
                  <a:moveTo>
                    <a:pt x="0" y="30162"/>
                  </a:moveTo>
                  <a:lnTo>
                    <a:pt x="22225" y="30162"/>
                  </a:lnTo>
                  <a:lnTo>
                    <a:pt x="22225" y="52387"/>
                  </a:lnTo>
                  <a:lnTo>
                    <a:pt x="0" y="52387"/>
                  </a:lnTo>
                  <a:close/>
                  <a:moveTo>
                    <a:pt x="36512" y="0"/>
                  </a:moveTo>
                  <a:lnTo>
                    <a:pt x="68262" y="0"/>
                  </a:lnTo>
                  <a:lnTo>
                    <a:pt x="68262" y="261938"/>
                  </a:lnTo>
                  <a:lnTo>
                    <a:pt x="331787" y="261938"/>
                  </a:lnTo>
                  <a:lnTo>
                    <a:pt x="331787" y="293688"/>
                  </a:lnTo>
                  <a:lnTo>
                    <a:pt x="36512" y="2936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25"/>
            <p:cNvSpPr>
              <a:spLocks noChangeAspect="1"/>
            </p:cNvSpPr>
            <p:nvPr/>
          </p:nvSpPr>
          <p:spPr bwMode="auto">
            <a:xfrm>
              <a:off x="9823117" y="2330006"/>
              <a:ext cx="524484" cy="609685"/>
            </a:xfrm>
            <a:custGeom>
              <a:avLst/>
              <a:gdLst>
                <a:gd name="connsiteX0" fmla="*/ 144647 w 290884"/>
                <a:gd name="connsiteY0" fmla="*/ 246063 h 338138"/>
                <a:gd name="connsiteX1" fmla="*/ 110656 w 290884"/>
                <a:gd name="connsiteY1" fmla="*/ 261816 h 338138"/>
                <a:gd name="connsiteX2" fmla="*/ 144647 w 290884"/>
                <a:gd name="connsiteY2" fmla="*/ 314326 h 338138"/>
                <a:gd name="connsiteX3" fmla="*/ 177331 w 290884"/>
                <a:gd name="connsiteY3" fmla="*/ 261816 h 338138"/>
                <a:gd name="connsiteX4" fmla="*/ 144647 w 290884"/>
                <a:gd name="connsiteY4" fmla="*/ 246063 h 338138"/>
                <a:gd name="connsiteX5" fmla="*/ 186856 w 290884"/>
                <a:gd name="connsiteY5" fmla="*/ 222250 h 338138"/>
                <a:gd name="connsiteX6" fmla="*/ 181776 w 290884"/>
                <a:gd name="connsiteY6" fmla="*/ 224790 h 338138"/>
                <a:gd name="connsiteX7" fmla="*/ 167806 w 290884"/>
                <a:gd name="connsiteY7" fmla="*/ 233680 h 338138"/>
                <a:gd name="connsiteX8" fmla="*/ 183046 w 290884"/>
                <a:gd name="connsiteY8" fmla="*/ 241300 h 338138"/>
                <a:gd name="connsiteX9" fmla="*/ 186856 w 290884"/>
                <a:gd name="connsiteY9" fmla="*/ 222250 h 338138"/>
                <a:gd name="connsiteX10" fmla="*/ 102719 w 290884"/>
                <a:gd name="connsiteY10" fmla="*/ 222250 h 338138"/>
                <a:gd name="connsiteX11" fmla="*/ 105470 w 290884"/>
                <a:gd name="connsiteY11" fmla="*/ 241300 h 338138"/>
                <a:gd name="connsiteX12" fmla="*/ 123357 w 290884"/>
                <a:gd name="connsiteY12" fmla="*/ 233680 h 338138"/>
                <a:gd name="connsiteX13" fmla="*/ 106846 w 290884"/>
                <a:gd name="connsiteY13" fmla="*/ 224790 h 338138"/>
                <a:gd name="connsiteX14" fmla="*/ 102719 w 290884"/>
                <a:gd name="connsiteY14" fmla="*/ 222250 h 338138"/>
                <a:gd name="connsiteX15" fmla="*/ 233044 w 290884"/>
                <a:gd name="connsiteY15" fmla="*/ 184150 h 338138"/>
                <a:gd name="connsiteX16" fmla="*/ 209321 w 290884"/>
                <a:gd name="connsiteY16" fmla="*/ 203710 h 338138"/>
                <a:gd name="connsiteX17" fmla="*/ 202731 w 290884"/>
                <a:gd name="connsiteY17" fmla="*/ 249351 h 338138"/>
                <a:gd name="connsiteX18" fmla="*/ 246223 w 290884"/>
                <a:gd name="connsiteY18" fmla="*/ 257175 h 338138"/>
                <a:gd name="connsiteX19" fmla="*/ 265992 w 290884"/>
                <a:gd name="connsiteY19" fmla="*/ 250655 h 338138"/>
                <a:gd name="connsiteX20" fmla="*/ 233044 w 290884"/>
                <a:gd name="connsiteY20" fmla="*/ 184150 h 338138"/>
                <a:gd name="connsiteX21" fmla="*/ 56261 w 290884"/>
                <a:gd name="connsiteY21" fmla="*/ 184150 h 338138"/>
                <a:gd name="connsiteX22" fmla="*/ 21995 w 290884"/>
                <a:gd name="connsiteY22" fmla="*/ 250655 h 338138"/>
                <a:gd name="connsiteX23" fmla="*/ 43082 w 290884"/>
                <a:gd name="connsiteY23" fmla="*/ 257175 h 338138"/>
                <a:gd name="connsiteX24" fmla="*/ 85256 w 290884"/>
                <a:gd name="connsiteY24" fmla="*/ 249351 h 338138"/>
                <a:gd name="connsiteX25" fmla="*/ 78666 w 290884"/>
                <a:gd name="connsiteY25" fmla="*/ 203710 h 338138"/>
                <a:gd name="connsiteX26" fmla="*/ 56261 w 290884"/>
                <a:gd name="connsiteY26" fmla="*/ 184150 h 338138"/>
                <a:gd name="connsiteX27" fmla="*/ 210669 w 290884"/>
                <a:gd name="connsiteY27" fmla="*/ 163513 h 338138"/>
                <a:gd name="connsiteX28" fmla="*/ 210669 w 290884"/>
                <a:gd name="connsiteY28" fmla="*/ 169070 h 338138"/>
                <a:gd name="connsiteX29" fmla="*/ 210669 w 290884"/>
                <a:gd name="connsiteY29" fmla="*/ 174626 h 338138"/>
                <a:gd name="connsiteX30" fmla="*/ 217019 w 290884"/>
                <a:gd name="connsiteY30" fmla="*/ 169070 h 338138"/>
                <a:gd name="connsiteX31" fmla="*/ 210669 w 290884"/>
                <a:gd name="connsiteY31" fmla="*/ 163513 h 338138"/>
                <a:gd name="connsiteX32" fmla="*/ 77319 w 290884"/>
                <a:gd name="connsiteY32" fmla="*/ 163513 h 338138"/>
                <a:gd name="connsiteX33" fmla="*/ 70969 w 290884"/>
                <a:gd name="connsiteY33" fmla="*/ 169070 h 338138"/>
                <a:gd name="connsiteX34" fmla="*/ 77319 w 290884"/>
                <a:gd name="connsiteY34" fmla="*/ 174626 h 338138"/>
                <a:gd name="connsiteX35" fmla="*/ 77319 w 290884"/>
                <a:gd name="connsiteY35" fmla="*/ 169070 h 338138"/>
                <a:gd name="connsiteX36" fmla="*/ 77319 w 290884"/>
                <a:gd name="connsiteY36" fmla="*/ 163513 h 338138"/>
                <a:gd name="connsiteX37" fmla="*/ 144788 w 290884"/>
                <a:gd name="connsiteY37" fmla="*/ 150813 h 338138"/>
                <a:gd name="connsiteX38" fmla="*/ 163045 w 290884"/>
                <a:gd name="connsiteY38" fmla="*/ 169070 h 338138"/>
                <a:gd name="connsiteX39" fmla="*/ 144788 w 290884"/>
                <a:gd name="connsiteY39" fmla="*/ 187327 h 338138"/>
                <a:gd name="connsiteX40" fmla="*/ 126531 w 290884"/>
                <a:gd name="connsiteY40" fmla="*/ 169070 h 338138"/>
                <a:gd name="connsiteX41" fmla="*/ 144788 w 290884"/>
                <a:gd name="connsiteY41" fmla="*/ 150813 h 338138"/>
                <a:gd name="connsiteX42" fmla="*/ 145444 w 290884"/>
                <a:gd name="connsiteY42" fmla="*/ 114300 h 338138"/>
                <a:gd name="connsiteX43" fmla="*/ 119215 w 290884"/>
                <a:gd name="connsiteY43" fmla="*/ 130293 h 338138"/>
                <a:gd name="connsiteX44" fmla="*/ 100855 w 290884"/>
                <a:gd name="connsiteY44" fmla="*/ 144952 h 338138"/>
                <a:gd name="connsiteX45" fmla="*/ 99544 w 290884"/>
                <a:gd name="connsiteY45" fmla="*/ 168941 h 338138"/>
                <a:gd name="connsiteX46" fmla="*/ 100855 w 290884"/>
                <a:gd name="connsiteY46" fmla="*/ 192930 h 338138"/>
                <a:gd name="connsiteX47" fmla="*/ 119215 w 290884"/>
                <a:gd name="connsiteY47" fmla="*/ 206257 h 338138"/>
                <a:gd name="connsiteX48" fmla="*/ 145444 w 290884"/>
                <a:gd name="connsiteY48" fmla="*/ 222250 h 338138"/>
                <a:gd name="connsiteX49" fmla="*/ 170361 w 290884"/>
                <a:gd name="connsiteY49" fmla="*/ 206257 h 338138"/>
                <a:gd name="connsiteX50" fmla="*/ 190032 w 290884"/>
                <a:gd name="connsiteY50" fmla="*/ 192930 h 338138"/>
                <a:gd name="connsiteX51" fmla="*/ 190032 w 290884"/>
                <a:gd name="connsiteY51" fmla="*/ 168941 h 338138"/>
                <a:gd name="connsiteX52" fmla="*/ 190032 w 290884"/>
                <a:gd name="connsiteY52" fmla="*/ 144952 h 338138"/>
                <a:gd name="connsiteX53" fmla="*/ 170361 w 290884"/>
                <a:gd name="connsiteY53" fmla="*/ 130293 h 338138"/>
                <a:gd name="connsiteX54" fmla="*/ 145444 w 290884"/>
                <a:gd name="connsiteY54" fmla="*/ 114300 h 338138"/>
                <a:gd name="connsiteX55" fmla="*/ 183046 w 290884"/>
                <a:gd name="connsiteY55" fmla="*/ 96838 h 338138"/>
                <a:gd name="connsiteX56" fmla="*/ 167806 w 290884"/>
                <a:gd name="connsiteY56" fmla="*/ 103188 h 338138"/>
                <a:gd name="connsiteX57" fmla="*/ 181776 w 290884"/>
                <a:gd name="connsiteY57" fmla="*/ 113348 h 338138"/>
                <a:gd name="connsiteX58" fmla="*/ 186856 w 290884"/>
                <a:gd name="connsiteY58" fmla="*/ 115888 h 338138"/>
                <a:gd name="connsiteX59" fmla="*/ 183046 w 290884"/>
                <a:gd name="connsiteY59" fmla="*/ 96838 h 338138"/>
                <a:gd name="connsiteX60" fmla="*/ 105470 w 290884"/>
                <a:gd name="connsiteY60" fmla="*/ 96838 h 338138"/>
                <a:gd name="connsiteX61" fmla="*/ 102719 w 290884"/>
                <a:gd name="connsiteY61" fmla="*/ 115888 h 338138"/>
                <a:gd name="connsiteX62" fmla="*/ 106846 w 290884"/>
                <a:gd name="connsiteY62" fmla="*/ 113348 h 338138"/>
                <a:gd name="connsiteX63" fmla="*/ 123357 w 290884"/>
                <a:gd name="connsiteY63" fmla="*/ 103188 h 338138"/>
                <a:gd name="connsiteX64" fmla="*/ 105470 w 290884"/>
                <a:gd name="connsiteY64" fmla="*/ 96838 h 338138"/>
                <a:gd name="connsiteX65" fmla="*/ 246901 w 290884"/>
                <a:gd name="connsiteY65" fmla="*/ 79375 h 338138"/>
                <a:gd name="connsiteX66" fmla="*/ 202731 w 290884"/>
                <a:gd name="connsiteY66" fmla="*/ 88503 h 338138"/>
                <a:gd name="connsiteX67" fmla="*/ 209424 w 290884"/>
                <a:gd name="connsiteY67" fmla="*/ 134144 h 338138"/>
                <a:gd name="connsiteX68" fmla="*/ 233517 w 290884"/>
                <a:gd name="connsiteY68" fmla="*/ 152400 h 338138"/>
                <a:gd name="connsiteX69" fmla="*/ 250917 w 290884"/>
                <a:gd name="connsiteY69" fmla="*/ 132840 h 338138"/>
                <a:gd name="connsiteX70" fmla="*/ 266979 w 290884"/>
                <a:gd name="connsiteY70" fmla="*/ 85895 h 338138"/>
                <a:gd name="connsiteX71" fmla="*/ 246901 w 290884"/>
                <a:gd name="connsiteY71" fmla="*/ 79375 h 338138"/>
                <a:gd name="connsiteX72" fmla="*/ 43420 w 290884"/>
                <a:gd name="connsiteY72" fmla="*/ 79375 h 338138"/>
                <a:gd name="connsiteX73" fmla="*/ 22503 w 290884"/>
                <a:gd name="connsiteY73" fmla="*/ 85895 h 338138"/>
                <a:gd name="connsiteX74" fmla="*/ 38191 w 290884"/>
                <a:gd name="connsiteY74" fmla="*/ 132840 h 338138"/>
                <a:gd name="connsiteX75" fmla="*/ 56494 w 290884"/>
                <a:gd name="connsiteY75" fmla="*/ 152400 h 338138"/>
                <a:gd name="connsiteX76" fmla="*/ 78719 w 290884"/>
                <a:gd name="connsiteY76" fmla="*/ 134144 h 338138"/>
                <a:gd name="connsiteX77" fmla="*/ 85256 w 290884"/>
                <a:gd name="connsiteY77" fmla="*/ 88503 h 338138"/>
                <a:gd name="connsiteX78" fmla="*/ 43420 w 290884"/>
                <a:gd name="connsiteY78" fmla="*/ 79375 h 338138"/>
                <a:gd name="connsiteX79" fmla="*/ 144647 w 290884"/>
                <a:gd name="connsiteY79" fmla="*/ 22225 h 338138"/>
                <a:gd name="connsiteX80" fmla="*/ 110656 w 290884"/>
                <a:gd name="connsiteY80" fmla="*/ 74942 h 338138"/>
                <a:gd name="connsiteX81" fmla="*/ 144647 w 290884"/>
                <a:gd name="connsiteY81" fmla="*/ 92075 h 338138"/>
                <a:gd name="connsiteX82" fmla="*/ 177331 w 290884"/>
                <a:gd name="connsiteY82" fmla="*/ 74942 h 338138"/>
                <a:gd name="connsiteX83" fmla="*/ 144647 w 290884"/>
                <a:gd name="connsiteY83" fmla="*/ 22225 h 338138"/>
                <a:gd name="connsiteX84" fmla="*/ 145581 w 290884"/>
                <a:gd name="connsiteY84" fmla="*/ 0 h 338138"/>
                <a:gd name="connsiteX85" fmla="*/ 199637 w 290884"/>
                <a:gd name="connsiteY85" fmla="*/ 67363 h 338138"/>
                <a:gd name="connsiteX86" fmla="*/ 247101 w 290884"/>
                <a:gd name="connsiteY86" fmla="*/ 58117 h 338138"/>
                <a:gd name="connsiteX87" fmla="*/ 285335 w 290884"/>
                <a:gd name="connsiteY87" fmla="*/ 73968 h 338138"/>
                <a:gd name="connsiteX88" fmla="*/ 268195 w 290884"/>
                <a:gd name="connsiteY88" fmla="*/ 145294 h 338138"/>
                <a:gd name="connsiteX89" fmla="*/ 248419 w 290884"/>
                <a:gd name="connsiteY89" fmla="*/ 169069 h 338138"/>
                <a:gd name="connsiteX90" fmla="*/ 285335 w 290884"/>
                <a:gd name="connsiteY90" fmla="*/ 264170 h 338138"/>
                <a:gd name="connsiteX91" fmla="*/ 247101 w 290884"/>
                <a:gd name="connsiteY91" fmla="*/ 280021 h 338138"/>
                <a:gd name="connsiteX92" fmla="*/ 199637 w 290884"/>
                <a:gd name="connsiteY92" fmla="*/ 270775 h 338138"/>
                <a:gd name="connsiteX93" fmla="*/ 145581 w 290884"/>
                <a:gd name="connsiteY93" fmla="*/ 338138 h 338138"/>
                <a:gd name="connsiteX94" fmla="*/ 91525 w 290884"/>
                <a:gd name="connsiteY94" fmla="*/ 270775 h 338138"/>
                <a:gd name="connsiteX95" fmla="*/ 44061 w 290884"/>
                <a:gd name="connsiteY95" fmla="*/ 280021 h 338138"/>
                <a:gd name="connsiteX96" fmla="*/ 5827 w 290884"/>
                <a:gd name="connsiteY96" fmla="*/ 264170 h 338138"/>
                <a:gd name="connsiteX97" fmla="*/ 41425 w 290884"/>
                <a:gd name="connsiteY97" fmla="*/ 169069 h 338138"/>
                <a:gd name="connsiteX98" fmla="*/ 21648 w 290884"/>
                <a:gd name="connsiteY98" fmla="*/ 145294 h 338138"/>
                <a:gd name="connsiteX99" fmla="*/ 5827 w 290884"/>
                <a:gd name="connsiteY99" fmla="*/ 73968 h 338138"/>
                <a:gd name="connsiteX100" fmla="*/ 44061 w 290884"/>
                <a:gd name="connsiteY100" fmla="*/ 58117 h 338138"/>
                <a:gd name="connsiteX101" fmla="*/ 91525 w 290884"/>
                <a:gd name="connsiteY101" fmla="*/ 67363 h 338138"/>
                <a:gd name="connsiteX102" fmla="*/ 145581 w 290884"/>
                <a:gd name="connsiteY102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290884" h="338138">
                  <a:moveTo>
                    <a:pt x="144647" y="246063"/>
                  </a:moveTo>
                  <a:cubicBezTo>
                    <a:pt x="132881" y="252627"/>
                    <a:pt x="121115" y="257878"/>
                    <a:pt x="110656" y="261816"/>
                  </a:cubicBezTo>
                  <a:cubicBezTo>
                    <a:pt x="119807" y="295948"/>
                    <a:pt x="132881" y="314326"/>
                    <a:pt x="144647" y="314326"/>
                  </a:cubicBezTo>
                  <a:cubicBezTo>
                    <a:pt x="155106" y="314326"/>
                    <a:pt x="168180" y="295948"/>
                    <a:pt x="177331" y="261816"/>
                  </a:cubicBezTo>
                  <a:cubicBezTo>
                    <a:pt x="166872" y="257878"/>
                    <a:pt x="155106" y="252627"/>
                    <a:pt x="144647" y="246063"/>
                  </a:cubicBezTo>
                  <a:close/>
                  <a:moveTo>
                    <a:pt x="186856" y="222250"/>
                  </a:moveTo>
                  <a:cubicBezTo>
                    <a:pt x="184316" y="222250"/>
                    <a:pt x="183046" y="223520"/>
                    <a:pt x="181776" y="224790"/>
                  </a:cubicBezTo>
                  <a:cubicBezTo>
                    <a:pt x="176696" y="228600"/>
                    <a:pt x="171616" y="231140"/>
                    <a:pt x="167806" y="233680"/>
                  </a:cubicBezTo>
                  <a:cubicBezTo>
                    <a:pt x="172886" y="237490"/>
                    <a:pt x="177966" y="238760"/>
                    <a:pt x="183046" y="241300"/>
                  </a:cubicBezTo>
                  <a:cubicBezTo>
                    <a:pt x="184316" y="234950"/>
                    <a:pt x="185586" y="228600"/>
                    <a:pt x="186856" y="222250"/>
                  </a:cubicBezTo>
                  <a:close/>
                  <a:moveTo>
                    <a:pt x="102719" y="222250"/>
                  </a:moveTo>
                  <a:cubicBezTo>
                    <a:pt x="102719" y="228600"/>
                    <a:pt x="104095" y="234950"/>
                    <a:pt x="105470" y="241300"/>
                  </a:cubicBezTo>
                  <a:cubicBezTo>
                    <a:pt x="110974" y="238760"/>
                    <a:pt x="117853" y="237490"/>
                    <a:pt x="123357" y="233680"/>
                  </a:cubicBezTo>
                  <a:cubicBezTo>
                    <a:pt x="117853" y="231140"/>
                    <a:pt x="112350" y="228600"/>
                    <a:pt x="106846" y="224790"/>
                  </a:cubicBezTo>
                  <a:cubicBezTo>
                    <a:pt x="105470" y="223520"/>
                    <a:pt x="104095" y="222250"/>
                    <a:pt x="102719" y="222250"/>
                  </a:cubicBezTo>
                  <a:close/>
                  <a:moveTo>
                    <a:pt x="233044" y="184150"/>
                  </a:moveTo>
                  <a:cubicBezTo>
                    <a:pt x="225136" y="190670"/>
                    <a:pt x="218546" y="197190"/>
                    <a:pt x="209321" y="203710"/>
                  </a:cubicBezTo>
                  <a:cubicBezTo>
                    <a:pt x="208003" y="219359"/>
                    <a:pt x="206685" y="235007"/>
                    <a:pt x="202731" y="249351"/>
                  </a:cubicBezTo>
                  <a:cubicBezTo>
                    <a:pt x="219864" y="254567"/>
                    <a:pt x="234361" y="257175"/>
                    <a:pt x="246223" y="257175"/>
                  </a:cubicBezTo>
                  <a:cubicBezTo>
                    <a:pt x="251494" y="257175"/>
                    <a:pt x="262038" y="257175"/>
                    <a:pt x="265992" y="250655"/>
                  </a:cubicBezTo>
                  <a:cubicBezTo>
                    <a:pt x="272581" y="241527"/>
                    <a:pt x="262038" y="215446"/>
                    <a:pt x="233044" y="184150"/>
                  </a:cubicBezTo>
                  <a:close/>
                  <a:moveTo>
                    <a:pt x="56261" y="184150"/>
                  </a:moveTo>
                  <a:cubicBezTo>
                    <a:pt x="25949" y="215446"/>
                    <a:pt x="15406" y="241527"/>
                    <a:pt x="21995" y="250655"/>
                  </a:cubicBezTo>
                  <a:cubicBezTo>
                    <a:pt x="25949" y="257175"/>
                    <a:pt x="36493" y="257175"/>
                    <a:pt x="43082" y="257175"/>
                  </a:cubicBezTo>
                  <a:cubicBezTo>
                    <a:pt x="54943" y="257175"/>
                    <a:pt x="69441" y="254567"/>
                    <a:pt x="85256" y="249351"/>
                  </a:cubicBezTo>
                  <a:cubicBezTo>
                    <a:pt x="82620" y="235007"/>
                    <a:pt x="79984" y="219359"/>
                    <a:pt x="78666" y="203710"/>
                  </a:cubicBezTo>
                  <a:cubicBezTo>
                    <a:pt x="70759" y="197190"/>
                    <a:pt x="62851" y="190670"/>
                    <a:pt x="56261" y="184150"/>
                  </a:cubicBezTo>
                  <a:close/>
                  <a:moveTo>
                    <a:pt x="210669" y="163513"/>
                  </a:moveTo>
                  <a:cubicBezTo>
                    <a:pt x="210669" y="164902"/>
                    <a:pt x="210669" y="166291"/>
                    <a:pt x="210669" y="169070"/>
                  </a:cubicBezTo>
                  <a:cubicBezTo>
                    <a:pt x="210669" y="170459"/>
                    <a:pt x="210669" y="173237"/>
                    <a:pt x="210669" y="174626"/>
                  </a:cubicBezTo>
                  <a:cubicBezTo>
                    <a:pt x="213209" y="173237"/>
                    <a:pt x="215749" y="170459"/>
                    <a:pt x="217019" y="169070"/>
                  </a:cubicBezTo>
                  <a:cubicBezTo>
                    <a:pt x="215749" y="166291"/>
                    <a:pt x="213209" y="164902"/>
                    <a:pt x="210669" y="163513"/>
                  </a:cubicBezTo>
                  <a:close/>
                  <a:moveTo>
                    <a:pt x="77319" y="163513"/>
                  </a:moveTo>
                  <a:cubicBezTo>
                    <a:pt x="74779" y="164902"/>
                    <a:pt x="73509" y="166291"/>
                    <a:pt x="70969" y="169070"/>
                  </a:cubicBezTo>
                  <a:cubicBezTo>
                    <a:pt x="73509" y="170459"/>
                    <a:pt x="74779" y="173237"/>
                    <a:pt x="77319" y="174626"/>
                  </a:cubicBezTo>
                  <a:cubicBezTo>
                    <a:pt x="77319" y="173237"/>
                    <a:pt x="77319" y="170459"/>
                    <a:pt x="77319" y="169070"/>
                  </a:cubicBezTo>
                  <a:cubicBezTo>
                    <a:pt x="77319" y="166291"/>
                    <a:pt x="77319" y="164902"/>
                    <a:pt x="77319" y="163513"/>
                  </a:cubicBezTo>
                  <a:close/>
                  <a:moveTo>
                    <a:pt x="144788" y="150813"/>
                  </a:moveTo>
                  <a:cubicBezTo>
                    <a:pt x="154871" y="150813"/>
                    <a:pt x="163045" y="158987"/>
                    <a:pt x="163045" y="169070"/>
                  </a:cubicBezTo>
                  <a:cubicBezTo>
                    <a:pt x="163045" y="179153"/>
                    <a:pt x="154871" y="187327"/>
                    <a:pt x="144788" y="187327"/>
                  </a:cubicBezTo>
                  <a:cubicBezTo>
                    <a:pt x="134705" y="187327"/>
                    <a:pt x="126531" y="179153"/>
                    <a:pt x="126531" y="169070"/>
                  </a:cubicBezTo>
                  <a:cubicBezTo>
                    <a:pt x="126531" y="158987"/>
                    <a:pt x="134705" y="150813"/>
                    <a:pt x="144788" y="150813"/>
                  </a:cubicBezTo>
                  <a:close/>
                  <a:moveTo>
                    <a:pt x="145444" y="114300"/>
                  </a:moveTo>
                  <a:cubicBezTo>
                    <a:pt x="136264" y="119631"/>
                    <a:pt x="128395" y="124962"/>
                    <a:pt x="119215" y="130293"/>
                  </a:cubicBezTo>
                  <a:cubicBezTo>
                    <a:pt x="112658" y="135623"/>
                    <a:pt x="106101" y="139622"/>
                    <a:pt x="100855" y="144952"/>
                  </a:cubicBezTo>
                  <a:cubicBezTo>
                    <a:pt x="100855" y="152949"/>
                    <a:pt x="99544" y="160945"/>
                    <a:pt x="99544" y="168941"/>
                  </a:cubicBezTo>
                  <a:cubicBezTo>
                    <a:pt x="99544" y="176938"/>
                    <a:pt x="100855" y="184934"/>
                    <a:pt x="100855" y="192930"/>
                  </a:cubicBezTo>
                  <a:cubicBezTo>
                    <a:pt x="107412" y="196928"/>
                    <a:pt x="112658" y="202259"/>
                    <a:pt x="119215" y="206257"/>
                  </a:cubicBezTo>
                  <a:cubicBezTo>
                    <a:pt x="128395" y="212921"/>
                    <a:pt x="136264" y="218252"/>
                    <a:pt x="145444" y="222250"/>
                  </a:cubicBezTo>
                  <a:cubicBezTo>
                    <a:pt x="153312" y="218252"/>
                    <a:pt x="162492" y="212921"/>
                    <a:pt x="170361" y="206257"/>
                  </a:cubicBezTo>
                  <a:cubicBezTo>
                    <a:pt x="176918" y="202259"/>
                    <a:pt x="183475" y="196928"/>
                    <a:pt x="190032" y="192930"/>
                  </a:cubicBezTo>
                  <a:cubicBezTo>
                    <a:pt x="190032" y="184934"/>
                    <a:pt x="190032" y="176938"/>
                    <a:pt x="190032" y="168941"/>
                  </a:cubicBezTo>
                  <a:cubicBezTo>
                    <a:pt x="190032" y="160945"/>
                    <a:pt x="190032" y="152949"/>
                    <a:pt x="190032" y="144952"/>
                  </a:cubicBezTo>
                  <a:cubicBezTo>
                    <a:pt x="183475" y="139622"/>
                    <a:pt x="176918" y="135623"/>
                    <a:pt x="170361" y="130293"/>
                  </a:cubicBezTo>
                  <a:cubicBezTo>
                    <a:pt x="162492" y="124962"/>
                    <a:pt x="153312" y="119631"/>
                    <a:pt x="145444" y="114300"/>
                  </a:cubicBezTo>
                  <a:close/>
                  <a:moveTo>
                    <a:pt x="183046" y="96838"/>
                  </a:moveTo>
                  <a:cubicBezTo>
                    <a:pt x="177966" y="98108"/>
                    <a:pt x="172886" y="100648"/>
                    <a:pt x="167806" y="103188"/>
                  </a:cubicBezTo>
                  <a:cubicBezTo>
                    <a:pt x="171616" y="106998"/>
                    <a:pt x="176696" y="109538"/>
                    <a:pt x="181776" y="113348"/>
                  </a:cubicBezTo>
                  <a:cubicBezTo>
                    <a:pt x="183046" y="114618"/>
                    <a:pt x="184316" y="115888"/>
                    <a:pt x="186856" y="115888"/>
                  </a:cubicBezTo>
                  <a:cubicBezTo>
                    <a:pt x="185586" y="109538"/>
                    <a:pt x="184316" y="103188"/>
                    <a:pt x="183046" y="96838"/>
                  </a:cubicBezTo>
                  <a:close/>
                  <a:moveTo>
                    <a:pt x="105470" y="96838"/>
                  </a:moveTo>
                  <a:cubicBezTo>
                    <a:pt x="104095" y="103188"/>
                    <a:pt x="102719" y="109538"/>
                    <a:pt x="102719" y="115888"/>
                  </a:cubicBezTo>
                  <a:cubicBezTo>
                    <a:pt x="104095" y="115888"/>
                    <a:pt x="105470" y="114618"/>
                    <a:pt x="106846" y="113348"/>
                  </a:cubicBezTo>
                  <a:cubicBezTo>
                    <a:pt x="112350" y="109538"/>
                    <a:pt x="117853" y="106998"/>
                    <a:pt x="123357" y="103188"/>
                  </a:cubicBezTo>
                  <a:cubicBezTo>
                    <a:pt x="117853" y="100648"/>
                    <a:pt x="110974" y="98108"/>
                    <a:pt x="105470" y="96838"/>
                  </a:cubicBezTo>
                  <a:close/>
                  <a:moveTo>
                    <a:pt x="246901" y="79375"/>
                  </a:moveTo>
                  <a:cubicBezTo>
                    <a:pt x="234855" y="79375"/>
                    <a:pt x="220132" y="83287"/>
                    <a:pt x="202731" y="88503"/>
                  </a:cubicBezTo>
                  <a:cubicBezTo>
                    <a:pt x="206747" y="102847"/>
                    <a:pt x="208085" y="118496"/>
                    <a:pt x="209424" y="134144"/>
                  </a:cubicBezTo>
                  <a:cubicBezTo>
                    <a:pt x="217455" y="139360"/>
                    <a:pt x="225486" y="145880"/>
                    <a:pt x="233517" y="152400"/>
                  </a:cubicBezTo>
                  <a:cubicBezTo>
                    <a:pt x="240209" y="145880"/>
                    <a:pt x="245563" y="139360"/>
                    <a:pt x="250917" y="132840"/>
                  </a:cubicBezTo>
                  <a:cubicBezTo>
                    <a:pt x="269656" y="108063"/>
                    <a:pt x="270994" y="92415"/>
                    <a:pt x="266979" y="85895"/>
                  </a:cubicBezTo>
                  <a:cubicBezTo>
                    <a:pt x="262963" y="80679"/>
                    <a:pt x="252255" y="79375"/>
                    <a:pt x="246901" y="79375"/>
                  </a:cubicBezTo>
                  <a:close/>
                  <a:moveTo>
                    <a:pt x="43420" y="79375"/>
                  </a:moveTo>
                  <a:cubicBezTo>
                    <a:pt x="36884" y="79375"/>
                    <a:pt x="26425" y="80679"/>
                    <a:pt x="22503" y="85895"/>
                  </a:cubicBezTo>
                  <a:cubicBezTo>
                    <a:pt x="18581" y="92415"/>
                    <a:pt x="21195" y="108063"/>
                    <a:pt x="38191" y="132840"/>
                  </a:cubicBezTo>
                  <a:cubicBezTo>
                    <a:pt x="43420" y="139360"/>
                    <a:pt x="49957" y="145880"/>
                    <a:pt x="56494" y="152400"/>
                  </a:cubicBezTo>
                  <a:cubicBezTo>
                    <a:pt x="63031" y="145880"/>
                    <a:pt x="70875" y="139360"/>
                    <a:pt x="78719" y="134144"/>
                  </a:cubicBezTo>
                  <a:cubicBezTo>
                    <a:pt x="80026" y="118496"/>
                    <a:pt x="82641" y="102847"/>
                    <a:pt x="85256" y="88503"/>
                  </a:cubicBezTo>
                  <a:cubicBezTo>
                    <a:pt x="69568" y="83287"/>
                    <a:pt x="55187" y="79375"/>
                    <a:pt x="43420" y="79375"/>
                  </a:cubicBezTo>
                  <a:close/>
                  <a:moveTo>
                    <a:pt x="144647" y="22225"/>
                  </a:moveTo>
                  <a:cubicBezTo>
                    <a:pt x="132881" y="22225"/>
                    <a:pt x="119807" y="41994"/>
                    <a:pt x="110656" y="74942"/>
                  </a:cubicBezTo>
                  <a:cubicBezTo>
                    <a:pt x="121115" y="80214"/>
                    <a:pt x="132881" y="85485"/>
                    <a:pt x="144647" y="92075"/>
                  </a:cubicBezTo>
                  <a:cubicBezTo>
                    <a:pt x="155106" y="85485"/>
                    <a:pt x="166872" y="80214"/>
                    <a:pt x="177331" y="74942"/>
                  </a:cubicBezTo>
                  <a:cubicBezTo>
                    <a:pt x="168180" y="41994"/>
                    <a:pt x="155106" y="22225"/>
                    <a:pt x="144647" y="22225"/>
                  </a:cubicBezTo>
                  <a:close/>
                  <a:moveTo>
                    <a:pt x="145581" y="0"/>
                  </a:moveTo>
                  <a:cubicBezTo>
                    <a:pt x="169313" y="0"/>
                    <a:pt x="187771" y="27738"/>
                    <a:pt x="199637" y="67363"/>
                  </a:cubicBezTo>
                  <a:cubicBezTo>
                    <a:pt x="216777" y="60759"/>
                    <a:pt x="232598" y="58117"/>
                    <a:pt x="247101" y="58117"/>
                  </a:cubicBezTo>
                  <a:cubicBezTo>
                    <a:pt x="269514" y="58117"/>
                    <a:pt x="280061" y="67363"/>
                    <a:pt x="285335" y="73968"/>
                  </a:cubicBezTo>
                  <a:cubicBezTo>
                    <a:pt x="293246" y="85855"/>
                    <a:pt x="295883" y="108310"/>
                    <a:pt x="268195" y="145294"/>
                  </a:cubicBezTo>
                  <a:cubicBezTo>
                    <a:pt x="262922" y="153219"/>
                    <a:pt x="256330" y="161144"/>
                    <a:pt x="248419" y="169069"/>
                  </a:cubicBezTo>
                  <a:cubicBezTo>
                    <a:pt x="281380" y="204732"/>
                    <a:pt x="301156" y="240395"/>
                    <a:pt x="285335" y="264170"/>
                  </a:cubicBezTo>
                  <a:cubicBezTo>
                    <a:pt x="280061" y="270775"/>
                    <a:pt x="269514" y="280021"/>
                    <a:pt x="247101" y="280021"/>
                  </a:cubicBezTo>
                  <a:cubicBezTo>
                    <a:pt x="232598" y="280021"/>
                    <a:pt x="216777" y="276058"/>
                    <a:pt x="199637" y="270775"/>
                  </a:cubicBezTo>
                  <a:cubicBezTo>
                    <a:pt x="187771" y="310400"/>
                    <a:pt x="169313" y="338138"/>
                    <a:pt x="145581" y="338138"/>
                  </a:cubicBezTo>
                  <a:cubicBezTo>
                    <a:pt x="120531" y="338138"/>
                    <a:pt x="102072" y="310400"/>
                    <a:pt x="91525" y="270775"/>
                  </a:cubicBezTo>
                  <a:cubicBezTo>
                    <a:pt x="73067" y="276058"/>
                    <a:pt x="57246" y="280021"/>
                    <a:pt x="44061" y="280021"/>
                  </a:cubicBezTo>
                  <a:cubicBezTo>
                    <a:pt x="21648" y="280021"/>
                    <a:pt x="9782" y="270775"/>
                    <a:pt x="5827" y="264170"/>
                  </a:cubicBezTo>
                  <a:cubicBezTo>
                    <a:pt x="-9994" y="240395"/>
                    <a:pt x="8464" y="204732"/>
                    <a:pt x="41425" y="169069"/>
                  </a:cubicBezTo>
                  <a:cubicBezTo>
                    <a:pt x="33514" y="161144"/>
                    <a:pt x="26922" y="153219"/>
                    <a:pt x="21648" y="145294"/>
                  </a:cubicBezTo>
                  <a:cubicBezTo>
                    <a:pt x="-6039" y="108310"/>
                    <a:pt x="-2084" y="85855"/>
                    <a:pt x="5827" y="73968"/>
                  </a:cubicBezTo>
                  <a:cubicBezTo>
                    <a:pt x="9782" y="67363"/>
                    <a:pt x="21648" y="58117"/>
                    <a:pt x="44061" y="58117"/>
                  </a:cubicBezTo>
                  <a:cubicBezTo>
                    <a:pt x="57246" y="58117"/>
                    <a:pt x="73067" y="60759"/>
                    <a:pt x="91525" y="67363"/>
                  </a:cubicBezTo>
                  <a:cubicBezTo>
                    <a:pt x="102072" y="27738"/>
                    <a:pt x="120531" y="0"/>
                    <a:pt x="14558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59161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797fe1e-e4a5-41bc-9c4b-d461cb89c987">
            <a:extLst>
              <a:ext uri="{FF2B5EF4-FFF2-40B4-BE49-F238E27FC236}">
                <a16:creationId xmlns:a16="http://schemas.microsoft.com/office/drawing/2014/main" id="{5F4E0C95-1C21-43B2-BF92-F565A08FE6DE}"/>
              </a:ext>
            </a:extLst>
          </p:cNvPr>
          <p:cNvGrpSpPr>
            <a:grpSpLocks noChangeAspect="1"/>
          </p:cNvGrpSpPr>
          <p:nvPr/>
        </p:nvGrpSpPr>
        <p:grpSpPr>
          <a:xfrm>
            <a:off x="980772" y="1303183"/>
            <a:ext cx="7211053" cy="2598019"/>
            <a:chOff x="1307468" y="1736812"/>
            <a:chExt cx="9613068" cy="3463424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A36E1300-B4A5-4478-A19B-A32FBA2E1582}"/>
                </a:ext>
              </a:extLst>
            </p:cNvPr>
            <p:cNvGrpSpPr/>
            <p:nvPr/>
          </p:nvGrpSpPr>
          <p:grpSpPr>
            <a:xfrm>
              <a:off x="4406313" y="2060848"/>
              <a:ext cx="3379372" cy="3011993"/>
              <a:chOff x="4406313" y="2168993"/>
              <a:chExt cx="3379372" cy="3011993"/>
            </a:xfrm>
          </p:grpSpPr>
          <p:sp>
            <p:nvSpPr>
              <p:cNvPr id="34" name="圆: 空心 33">
                <a:extLst>
                  <a:ext uri="{FF2B5EF4-FFF2-40B4-BE49-F238E27FC236}">
                    <a16:creationId xmlns:a16="http://schemas.microsoft.com/office/drawing/2014/main" id="{95F775B8-F6CE-430F-B10C-4B59B6C3CC76}"/>
                  </a:ext>
                </a:extLst>
              </p:cNvPr>
              <p:cNvSpPr/>
              <p:nvPr/>
            </p:nvSpPr>
            <p:spPr>
              <a:xfrm>
                <a:off x="4715885" y="2248798"/>
                <a:ext cx="2786164" cy="2785458"/>
              </a:xfrm>
              <a:prstGeom prst="donut">
                <a:avLst>
                  <a:gd name="adj" fmla="val 9168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id="{E91B3BA6-6FE8-4781-B130-E81859825EF6}"/>
                  </a:ext>
                </a:extLst>
              </p:cNvPr>
              <p:cNvSpPr/>
              <p:nvPr/>
            </p:nvSpPr>
            <p:spPr>
              <a:xfrm>
                <a:off x="6461936" y="2169939"/>
                <a:ext cx="637785" cy="63778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A2C23DE2-DE74-4D2B-B074-D4036AFDD9D2}"/>
                  </a:ext>
                </a:extLst>
              </p:cNvPr>
              <p:cNvSpPr/>
              <p:nvPr/>
            </p:nvSpPr>
            <p:spPr>
              <a:xfrm rot="1800000">
                <a:off x="5092278" y="4542256"/>
                <a:ext cx="637785" cy="63778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id="{EC34FA37-5801-4523-A721-AEE67D69B2BB}"/>
                  </a:ext>
                </a:extLst>
              </p:cNvPr>
              <p:cNvSpPr/>
              <p:nvPr/>
            </p:nvSpPr>
            <p:spPr>
              <a:xfrm>
                <a:off x="6462568" y="4543201"/>
                <a:ext cx="637785" cy="63778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id="{5BFDBE6B-DD20-4219-8011-5715182B3DA8}"/>
                  </a:ext>
                </a:extLst>
              </p:cNvPr>
              <p:cNvSpPr/>
              <p:nvPr/>
            </p:nvSpPr>
            <p:spPr>
              <a:xfrm rot="1800000">
                <a:off x="7147900" y="3356172"/>
                <a:ext cx="637785" cy="63778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98AB867E-CB63-4AF2-B756-B37309DC0176}"/>
                  </a:ext>
                </a:extLst>
              </p:cNvPr>
              <p:cNvSpPr/>
              <p:nvPr/>
            </p:nvSpPr>
            <p:spPr>
              <a:xfrm>
                <a:off x="4406313" y="3356022"/>
                <a:ext cx="637785" cy="63778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id="{99C09952-8E3C-4621-8AE3-9E2F34996481}"/>
                  </a:ext>
                </a:extLst>
              </p:cNvPr>
              <p:cNvSpPr/>
              <p:nvPr/>
            </p:nvSpPr>
            <p:spPr>
              <a:xfrm rot="1800000">
                <a:off x="5091645" y="2168993"/>
                <a:ext cx="637785" cy="63778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id="{F912B267-CBC9-4593-A9E5-3B4990780675}"/>
                  </a:ext>
                </a:extLst>
              </p:cNvPr>
              <p:cNvSpPr/>
              <p:nvPr/>
            </p:nvSpPr>
            <p:spPr>
              <a:xfrm>
                <a:off x="6575602" y="2339479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id="{250DA120-2C41-4A68-AD8E-5AFB0E190D88}"/>
                  </a:ext>
                </a:extLst>
              </p:cNvPr>
              <p:cNvSpPr/>
              <p:nvPr/>
            </p:nvSpPr>
            <p:spPr>
              <a:xfrm>
                <a:off x="5205944" y="4711797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id="{C26B488B-5B24-4F47-9105-299576790FE3}"/>
                  </a:ext>
                </a:extLst>
              </p:cNvPr>
              <p:cNvSpPr/>
              <p:nvPr/>
            </p:nvSpPr>
            <p:spPr>
              <a:xfrm>
                <a:off x="6576234" y="4712742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id="{849EAAE4-0C48-41A2-8B62-D92BA07EEC09}"/>
                  </a:ext>
                </a:extLst>
              </p:cNvPr>
              <p:cNvSpPr/>
              <p:nvPr/>
            </p:nvSpPr>
            <p:spPr>
              <a:xfrm>
                <a:off x="7261566" y="3525712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任意多边形: 形状 44">
                <a:extLst>
                  <a:ext uri="{FF2B5EF4-FFF2-40B4-BE49-F238E27FC236}">
                    <a16:creationId xmlns:a16="http://schemas.microsoft.com/office/drawing/2014/main" id="{EA3CF243-4598-45B2-A8DB-EDAB7A05CC8A}"/>
                  </a:ext>
                </a:extLst>
              </p:cNvPr>
              <p:cNvSpPr/>
              <p:nvPr/>
            </p:nvSpPr>
            <p:spPr>
              <a:xfrm>
                <a:off x="4519979" y="3525563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:a16="http://schemas.microsoft.com/office/drawing/2014/main" id="{44E1D00A-FE22-4F9C-B63B-17C768D74219}"/>
                  </a:ext>
                </a:extLst>
              </p:cNvPr>
              <p:cNvSpPr/>
              <p:nvPr/>
            </p:nvSpPr>
            <p:spPr>
              <a:xfrm>
                <a:off x="5205311" y="2338533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id="{CC39DB75-462A-415B-95F3-6E52E475FF0E}"/>
                </a:ext>
              </a:extLst>
            </p:cNvPr>
            <p:cNvGrpSpPr/>
            <p:nvPr/>
          </p:nvGrpSpPr>
          <p:grpSpPr>
            <a:xfrm>
              <a:off x="8170814" y="1736812"/>
              <a:ext cx="2749722" cy="3463424"/>
              <a:chOff x="8170814" y="1912116"/>
              <a:chExt cx="2749722" cy="3463424"/>
            </a:xfrm>
          </p:grpSpPr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id="{5355E3C8-9BCD-447B-8DA4-D724DB1D124D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25" name="组合 24">
                  <a:extLst>
                    <a:ext uri="{FF2B5EF4-FFF2-40B4-BE49-F238E27FC236}">
                      <a16:creationId xmlns:a16="http://schemas.microsoft.com/office/drawing/2014/main" id="{4901C5E7-F1E9-430C-ADFE-5BAC64F02F2F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2" name="文本框 33">
                    <a:extLst>
                      <a:ext uri="{FF2B5EF4-FFF2-40B4-BE49-F238E27FC236}">
                        <a16:creationId xmlns:a16="http://schemas.microsoft.com/office/drawing/2014/main" id="{134CD550-6362-4BB7-BC7A-BA8F12C4625C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8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此部分内容作为文字排版占位显示</a:t>
                    </a:r>
                  </a:p>
                  <a:p>
                    <a:pPr algn="r"/>
                    <a:r>
                      <a:rPr lang="zh-CN" altLang="en-US" sz="8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3" name="矩形 32">
                    <a:extLst>
                      <a:ext uri="{FF2B5EF4-FFF2-40B4-BE49-F238E27FC236}">
                        <a16:creationId xmlns:a16="http://schemas.microsoft.com/office/drawing/2014/main" id="{DF991002-C7B3-48C4-977E-AF5A4A74A080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2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26" name="组合 25">
                  <a:extLst>
                    <a:ext uri="{FF2B5EF4-FFF2-40B4-BE49-F238E27FC236}">
                      <a16:creationId xmlns:a16="http://schemas.microsoft.com/office/drawing/2014/main" id="{370AA9FA-87C6-43B5-90E6-721D3507959B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0" name="文本框 31">
                    <a:extLst>
                      <a:ext uri="{FF2B5EF4-FFF2-40B4-BE49-F238E27FC236}">
                        <a16:creationId xmlns:a16="http://schemas.microsoft.com/office/drawing/2014/main" id="{88B05958-3E0D-4ADF-BA77-EA9ADF52AA28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8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此部分内容作为文字排版占位显示</a:t>
                    </a:r>
                  </a:p>
                  <a:p>
                    <a:pPr algn="r"/>
                    <a:r>
                      <a:rPr lang="zh-CN" altLang="en-US" sz="8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1" name="矩形 30">
                    <a:extLst>
                      <a:ext uri="{FF2B5EF4-FFF2-40B4-BE49-F238E27FC236}">
                        <a16:creationId xmlns:a16="http://schemas.microsoft.com/office/drawing/2014/main" id="{D2228D0C-047C-4A2D-9542-8A935554F631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2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27" name="组合 26">
                  <a:extLst>
                    <a:ext uri="{FF2B5EF4-FFF2-40B4-BE49-F238E27FC236}">
                      <a16:creationId xmlns:a16="http://schemas.microsoft.com/office/drawing/2014/main" id="{CC44499C-FEA6-4E96-9950-4830673D3D5F}"/>
                    </a:ext>
                  </a:extLst>
                </p:cNvPr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8" name="文本框 29">
                    <a:extLst>
                      <a:ext uri="{FF2B5EF4-FFF2-40B4-BE49-F238E27FC236}">
                        <a16:creationId xmlns:a16="http://schemas.microsoft.com/office/drawing/2014/main" id="{9644D7A5-CC80-4550-B5BB-5E65FE1027B1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8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此部分内容作为文字排版占位显示</a:t>
                    </a:r>
                  </a:p>
                  <a:p>
                    <a:pPr algn="r"/>
                    <a:r>
                      <a:rPr lang="zh-CN" altLang="en-US" sz="8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9" name="矩形 28">
                    <a:extLst>
                      <a:ext uri="{FF2B5EF4-FFF2-40B4-BE49-F238E27FC236}">
                        <a16:creationId xmlns:a16="http://schemas.microsoft.com/office/drawing/2014/main" id="{91552E43-91F2-4E94-86D1-634CB5DDC5EE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2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23" name="直接连接符 22">
                <a:extLst>
                  <a:ext uri="{FF2B5EF4-FFF2-40B4-BE49-F238E27FC236}">
                    <a16:creationId xmlns:a16="http://schemas.microsoft.com/office/drawing/2014/main" id="{91D293B3-4048-43A4-B682-2741C4CE04F4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直接连接符 23">
                <a:extLst>
                  <a:ext uri="{FF2B5EF4-FFF2-40B4-BE49-F238E27FC236}">
                    <a16:creationId xmlns:a16="http://schemas.microsoft.com/office/drawing/2014/main" id="{0D2945A5-1DD8-48C6-A08D-8DA54453CB11}"/>
                  </a:ext>
                </a:extLst>
              </p:cNvPr>
              <p:cNvCxnSpPr/>
              <p:nvPr/>
            </p:nvCxnSpPr>
            <p:spPr>
              <a:xfrm>
                <a:off x="8472264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7DCD70DB-D8D2-4557-A635-382C35C365D4}"/>
                </a:ext>
              </a:extLst>
            </p:cNvPr>
            <p:cNvGrpSpPr/>
            <p:nvPr/>
          </p:nvGrpSpPr>
          <p:grpSpPr>
            <a:xfrm>
              <a:off x="1307468" y="1736812"/>
              <a:ext cx="2713719" cy="3463424"/>
              <a:chOff x="1307468" y="1697288"/>
              <a:chExt cx="2713719" cy="3463424"/>
            </a:xfrm>
          </p:grpSpPr>
          <p:grpSp>
            <p:nvGrpSpPr>
              <p:cNvPr id="9" name="组合 8">
                <a:extLst>
                  <a:ext uri="{FF2B5EF4-FFF2-40B4-BE49-F238E27FC236}">
                    <a16:creationId xmlns:a16="http://schemas.microsoft.com/office/drawing/2014/main" id="{B83B190F-3112-4192-A6F0-A2CA072F7A04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13" name="组合 12">
                  <a:extLst>
                    <a:ext uri="{FF2B5EF4-FFF2-40B4-BE49-F238E27FC236}">
                      <a16:creationId xmlns:a16="http://schemas.microsoft.com/office/drawing/2014/main" id="{2B1A5232-E7E2-47F9-B986-ECCBABE5CD62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文本框 47">
                    <a:extLst>
                      <a:ext uri="{FF2B5EF4-FFF2-40B4-BE49-F238E27FC236}">
                        <a16:creationId xmlns:a16="http://schemas.microsoft.com/office/drawing/2014/main" id="{F393CB27-481A-4A19-9D5D-266370BAA83D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8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此部分内容作为文字排版占位显示</a:t>
                    </a:r>
                  </a:p>
                  <a:p>
                    <a:r>
                      <a:rPr lang="zh-CN" altLang="en-US" sz="8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1" name="矩形 20">
                    <a:extLst>
                      <a:ext uri="{FF2B5EF4-FFF2-40B4-BE49-F238E27FC236}">
                        <a16:creationId xmlns:a16="http://schemas.microsoft.com/office/drawing/2014/main" id="{2F335358-AFD2-495C-9FC6-A01416173B0F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r>
                      <a:rPr lang="zh-CN" altLang="en-US" sz="1200" b="1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4" name="组合 13">
                  <a:extLst>
                    <a:ext uri="{FF2B5EF4-FFF2-40B4-BE49-F238E27FC236}">
                      <a16:creationId xmlns:a16="http://schemas.microsoft.com/office/drawing/2014/main" id="{036828EA-F4BC-4C5C-AA62-F7845909829D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8" name="文本框 45">
                    <a:extLst>
                      <a:ext uri="{FF2B5EF4-FFF2-40B4-BE49-F238E27FC236}">
                        <a16:creationId xmlns:a16="http://schemas.microsoft.com/office/drawing/2014/main" id="{51979DD3-22A9-40EF-826A-681C2BEC8780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8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此部分内容作为文字排版占位显示</a:t>
                    </a:r>
                  </a:p>
                  <a:p>
                    <a:r>
                      <a:rPr lang="zh-CN" altLang="en-US" sz="8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9" name="矩形 18">
                    <a:extLst>
                      <a:ext uri="{FF2B5EF4-FFF2-40B4-BE49-F238E27FC236}">
                        <a16:creationId xmlns:a16="http://schemas.microsoft.com/office/drawing/2014/main" id="{3DAEB720-4ACA-4BB8-9356-342C27B45B6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r>
                      <a:rPr lang="zh-CN" altLang="en-US" sz="12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5" name="组合 14">
                  <a:extLst>
                    <a:ext uri="{FF2B5EF4-FFF2-40B4-BE49-F238E27FC236}">
                      <a16:creationId xmlns:a16="http://schemas.microsoft.com/office/drawing/2014/main" id="{A366FB7E-C2DC-465D-9C03-A1FC39487A95}"/>
                    </a:ext>
                  </a:extLst>
                </p:cNvPr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6" name="文本框 43">
                    <a:extLst>
                      <a:ext uri="{FF2B5EF4-FFF2-40B4-BE49-F238E27FC236}">
                        <a16:creationId xmlns:a16="http://schemas.microsoft.com/office/drawing/2014/main" id="{229FF0F3-B58D-4010-886A-F71DFD413248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8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此部分内容作为文字排版占位显示</a:t>
                    </a:r>
                  </a:p>
                  <a:p>
                    <a:r>
                      <a:rPr lang="zh-CN" altLang="en-US" sz="8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7" name="矩形 16">
                    <a:extLst>
                      <a:ext uri="{FF2B5EF4-FFF2-40B4-BE49-F238E27FC236}">
                        <a16:creationId xmlns:a16="http://schemas.microsoft.com/office/drawing/2014/main" id="{1BC9004B-7AEB-434A-83BC-40495A723A4B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r>
                      <a:rPr lang="zh-CN" altLang="en-US" sz="1200" b="1">
                        <a:solidFill>
                          <a:schemeClr val="bg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标题文本预设</a:t>
                    </a:r>
                  </a:p>
                </p:txBody>
              </p:sp>
            </p:grpSp>
          </p:grpSp>
          <p:grpSp>
            <p:nvGrpSpPr>
              <p:cNvPr id="10" name="组合 9">
                <a:extLst>
                  <a:ext uri="{FF2B5EF4-FFF2-40B4-BE49-F238E27FC236}">
                    <a16:creationId xmlns:a16="http://schemas.microsoft.com/office/drawing/2014/main" id="{FFD7DFA2-814C-452B-8E66-49AEC945374F}"/>
                  </a:ext>
                </a:extLst>
              </p:cNvPr>
              <p:cNvGrpSpPr/>
              <p:nvPr/>
            </p:nvGrpSpPr>
            <p:grpSpPr>
              <a:xfrm>
                <a:off x="1307468" y="2710116"/>
                <a:ext cx="2448272" cy="1338747"/>
                <a:chOff x="1307468" y="2924944"/>
                <a:chExt cx="2448272" cy="1338747"/>
              </a:xfrm>
            </p:grpSpPr>
            <p:cxnSp>
              <p:nvCxnSpPr>
                <p:cNvPr id="11" name="直接连接符 10">
                  <a:extLst>
                    <a:ext uri="{FF2B5EF4-FFF2-40B4-BE49-F238E27FC236}">
                      <a16:creationId xmlns:a16="http://schemas.microsoft.com/office/drawing/2014/main" id="{F8D0B3F1-C4B0-42B4-9271-E2096D90610B}"/>
                    </a:ext>
                  </a:extLst>
                </p:cNvPr>
                <p:cNvCxnSpPr/>
                <p:nvPr/>
              </p:nvCxnSpPr>
              <p:spPr>
                <a:xfrm>
                  <a:off x="1307468" y="2924944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>
                  <a:extLst>
                    <a:ext uri="{FF2B5EF4-FFF2-40B4-BE49-F238E27FC236}">
                      <a16:creationId xmlns:a16="http://schemas.microsoft.com/office/drawing/2014/main" id="{259EA2EF-7BB3-4AD8-843E-241F7BF8AF0C}"/>
                    </a:ext>
                  </a:extLst>
                </p:cNvPr>
                <p:cNvCxnSpPr/>
                <p:nvPr/>
              </p:nvCxnSpPr>
              <p:spPr>
                <a:xfrm>
                  <a:off x="1307468" y="4263691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7" name="任意多边形: 形状 6">
              <a:extLst>
                <a:ext uri="{FF2B5EF4-FFF2-40B4-BE49-F238E27FC236}">
                  <a16:creationId xmlns:a16="http://schemas.microsoft.com/office/drawing/2014/main" id="{0ADEE247-13CE-45F4-9529-5CB252DB4ECD}"/>
                </a:ext>
              </a:extLst>
            </p:cNvPr>
            <p:cNvSpPr/>
            <p:nvPr/>
          </p:nvSpPr>
          <p:spPr>
            <a:xfrm>
              <a:off x="5488305" y="2688286"/>
              <a:ext cx="1231566" cy="1225782"/>
            </a:xfrm>
            <a:custGeom>
              <a:avLst/>
              <a:gdLst>
                <a:gd name="connsiteX0" fmla="*/ 196850 w 338138"/>
                <a:gd name="connsiteY0" fmla="*/ 301625 h 336550"/>
                <a:gd name="connsiteX1" fmla="*/ 184150 w 338138"/>
                <a:gd name="connsiteY1" fmla="*/ 314325 h 336550"/>
                <a:gd name="connsiteX2" fmla="*/ 196850 w 338138"/>
                <a:gd name="connsiteY2" fmla="*/ 327025 h 336550"/>
                <a:gd name="connsiteX3" fmla="*/ 209550 w 338138"/>
                <a:gd name="connsiteY3" fmla="*/ 314325 h 336550"/>
                <a:gd name="connsiteX4" fmla="*/ 196850 w 338138"/>
                <a:gd name="connsiteY4" fmla="*/ 301625 h 336550"/>
                <a:gd name="connsiteX5" fmla="*/ 140495 w 338138"/>
                <a:gd name="connsiteY5" fmla="*/ 301625 h 336550"/>
                <a:gd name="connsiteX6" fmla="*/ 128588 w 338138"/>
                <a:gd name="connsiteY6" fmla="*/ 314325 h 336550"/>
                <a:gd name="connsiteX7" fmla="*/ 140495 w 338138"/>
                <a:gd name="connsiteY7" fmla="*/ 327025 h 336550"/>
                <a:gd name="connsiteX8" fmla="*/ 152402 w 338138"/>
                <a:gd name="connsiteY8" fmla="*/ 314325 h 336550"/>
                <a:gd name="connsiteX9" fmla="*/ 140495 w 338138"/>
                <a:gd name="connsiteY9" fmla="*/ 301625 h 336550"/>
                <a:gd name="connsiteX10" fmla="*/ 295275 w 338138"/>
                <a:gd name="connsiteY10" fmla="*/ 266700 h 336550"/>
                <a:gd name="connsiteX11" fmla="*/ 282575 w 338138"/>
                <a:gd name="connsiteY11" fmla="*/ 278607 h 336550"/>
                <a:gd name="connsiteX12" fmla="*/ 295275 w 338138"/>
                <a:gd name="connsiteY12" fmla="*/ 290514 h 336550"/>
                <a:gd name="connsiteX13" fmla="*/ 307975 w 338138"/>
                <a:gd name="connsiteY13" fmla="*/ 278607 h 336550"/>
                <a:gd name="connsiteX14" fmla="*/ 295275 w 338138"/>
                <a:gd name="connsiteY14" fmla="*/ 266700 h 336550"/>
                <a:gd name="connsiteX15" fmla="*/ 42863 w 338138"/>
                <a:gd name="connsiteY15" fmla="*/ 266700 h 336550"/>
                <a:gd name="connsiteX16" fmla="*/ 30163 w 338138"/>
                <a:gd name="connsiteY16" fmla="*/ 278607 h 336550"/>
                <a:gd name="connsiteX17" fmla="*/ 42863 w 338138"/>
                <a:gd name="connsiteY17" fmla="*/ 290514 h 336550"/>
                <a:gd name="connsiteX18" fmla="*/ 55563 w 338138"/>
                <a:gd name="connsiteY18" fmla="*/ 278607 h 336550"/>
                <a:gd name="connsiteX19" fmla="*/ 42863 w 338138"/>
                <a:gd name="connsiteY19" fmla="*/ 266700 h 336550"/>
                <a:gd name="connsiteX20" fmla="*/ 219538 w 338138"/>
                <a:gd name="connsiteY20" fmla="*/ 200025 h 336550"/>
                <a:gd name="connsiteX21" fmla="*/ 254805 w 338138"/>
                <a:gd name="connsiteY21" fmla="*/ 200025 h 336550"/>
                <a:gd name="connsiteX22" fmla="*/ 260029 w 338138"/>
                <a:gd name="connsiteY22" fmla="*/ 205303 h 336550"/>
                <a:gd name="connsiteX23" fmla="*/ 260029 w 338138"/>
                <a:gd name="connsiteY23" fmla="*/ 272596 h 336550"/>
                <a:gd name="connsiteX24" fmla="*/ 271785 w 338138"/>
                <a:gd name="connsiteY24" fmla="*/ 272596 h 336550"/>
                <a:gd name="connsiteX25" fmla="*/ 293990 w 338138"/>
                <a:gd name="connsiteY25" fmla="*/ 254124 h 336550"/>
                <a:gd name="connsiteX26" fmla="*/ 317501 w 338138"/>
                <a:gd name="connsiteY26" fmla="*/ 277874 h 336550"/>
                <a:gd name="connsiteX27" fmla="*/ 293990 w 338138"/>
                <a:gd name="connsiteY27" fmla="*/ 301625 h 336550"/>
                <a:gd name="connsiteX28" fmla="*/ 271785 w 338138"/>
                <a:gd name="connsiteY28" fmla="*/ 283152 h 336550"/>
                <a:gd name="connsiteX29" fmla="*/ 254805 w 338138"/>
                <a:gd name="connsiteY29" fmla="*/ 283152 h 336550"/>
                <a:gd name="connsiteX30" fmla="*/ 249580 w 338138"/>
                <a:gd name="connsiteY30" fmla="*/ 277874 h 336550"/>
                <a:gd name="connsiteX31" fmla="*/ 249580 w 338138"/>
                <a:gd name="connsiteY31" fmla="*/ 210581 h 336550"/>
                <a:gd name="connsiteX32" fmla="*/ 219538 w 338138"/>
                <a:gd name="connsiteY32" fmla="*/ 210581 h 336550"/>
                <a:gd name="connsiteX33" fmla="*/ 214313 w 338138"/>
                <a:gd name="connsiteY33" fmla="*/ 205303 h 336550"/>
                <a:gd name="connsiteX34" fmla="*/ 219538 w 338138"/>
                <a:gd name="connsiteY34" fmla="*/ 200025 h 336550"/>
                <a:gd name="connsiteX35" fmla="*/ 162217 w 338138"/>
                <a:gd name="connsiteY35" fmla="*/ 200025 h 336550"/>
                <a:gd name="connsiteX36" fmla="*/ 198081 w 338138"/>
                <a:gd name="connsiteY36" fmla="*/ 200025 h 336550"/>
                <a:gd name="connsiteX37" fmla="*/ 203395 w 338138"/>
                <a:gd name="connsiteY37" fmla="*/ 205276 h 336550"/>
                <a:gd name="connsiteX38" fmla="*/ 203395 w 338138"/>
                <a:gd name="connsiteY38" fmla="*/ 290604 h 336550"/>
                <a:gd name="connsiteX39" fmla="*/ 220663 w 338138"/>
                <a:gd name="connsiteY39" fmla="*/ 312921 h 336550"/>
                <a:gd name="connsiteX40" fmla="*/ 198081 w 338138"/>
                <a:gd name="connsiteY40" fmla="*/ 336550 h 336550"/>
                <a:gd name="connsiteX41" fmla="*/ 174172 w 338138"/>
                <a:gd name="connsiteY41" fmla="*/ 312921 h 336550"/>
                <a:gd name="connsiteX42" fmla="*/ 192768 w 338138"/>
                <a:gd name="connsiteY42" fmla="*/ 290604 h 336550"/>
                <a:gd name="connsiteX43" fmla="*/ 192768 w 338138"/>
                <a:gd name="connsiteY43" fmla="*/ 210527 h 336550"/>
                <a:gd name="connsiteX44" fmla="*/ 162217 w 338138"/>
                <a:gd name="connsiteY44" fmla="*/ 210527 h 336550"/>
                <a:gd name="connsiteX45" fmla="*/ 155575 w 338138"/>
                <a:gd name="connsiteY45" fmla="*/ 205276 h 336550"/>
                <a:gd name="connsiteX46" fmla="*/ 162217 w 338138"/>
                <a:gd name="connsiteY46" fmla="*/ 200025 h 336550"/>
                <a:gd name="connsiteX47" fmla="*/ 103738 w 338138"/>
                <a:gd name="connsiteY47" fmla="*/ 200025 h 336550"/>
                <a:gd name="connsiteX48" fmla="*/ 139603 w 338138"/>
                <a:gd name="connsiteY48" fmla="*/ 200025 h 336550"/>
                <a:gd name="connsiteX49" fmla="*/ 144916 w 338138"/>
                <a:gd name="connsiteY49" fmla="*/ 205276 h 336550"/>
                <a:gd name="connsiteX50" fmla="*/ 144916 w 338138"/>
                <a:gd name="connsiteY50" fmla="*/ 290604 h 336550"/>
                <a:gd name="connsiteX51" fmla="*/ 163513 w 338138"/>
                <a:gd name="connsiteY51" fmla="*/ 312921 h 336550"/>
                <a:gd name="connsiteX52" fmla="*/ 139603 w 338138"/>
                <a:gd name="connsiteY52" fmla="*/ 336550 h 336550"/>
                <a:gd name="connsiteX53" fmla="*/ 117022 w 338138"/>
                <a:gd name="connsiteY53" fmla="*/ 312921 h 336550"/>
                <a:gd name="connsiteX54" fmla="*/ 134290 w 338138"/>
                <a:gd name="connsiteY54" fmla="*/ 290604 h 336550"/>
                <a:gd name="connsiteX55" fmla="*/ 134290 w 338138"/>
                <a:gd name="connsiteY55" fmla="*/ 210527 h 336550"/>
                <a:gd name="connsiteX56" fmla="*/ 103738 w 338138"/>
                <a:gd name="connsiteY56" fmla="*/ 210527 h 336550"/>
                <a:gd name="connsiteX57" fmla="*/ 98425 w 338138"/>
                <a:gd name="connsiteY57" fmla="*/ 205276 h 336550"/>
                <a:gd name="connsiteX58" fmla="*/ 103738 w 338138"/>
                <a:gd name="connsiteY58" fmla="*/ 200025 h 336550"/>
                <a:gd name="connsiteX59" fmla="*/ 256382 w 338138"/>
                <a:gd name="connsiteY59" fmla="*/ 72732 h 336550"/>
                <a:gd name="connsiteX60" fmla="*/ 262996 w 338138"/>
                <a:gd name="connsiteY60" fmla="*/ 75319 h 336550"/>
                <a:gd name="connsiteX61" fmla="*/ 268288 w 338138"/>
                <a:gd name="connsiteY61" fmla="*/ 101189 h 336550"/>
                <a:gd name="connsiteX62" fmla="*/ 262996 w 338138"/>
                <a:gd name="connsiteY62" fmla="*/ 106363 h 336550"/>
                <a:gd name="connsiteX63" fmla="*/ 257705 w 338138"/>
                <a:gd name="connsiteY63" fmla="*/ 101189 h 336550"/>
                <a:gd name="connsiteX64" fmla="*/ 253736 w 338138"/>
                <a:gd name="connsiteY64" fmla="*/ 79199 h 336550"/>
                <a:gd name="connsiteX65" fmla="*/ 256382 w 338138"/>
                <a:gd name="connsiteY65" fmla="*/ 72732 h 336550"/>
                <a:gd name="connsiteX66" fmla="*/ 195792 w 338138"/>
                <a:gd name="connsiteY66" fmla="*/ 28575 h 336550"/>
                <a:gd name="connsiteX67" fmla="*/ 252677 w 338138"/>
                <a:gd name="connsiteY67" fmla="*/ 55622 h 336550"/>
                <a:gd name="connsiteX68" fmla="*/ 251354 w 338138"/>
                <a:gd name="connsiteY68" fmla="*/ 63736 h 336550"/>
                <a:gd name="connsiteX69" fmla="*/ 247385 w 338138"/>
                <a:gd name="connsiteY69" fmla="*/ 65088 h 336550"/>
                <a:gd name="connsiteX70" fmla="*/ 243417 w 338138"/>
                <a:gd name="connsiteY70" fmla="*/ 62383 h 336550"/>
                <a:gd name="connsiteX71" fmla="*/ 195792 w 338138"/>
                <a:gd name="connsiteY71" fmla="*/ 39394 h 336550"/>
                <a:gd name="connsiteX72" fmla="*/ 190500 w 338138"/>
                <a:gd name="connsiteY72" fmla="*/ 33984 h 336550"/>
                <a:gd name="connsiteX73" fmla="*/ 195792 w 338138"/>
                <a:gd name="connsiteY73" fmla="*/ 28575 h 336550"/>
                <a:gd name="connsiteX74" fmla="*/ 195486 w 338138"/>
                <a:gd name="connsiteY74" fmla="*/ 0 h 336550"/>
                <a:gd name="connsiteX75" fmla="*/ 266812 w 338138"/>
                <a:gd name="connsiteY75" fmla="*/ 28977 h 336550"/>
                <a:gd name="connsiteX76" fmla="*/ 297192 w 338138"/>
                <a:gd name="connsiteY76" fmla="*/ 97468 h 336550"/>
                <a:gd name="connsiteX77" fmla="*/ 324930 w 338138"/>
                <a:gd name="connsiteY77" fmla="*/ 115908 h 336550"/>
                <a:gd name="connsiteX78" fmla="*/ 338138 w 338138"/>
                <a:gd name="connsiteY78" fmla="*/ 152788 h 336550"/>
                <a:gd name="connsiteX79" fmla="*/ 280021 w 338138"/>
                <a:gd name="connsiteY79" fmla="*/ 210742 h 336550"/>
                <a:gd name="connsiteX80" fmla="*/ 277379 w 338138"/>
                <a:gd name="connsiteY80" fmla="*/ 210742 h 336550"/>
                <a:gd name="connsiteX81" fmla="*/ 272095 w 338138"/>
                <a:gd name="connsiteY81" fmla="*/ 205474 h 336550"/>
                <a:gd name="connsiteX82" fmla="*/ 277379 w 338138"/>
                <a:gd name="connsiteY82" fmla="*/ 200205 h 336550"/>
                <a:gd name="connsiteX83" fmla="*/ 280021 w 338138"/>
                <a:gd name="connsiteY83" fmla="*/ 200205 h 336550"/>
                <a:gd name="connsiteX84" fmla="*/ 327571 w 338138"/>
                <a:gd name="connsiteY84" fmla="*/ 152788 h 336550"/>
                <a:gd name="connsiteX85" fmla="*/ 290587 w 338138"/>
                <a:gd name="connsiteY85" fmla="*/ 106688 h 336550"/>
                <a:gd name="connsiteX86" fmla="*/ 286625 w 338138"/>
                <a:gd name="connsiteY86" fmla="*/ 101420 h 336550"/>
                <a:gd name="connsiteX87" fmla="*/ 195486 w 338138"/>
                <a:gd name="connsiteY87" fmla="*/ 10537 h 336550"/>
                <a:gd name="connsiteX88" fmla="*/ 114914 w 338138"/>
                <a:gd name="connsiteY88" fmla="*/ 57954 h 336550"/>
                <a:gd name="connsiteX89" fmla="*/ 108310 w 338138"/>
                <a:gd name="connsiteY89" fmla="*/ 60588 h 336550"/>
                <a:gd name="connsiteX90" fmla="*/ 93781 w 338138"/>
                <a:gd name="connsiteY90" fmla="*/ 56637 h 336550"/>
                <a:gd name="connsiteX91" fmla="*/ 58118 w 338138"/>
                <a:gd name="connsiteY91" fmla="*/ 88248 h 336550"/>
                <a:gd name="connsiteX92" fmla="*/ 54155 w 338138"/>
                <a:gd name="connsiteY92" fmla="*/ 93517 h 336550"/>
                <a:gd name="connsiteX93" fmla="*/ 10567 w 338138"/>
                <a:gd name="connsiteY93" fmla="*/ 146203 h 336550"/>
                <a:gd name="connsiteX94" fmla="*/ 64722 w 338138"/>
                <a:gd name="connsiteY94" fmla="*/ 200205 h 336550"/>
                <a:gd name="connsiteX95" fmla="*/ 83214 w 338138"/>
                <a:gd name="connsiteY95" fmla="*/ 200205 h 336550"/>
                <a:gd name="connsiteX96" fmla="*/ 88497 w 338138"/>
                <a:gd name="connsiteY96" fmla="*/ 205474 h 336550"/>
                <a:gd name="connsiteX97" fmla="*/ 88497 w 338138"/>
                <a:gd name="connsiteY97" fmla="*/ 277917 h 336550"/>
                <a:gd name="connsiteX98" fmla="*/ 83214 w 338138"/>
                <a:gd name="connsiteY98" fmla="*/ 283185 h 336550"/>
                <a:gd name="connsiteX99" fmla="*/ 66043 w 338138"/>
                <a:gd name="connsiteY99" fmla="*/ 283185 h 336550"/>
                <a:gd name="connsiteX100" fmla="*/ 43588 w 338138"/>
                <a:gd name="connsiteY100" fmla="*/ 301625 h 336550"/>
                <a:gd name="connsiteX101" fmla="*/ 19813 w 338138"/>
                <a:gd name="connsiteY101" fmla="*/ 277917 h 336550"/>
                <a:gd name="connsiteX102" fmla="*/ 43588 w 338138"/>
                <a:gd name="connsiteY102" fmla="*/ 254208 h 336550"/>
                <a:gd name="connsiteX103" fmla="*/ 66043 w 338138"/>
                <a:gd name="connsiteY103" fmla="*/ 272648 h 336550"/>
                <a:gd name="connsiteX104" fmla="*/ 77930 w 338138"/>
                <a:gd name="connsiteY104" fmla="*/ 272648 h 336550"/>
                <a:gd name="connsiteX105" fmla="*/ 77930 w 338138"/>
                <a:gd name="connsiteY105" fmla="*/ 210742 h 336550"/>
                <a:gd name="connsiteX106" fmla="*/ 64722 w 338138"/>
                <a:gd name="connsiteY106" fmla="*/ 210742 h 336550"/>
                <a:gd name="connsiteX107" fmla="*/ 0 w 338138"/>
                <a:gd name="connsiteY107" fmla="*/ 146203 h 336550"/>
                <a:gd name="connsiteX108" fmla="*/ 48872 w 338138"/>
                <a:gd name="connsiteY108" fmla="*/ 82980 h 336550"/>
                <a:gd name="connsiteX109" fmla="*/ 93781 w 338138"/>
                <a:gd name="connsiteY109" fmla="*/ 46100 h 336550"/>
                <a:gd name="connsiteX110" fmla="*/ 108310 w 338138"/>
                <a:gd name="connsiteY110" fmla="*/ 48734 h 336550"/>
                <a:gd name="connsiteX111" fmla="*/ 195486 w 338138"/>
                <a:gd name="connsiteY111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338138" h="336550">
                  <a:moveTo>
                    <a:pt x="196850" y="301625"/>
                  </a:moveTo>
                  <a:cubicBezTo>
                    <a:pt x="189836" y="301625"/>
                    <a:pt x="184150" y="307311"/>
                    <a:pt x="184150" y="314325"/>
                  </a:cubicBezTo>
                  <a:cubicBezTo>
                    <a:pt x="184150" y="321339"/>
                    <a:pt x="189836" y="327025"/>
                    <a:pt x="196850" y="327025"/>
                  </a:cubicBezTo>
                  <a:cubicBezTo>
                    <a:pt x="203864" y="327025"/>
                    <a:pt x="209550" y="321339"/>
                    <a:pt x="209550" y="314325"/>
                  </a:cubicBezTo>
                  <a:cubicBezTo>
                    <a:pt x="209550" y="307311"/>
                    <a:pt x="203864" y="301625"/>
                    <a:pt x="196850" y="301625"/>
                  </a:cubicBezTo>
                  <a:close/>
                  <a:moveTo>
                    <a:pt x="140495" y="301625"/>
                  </a:moveTo>
                  <a:cubicBezTo>
                    <a:pt x="133919" y="301625"/>
                    <a:pt x="128588" y="307311"/>
                    <a:pt x="128588" y="314325"/>
                  </a:cubicBezTo>
                  <a:cubicBezTo>
                    <a:pt x="128588" y="321339"/>
                    <a:pt x="133919" y="327025"/>
                    <a:pt x="140495" y="327025"/>
                  </a:cubicBezTo>
                  <a:cubicBezTo>
                    <a:pt x="147071" y="327025"/>
                    <a:pt x="152402" y="321339"/>
                    <a:pt x="152402" y="314325"/>
                  </a:cubicBezTo>
                  <a:cubicBezTo>
                    <a:pt x="152402" y="307311"/>
                    <a:pt x="147071" y="301625"/>
                    <a:pt x="140495" y="301625"/>
                  </a:cubicBezTo>
                  <a:close/>
                  <a:moveTo>
                    <a:pt x="295275" y="266700"/>
                  </a:moveTo>
                  <a:cubicBezTo>
                    <a:pt x="288261" y="266700"/>
                    <a:pt x="282575" y="272031"/>
                    <a:pt x="282575" y="278607"/>
                  </a:cubicBezTo>
                  <a:cubicBezTo>
                    <a:pt x="282575" y="285183"/>
                    <a:pt x="288261" y="290514"/>
                    <a:pt x="295275" y="290514"/>
                  </a:cubicBezTo>
                  <a:cubicBezTo>
                    <a:pt x="302289" y="290514"/>
                    <a:pt x="307975" y="285183"/>
                    <a:pt x="307975" y="278607"/>
                  </a:cubicBezTo>
                  <a:cubicBezTo>
                    <a:pt x="307975" y="272031"/>
                    <a:pt x="302289" y="266700"/>
                    <a:pt x="295275" y="266700"/>
                  </a:cubicBezTo>
                  <a:close/>
                  <a:moveTo>
                    <a:pt x="42863" y="266700"/>
                  </a:moveTo>
                  <a:cubicBezTo>
                    <a:pt x="35849" y="266700"/>
                    <a:pt x="30163" y="272031"/>
                    <a:pt x="30163" y="278607"/>
                  </a:cubicBezTo>
                  <a:cubicBezTo>
                    <a:pt x="30163" y="285183"/>
                    <a:pt x="35849" y="290514"/>
                    <a:pt x="42863" y="290514"/>
                  </a:cubicBezTo>
                  <a:cubicBezTo>
                    <a:pt x="49877" y="290514"/>
                    <a:pt x="55563" y="285183"/>
                    <a:pt x="55563" y="278607"/>
                  </a:cubicBezTo>
                  <a:cubicBezTo>
                    <a:pt x="55563" y="272031"/>
                    <a:pt x="49877" y="266700"/>
                    <a:pt x="42863" y="266700"/>
                  </a:cubicBezTo>
                  <a:close/>
                  <a:moveTo>
                    <a:pt x="219538" y="200025"/>
                  </a:moveTo>
                  <a:cubicBezTo>
                    <a:pt x="219538" y="200025"/>
                    <a:pt x="219538" y="200025"/>
                    <a:pt x="254805" y="200025"/>
                  </a:cubicBezTo>
                  <a:cubicBezTo>
                    <a:pt x="258723" y="200025"/>
                    <a:pt x="260029" y="201344"/>
                    <a:pt x="260029" y="205303"/>
                  </a:cubicBezTo>
                  <a:cubicBezTo>
                    <a:pt x="260029" y="205303"/>
                    <a:pt x="260029" y="205303"/>
                    <a:pt x="260029" y="272596"/>
                  </a:cubicBezTo>
                  <a:cubicBezTo>
                    <a:pt x="260029" y="272596"/>
                    <a:pt x="260029" y="272596"/>
                    <a:pt x="271785" y="272596"/>
                  </a:cubicBezTo>
                  <a:cubicBezTo>
                    <a:pt x="274397" y="262041"/>
                    <a:pt x="283540" y="254124"/>
                    <a:pt x="293990" y="254124"/>
                  </a:cubicBezTo>
                  <a:cubicBezTo>
                    <a:pt x="307052" y="254124"/>
                    <a:pt x="317501" y="264680"/>
                    <a:pt x="317501" y="277874"/>
                  </a:cubicBezTo>
                  <a:cubicBezTo>
                    <a:pt x="317501" y="291069"/>
                    <a:pt x="307052" y="301625"/>
                    <a:pt x="293990" y="301625"/>
                  </a:cubicBezTo>
                  <a:cubicBezTo>
                    <a:pt x="283540" y="301625"/>
                    <a:pt x="274397" y="293708"/>
                    <a:pt x="271785" y="283152"/>
                  </a:cubicBezTo>
                  <a:cubicBezTo>
                    <a:pt x="271785" y="283152"/>
                    <a:pt x="271785" y="283152"/>
                    <a:pt x="254805" y="283152"/>
                  </a:cubicBezTo>
                  <a:cubicBezTo>
                    <a:pt x="252192" y="283152"/>
                    <a:pt x="249580" y="280513"/>
                    <a:pt x="249580" y="277874"/>
                  </a:cubicBezTo>
                  <a:cubicBezTo>
                    <a:pt x="249580" y="277874"/>
                    <a:pt x="249580" y="277874"/>
                    <a:pt x="249580" y="210581"/>
                  </a:cubicBezTo>
                  <a:cubicBezTo>
                    <a:pt x="249580" y="210581"/>
                    <a:pt x="249580" y="210581"/>
                    <a:pt x="219538" y="210581"/>
                  </a:cubicBezTo>
                  <a:cubicBezTo>
                    <a:pt x="216925" y="210581"/>
                    <a:pt x="214313" y="207942"/>
                    <a:pt x="214313" y="205303"/>
                  </a:cubicBezTo>
                  <a:cubicBezTo>
                    <a:pt x="214313" y="201344"/>
                    <a:pt x="216925" y="200025"/>
                    <a:pt x="219538" y="200025"/>
                  </a:cubicBezTo>
                  <a:close/>
                  <a:moveTo>
                    <a:pt x="162217" y="200025"/>
                  </a:moveTo>
                  <a:cubicBezTo>
                    <a:pt x="162217" y="200025"/>
                    <a:pt x="162217" y="200025"/>
                    <a:pt x="198081" y="200025"/>
                  </a:cubicBezTo>
                  <a:cubicBezTo>
                    <a:pt x="200738" y="200025"/>
                    <a:pt x="203395" y="201338"/>
                    <a:pt x="203395" y="205276"/>
                  </a:cubicBezTo>
                  <a:cubicBezTo>
                    <a:pt x="203395" y="205276"/>
                    <a:pt x="203395" y="205276"/>
                    <a:pt x="203395" y="290604"/>
                  </a:cubicBezTo>
                  <a:cubicBezTo>
                    <a:pt x="214021" y="293230"/>
                    <a:pt x="220663" y="302419"/>
                    <a:pt x="220663" y="312921"/>
                  </a:cubicBezTo>
                  <a:cubicBezTo>
                    <a:pt x="220663" y="326048"/>
                    <a:pt x="211365" y="336550"/>
                    <a:pt x="198081" y="336550"/>
                  </a:cubicBezTo>
                  <a:cubicBezTo>
                    <a:pt x="184798" y="336550"/>
                    <a:pt x="174172" y="326048"/>
                    <a:pt x="174172" y="312921"/>
                  </a:cubicBezTo>
                  <a:cubicBezTo>
                    <a:pt x="174172" y="302419"/>
                    <a:pt x="182142" y="293230"/>
                    <a:pt x="192768" y="290604"/>
                  </a:cubicBezTo>
                  <a:cubicBezTo>
                    <a:pt x="192768" y="290604"/>
                    <a:pt x="192768" y="290604"/>
                    <a:pt x="192768" y="210527"/>
                  </a:cubicBezTo>
                  <a:cubicBezTo>
                    <a:pt x="192768" y="210527"/>
                    <a:pt x="192768" y="210527"/>
                    <a:pt x="162217" y="210527"/>
                  </a:cubicBezTo>
                  <a:cubicBezTo>
                    <a:pt x="158232" y="210527"/>
                    <a:pt x="155575" y="207901"/>
                    <a:pt x="155575" y="205276"/>
                  </a:cubicBezTo>
                  <a:cubicBezTo>
                    <a:pt x="155575" y="201338"/>
                    <a:pt x="158232" y="200025"/>
                    <a:pt x="162217" y="200025"/>
                  </a:cubicBezTo>
                  <a:close/>
                  <a:moveTo>
                    <a:pt x="103738" y="200025"/>
                  </a:moveTo>
                  <a:cubicBezTo>
                    <a:pt x="103738" y="200025"/>
                    <a:pt x="103738" y="200025"/>
                    <a:pt x="139603" y="200025"/>
                  </a:cubicBezTo>
                  <a:cubicBezTo>
                    <a:pt x="142260" y="200025"/>
                    <a:pt x="144916" y="201338"/>
                    <a:pt x="144916" y="205276"/>
                  </a:cubicBezTo>
                  <a:cubicBezTo>
                    <a:pt x="144916" y="205276"/>
                    <a:pt x="144916" y="205276"/>
                    <a:pt x="144916" y="290604"/>
                  </a:cubicBezTo>
                  <a:cubicBezTo>
                    <a:pt x="155543" y="293230"/>
                    <a:pt x="163513" y="302419"/>
                    <a:pt x="163513" y="312921"/>
                  </a:cubicBezTo>
                  <a:cubicBezTo>
                    <a:pt x="163513" y="326048"/>
                    <a:pt x="152886" y="336550"/>
                    <a:pt x="139603" y="336550"/>
                  </a:cubicBezTo>
                  <a:cubicBezTo>
                    <a:pt x="126320" y="336550"/>
                    <a:pt x="117022" y="326048"/>
                    <a:pt x="117022" y="312921"/>
                  </a:cubicBezTo>
                  <a:cubicBezTo>
                    <a:pt x="117022" y="302419"/>
                    <a:pt x="123663" y="293230"/>
                    <a:pt x="134290" y="290604"/>
                  </a:cubicBezTo>
                  <a:cubicBezTo>
                    <a:pt x="134290" y="290604"/>
                    <a:pt x="134290" y="290604"/>
                    <a:pt x="134290" y="210527"/>
                  </a:cubicBezTo>
                  <a:cubicBezTo>
                    <a:pt x="134290" y="210527"/>
                    <a:pt x="134290" y="210527"/>
                    <a:pt x="103738" y="210527"/>
                  </a:cubicBezTo>
                  <a:cubicBezTo>
                    <a:pt x="101082" y="210527"/>
                    <a:pt x="98425" y="207901"/>
                    <a:pt x="98425" y="205276"/>
                  </a:cubicBezTo>
                  <a:cubicBezTo>
                    <a:pt x="98425" y="201338"/>
                    <a:pt x="101082" y="200025"/>
                    <a:pt x="103738" y="200025"/>
                  </a:cubicBezTo>
                  <a:close/>
                  <a:moveTo>
                    <a:pt x="256382" y="72732"/>
                  </a:moveTo>
                  <a:cubicBezTo>
                    <a:pt x="259028" y="71438"/>
                    <a:pt x="262996" y="72732"/>
                    <a:pt x="262996" y="75319"/>
                  </a:cubicBezTo>
                  <a:cubicBezTo>
                    <a:pt x="266965" y="84373"/>
                    <a:pt x="268288" y="92134"/>
                    <a:pt x="268288" y="101189"/>
                  </a:cubicBezTo>
                  <a:cubicBezTo>
                    <a:pt x="268288" y="103776"/>
                    <a:pt x="265642" y="106363"/>
                    <a:pt x="262996" y="106363"/>
                  </a:cubicBezTo>
                  <a:cubicBezTo>
                    <a:pt x="260351" y="106363"/>
                    <a:pt x="257705" y="103776"/>
                    <a:pt x="257705" y="101189"/>
                  </a:cubicBezTo>
                  <a:cubicBezTo>
                    <a:pt x="257705" y="93428"/>
                    <a:pt x="256382" y="86960"/>
                    <a:pt x="253736" y="79199"/>
                  </a:cubicBezTo>
                  <a:cubicBezTo>
                    <a:pt x="252413" y="76612"/>
                    <a:pt x="253736" y="74025"/>
                    <a:pt x="256382" y="72732"/>
                  </a:cubicBezTo>
                  <a:close/>
                  <a:moveTo>
                    <a:pt x="195792" y="28575"/>
                  </a:moveTo>
                  <a:cubicBezTo>
                    <a:pt x="216958" y="28575"/>
                    <a:pt x="238125" y="38041"/>
                    <a:pt x="252677" y="55622"/>
                  </a:cubicBezTo>
                  <a:cubicBezTo>
                    <a:pt x="254000" y="58326"/>
                    <a:pt x="254000" y="61031"/>
                    <a:pt x="251354" y="63736"/>
                  </a:cubicBezTo>
                  <a:cubicBezTo>
                    <a:pt x="250031" y="63736"/>
                    <a:pt x="248708" y="65088"/>
                    <a:pt x="247385" y="65088"/>
                  </a:cubicBezTo>
                  <a:cubicBezTo>
                    <a:pt x="246063" y="65088"/>
                    <a:pt x="244740" y="63736"/>
                    <a:pt x="243417" y="62383"/>
                  </a:cubicBezTo>
                  <a:cubicBezTo>
                    <a:pt x="231510" y="47508"/>
                    <a:pt x="214313" y="39394"/>
                    <a:pt x="195792" y="39394"/>
                  </a:cubicBezTo>
                  <a:cubicBezTo>
                    <a:pt x="191823" y="39394"/>
                    <a:pt x="190500" y="36689"/>
                    <a:pt x="190500" y="33984"/>
                  </a:cubicBezTo>
                  <a:cubicBezTo>
                    <a:pt x="190500" y="31280"/>
                    <a:pt x="191823" y="28575"/>
                    <a:pt x="195792" y="28575"/>
                  </a:cubicBezTo>
                  <a:close/>
                  <a:moveTo>
                    <a:pt x="195486" y="0"/>
                  </a:moveTo>
                  <a:cubicBezTo>
                    <a:pt x="221903" y="0"/>
                    <a:pt x="248320" y="10537"/>
                    <a:pt x="266812" y="28977"/>
                  </a:cubicBezTo>
                  <a:cubicBezTo>
                    <a:pt x="285304" y="47417"/>
                    <a:pt x="295871" y="71126"/>
                    <a:pt x="297192" y="97468"/>
                  </a:cubicBezTo>
                  <a:cubicBezTo>
                    <a:pt x="307758" y="100103"/>
                    <a:pt x="318325" y="106688"/>
                    <a:pt x="324930" y="115908"/>
                  </a:cubicBezTo>
                  <a:cubicBezTo>
                    <a:pt x="334175" y="126445"/>
                    <a:pt x="338138" y="139617"/>
                    <a:pt x="338138" y="152788"/>
                  </a:cubicBezTo>
                  <a:cubicBezTo>
                    <a:pt x="338138" y="184400"/>
                    <a:pt x="311721" y="210742"/>
                    <a:pt x="280021" y="210742"/>
                  </a:cubicBezTo>
                  <a:cubicBezTo>
                    <a:pt x="280021" y="210742"/>
                    <a:pt x="280021" y="210742"/>
                    <a:pt x="277379" y="210742"/>
                  </a:cubicBezTo>
                  <a:cubicBezTo>
                    <a:pt x="273416" y="210742"/>
                    <a:pt x="272095" y="208108"/>
                    <a:pt x="272095" y="205474"/>
                  </a:cubicBezTo>
                  <a:cubicBezTo>
                    <a:pt x="272095" y="201522"/>
                    <a:pt x="273416" y="200205"/>
                    <a:pt x="277379" y="200205"/>
                  </a:cubicBezTo>
                  <a:cubicBezTo>
                    <a:pt x="277379" y="200205"/>
                    <a:pt x="277379" y="200205"/>
                    <a:pt x="280021" y="200205"/>
                  </a:cubicBezTo>
                  <a:cubicBezTo>
                    <a:pt x="306438" y="200205"/>
                    <a:pt x="327571" y="177814"/>
                    <a:pt x="327571" y="152788"/>
                  </a:cubicBezTo>
                  <a:cubicBezTo>
                    <a:pt x="327571" y="130397"/>
                    <a:pt x="311721" y="110640"/>
                    <a:pt x="290587" y="106688"/>
                  </a:cubicBezTo>
                  <a:cubicBezTo>
                    <a:pt x="287946" y="105371"/>
                    <a:pt x="286625" y="104054"/>
                    <a:pt x="286625" y="101420"/>
                  </a:cubicBezTo>
                  <a:cubicBezTo>
                    <a:pt x="286625" y="51368"/>
                    <a:pt x="245678" y="10537"/>
                    <a:pt x="195486" y="10537"/>
                  </a:cubicBezTo>
                  <a:cubicBezTo>
                    <a:pt x="162465" y="10537"/>
                    <a:pt x="130764" y="28977"/>
                    <a:pt x="114914" y="57954"/>
                  </a:cubicBezTo>
                  <a:cubicBezTo>
                    <a:pt x="113593" y="60588"/>
                    <a:pt x="110952" y="61906"/>
                    <a:pt x="108310" y="60588"/>
                  </a:cubicBezTo>
                  <a:cubicBezTo>
                    <a:pt x="104347" y="57954"/>
                    <a:pt x="99064" y="56637"/>
                    <a:pt x="93781" y="56637"/>
                  </a:cubicBezTo>
                  <a:cubicBezTo>
                    <a:pt x="76609" y="56637"/>
                    <a:pt x="60759" y="71126"/>
                    <a:pt x="58118" y="88248"/>
                  </a:cubicBezTo>
                  <a:cubicBezTo>
                    <a:pt x="58118" y="90883"/>
                    <a:pt x="56797" y="92200"/>
                    <a:pt x="54155" y="93517"/>
                  </a:cubicBezTo>
                  <a:cubicBezTo>
                    <a:pt x="29059" y="97468"/>
                    <a:pt x="10567" y="119860"/>
                    <a:pt x="10567" y="146203"/>
                  </a:cubicBezTo>
                  <a:cubicBezTo>
                    <a:pt x="10567" y="175180"/>
                    <a:pt x="35663" y="200205"/>
                    <a:pt x="64722" y="200205"/>
                  </a:cubicBezTo>
                  <a:cubicBezTo>
                    <a:pt x="64722" y="200205"/>
                    <a:pt x="64722" y="200205"/>
                    <a:pt x="83214" y="200205"/>
                  </a:cubicBezTo>
                  <a:cubicBezTo>
                    <a:pt x="85855" y="200205"/>
                    <a:pt x="88497" y="201522"/>
                    <a:pt x="88497" y="205474"/>
                  </a:cubicBezTo>
                  <a:cubicBezTo>
                    <a:pt x="88497" y="205474"/>
                    <a:pt x="88497" y="205474"/>
                    <a:pt x="88497" y="277917"/>
                  </a:cubicBezTo>
                  <a:cubicBezTo>
                    <a:pt x="88497" y="280551"/>
                    <a:pt x="85855" y="283185"/>
                    <a:pt x="83214" y="283185"/>
                  </a:cubicBezTo>
                  <a:cubicBezTo>
                    <a:pt x="83214" y="283185"/>
                    <a:pt x="83214" y="283185"/>
                    <a:pt x="66043" y="283185"/>
                  </a:cubicBezTo>
                  <a:cubicBezTo>
                    <a:pt x="63401" y="293722"/>
                    <a:pt x="54155" y="301625"/>
                    <a:pt x="43588" y="301625"/>
                  </a:cubicBezTo>
                  <a:cubicBezTo>
                    <a:pt x="30380" y="301625"/>
                    <a:pt x="19813" y="291088"/>
                    <a:pt x="19813" y="277917"/>
                  </a:cubicBezTo>
                  <a:cubicBezTo>
                    <a:pt x="19813" y="264745"/>
                    <a:pt x="30380" y="254208"/>
                    <a:pt x="43588" y="254208"/>
                  </a:cubicBezTo>
                  <a:cubicBezTo>
                    <a:pt x="54155" y="254208"/>
                    <a:pt x="63401" y="262111"/>
                    <a:pt x="66043" y="272648"/>
                  </a:cubicBezTo>
                  <a:cubicBezTo>
                    <a:pt x="66043" y="272648"/>
                    <a:pt x="66043" y="272648"/>
                    <a:pt x="77930" y="272648"/>
                  </a:cubicBezTo>
                  <a:cubicBezTo>
                    <a:pt x="77930" y="272648"/>
                    <a:pt x="77930" y="272648"/>
                    <a:pt x="77930" y="210742"/>
                  </a:cubicBezTo>
                  <a:cubicBezTo>
                    <a:pt x="77930" y="210742"/>
                    <a:pt x="77930" y="210742"/>
                    <a:pt x="64722" y="210742"/>
                  </a:cubicBezTo>
                  <a:cubicBezTo>
                    <a:pt x="29059" y="210742"/>
                    <a:pt x="0" y="181765"/>
                    <a:pt x="0" y="146203"/>
                  </a:cubicBezTo>
                  <a:cubicBezTo>
                    <a:pt x="0" y="115908"/>
                    <a:pt x="19813" y="90883"/>
                    <a:pt x="48872" y="82980"/>
                  </a:cubicBezTo>
                  <a:cubicBezTo>
                    <a:pt x="52834" y="61906"/>
                    <a:pt x="72647" y="46100"/>
                    <a:pt x="93781" y="46100"/>
                  </a:cubicBezTo>
                  <a:cubicBezTo>
                    <a:pt x="99064" y="46100"/>
                    <a:pt x="103026" y="47417"/>
                    <a:pt x="108310" y="48734"/>
                  </a:cubicBezTo>
                  <a:cubicBezTo>
                    <a:pt x="126802" y="18440"/>
                    <a:pt x="159823" y="0"/>
                    <a:pt x="195486" y="0"/>
                  </a:cubicBezTo>
                  <a:close/>
                </a:path>
              </a:pathLst>
            </a:custGeom>
            <a:solidFill>
              <a:srgbClr val="D857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文本框 53">
              <a:extLst>
                <a:ext uri="{FF2B5EF4-FFF2-40B4-BE49-F238E27FC236}">
                  <a16:creationId xmlns:a16="http://schemas.microsoft.com/office/drawing/2014/main" id="{1C9B2EF0-0BD7-48D4-B91A-8768AB9B6444}"/>
                </a:ext>
              </a:extLst>
            </p:cNvPr>
            <p:cNvSpPr txBox="1"/>
            <p:nvPr/>
          </p:nvSpPr>
          <p:spPr>
            <a:xfrm>
              <a:off x="5438687" y="4002535"/>
              <a:ext cx="14319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916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44604" y="1036023"/>
            <a:ext cx="3625371" cy="368694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4" tIns="32517" rIns="65034" bIns="32517" rtlCol="0" anchor="ctr"/>
          <a:lstStyle/>
          <a:p>
            <a:pPr algn="ctr"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 noEditPoints="1"/>
          </p:cNvSpPr>
          <p:nvPr/>
        </p:nvSpPr>
        <p:spPr bwMode="auto">
          <a:xfrm>
            <a:off x="4572796" y="1230281"/>
            <a:ext cx="566241" cy="368219"/>
          </a:xfrm>
          <a:custGeom>
            <a:avLst/>
            <a:gdLst>
              <a:gd name="T0" fmla="*/ 13 w 94"/>
              <a:gd name="T1" fmla="*/ 0 h 61"/>
              <a:gd name="T2" fmla="*/ 82 w 94"/>
              <a:gd name="T3" fmla="*/ 0 h 61"/>
              <a:gd name="T4" fmla="*/ 89 w 94"/>
              <a:gd name="T5" fmla="*/ 2 h 61"/>
              <a:gd name="T6" fmla="*/ 47 w 94"/>
              <a:gd name="T7" fmla="*/ 33 h 61"/>
              <a:gd name="T8" fmla="*/ 6 w 94"/>
              <a:gd name="T9" fmla="*/ 2 h 61"/>
              <a:gd name="T10" fmla="*/ 13 w 94"/>
              <a:gd name="T11" fmla="*/ 0 h 61"/>
              <a:gd name="T12" fmla="*/ 94 w 94"/>
              <a:gd name="T13" fmla="*/ 9 h 61"/>
              <a:gd name="T14" fmla="*/ 67 w 94"/>
              <a:gd name="T15" fmla="*/ 29 h 61"/>
              <a:gd name="T16" fmla="*/ 93 w 94"/>
              <a:gd name="T17" fmla="*/ 53 h 61"/>
              <a:gd name="T18" fmla="*/ 94 w 94"/>
              <a:gd name="T19" fmla="*/ 48 h 61"/>
              <a:gd name="T20" fmla="*/ 94 w 94"/>
              <a:gd name="T21" fmla="*/ 12 h 61"/>
              <a:gd name="T22" fmla="*/ 94 w 94"/>
              <a:gd name="T23" fmla="*/ 9 h 61"/>
              <a:gd name="T24" fmla="*/ 87 w 94"/>
              <a:gd name="T25" fmla="*/ 60 h 61"/>
              <a:gd name="T26" fmla="*/ 82 w 94"/>
              <a:gd name="T27" fmla="*/ 61 h 61"/>
              <a:gd name="T28" fmla="*/ 13 w 94"/>
              <a:gd name="T29" fmla="*/ 61 h 61"/>
              <a:gd name="T30" fmla="*/ 6 w 94"/>
              <a:gd name="T31" fmla="*/ 59 h 61"/>
              <a:gd name="T32" fmla="*/ 34 w 94"/>
              <a:gd name="T33" fmla="*/ 34 h 61"/>
              <a:gd name="T34" fmla="*/ 44 w 94"/>
              <a:gd name="T35" fmla="*/ 42 h 61"/>
              <a:gd name="T36" fmla="*/ 47 w 94"/>
              <a:gd name="T37" fmla="*/ 44 h 61"/>
              <a:gd name="T38" fmla="*/ 50 w 94"/>
              <a:gd name="T39" fmla="*/ 42 h 61"/>
              <a:gd name="T40" fmla="*/ 60 w 94"/>
              <a:gd name="T41" fmla="*/ 35 h 61"/>
              <a:gd name="T42" fmla="*/ 87 w 94"/>
              <a:gd name="T43" fmla="*/ 60 h 61"/>
              <a:gd name="T44" fmla="*/ 1 w 94"/>
              <a:gd name="T45" fmla="*/ 52 h 61"/>
              <a:gd name="T46" fmla="*/ 27 w 94"/>
              <a:gd name="T47" fmla="*/ 29 h 61"/>
              <a:gd name="T48" fmla="*/ 1 w 94"/>
              <a:gd name="T49" fmla="*/ 9 h 61"/>
              <a:gd name="T50" fmla="*/ 0 w 94"/>
              <a:gd name="T51" fmla="*/ 12 h 61"/>
              <a:gd name="T52" fmla="*/ 0 w 94"/>
              <a:gd name="T53" fmla="*/ 48 h 61"/>
              <a:gd name="T54" fmla="*/ 1 w 94"/>
              <a:gd name="T55" fmla="*/ 52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94" h="61">
                <a:moveTo>
                  <a:pt x="13" y="0"/>
                </a:moveTo>
                <a:cubicBezTo>
                  <a:pt x="82" y="0"/>
                  <a:pt x="82" y="0"/>
                  <a:pt x="82" y="0"/>
                </a:cubicBezTo>
                <a:cubicBezTo>
                  <a:pt x="84" y="0"/>
                  <a:pt x="87" y="1"/>
                  <a:pt x="89" y="2"/>
                </a:cubicBezTo>
                <a:cubicBezTo>
                  <a:pt x="47" y="33"/>
                  <a:pt x="47" y="33"/>
                  <a:pt x="47" y="33"/>
                </a:cubicBezTo>
                <a:cubicBezTo>
                  <a:pt x="6" y="2"/>
                  <a:pt x="6" y="2"/>
                  <a:pt x="6" y="2"/>
                </a:cubicBezTo>
                <a:cubicBezTo>
                  <a:pt x="8" y="1"/>
                  <a:pt x="10" y="0"/>
                  <a:pt x="13" y="0"/>
                </a:cubicBezTo>
                <a:close/>
                <a:moveTo>
                  <a:pt x="94" y="9"/>
                </a:moveTo>
                <a:cubicBezTo>
                  <a:pt x="67" y="29"/>
                  <a:pt x="67" y="29"/>
                  <a:pt x="67" y="29"/>
                </a:cubicBezTo>
                <a:cubicBezTo>
                  <a:pt x="93" y="53"/>
                  <a:pt x="93" y="53"/>
                  <a:pt x="93" y="53"/>
                </a:cubicBezTo>
                <a:cubicBezTo>
                  <a:pt x="94" y="52"/>
                  <a:pt x="94" y="50"/>
                  <a:pt x="94" y="48"/>
                </a:cubicBezTo>
                <a:cubicBezTo>
                  <a:pt x="94" y="12"/>
                  <a:pt x="94" y="12"/>
                  <a:pt x="94" y="12"/>
                </a:cubicBezTo>
                <a:cubicBezTo>
                  <a:pt x="94" y="11"/>
                  <a:pt x="94" y="10"/>
                  <a:pt x="94" y="9"/>
                </a:cubicBezTo>
                <a:close/>
                <a:moveTo>
                  <a:pt x="87" y="60"/>
                </a:moveTo>
                <a:cubicBezTo>
                  <a:pt x="85" y="60"/>
                  <a:pt x="84" y="61"/>
                  <a:pt x="82" y="61"/>
                </a:cubicBezTo>
                <a:cubicBezTo>
                  <a:pt x="13" y="61"/>
                  <a:pt x="13" y="61"/>
                  <a:pt x="13" y="61"/>
                </a:cubicBezTo>
                <a:cubicBezTo>
                  <a:pt x="10" y="61"/>
                  <a:pt x="8" y="60"/>
                  <a:pt x="6" y="59"/>
                </a:cubicBezTo>
                <a:cubicBezTo>
                  <a:pt x="34" y="34"/>
                  <a:pt x="34" y="34"/>
                  <a:pt x="34" y="34"/>
                </a:cubicBezTo>
                <a:cubicBezTo>
                  <a:pt x="44" y="42"/>
                  <a:pt x="44" y="42"/>
                  <a:pt x="44" y="42"/>
                </a:cubicBezTo>
                <a:cubicBezTo>
                  <a:pt x="47" y="44"/>
                  <a:pt x="47" y="44"/>
                  <a:pt x="47" y="44"/>
                </a:cubicBezTo>
                <a:cubicBezTo>
                  <a:pt x="50" y="42"/>
                  <a:pt x="50" y="42"/>
                  <a:pt x="50" y="42"/>
                </a:cubicBezTo>
                <a:cubicBezTo>
                  <a:pt x="60" y="35"/>
                  <a:pt x="60" y="35"/>
                  <a:pt x="60" y="35"/>
                </a:cubicBezTo>
                <a:cubicBezTo>
                  <a:pt x="87" y="60"/>
                  <a:pt x="87" y="60"/>
                  <a:pt x="87" y="60"/>
                </a:cubicBezTo>
                <a:close/>
                <a:moveTo>
                  <a:pt x="1" y="52"/>
                </a:moveTo>
                <a:cubicBezTo>
                  <a:pt x="27" y="29"/>
                  <a:pt x="27" y="29"/>
                  <a:pt x="27" y="29"/>
                </a:cubicBezTo>
                <a:cubicBezTo>
                  <a:pt x="1" y="9"/>
                  <a:pt x="1" y="9"/>
                  <a:pt x="1" y="9"/>
                </a:cubicBezTo>
                <a:cubicBezTo>
                  <a:pt x="0" y="10"/>
                  <a:pt x="0" y="11"/>
                  <a:pt x="0" y="12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9"/>
                  <a:pt x="0" y="51"/>
                  <a:pt x="1" y="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68587" tIns="34294" rIns="68587" bIns="34294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zh-CN" altLang="en-US" sz="13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 noEditPoints="1"/>
          </p:cNvSpPr>
          <p:nvPr/>
        </p:nvSpPr>
        <p:spPr bwMode="auto">
          <a:xfrm>
            <a:off x="4572795" y="2365628"/>
            <a:ext cx="504877" cy="577434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68587" tIns="34294" rIns="68587" bIns="34294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zh-CN" altLang="en-US" sz="13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32219" y="1314184"/>
            <a:ext cx="1616108" cy="2770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796" y="1660493"/>
            <a:ext cx="3752600" cy="4155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32219" y="2617173"/>
            <a:ext cx="1616108" cy="2770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4572795" y="3582762"/>
            <a:ext cx="510456" cy="468641"/>
          </a:xfrm>
          <a:custGeom>
            <a:avLst/>
            <a:gdLst>
              <a:gd name="T0" fmla="*/ 29 w 85"/>
              <a:gd name="T1" fmla="*/ 0 h 78"/>
              <a:gd name="T2" fmla="*/ 34 w 85"/>
              <a:gd name="T3" fmla="*/ 29 h 78"/>
              <a:gd name="T4" fmla="*/ 8 w 85"/>
              <a:gd name="T5" fmla="*/ 29 h 78"/>
              <a:gd name="T6" fmla="*/ 6 w 85"/>
              <a:gd name="T7" fmla="*/ 29 h 78"/>
              <a:gd name="T8" fmla="*/ 0 w 85"/>
              <a:gd name="T9" fmla="*/ 35 h 78"/>
              <a:gd name="T10" fmla="*/ 0 w 85"/>
              <a:gd name="T11" fmla="*/ 35 h 78"/>
              <a:gd name="T12" fmla="*/ 4 w 85"/>
              <a:gd name="T13" fmla="*/ 42 h 78"/>
              <a:gd name="T14" fmla="*/ 0 w 85"/>
              <a:gd name="T15" fmla="*/ 47 h 78"/>
              <a:gd name="T16" fmla="*/ 0 w 85"/>
              <a:gd name="T17" fmla="*/ 47 h 78"/>
              <a:gd name="T18" fmla="*/ 5 w 85"/>
              <a:gd name="T19" fmla="*/ 54 h 78"/>
              <a:gd name="T20" fmla="*/ 4 w 85"/>
              <a:gd name="T21" fmla="*/ 58 h 78"/>
              <a:gd name="T22" fmla="*/ 4 w 85"/>
              <a:gd name="T23" fmla="*/ 58 h 78"/>
              <a:gd name="T24" fmla="*/ 10 w 85"/>
              <a:gd name="T25" fmla="*/ 65 h 78"/>
              <a:gd name="T26" fmla="*/ 11 w 85"/>
              <a:gd name="T27" fmla="*/ 65 h 78"/>
              <a:gd name="T28" fmla="*/ 9 w 85"/>
              <a:gd name="T29" fmla="*/ 70 h 78"/>
              <a:gd name="T30" fmla="*/ 9 w 85"/>
              <a:gd name="T31" fmla="*/ 70 h 78"/>
              <a:gd name="T32" fmla="*/ 15 w 85"/>
              <a:gd name="T33" fmla="*/ 77 h 78"/>
              <a:gd name="T34" fmla="*/ 29 w 85"/>
              <a:gd name="T35" fmla="*/ 77 h 78"/>
              <a:gd name="T36" fmla="*/ 45 w 85"/>
              <a:gd name="T37" fmla="*/ 77 h 78"/>
              <a:gd name="T38" fmla="*/ 46 w 85"/>
              <a:gd name="T39" fmla="*/ 77 h 78"/>
              <a:gd name="T40" fmla="*/ 51 w 85"/>
              <a:gd name="T41" fmla="*/ 71 h 78"/>
              <a:gd name="T42" fmla="*/ 66 w 85"/>
              <a:gd name="T43" fmla="*/ 69 h 78"/>
              <a:gd name="T44" fmla="*/ 66 w 85"/>
              <a:gd name="T45" fmla="*/ 78 h 78"/>
              <a:gd name="T46" fmla="*/ 85 w 85"/>
              <a:gd name="T47" fmla="*/ 78 h 78"/>
              <a:gd name="T48" fmla="*/ 85 w 85"/>
              <a:gd name="T49" fmla="*/ 25 h 78"/>
              <a:gd name="T50" fmla="*/ 66 w 85"/>
              <a:gd name="T51" fmla="*/ 25 h 78"/>
              <a:gd name="T52" fmla="*/ 66 w 85"/>
              <a:gd name="T53" fmla="*/ 32 h 78"/>
              <a:gd name="T54" fmla="*/ 61 w 85"/>
              <a:gd name="T55" fmla="*/ 32 h 78"/>
              <a:gd name="T56" fmla="*/ 29 w 85"/>
              <a:gd name="T5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5" h="78">
                <a:moveTo>
                  <a:pt x="29" y="0"/>
                </a:moveTo>
                <a:cubicBezTo>
                  <a:pt x="1" y="7"/>
                  <a:pt x="33" y="28"/>
                  <a:pt x="34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3" y="29"/>
                  <a:pt x="0" y="32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8"/>
                  <a:pt x="1" y="41"/>
                  <a:pt x="4" y="42"/>
                </a:cubicBezTo>
                <a:cubicBezTo>
                  <a:pt x="2" y="43"/>
                  <a:pt x="0" y="45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1"/>
                  <a:pt x="2" y="53"/>
                  <a:pt x="5" y="54"/>
                </a:cubicBezTo>
                <a:cubicBezTo>
                  <a:pt x="4" y="55"/>
                  <a:pt x="4" y="57"/>
                  <a:pt x="4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62"/>
                  <a:pt x="7" y="65"/>
                  <a:pt x="10" y="65"/>
                </a:cubicBezTo>
                <a:cubicBezTo>
                  <a:pt x="11" y="65"/>
                  <a:pt x="11" y="65"/>
                  <a:pt x="11" y="65"/>
                </a:cubicBezTo>
                <a:cubicBezTo>
                  <a:pt x="9" y="66"/>
                  <a:pt x="9" y="68"/>
                  <a:pt x="9" y="70"/>
                </a:cubicBezTo>
                <a:cubicBezTo>
                  <a:pt x="9" y="70"/>
                  <a:pt x="9" y="70"/>
                  <a:pt x="9" y="70"/>
                </a:cubicBezTo>
                <a:cubicBezTo>
                  <a:pt x="9" y="74"/>
                  <a:pt x="12" y="77"/>
                  <a:pt x="15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45" y="77"/>
                  <a:pt x="45" y="77"/>
                  <a:pt x="45" y="77"/>
                </a:cubicBezTo>
                <a:cubicBezTo>
                  <a:pt x="46" y="77"/>
                  <a:pt x="46" y="77"/>
                  <a:pt x="46" y="77"/>
                </a:cubicBezTo>
                <a:cubicBezTo>
                  <a:pt x="51" y="71"/>
                  <a:pt x="51" y="71"/>
                  <a:pt x="51" y="71"/>
                </a:cubicBezTo>
                <a:cubicBezTo>
                  <a:pt x="66" y="69"/>
                  <a:pt x="66" y="69"/>
                  <a:pt x="66" y="69"/>
                </a:cubicBezTo>
                <a:cubicBezTo>
                  <a:pt x="66" y="78"/>
                  <a:pt x="66" y="78"/>
                  <a:pt x="66" y="78"/>
                </a:cubicBezTo>
                <a:cubicBezTo>
                  <a:pt x="85" y="78"/>
                  <a:pt x="85" y="78"/>
                  <a:pt x="85" y="78"/>
                </a:cubicBezTo>
                <a:cubicBezTo>
                  <a:pt x="85" y="25"/>
                  <a:pt x="85" y="25"/>
                  <a:pt x="8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6" y="32"/>
                  <a:pt x="66" y="32"/>
                  <a:pt x="66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7" y="16"/>
                  <a:pt x="32" y="17"/>
                  <a:pt x="2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7" tIns="34294" rIns="68587" bIns="34294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zh-CN" altLang="en-US" sz="13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41534" y="2950404"/>
            <a:ext cx="3752600" cy="4155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32219" y="3817083"/>
            <a:ext cx="1616108" cy="2770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41534" y="4101879"/>
            <a:ext cx="3752600" cy="4155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07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0" grpId="0"/>
      <p:bldP spid="11" grpId="0" animBg="1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28287" y="1010626"/>
            <a:ext cx="6489014" cy="892691"/>
            <a:chOff x="1328056" y="1010103"/>
            <a:chExt cx="6487888" cy="892536"/>
          </a:xfrm>
        </p:grpSpPr>
        <p:sp>
          <p:nvSpPr>
            <p:cNvPr id="4" name="矩形 3"/>
            <p:cNvSpPr/>
            <p:nvPr/>
          </p:nvSpPr>
          <p:spPr>
            <a:xfrm>
              <a:off x="1328056" y="1010104"/>
              <a:ext cx="1464842" cy="741742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 defTabSz="914561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3794806" y="1010104"/>
              <a:ext cx="3874388" cy="741742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平行四边形 5"/>
            <p:cNvSpPr/>
            <p:nvPr/>
          </p:nvSpPr>
          <p:spPr>
            <a:xfrm rot="5400000">
              <a:off x="2597109" y="1205895"/>
              <a:ext cx="892535" cy="500953"/>
            </a:xfrm>
            <a:prstGeom prst="parallelogram">
              <a:avLst/>
            </a:prstGeom>
            <a:solidFill>
              <a:schemeClr val="accent1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平行四边形 6"/>
            <p:cNvSpPr/>
            <p:nvPr/>
          </p:nvSpPr>
          <p:spPr>
            <a:xfrm rot="16200000" flipV="1">
              <a:off x="3098061" y="1205894"/>
              <a:ext cx="892535" cy="500953"/>
            </a:xfrm>
            <a:prstGeom prst="parallelogram">
              <a:avLst/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7669194" y="1010104"/>
              <a:ext cx="146750" cy="74174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90"/>
            <p:cNvSpPr txBox="1"/>
            <p:nvPr/>
          </p:nvSpPr>
          <p:spPr>
            <a:xfrm>
              <a:off x="4080959" y="1191783"/>
              <a:ext cx="2300176" cy="378384"/>
            </a:xfrm>
            <a:prstGeom prst="rect">
              <a:avLst/>
            </a:prstGeom>
            <a:noFill/>
          </p:spPr>
          <p:txBody>
            <a:bodyPr wrap="square" lIns="72013" tIns="0" rIns="72013" bIns="0" anchor="ctr" anchorCtr="0">
              <a:normAutofit fontScale="92500" lnSpcReduction="10000"/>
            </a:bodyPr>
            <a:lstStyle/>
            <a:p>
              <a:pPr defTabSz="914561">
                <a:lnSpc>
                  <a:spcPct val="120000"/>
                </a:lnSpc>
                <a:defRPr/>
              </a:pPr>
              <a:r>
                <a:rPr lang="zh-CN" altLang="en-US"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2" name="任意多边形: 形状 21" title="4HYepfwbk0"/>
            <p:cNvSpPr>
              <a:spLocks/>
            </p:cNvSpPr>
            <p:nvPr/>
          </p:nvSpPr>
          <p:spPr bwMode="auto">
            <a:xfrm>
              <a:off x="3419540" y="1255020"/>
              <a:ext cx="266191" cy="402701"/>
            </a:xfrm>
            <a:custGeom>
              <a:avLst/>
              <a:gdLst>
                <a:gd name="connsiteX0" fmla="*/ 79065 w 268312"/>
                <a:gd name="connsiteY0" fmla="*/ 303213 h 336550"/>
                <a:gd name="connsiteX1" fmla="*/ 69850 w 268312"/>
                <a:gd name="connsiteY1" fmla="*/ 311945 h 336550"/>
                <a:gd name="connsiteX2" fmla="*/ 79065 w 268312"/>
                <a:gd name="connsiteY2" fmla="*/ 320676 h 336550"/>
                <a:gd name="connsiteX3" fmla="*/ 114610 w 268312"/>
                <a:gd name="connsiteY3" fmla="*/ 320676 h 336550"/>
                <a:gd name="connsiteX4" fmla="*/ 123825 w 268312"/>
                <a:gd name="connsiteY4" fmla="*/ 311945 h 336550"/>
                <a:gd name="connsiteX5" fmla="*/ 114610 w 268312"/>
                <a:gd name="connsiteY5" fmla="*/ 303213 h 336550"/>
                <a:gd name="connsiteX6" fmla="*/ 79065 w 268312"/>
                <a:gd name="connsiteY6" fmla="*/ 303213 h 336550"/>
                <a:gd name="connsiteX7" fmla="*/ 184235 w 268312"/>
                <a:gd name="connsiteY7" fmla="*/ 119063 h 336550"/>
                <a:gd name="connsiteX8" fmla="*/ 181644 w 268312"/>
                <a:gd name="connsiteY8" fmla="*/ 121725 h 336550"/>
                <a:gd name="connsiteX9" fmla="*/ 181644 w 268312"/>
                <a:gd name="connsiteY9" fmla="*/ 125717 h 336550"/>
                <a:gd name="connsiteX10" fmla="*/ 177759 w 268312"/>
                <a:gd name="connsiteY10" fmla="*/ 131039 h 336550"/>
                <a:gd name="connsiteX11" fmla="*/ 164808 w 268312"/>
                <a:gd name="connsiteY11" fmla="*/ 148339 h 336550"/>
                <a:gd name="connsiteX12" fmla="*/ 175169 w 268312"/>
                <a:gd name="connsiteY12" fmla="*/ 165638 h 336550"/>
                <a:gd name="connsiteX13" fmla="*/ 186825 w 268312"/>
                <a:gd name="connsiteY13" fmla="*/ 170961 h 336550"/>
                <a:gd name="connsiteX14" fmla="*/ 192005 w 268312"/>
                <a:gd name="connsiteY14" fmla="*/ 173622 h 336550"/>
                <a:gd name="connsiteX15" fmla="*/ 190710 w 268312"/>
                <a:gd name="connsiteY15" fmla="*/ 185598 h 336550"/>
                <a:gd name="connsiteX16" fmla="*/ 181644 w 268312"/>
                <a:gd name="connsiteY16" fmla="*/ 186929 h 336550"/>
                <a:gd name="connsiteX17" fmla="*/ 169989 w 268312"/>
                <a:gd name="connsiteY17" fmla="*/ 182937 h 336550"/>
                <a:gd name="connsiteX18" fmla="*/ 166103 w 268312"/>
                <a:gd name="connsiteY18" fmla="*/ 184268 h 336550"/>
                <a:gd name="connsiteX19" fmla="*/ 164808 w 268312"/>
                <a:gd name="connsiteY19" fmla="*/ 190921 h 336550"/>
                <a:gd name="connsiteX20" fmla="*/ 166103 w 268312"/>
                <a:gd name="connsiteY20" fmla="*/ 196244 h 336550"/>
                <a:gd name="connsiteX21" fmla="*/ 177759 w 268312"/>
                <a:gd name="connsiteY21" fmla="*/ 198905 h 336550"/>
                <a:gd name="connsiteX22" fmla="*/ 180349 w 268312"/>
                <a:gd name="connsiteY22" fmla="*/ 202898 h 336550"/>
                <a:gd name="connsiteX23" fmla="*/ 180349 w 268312"/>
                <a:gd name="connsiteY23" fmla="*/ 206890 h 336550"/>
                <a:gd name="connsiteX24" fmla="*/ 182939 w 268312"/>
                <a:gd name="connsiteY24" fmla="*/ 209551 h 336550"/>
                <a:gd name="connsiteX25" fmla="*/ 189415 w 268312"/>
                <a:gd name="connsiteY25" fmla="*/ 209551 h 336550"/>
                <a:gd name="connsiteX26" fmla="*/ 192005 w 268312"/>
                <a:gd name="connsiteY26" fmla="*/ 206890 h 336550"/>
                <a:gd name="connsiteX27" fmla="*/ 192005 w 268312"/>
                <a:gd name="connsiteY27" fmla="*/ 201567 h 336550"/>
                <a:gd name="connsiteX28" fmla="*/ 194595 w 268312"/>
                <a:gd name="connsiteY28" fmla="*/ 197575 h 336550"/>
                <a:gd name="connsiteX29" fmla="*/ 204956 w 268312"/>
                <a:gd name="connsiteY29" fmla="*/ 190921 h 336550"/>
                <a:gd name="connsiteX30" fmla="*/ 199775 w 268312"/>
                <a:gd name="connsiteY30" fmla="*/ 160315 h 336550"/>
                <a:gd name="connsiteX31" fmla="*/ 188120 w 268312"/>
                <a:gd name="connsiteY31" fmla="*/ 154992 h 336550"/>
                <a:gd name="connsiteX32" fmla="*/ 182939 w 268312"/>
                <a:gd name="connsiteY32" fmla="*/ 152331 h 336550"/>
                <a:gd name="connsiteX33" fmla="*/ 184235 w 268312"/>
                <a:gd name="connsiteY33" fmla="*/ 141685 h 336550"/>
                <a:gd name="connsiteX34" fmla="*/ 188120 w 268312"/>
                <a:gd name="connsiteY34" fmla="*/ 141685 h 336550"/>
                <a:gd name="connsiteX35" fmla="*/ 201071 w 268312"/>
                <a:gd name="connsiteY35" fmla="*/ 144347 h 336550"/>
                <a:gd name="connsiteX36" fmla="*/ 204956 w 268312"/>
                <a:gd name="connsiteY36" fmla="*/ 143016 h 336550"/>
                <a:gd name="connsiteX37" fmla="*/ 207546 w 268312"/>
                <a:gd name="connsiteY37" fmla="*/ 135032 h 336550"/>
                <a:gd name="connsiteX38" fmla="*/ 204956 w 268312"/>
                <a:gd name="connsiteY38" fmla="*/ 132370 h 336550"/>
                <a:gd name="connsiteX39" fmla="*/ 197185 w 268312"/>
                <a:gd name="connsiteY39" fmla="*/ 129709 h 336550"/>
                <a:gd name="connsiteX40" fmla="*/ 193300 w 268312"/>
                <a:gd name="connsiteY40" fmla="*/ 124386 h 336550"/>
                <a:gd name="connsiteX41" fmla="*/ 186825 w 268312"/>
                <a:gd name="connsiteY41" fmla="*/ 119063 h 336550"/>
                <a:gd name="connsiteX42" fmla="*/ 184235 w 268312"/>
                <a:gd name="connsiteY42" fmla="*/ 119063 h 336550"/>
                <a:gd name="connsiteX43" fmla="*/ 187192 w 268312"/>
                <a:gd name="connsiteY43" fmla="*/ 84090 h 336550"/>
                <a:gd name="connsiteX44" fmla="*/ 244570 w 268312"/>
                <a:gd name="connsiteY44" fmla="*/ 107760 h 336550"/>
                <a:gd name="connsiteX45" fmla="*/ 244570 w 268312"/>
                <a:gd name="connsiteY45" fmla="*/ 222168 h 336550"/>
                <a:gd name="connsiteX46" fmla="*/ 145642 w 268312"/>
                <a:gd name="connsiteY46" fmla="*/ 234003 h 336550"/>
                <a:gd name="connsiteX47" fmla="*/ 111347 w 268312"/>
                <a:gd name="connsiteY47" fmla="*/ 243208 h 336550"/>
                <a:gd name="connsiteX48" fmla="*/ 110028 w 268312"/>
                <a:gd name="connsiteY48" fmla="*/ 237948 h 336550"/>
                <a:gd name="connsiteX49" fmla="*/ 127175 w 268312"/>
                <a:gd name="connsiteY49" fmla="*/ 218223 h 336550"/>
                <a:gd name="connsiteX50" fmla="*/ 125856 w 268312"/>
                <a:gd name="connsiteY50" fmla="*/ 218223 h 336550"/>
                <a:gd name="connsiteX51" fmla="*/ 129813 w 268312"/>
                <a:gd name="connsiteY51" fmla="*/ 107760 h 336550"/>
                <a:gd name="connsiteX52" fmla="*/ 187192 w 268312"/>
                <a:gd name="connsiteY52" fmla="*/ 84090 h 336550"/>
                <a:gd name="connsiteX53" fmla="*/ 36992 w 268312"/>
                <a:gd name="connsiteY53" fmla="*/ 0 h 336550"/>
                <a:gd name="connsiteX54" fmla="*/ 161179 w 268312"/>
                <a:gd name="connsiteY54" fmla="*/ 0 h 336550"/>
                <a:gd name="connsiteX55" fmla="*/ 196850 w 268312"/>
                <a:gd name="connsiteY55" fmla="*/ 36810 h 336550"/>
                <a:gd name="connsiteX56" fmla="*/ 196850 w 268312"/>
                <a:gd name="connsiteY56" fmla="*/ 67047 h 336550"/>
                <a:gd name="connsiteX57" fmla="*/ 187602 w 268312"/>
                <a:gd name="connsiteY57" fmla="*/ 67047 h 336550"/>
                <a:gd name="connsiteX58" fmla="*/ 178354 w 268312"/>
                <a:gd name="connsiteY58" fmla="*/ 67047 h 336550"/>
                <a:gd name="connsiteX59" fmla="*/ 178354 w 268312"/>
                <a:gd name="connsiteY59" fmla="*/ 60474 h 336550"/>
                <a:gd name="connsiteX60" fmla="*/ 178354 w 268312"/>
                <a:gd name="connsiteY60" fmla="*/ 59159 h 336550"/>
                <a:gd name="connsiteX61" fmla="*/ 169106 w 268312"/>
                <a:gd name="connsiteY61" fmla="*/ 48642 h 336550"/>
                <a:gd name="connsiteX62" fmla="*/ 29065 w 268312"/>
                <a:gd name="connsiteY62" fmla="*/ 48642 h 336550"/>
                <a:gd name="connsiteX63" fmla="*/ 19817 w 268312"/>
                <a:gd name="connsiteY63" fmla="*/ 59159 h 336550"/>
                <a:gd name="connsiteX64" fmla="*/ 19817 w 268312"/>
                <a:gd name="connsiteY64" fmla="*/ 278706 h 336550"/>
                <a:gd name="connsiteX65" fmla="*/ 29065 w 268312"/>
                <a:gd name="connsiteY65" fmla="*/ 287908 h 336550"/>
                <a:gd name="connsiteX66" fmla="*/ 169106 w 268312"/>
                <a:gd name="connsiteY66" fmla="*/ 287908 h 336550"/>
                <a:gd name="connsiteX67" fmla="*/ 178354 w 268312"/>
                <a:gd name="connsiteY67" fmla="*/ 278706 h 336550"/>
                <a:gd name="connsiteX68" fmla="*/ 178354 w 268312"/>
                <a:gd name="connsiteY68" fmla="*/ 261615 h 336550"/>
                <a:gd name="connsiteX69" fmla="*/ 187602 w 268312"/>
                <a:gd name="connsiteY69" fmla="*/ 262930 h 336550"/>
                <a:gd name="connsiteX70" fmla="*/ 196850 w 268312"/>
                <a:gd name="connsiteY70" fmla="*/ 261615 h 336550"/>
                <a:gd name="connsiteX71" fmla="*/ 196850 w 268312"/>
                <a:gd name="connsiteY71" fmla="*/ 299740 h 336550"/>
                <a:gd name="connsiteX72" fmla="*/ 161179 w 268312"/>
                <a:gd name="connsiteY72" fmla="*/ 336550 h 336550"/>
                <a:gd name="connsiteX73" fmla="*/ 36992 w 268312"/>
                <a:gd name="connsiteY73" fmla="*/ 336550 h 336550"/>
                <a:gd name="connsiteX74" fmla="*/ 0 w 268312"/>
                <a:gd name="connsiteY74" fmla="*/ 299740 h 336550"/>
                <a:gd name="connsiteX75" fmla="*/ 0 w 268312"/>
                <a:gd name="connsiteY75" fmla="*/ 36810 h 336550"/>
                <a:gd name="connsiteX76" fmla="*/ 36992 w 268312"/>
                <a:gd name="connsiteY76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268312" h="336550">
                  <a:moveTo>
                    <a:pt x="79065" y="303213"/>
                  </a:moveTo>
                  <a:cubicBezTo>
                    <a:pt x="73799" y="303213"/>
                    <a:pt x="69850" y="306955"/>
                    <a:pt x="69850" y="311945"/>
                  </a:cubicBezTo>
                  <a:cubicBezTo>
                    <a:pt x="69850" y="316934"/>
                    <a:pt x="73799" y="320676"/>
                    <a:pt x="79065" y="320676"/>
                  </a:cubicBezTo>
                  <a:cubicBezTo>
                    <a:pt x="79065" y="320676"/>
                    <a:pt x="79065" y="320676"/>
                    <a:pt x="114610" y="320676"/>
                  </a:cubicBezTo>
                  <a:cubicBezTo>
                    <a:pt x="119875" y="320676"/>
                    <a:pt x="123825" y="316934"/>
                    <a:pt x="123825" y="311945"/>
                  </a:cubicBezTo>
                  <a:cubicBezTo>
                    <a:pt x="123825" y="306955"/>
                    <a:pt x="119875" y="303213"/>
                    <a:pt x="114610" y="303213"/>
                  </a:cubicBezTo>
                  <a:cubicBezTo>
                    <a:pt x="114610" y="303213"/>
                    <a:pt x="114610" y="303213"/>
                    <a:pt x="79065" y="303213"/>
                  </a:cubicBezTo>
                  <a:close/>
                  <a:moveTo>
                    <a:pt x="184235" y="119063"/>
                  </a:moveTo>
                  <a:cubicBezTo>
                    <a:pt x="181644" y="119063"/>
                    <a:pt x="181644" y="119063"/>
                    <a:pt x="181644" y="121725"/>
                  </a:cubicBezTo>
                  <a:cubicBezTo>
                    <a:pt x="181644" y="121725"/>
                    <a:pt x="181644" y="121725"/>
                    <a:pt x="181644" y="125717"/>
                  </a:cubicBezTo>
                  <a:cubicBezTo>
                    <a:pt x="181644" y="129709"/>
                    <a:pt x="181644" y="129709"/>
                    <a:pt x="177759" y="131039"/>
                  </a:cubicBezTo>
                  <a:cubicBezTo>
                    <a:pt x="169989" y="133701"/>
                    <a:pt x="164808" y="139024"/>
                    <a:pt x="164808" y="148339"/>
                  </a:cubicBezTo>
                  <a:cubicBezTo>
                    <a:pt x="164808" y="156323"/>
                    <a:pt x="168694" y="161646"/>
                    <a:pt x="175169" y="165638"/>
                  </a:cubicBezTo>
                  <a:cubicBezTo>
                    <a:pt x="179054" y="168299"/>
                    <a:pt x="182939" y="169630"/>
                    <a:pt x="186825" y="170961"/>
                  </a:cubicBezTo>
                  <a:cubicBezTo>
                    <a:pt x="188120" y="172291"/>
                    <a:pt x="190710" y="172291"/>
                    <a:pt x="192005" y="173622"/>
                  </a:cubicBezTo>
                  <a:cubicBezTo>
                    <a:pt x="195890" y="177614"/>
                    <a:pt x="194595" y="182937"/>
                    <a:pt x="190710" y="185598"/>
                  </a:cubicBezTo>
                  <a:cubicBezTo>
                    <a:pt x="188120" y="186929"/>
                    <a:pt x="184235" y="186929"/>
                    <a:pt x="181644" y="186929"/>
                  </a:cubicBezTo>
                  <a:cubicBezTo>
                    <a:pt x="177759" y="185598"/>
                    <a:pt x="173874" y="184268"/>
                    <a:pt x="169989" y="182937"/>
                  </a:cubicBezTo>
                  <a:cubicBezTo>
                    <a:pt x="167398" y="181606"/>
                    <a:pt x="167398" y="181606"/>
                    <a:pt x="166103" y="184268"/>
                  </a:cubicBezTo>
                  <a:cubicBezTo>
                    <a:pt x="166103" y="186929"/>
                    <a:pt x="164808" y="188260"/>
                    <a:pt x="164808" y="190921"/>
                  </a:cubicBezTo>
                  <a:cubicBezTo>
                    <a:pt x="163513" y="193583"/>
                    <a:pt x="163513" y="194913"/>
                    <a:pt x="166103" y="196244"/>
                  </a:cubicBezTo>
                  <a:cubicBezTo>
                    <a:pt x="169989" y="197575"/>
                    <a:pt x="173874" y="198905"/>
                    <a:pt x="177759" y="198905"/>
                  </a:cubicBezTo>
                  <a:cubicBezTo>
                    <a:pt x="180349" y="198905"/>
                    <a:pt x="180349" y="198905"/>
                    <a:pt x="180349" y="202898"/>
                  </a:cubicBezTo>
                  <a:cubicBezTo>
                    <a:pt x="180349" y="204228"/>
                    <a:pt x="180349" y="205559"/>
                    <a:pt x="180349" y="206890"/>
                  </a:cubicBezTo>
                  <a:cubicBezTo>
                    <a:pt x="180349" y="208220"/>
                    <a:pt x="181644" y="209551"/>
                    <a:pt x="182939" y="209551"/>
                  </a:cubicBezTo>
                  <a:cubicBezTo>
                    <a:pt x="185530" y="209551"/>
                    <a:pt x="188120" y="209551"/>
                    <a:pt x="189415" y="209551"/>
                  </a:cubicBezTo>
                  <a:cubicBezTo>
                    <a:pt x="190710" y="209551"/>
                    <a:pt x="192005" y="208220"/>
                    <a:pt x="192005" y="206890"/>
                  </a:cubicBezTo>
                  <a:cubicBezTo>
                    <a:pt x="192005" y="205559"/>
                    <a:pt x="192005" y="202898"/>
                    <a:pt x="192005" y="201567"/>
                  </a:cubicBezTo>
                  <a:cubicBezTo>
                    <a:pt x="192005" y="198905"/>
                    <a:pt x="193300" y="198905"/>
                    <a:pt x="194595" y="197575"/>
                  </a:cubicBezTo>
                  <a:cubicBezTo>
                    <a:pt x="198480" y="196244"/>
                    <a:pt x="202366" y="193583"/>
                    <a:pt x="204956" y="190921"/>
                  </a:cubicBezTo>
                  <a:cubicBezTo>
                    <a:pt x="212726" y="180276"/>
                    <a:pt x="210136" y="166969"/>
                    <a:pt x="199775" y="160315"/>
                  </a:cubicBezTo>
                  <a:cubicBezTo>
                    <a:pt x="195890" y="157654"/>
                    <a:pt x="192005" y="156323"/>
                    <a:pt x="188120" y="154992"/>
                  </a:cubicBezTo>
                  <a:cubicBezTo>
                    <a:pt x="186825" y="153661"/>
                    <a:pt x="184235" y="153661"/>
                    <a:pt x="182939" y="152331"/>
                  </a:cubicBezTo>
                  <a:cubicBezTo>
                    <a:pt x="179054" y="148339"/>
                    <a:pt x="180349" y="144347"/>
                    <a:pt x="184235" y="141685"/>
                  </a:cubicBezTo>
                  <a:cubicBezTo>
                    <a:pt x="185530" y="141685"/>
                    <a:pt x="186825" y="141685"/>
                    <a:pt x="188120" y="141685"/>
                  </a:cubicBezTo>
                  <a:cubicBezTo>
                    <a:pt x="192005" y="141685"/>
                    <a:pt x="197185" y="141685"/>
                    <a:pt x="201071" y="144347"/>
                  </a:cubicBezTo>
                  <a:cubicBezTo>
                    <a:pt x="203661" y="145677"/>
                    <a:pt x="203661" y="145677"/>
                    <a:pt x="204956" y="143016"/>
                  </a:cubicBezTo>
                  <a:cubicBezTo>
                    <a:pt x="204956" y="140354"/>
                    <a:pt x="206251" y="137693"/>
                    <a:pt x="207546" y="135032"/>
                  </a:cubicBezTo>
                  <a:cubicBezTo>
                    <a:pt x="207546" y="133701"/>
                    <a:pt x="206251" y="132370"/>
                    <a:pt x="204956" y="132370"/>
                  </a:cubicBezTo>
                  <a:cubicBezTo>
                    <a:pt x="202366" y="131039"/>
                    <a:pt x="199775" y="129709"/>
                    <a:pt x="197185" y="129709"/>
                  </a:cubicBezTo>
                  <a:cubicBezTo>
                    <a:pt x="193300" y="128378"/>
                    <a:pt x="193300" y="128378"/>
                    <a:pt x="193300" y="124386"/>
                  </a:cubicBezTo>
                  <a:cubicBezTo>
                    <a:pt x="193300" y="119063"/>
                    <a:pt x="193300" y="119063"/>
                    <a:pt x="186825" y="119063"/>
                  </a:cubicBezTo>
                  <a:cubicBezTo>
                    <a:pt x="186825" y="119063"/>
                    <a:pt x="186825" y="119063"/>
                    <a:pt x="184235" y="119063"/>
                  </a:cubicBezTo>
                  <a:close/>
                  <a:moveTo>
                    <a:pt x="187192" y="84090"/>
                  </a:moveTo>
                  <a:cubicBezTo>
                    <a:pt x="207967" y="84090"/>
                    <a:pt x="228741" y="91980"/>
                    <a:pt x="244570" y="107760"/>
                  </a:cubicBezTo>
                  <a:cubicBezTo>
                    <a:pt x="276226" y="139321"/>
                    <a:pt x="276226" y="190607"/>
                    <a:pt x="244570" y="222168"/>
                  </a:cubicBezTo>
                  <a:cubicBezTo>
                    <a:pt x="216870" y="248468"/>
                    <a:pt x="177299" y="252413"/>
                    <a:pt x="145642" y="234003"/>
                  </a:cubicBezTo>
                  <a:cubicBezTo>
                    <a:pt x="132452" y="243208"/>
                    <a:pt x="120580" y="244523"/>
                    <a:pt x="111347" y="243208"/>
                  </a:cubicBezTo>
                  <a:cubicBezTo>
                    <a:pt x="107390" y="243208"/>
                    <a:pt x="107390" y="239263"/>
                    <a:pt x="110028" y="237948"/>
                  </a:cubicBezTo>
                  <a:cubicBezTo>
                    <a:pt x="117942" y="234003"/>
                    <a:pt x="123218" y="224798"/>
                    <a:pt x="127175" y="218223"/>
                  </a:cubicBezTo>
                  <a:cubicBezTo>
                    <a:pt x="127175" y="218223"/>
                    <a:pt x="127175" y="218223"/>
                    <a:pt x="125856" y="218223"/>
                  </a:cubicBezTo>
                  <a:cubicBezTo>
                    <a:pt x="96838" y="186662"/>
                    <a:pt x="98157" y="138006"/>
                    <a:pt x="129813" y="107760"/>
                  </a:cubicBezTo>
                  <a:cubicBezTo>
                    <a:pt x="145642" y="91980"/>
                    <a:pt x="166417" y="84090"/>
                    <a:pt x="187192" y="84090"/>
                  </a:cubicBezTo>
                  <a:close/>
                  <a:moveTo>
                    <a:pt x="36992" y="0"/>
                  </a:moveTo>
                  <a:cubicBezTo>
                    <a:pt x="36992" y="0"/>
                    <a:pt x="36992" y="0"/>
                    <a:pt x="161179" y="0"/>
                  </a:cubicBezTo>
                  <a:cubicBezTo>
                    <a:pt x="180997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67047"/>
                  </a:cubicBezTo>
                  <a:cubicBezTo>
                    <a:pt x="194208" y="67047"/>
                    <a:pt x="191566" y="67047"/>
                    <a:pt x="187602" y="67047"/>
                  </a:cubicBezTo>
                  <a:cubicBezTo>
                    <a:pt x="184960" y="67047"/>
                    <a:pt x="180997" y="67047"/>
                    <a:pt x="178354" y="67047"/>
                  </a:cubicBezTo>
                  <a:cubicBezTo>
                    <a:pt x="178354" y="67047"/>
                    <a:pt x="178354" y="67047"/>
                    <a:pt x="178354" y="60474"/>
                  </a:cubicBezTo>
                  <a:cubicBezTo>
                    <a:pt x="178354" y="60474"/>
                    <a:pt x="178354" y="60474"/>
                    <a:pt x="178354" y="59159"/>
                  </a:cubicBezTo>
                  <a:cubicBezTo>
                    <a:pt x="178354" y="53900"/>
                    <a:pt x="174391" y="48642"/>
                    <a:pt x="169106" y="48642"/>
                  </a:cubicBezTo>
                  <a:cubicBezTo>
                    <a:pt x="169106" y="48642"/>
                    <a:pt x="169106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3964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9106" y="287908"/>
                  </a:cubicBezTo>
                  <a:cubicBezTo>
                    <a:pt x="174391" y="287908"/>
                    <a:pt x="178354" y="282650"/>
                    <a:pt x="178354" y="278706"/>
                  </a:cubicBezTo>
                  <a:cubicBezTo>
                    <a:pt x="178354" y="278706"/>
                    <a:pt x="178354" y="278706"/>
                    <a:pt x="178354" y="261615"/>
                  </a:cubicBezTo>
                  <a:cubicBezTo>
                    <a:pt x="180997" y="261615"/>
                    <a:pt x="184960" y="262930"/>
                    <a:pt x="187602" y="262930"/>
                  </a:cubicBezTo>
                  <a:cubicBezTo>
                    <a:pt x="191566" y="262930"/>
                    <a:pt x="194208" y="261615"/>
                    <a:pt x="196850" y="261615"/>
                  </a:cubicBezTo>
                  <a:cubicBezTo>
                    <a:pt x="196850" y="261615"/>
                    <a:pt x="196850" y="261615"/>
                    <a:pt x="196850" y="299740"/>
                  </a:cubicBezTo>
                  <a:cubicBezTo>
                    <a:pt x="196850" y="320774"/>
                    <a:pt x="180997" y="336550"/>
                    <a:pt x="161179" y="336550"/>
                  </a:cubicBezTo>
                  <a:cubicBezTo>
                    <a:pt x="161179" y="336550"/>
                    <a:pt x="161179" y="336550"/>
                    <a:pt x="36992" y="336550"/>
                  </a:cubicBezTo>
                  <a:cubicBezTo>
                    <a:pt x="17175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7175" y="0"/>
                    <a:pt x="3699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328287" y="3241771"/>
            <a:ext cx="6489014" cy="892691"/>
            <a:chOff x="1328056" y="3240861"/>
            <a:chExt cx="6487888" cy="892536"/>
          </a:xfrm>
        </p:grpSpPr>
        <p:sp>
          <p:nvSpPr>
            <p:cNvPr id="14" name="矩形 13"/>
            <p:cNvSpPr/>
            <p:nvPr/>
          </p:nvSpPr>
          <p:spPr>
            <a:xfrm>
              <a:off x="1328056" y="3240861"/>
              <a:ext cx="1464842" cy="741742"/>
            </a:xfrm>
            <a:prstGeom prst="rect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 defTabSz="914561"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794806" y="3240861"/>
              <a:ext cx="3874388" cy="741742"/>
            </a:xfrm>
            <a:prstGeom prst="rect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平行四边形 15"/>
            <p:cNvSpPr/>
            <p:nvPr/>
          </p:nvSpPr>
          <p:spPr>
            <a:xfrm rot="5400000">
              <a:off x="2597109" y="3436653"/>
              <a:ext cx="892535" cy="500953"/>
            </a:xfrm>
            <a:prstGeom prst="parallelogram">
              <a:avLst/>
            </a:prstGeom>
            <a:solidFill>
              <a:schemeClr val="accent4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平行四边形 16"/>
            <p:cNvSpPr/>
            <p:nvPr/>
          </p:nvSpPr>
          <p:spPr>
            <a:xfrm rot="16200000" flipV="1">
              <a:off x="3098061" y="3436652"/>
              <a:ext cx="892535" cy="500953"/>
            </a:xfrm>
            <a:prstGeom prst="parallelogram">
              <a:avLst/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7669194" y="3240861"/>
              <a:ext cx="146750" cy="741742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92"/>
            <p:cNvSpPr txBox="1"/>
            <p:nvPr/>
          </p:nvSpPr>
          <p:spPr>
            <a:xfrm>
              <a:off x="4080959" y="3422540"/>
              <a:ext cx="2300176" cy="378384"/>
            </a:xfrm>
            <a:prstGeom prst="rect">
              <a:avLst/>
            </a:prstGeom>
            <a:noFill/>
          </p:spPr>
          <p:txBody>
            <a:bodyPr wrap="square" lIns="72013" tIns="0" rIns="72013" bIns="0" anchor="ctr" anchorCtr="0">
              <a:normAutofit fontScale="92500" lnSpcReduction="10000"/>
            </a:bodyPr>
            <a:lstStyle/>
            <a:p>
              <a:pPr defTabSz="914561">
                <a:lnSpc>
                  <a:spcPct val="120000"/>
                </a:lnSpc>
                <a:defRPr/>
              </a:pPr>
              <a:r>
                <a:rPr lang="zh-CN" altLang="en-US"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3" name="任意多边形: 形状 22" title="RlNtk0pa6Z"/>
            <p:cNvSpPr>
              <a:spLocks/>
            </p:cNvSpPr>
            <p:nvPr/>
          </p:nvSpPr>
          <p:spPr bwMode="auto">
            <a:xfrm>
              <a:off x="3423494" y="3481568"/>
              <a:ext cx="242734" cy="411026"/>
            </a:xfrm>
            <a:custGeom>
              <a:avLst/>
              <a:gdLst>
                <a:gd name="connsiteX0" fmla="*/ 65297 w 239713"/>
                <a:gd name="connsiteY0" fmla="*/ 242888 h 336550"/>
                <a:gd name="connsiteX1" fmla="*/ 176003 w 239713"/>
                <a:gd name="connsiteY1" fmla="*/ 242888 h 336550"/>
                <a:gd name="connsiteX2" fmla="*/ 190500 w 239713"/>
                <a:gd name="connsiteY2" fmla="*/ 257856 h 336550"/>
                <a:gd name="connsiteX3" fmla="*/ 176003 w 239713"/>
                <a:gd name="connsiteY3" fmla="*/ 271463 h 336550"/>
                <a:gd name="connsiteX4" fmla="*/ 65297 w 239713"/>
                <a:gd name="connsiteY4" fmla="*/ 271463 h 336550"/>
                <a:gd name="connsiteX5" fmla="*/ 50800 w 239713"/>
                <a:gd name="connsiteY5" fmla="*/ 257856 h 336550"/>
                <a:gd name="connsiteX6" fmla="*/ 65297 w 239713"/>
                <a:gd name="connsiteY6" fmla="*/ 242888 h 336550"/>
                <a:gd name="connsiteX7" fmla="*/ 65297 w 239713"/>
                <a:gd name="connsiteY7" fmla="*/ 173038 h 336550"/>
                <a:gd name="connsiteX8" fmla="*/ 176003 w 239713"/>
                <a:gd name="connsiteY8" fmla="*/ 173038 h 336550"/>
                <a:gd name="connsiteX9" fmla="*/ 190500 w 239713"/>
                <a:gd name="connsiteY9" fmla="*/ 187326 h 336550"/>
                <a:gd name="connsiteX10" fmla="*/ 176003 w 239713"/>
                <a:gd name="connsiteY10" fmla="*/ 201613 h 336550"/>
                <a:gd name="connsiteX11" fmla="*/ 65297 w 239713"/>
                <a:gd name="connsiteY11" fmla="*/ 201613 h 336550"/>
                <a:gd name="connsiteX12" fmla="*/ 50800 w 239713"/>
                <a:gd name="connsiteY12" fmla="*/ 187326 h 336550"/>
                <a:gd name="connsiteX13" fmla="*/ 65297 w 239713"/>
                <a:gd name="connsiteY13" fmla="*/ 173038 h 336550"/>
                <a:gd name="connsiteX14" fmla="*/ 65297 w 239713"/>
                <a:gd name="connsiteY14" fmla="*/ 101600 h 336550"/>
                <a:gd name="connsiteX15" fmla="*/ 176003 w 239713"/>
                <a:gd name="connsiteY15" fmla="*/ 101600 h 336550"/>
                <a:gd name="connsiteX16" fmla="*/ 190500 w 239713"/>
                <a:gd name="connsiteY16" fmla="*/ 115888 h 336550"/>
                <a:gd name="connsiteX17" fmla="*/ 176003 w 239713"/>
                <a:gd name="connsiteY17" fmla="*/ 130175 h 336550"/>
                <a:gd name="connsiteX18" fmla="*/ 65297 w 239713"/>
                <a:gd name="connsiteY18" fmla="*/ 130175 h 336550"/>
                <a:gd name="connsiteX19" fmla="*/ 50800 w 239713"/>
                <a:gd name="connsiteY19" fmla="*/ 115888 h 336550"/>
                <a:gd name="connsiteX20" fmla="*/ 65297 w 239713"/>
                <a:gd name="connsiteY20" fmla="*/ 101600 h 336550"/>
                <a:gd name="connsiteX21" fmla="*/ 31221 w 239713"/>
                <a:gd name="connsiteY21" fmla="*/ 66675 h 336550"/>
                <a:gd name="connsiteX22" fmla="*/ 28575 w 239713"/>
                <a:gd name="connsiteY22" fmla="*/ 70614 h 336550"/>
                <a:gd name="connsiteX23" fmla="*/ 28575 w 239713"/>
                <a:gd name="connsiteY23" fmla="*/ 306937 h 336550"/>
                <a:gd name="connsiteX24" fmla="*/ 31221 w 239713"/>
                <a:gd name="connsiteY24" fmla="*/ 309563 h 336550"/>
                <a:gd name="connsiteX25" fmla="*/ 208492 w 239713"/>
                <a:gd name="connsiteY25" fmla="*/ 309563 h 336550"/>
                <a:gd name="connsiteX26" fmla="*/ 211138 w 239713"/>
                <a:gd name="connsiteY26" fmla="*/ 306937 h 336550"/>
                <a:gd name="connsiteX27" fmla="*/ 211138 w 239713"/>
                <a:gd name="connsiteY27" fmla="*/ 70614 h 336550"/>
                <a:gd name="connsiteX28" fmla="*/ 208492 w 239713"/>
                <a:gd name="connsiteY28" fmla="*/ 66675 h 336550"/>
                <a:gd name="connsiteX29" fmla="*/ 31221 w 239713"/>
                <a:gd name="connsiteY29" fmla="*/ 66675 h 336550"/>
                <a:gd name="connsiteX30" fmla="*/ 105753 w 239713"/>
                <a:gd name="connsiteY30" fmla="*/ 28575 h 336550"/>
                <a:gd name="connsiteX31" fmla="*/ 103188 w 239713"/>
                <a:gd name="connsiteY31" fmla="*/ 31221 h 336550"/>
                <a:gd name="connsiteX32" fmla="*/ 103188 w 239713"/>
                <a:gd name="connsiteY32" fmla="*/ 36513 h 336550"/>
                <a:gd name="connsiteX33" fmla="*/ 136526 w 239713"/>
                <a:gd name="connsiteY33" fmla="*/ 36513 h 336550"/>
                <a:gd name="connsiteX34" fmla="*/ 136526 w 239713"/>
                <a:gd name="connsiteY34" fmla="*/ 31221 h 336550"/>
                <a:gd name="connsiteX35" fmla="*/ 133962 w 239713"/>
                <a:gd name="connsiteY35" fmla="*/ 28575 h 336550"/>
                <a:gd name="connsiteX36" fmla="*/ 105753 w 239713"/>
                <a:gd name="connsiteY36" fmla="*/ 28575 h 336550"/>
                <a:gd name="connsiteX37" fmla="*/ 105368 w 239713"/>
                <a:gd name="connsiteY37" fmla="*/ 0 h 336550"/>
                <a:gd name="connsiteX38" fmla="*/ 134345 w 239713"/>
                <a:gd name="connsiteY38" fmla="*/ 0 h 336550"/>
                <a:gd name="connsiteX39" fmla="*/ 165955 w 239713"/>
                <a:gd name="connsiteY39" fmla="*/ 31552 h 336550"/>
                <a:gd name="connsiteX40" fmla="*/ 165955 w 239713"/>
                <a:gd name="connsiteY40" fmla="*/ 36810 h 336550"/>
                <a:gd name="connsiteX41" fmla="*/ 208103 w 239713"/>
                <a:gd name="connsiteY41" fmla="*/ 36810 h 336550"/>
                <a:gd name="connsiteX42" fmla="*/ 239713 w 239713"/>
                <a:gd name="connsiteY42" fmla="*/ 68362 h 336550"/>
                <a:gd name="connsiteX43" fmla="*/ 239713 w 239713"/>
                <a:gd name="connsiteY43" fmla="*/ 304998 h 336550"/>
                <a:gd name="connsiteX44" fmla="*/ 206786 w 239713"/>
                <a:gd name="connsiteY44" fmla="*/ 336550 h 336550"/>
                <a:gd name="connsiteX45" fmla="*/ 31610 w 239713"/>
                <a:gd name="connsiteY45" fmla="*/ 336550 h 336550"/>
                <a:gd name="connsiteX46" fmla="*/ 0 w 239713"/>
                <a:gd name="connsiteY46" fmla="*/ 304998 h 336550"/>
                <a:gd name="connsiteX47" fmla="*/ 0 w 239713"/>
                <a:gd name="connsiteY47" fmla="*/ 68362 h 336550"/>
                <a:gd name="connsiteX48" fmla="*/ 31610 w 239713"/>
                <a:gd name="connsiteY48" fmla="*/ 36810 h 336550"/>
                <a:gd name="connsiteX49" fmla="*/ 73758 w 239713"/>
                <a:gd name="connsiteY49" fmla="*/ 36810 h 336550"/>
                <a:gd name="connsiteX50" fmla="*/ 73758 w 239713"/>
                <a:gd name="connsiteY50" fmla="*/ 31552 h 336550"/>
                <a:gd name="connsiteX51" fmla="*/ 105368 w 239713"/>
                <a:gd name="connsiteY51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39713" h="336550">
                  <a:moveTo>
                    <a:pt x="65297" y="242888"/>
                  </a:moveTo>
                  <a:cubicBezTo>
                    <a:pt x="65297" y="242888"/>
                    <a:pt x="65297" y="242888"/>
                    <a:pt x="176003" y="242888"/>
                  </a:cubicBezTo>
                  <a:cubicBezTo>
                    <a:pt x="183911" y="242888"/>
                    <a:pt x="190500" y="249692"/>
                    <a:pt x="190500" y="257856"/>
                  </a:cubicBezTo>
                  <a:cubicBezTo>
                    <a:pt x="190500" y="266020"/>
                    <a:pt x="183911" y="271463"/>
                    <a:pt x="176003" y="271463"/>
                  </a:cubicBezTo>
                  <a:cubicBezTo>
                    <a:pt x="176003" y="271463"/>
                    <a:pt x="176003" y="271463"/>
                    <a:pt x="65297" y="271463"/>
                  </a:cubicBezTo>
                  <a:cubicBezTo>
                    <a:pt x="57390" y="271463"/>
                    <a:pt x="50800" y="266020"/>
                    <a:pt x="50800" y="257856"/>
                  </a:cubicBezTo>
                  <a:cubicBezTo>
                    <a:pt x="50800" y="249692"/>
                    <a:pt x="57390" y="242888"/>
                    <a:pt x="65297" y="242888"/>
                  </a:cubicBezTo>
                  <a:close/>
                  <a:moveTo>
                    <a:pt x="65297" y="173038"/>
                  </a:moveTo>
                  <a:cubicBezTo>
                    <a:pt x="65297" y="173038"/>
                    <a:pt x="65297" y="173038"/>
                    <a:pt x="176003" y="173038"/>
                  </a:cubicBezTo>
                  <a:cubicBezTo>
                    <a:pt x="183911" y="173038"/>
                    <a:pt x="190500" y="179532"/>
                    <a:pt x="190500" y="187326"/>
                  </a:cubicBezTo>
                  <a:cubicBezTo>
                    <a:pt x="190500" y="195119"/>
                    <a:pt x="183911" y="201613"/>
                    <a:pt x="176003" y="201613"/>
                  </a:cubicBezTo>
                  <a:cubicBezTo>
                    <a:pt x="176003" y="201613"/>
                    <a:pt x="176003" y="201613"/>
                    <a:pt x="65297" y="201613"/>
                  </a:cubicBezTo>
                  <a:cubicBezTo>
                    <a:pt x="57390" y="201613"/>
                    <a:pt x="50800" y="195119"/>
                    <a:pt x="50800" y="187326"/>
                  </a:cubicBezTo>
                  <a:cubicBezTo>
                    <a:pt x="50800" y="179532"/>
                    <a:pt x="57390" y="173038"/>
                    <a:pt x="65297" y="173038"/>
                  </a:cubicBezTo>
                  <a:close/>
                  <a:moveTo>
                    <a:pt x="65297" y="101600"/>
                  </a:moveTo>
                  <a:cubicBezTo>
                    <a:pt x="65297" y="101600"/>
                    <a:pt x="65297" y="101600"/>
                    <a:pt x="176003" y="101600"/>
                  </a:cubicBezTo>
                  <a:cubicBezTo>
                    <a:pt x="183911" y="101600"/>
                    <a:pt x="190500" y="108094"/>
                    <a:pt x="190500" y="115888"/>
                  </a:cubicBezTo>
                  <a:cubicBezTo>
                    <a:pt x="190500" y="123681"/>
                    <a:pt x="183911" y="130175"/>
                    <a:pt x="176003" y="130175"/>
                  </a:cubicBezTo>
                  <a:cubicBezTo>
                    <a:pt x="176003" y="130175"/>
                    <a:pt x="176003" y="130175"/>
                    <a:pt x="65297" y="130175"/>
                  </a:cubicBezTo>
                  <a:cubicBezTo>
                    <a:pt x="57390" y="130175"/>
                    <a:pt x="50800" y="123681"/>
                    <a:pt x="50800" y="115888"/>
                  </a:cubicBezTo>
                  <a:cubicBezTo>
                    <a:pt x="50800" y="108094"/>
                    <a:pt x="57390" y="101600"/>
                    <a:pt x="65297" y="101600"/>
                  </a:cubicBezTo>
                  <a:close/>
                  <a:moveTo>
                    <a:pt x="31221" y="66675"/>
                  </a:moveTo>
                  <a:cubicBezTo>
                    <a:pt x="29898" y="66675"/>
                    <a:pt x="28575" y="67988"/>
                    <a:pt x="28575" y="70614"/>
                  </a:cubicBezTo>
                  <a:cubicBezTo>
                    <a:pt x="28575" y="70614"/>
                    <a:pt x="28575" y="70614"/>
                    <a:pt x="28575" y="306937"/>
                  </a:cubicBezTo>
                  <a:cubicBezTo>
                    <a:pt x="28575" y="308250"/>
                    <a:pt x="29898" y="309563"/>
                    <a:pt x="31221" y="309563"/>
                  </a:cubicBezTo>
                  <a:cubicBezTo>
                    <a:pt x="31221" y="309563"/>
                    <a:pt x="31221" y="309563"/>
                    <a:pt x="208492" y="309563"/>
                  </a:cubicBezTo>
                  <a:cubicBezTo>
                    <a:pt x="209815" y="309563"/>
                    <a:pt x="211138" y="308250"/>
                    <a:pt x="211138" y="306937"/>
                  </a:cubicBezTo>
                  <a:lnTo>
                    <a:pt x="211138" y="70614"/>
                  </a:lnTo>
                  <a:cubicBezTo>
                    <a:pt x="211138" y="67988"/>
                    <a:pt x="209815" y="66675"/>
                    <a:pt x="208492" y="66675"/>
                  </a:cubicBezTo>
                  <a:cubicBezTo>
                    <a:pt x="208492" y="66675"/>
                    <a:pt x="208492" y="66675"/>
                    <a:pt x="31221" y="66675"/>
                  </a:cubicBezTo>
                  <a:close/>
                  <a:moveTo>
                    <a:pt x="105753" y="28575"/>
                  </a:moveTo>
                  <a:cubicBezTo>
                    <a:pt x="104470" y="28575"/>
                    <a:pt x="103188" y="29898"/>
                    <a:pt x="103188" y="31221"/>
                  </a:cubicBezTo>
                  <a:cubicBezTo>
                    <a:pt x="103188" y="31221"/>
                    <a:pt x="103188" y="31221"/>
                    <a:pt x="103188" y="36513"/>
                  </a:cubicBezTo>
                  <a:cubicBezTo>
                    <a:pt x="103188" y="36513"/>
                    <a:pt x="103188" y="36513"/>
                    <a:pt x="136526" y="36513"/>
                  </a:cubicBezTo>
                  <a:cubicBezTo>
                    <a:pt x="136526" y="36513"/>
                    <a:pt x="136526" y="36513"/>
                    <a:pt x="136526" y="31221"/>
                  </a:cubicBezTo>
                  <a:cubicBezTo>
                    <a:pt x="136526" y="29898"/>
                    <a:pt x="135244" y="28575"/>
                    <a:pt x="133962" y="28575"/>
                  </a:cubicBezTo>
                  <a:cubicBezTo>
                    <a:pt x="133962" y="28575"/>
                    <a:pt x="133962" y="28575"/>
                    <a:pt x="105753" y="28575"/>
                  </a:cubicBezTo>
                  <a:close/>
                  <a:moveTo>
                    <a:pt x="105368" y="0"/>
                  </a:moveTo>
                  <a:cubicBezTo>
                    <a:pt x="105368" y="0"/>
                    <a:pt x="105368" y="0"/>
                    <a:pt x="134345" y="0"/>
                  </a:cubicBezTo>
                  <a:cubicBezTo>
                    <a:pt x="151467" y="0"/>
                    <a:pt x="165955" y="14461"/>
                    <a:pt x="165955" y="31552"/>
                  </a:cubicBezTo>
                  <a:cubicBezTo>
                    <a:pt x="165955" y="31552"/>
                    <a:pt x="165955" y="31552"/>
                    <a:pt x="165955" y="36810"/>
                  </a:cubicBezTo>
                  <a:cubicBezTo>
                    <a:pt x="165955" y="36810"/>
                    <a:pt x="165955" y="36810"/>
                    <a:pt x="208103" y="36810"/>
                  </a:cubicBezTo>
                  <a:cubicBezTo>
                    <a:pt x="225225" y="36810"/>
                    <a:pt x="239713" y="51271"/>
                    <a:pt x="239713" y="68362"/>
                  </a:cubicBezTo>
                  <a:cubicBezTo>
                    <a:pt x="239713" y="68362"/>
                    <a:pt x="239713" y="68362"/>
                    <a:pt x="239713" y="304998"/>
                  </a:cubicBezTo>
                  <a:cubicBezTo>
                    <a:pt x="238396" y="322089"/>
                    <a:pt x="223908" y="336550"/>
                    <a:pt x="206786" y="336550"/>
                  </a:cubicBezTo>
                  <a:cubicBezTo>
                    <a:pt x="206786" y="336550"/>
                    <a:pt x="206786" y="336550"/>
                    <a:pt x="31610" y="336550"/>
                  </a:cubicBezTo>
                  <a:cubicBezTo>
                    <a:pt x="14488" y="336550"/>
                    <a:pt x="0" y="322089"/>
                    <a:pt x="0" y="304998"/>
                  </a:cubicBezTo>
                  <a:cubicBezTo>
                    <a:pt x="0" y="304998"/>
                    <a:pt x="0" y="304998"/>
                    <a:pt x="0" y="68362"/>
                  </a:cubicBezTo>
                  <a:cubicBezTo>
                    <a:pt x="0" y="51271"/>
                    <a:pt x="14488" y="36810"/>
                    <a:pt x="31610" y="36810"/>
                  </a:cubicBezTo>
                  <a:cubicBezTo>
                    <a:pt x="31610" y="36810"/>
                    <a:pt x="31610" y="36810"/>
                    <a:pt x="73758" y="36810"/>
                  </a:cubicBezTo>
                  <a:cubicBezTo>
                    <a:pt x="73758" y="36810"/>
                    <a:pt x="73758" y="36810"/>
                    <a:pt x="73758" y="31552"/>
                  </a:cubicBezTo>
                  <a:cubicBezTo>
                    <a:pt x="73758" y="14461"/>
                    <a:pt x="88246" y="0"/>
                    <a:pt x="10536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328287" y="2126199"/>
            <a:ext cx="6489014" cy="892690"/>
            <a:chOff x="1328056" y="2125482"/>
            <a:chExt cx="6487888" cy="892535"/>
          </a:xfrm>
        </p:grpSpPr>
        <p:sp>
          <p:nvSpPr>
            <p:cNvPr id="9" name="矩形 8"/>
            <p:cNvSpPr/>
            <p:nvPr/>
          </p:nvSpPr>
          <p:spPr>
            <a:xfrm>
              <a:off x="1328056" y="2125482"/>
              <a:ext cx="1464842" cy="741742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 defTabSz="914561"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3794806" y="2125482"/>
              <a:ext cx="3874388" cy="741742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平行四边形 10"/>
            <p:cNvSpPr/>
            <p:nvPr/>
          </p:nvSpPr>
          <p:spPr>
            <a:xfrm rot="5400000">
              <a:off x="2597109" y="2321273"/>
              <a:ext cx="892535" cy="500953"/>
            </a:xfrm>
            <a:prstGeom prst="parallelogram">
              <a:avLst/>
            </a:prstGeom>
            <a:solidFill>
              <a:schemeClr val="accent2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平行四边形 11"/>
            <p:cNvSpPr/>
            <p:nvPr/>
          </p:nvSpPr>
          <p:spPr>
            <a:xfrm rot="16200000" flipV="1">
              <a:off x="3098061" y="2321273"/>
              <a:ext cx="892535" cy="500953"/>
            </a:xfrm>
            <a:prstGeom prst="parallelogram">
              <a:avLst/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7669194" y="2125482"/>
              <a:ext cx="146750" cy="74174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91"/>
            <p:cNvSpPr txBox="1"/>
            <p:nvPr/>
          </p:nvSpPr>
          <p:spPr>
            <a:xfrm>
              <a:off x="4080959" y="2307161"/>
              <a:ext cx="2300176" cy="378384"/>
            </a:xfrm>
            <a:prstGeom prst="rect">
              <a:avLst/>
            </a:prstGeom>
            <a:noFill/>
          </p:spPr>
          <p:txBody>
            <a:bodyPr wrap="square" lIns="72013" tIns="0" rIns="72013" bIns="0" anchor="ctr" anchorCtr="0">
              <a:normAutofit fontScale="92500" lnSpcReduction="10000"/>
            </a:bodyPr>
            <a:lstStyle/>
            <a:p>
              <a:pPr defTabSz="914561">
                <a:lnSpc>
                  <a:spcPct val="120000"/>
                </a:lnSpc>
                <a:defRPr/>
              </a:pPr>
              <a:r>
                <a:rPr lang="zh-CN" altLang="en-US"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4" name="任意多边形: 形状 23" title="hWgZDclmtu"/>
            <p:cNvSpPr>
              <a:spLocks/>
            </p:cNvSpPr>
            <p:nvPr/>
          </p:nvSpPr>
          <p:spPr bwMode="auto">
            <a:xfrm>
              <a:off x="3400153" y="2416333"/>
              <a:ext cx="304967" cy="310832"/>
            </a:xfrm>
            <a:custGeom>
              <a:avLst/>
              <a:gdLst>
                <a:gd name="connsiteX0" fmla="*/ 46038 w 338137"/>
                <a:gd name="connsiteY0" fmla="*/ 261937 h 285750"/>
                <a:gd name="connsiteX1" fmla="*/ 38100 w 338137"/>
                <a:gd name="connsiteY1" fmla="*/ 269875 h 285750"/>
                <a:gd name="connsiteX2" fmla="*/ 46038 w 338137"/>
                <a:gd name="connsiteY2" fmla="*/ 277813 h 285750"/>
                <a:gd name="connsiteX3" fmla="*/ 53976 w 338137"/>
                <a:gd name="connsiteY3" fmla="*/ 269875 h 285750"/>
                <a:gd name="connsiteX4" fmla="*/ 46038 w 338137"/>
                <a:gd name="connsiteY4" fmla="*/ 261937 h 285750"/>
                <a:gd name="connsiteX5" fmla="*/ 288131 w 338137"/>
                <a:gd name="connsiteY5" fmla="*/ 184150 h 285750"/>
                <a:gd name="connsiteX6" fmla="*/ 277812 w 338137"/>
                <a:gd name="connsiteY6" fmla="*/ 194469 h 285750"/>
                <a:gd name="connsiteX7" fmla="*/ 288131 w 338137"/>
                <a:gd name="connsiteY7" fmla="*/ 204788 h 285750"/>
                <a:gd name="connsiteX8" fmla="*/ 298450 w 338137"/>
                <a:gd name="connsiteY8" fmla="*/ 194469 h 285750"/>
                <a:gd name="connsiteX9" fmla="*/ 288131 w 338137"/>
                <a:gd name="connsiteY9" fmla="*/ 184150 h 285750"/>
                <a:gd name="connsiteX10" fmla="*/ 19050 w 338137"/>
                <a:gd name="connsiteY10" fmla="*/ 163512 h 285750"/>
                <a:gd name="connsiteX11" fmla="*/ 19050 w 338137"/>
                <a:gd name="connsiteY11" fmla="*/ 242887 h 285750"/>
                <a:gd name="connsiteX12" fmla="*/ 73025 w 338137"/>
                <a:gd name="connsiteY12" fmla="*/ 242887 h 285750"/>
                <a:gd name="connsiteX13" fmla="*/ 73025 w 338137"/>
                <a:gd name="connsiteY13" fmla="*/ 163512 h 285750"/>
                <a:gd name="connsiteX14" fmla="*/ 12010 w 338137"/>
                <a:gd name="connsiteY14" fmla="*/ 139700 h 285750"/>
                <a:gd name="connsiteX15" fmla="*/ 81400 w 338137"/>
                <a:gd name="connsiteY15" fmla="*/ 139700 h 285750"/>
                <a:gd name="connsiteX16" fmla="*/ 92075 w 338137"/>
                <a:gd name="connsiteY16" fmla="*/ 151650 h 285750"/>
                <a:gd name="connsiteX17" fmla="*/ 92075 w 338137"/>
                <a:gd name="connsiteY17" fmla="*/ 273801 h 285750"/>
                <a:gd name="connsiteX18" fmla="*/ 81400 w 338137"/>
                <a:gd name="connsiteY18" fmla="*/ 285750 h 285750"/>
                <a:gd name="connsiteX19" fmla="*/ 12010 w 338137"/>
                <a:gd name="connsiteY19" fmla="*/ 285750 h 285750"/>
                <a:gd name="connsiteX20" fmla="*/ 0 w 338137"/>
                <a:gd name="connsiteY20" fmla="*/ 273801 h 285750"/>
                <a:gd name="connsiteX21" fmla="*/ 0 w 338137"/>
                <a:gd name="connsiteY21" fmla="*/ 151650 h 285750"/>
                <a:gd name="connsiteX22" fmla="*/ 12010 w 338137"/>
                <a:gd name="connsiteY22" fmla="*/ 139700 h 285750"/>
                <a:gd name="connsiteX23" fmla="*/ 177849 w 338137"/>
                <a:gd name="connsiteY23" fmla="*/ 131762 h 285750"/>
                <a:gd name="connsiteX24" fmla="*/ 179144 w 338137"/>
                <a:gd name="connsiteY24" fmla="*/ 134394 h 285750"/>
                <a:gd name="connsiteX25" fmla="*/ 192088 w 338137"/>
                <a:gd name="connsiteY25" fmla="*/ 142291 h 285750"/>
                <a:gd name="connsiteX26" fmla="*/ 192088 w 338137"/>
                <a:gd name="connsiteY26" fmla="*/ 268640 h 285750"/>
                <a:gd name="connsiteX27" fmla="*/ 173966 w 338137"/>
                <a:gd name="connsiteY27" fmla="*/ 285750 h 285750"/>
                <a:gd name="connsiteX28" fmla="*/ 107950 w 338137"/>
                <a:gd name="connsiteY28" fmla="*/ 285750 h 285750"/>
                <a:gd name="connsiteX29" fmla="*/ 109244 w 338137"/>
                <a:gd name="connsiteY29" fmla="*/ 276537 h 285750"/>
                <a:gd name="connsiteX30" fmla="*/ 109244 w 338137"/>
                <a:gd name="connsiteY30" fmla="*/ 273905 h 285750"/>
                <a:gd name="connsiteX31" fmla="*/ 115716 w 338137"/>
                <a:gd name="connsiteY31" fmla="*/ 275221 h 285750"/>
                <a:gd name="connsiteX32" fmla="*/ 124778 w 338137"/>
                <a:gd name="connsiteY32" fmla="*/ 264692 h 285750"/>
                <a:gd name="connsiteX33" fmla="*/ 115716 w 338137"/>
                <a:gd name="connsiteY33" fmla="*/ 254163 h 285750"/>
                <a:gd name="connsiteX34" fmla="*/ 109244 w 338137"/>
                <a:gd name="connsiteY34" fmla="*/ 256795 h 285750"/>
                <a:gd name="connsiteX35" fmla="*/ 109244 w 338137"/>
                <a:gd name="connsiteY35" fmla="*/ 235737 h 285750"/>
                <a:gd name="connsiteX36" fmla="*/ 167494 w 338137"/>
                <a:gd name="connsiteY36" fmla="*/ 235737 h 285750"/>
                <a:gd name="connsiteX37" fmla="*/ 167494 w 338137"/>
                <a:gd name="connsiteY37" fmla="*/ 142291 h 285750"/>
                <a:gd name="connsiteX38" fmla="*/ 177849 w 338137"/>
                <a:gd name="connsiteY38" fmla="*/ 131762 h 285750"/>
                <a:gd name="connsiteX39" fmla="*/ 54988 w 338137"/>
                <a:gd name="connsiteY39" fmla="*/ 82550 h 285750"/>
                <a:gd name="connsiteX40" fmla="*/ 136812 w 338137"/>
                <a:gd name="connsiteY40" fmla="*/ 82550 h 285750"/>
                <a:gd name="connsiteX41" fmla="*/ 143411 w 338137"/>
                <a:gd name="connsiteY41" fmla="*/ 96838 h 285750"/>
                <a:gd name="connsiteX42" fmla="*/ 146050 w 338137"/>
                <a:gd name="connsiteY42" fmla="*/ 98137 h 285750"/>
                <a:gd name="connsiteX43" fmla="*/ 134173 w 338137"/>
                <a:gd name="connsiteY43" fmla="*/ 109827 h 285750"/>
                <a:gd name="connsiteX44" fmla="*/ 61587 w 338137"/>
                <a:gd name="connsiteY44" fmla="*/ 109827 h 285750"/>
                <a:gd name="connsiteX45" fmla="*/ 61587 w 338137"/>
                <a:gd name="connsiteY45" fmla="*/ 125413 h 285750"/>
                <a:gd name="connsiteX46" fmla="*/ 36512 w 338137"/>
                <a:gd name="connsiteY46" fmla="*/ 125413 h 285750"/>
                <a:gd name="connsiteX47" fmla="*/ 36512 w 338137"/>
                <a:gd name="connsiteY47" fmla="*/ 99436 h 285750"/>
                <a:gd name="connsiteX48" fmla="*/ 54988 w 338137"/>
                <a:gd name="connsiteY48" fmla="*/ 82550 h 285750"/>
                <a:gd name="connsiteX49" fmla="*/ 208756 w 338137"/>
                <a:gd name="connsiteY49" fmla="*/ 63500 h 285750"/>
                <a:gd name="connsiteX50" fmla="*/ 210079 w 338137"/>
                <a:gd name="connsiteY50" fmla="*/ 63500 h 285750"/>
                <a:gd name="connsiteX51" fmla="*/ 212725 w 338137"/>
                <a:gd name="connsiteY51" fmla="*/ 64819 h 285750"/>
                <a:gd name="connsiteX52" fmla="*/ 212725 w 338137"/>
                <a:gd name="connsiteY52" fmla="*/ 67458 h 285750"/>
                <a:gd name="connsiteX53" fmla="*/ 195527 w 338137"/>
                <a:gd name="connsiteY53" fmla="*/ 126822 h 285750"/>
                <a:gd name="connsiteX54" fmla="*/ 192881 w 338137"/>
                <a:gd name="connsiteY54" fmla="*/ 129460 h 285750"/>
                <a:gd name="connsiteX55" fmla="*/ 188913 w 338137"/>
                <a:gd name="connsiteY55" fmla="*/ 128141 h 285750"/>
                <a:gd name="connsiteX56" fmla="*/ 180975 w 338137"/>
                <a:gd name="connsiteY56" fmla="*/ 112310 h 285750"/>
                <a:gd name="connsiteX57" fmla="*/ 137319 w 338137"/>
                <a:gd name="connsiteY57" fmla="*/ 154525 h 285750"/>
                <a:gd name="connsiteX58" fmla="*/ 129381 w 338137"/>
                <a:gd name="connsiteY58" fmla="*/ 157163 h 285750"/>
                <a:gd name="connsiteX59" fmla="*/ 121444 w 338137"/>
                <a:gd name="connsiteY59" fmla="*/ 154525 h 285750"/>
                <a:gd name="connsiteX60" fmla="*/ 121444 w 338137"/>
                <a:gd name="connsiteY60" fmla="*/ 138694 h 285750"/>
                <a:gd name="connsiteX61" fmla="*/ 165100 w 338137"/>
                <a:gd name="connsiteY61" fmla="*/ 95161 h 285750"/>
                <a:gd name="connsiteX62" fmla="*/ 147902 w 338137"/>
                <a:gd name="connsiteY62" fmla="*/ 87246 h 285750"/>
                <a:gd name="connsiteX63" fmla="*/ 146579 w 338137"/>
                <a:gd name="connsiteY63" fmla="*/ 83288 h 285750"/>
                <a:gd name="connsiteX64" fmla="*/ 149225 w 338137"/>
                <a:gd name="connsiteY64" fmla="*/ 80650 h 285750"/>
                <a:gd name="connsiteX65" fmla="*/ 208756 w 338137"/>
                <a:gd name="connsiteY65" fmla="*/ 63500 h 285750"/>
                <a:gd name="connsiteX66" fmla="*/ 101335 w 338137"/>
                <a:gd name="connsiteY66" fmla="*/ 0 h 285750"/>
                <a:gd name="connsiteX67" fmla="*/ 305064 w 338137"/>
                <a:gd name="connsiteY67" fmla="*/ 0 h 285750"/>
                <a:gd name="connsiteX68" fmla="*/ 338137 w 338137"/>
                <a:gd name="connsiteY68" fmla="*/ 34237 h 285750"/>
                <a:gd name="connsiteX69" fmla="*/ 338137 w 338137"/>
                <a:gd name="connsiteY69" fmla="*/ 188305 h 285750"/>
                <a:gd name="connsiteX70" fmla="*/ 305064 w 338137"/>
                <a:gd name="connsiteY70" fmla="*/ 221226 h 285750"/>
                <a:gd name="connsiteX71" fmla="*/ 233627 w 338137"/>
                <a:gd name="connsiteY71" fmla="*/ 221226 h 285750"/>
                <a:gd name="connsiteX72" fmla="*/ 233627 w 338137"/>
                <a:gd name="connsiteY72" fmla="*/ 243612 h 285750"/>
                <a:gd name="connsiteX73" fmla="*/ 265377 w 338137"/>
                <a:gd name="connsiteY73" fmla="*/ 243612 h 285750"/>
                <a:gd name="connsiteX74" fmla="*/ 277283 w 338137"/>
                <a:gd name="connsiteY74" fmla="*/ 256780 h 285750"/>
                <a:gd name="connsiteX75" fmla="*/ 277283 w 338137"/>
                <a:gd name="connsiteY75" fmla="*/ 272582 h 285750"/>
                <a:gd name="connsiteX76" fmla="*/ 265377 w 338137"/>
                <a:gd name="connsiteY76" fmla="*/ 285750 h 285750"/>
                <a:gd name="connsiteX77" fmla="*/ 204523 w 338137"/>
                <a:gd name="connsiteY77" fmla="*/ 285750 h 285750"/>
                <a:gd name="connsiteX78" fmla="*/ 209814 w 338137"/>
                <a:gd name="connsiteY78" fmla="*/ 269948 h 285750"/>
                <a:gd name="connsiteX79" fmla="*/ 209814 w 338137"/>
                <a:gd name="connsiteY79" fmla="*/ 213325 h 285750"/>
                <a:gd name="connsiteX80" fmla="*/ 209814 w 338137"/>
                <a:gd name="connsiteY80" fmla="*/ 172504 h 285750"/>
                <a:gd name="connsiteX81" fmla="*/ 295804 w 338137"/>
                <a:gd name="connsiteY81" fmla="*/ 172504 h 285750"/>
                <a:gd name="connsiteX82" fmla="*/ 309033 w 338137"/>
                <a:gd name="connsiteY82" fmla="*/ 159335 h 285750"/>
                <a:gd name="connsiteX83" fmla="*/ 309033 w 338137"/>
                <a:gd name="connsiteY83" fmla="*/ 39504 h 285750"/>
                <a:gd name="connsiteX84" fmla="*/ 295804 w 338137"/>
                <a:gd name="connsiteY84" fmla="*/ 27653 h 285750"/>
                <a:gd name="connsiteX85" fmla="*/ 109272 w 338137"/>
                <a:gd name="connsiteY85" fmla="*/ 27653 h 285750"/>
                <a:gd name="connsiteX86" fmla="*/ 97366 w 338137"/>
                <a:gd name="connsiteY86" fmla="*/ 39504 h 285750"/>
                <a:gd name="connsiteX87" fmla="*/ 97366 w 338137"/>
                <a:gd name="connsiteY87" fmla="*/ 65841 h 285750"/>
                <a:gd name="connsiteX88" fmla="*/ 68262 w 338137"/>
                <a:gd name="connsiteY88" fmla="*/ 65841 h 285750"/>
                <a:gd name="connsiteX89" fmla="*/ 68262 w 338137"/>
                <a:gd name="connsiteY89" fmla="*/ 34237 h 285750"/>
                <a:gd name="connsiteX90" fmla="*/ 101335 w 338137"/>
                <a:gd name="connsiteY90" fmla="*/ 0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338137" h="285750">
                  <a:moveTo>
                    <a:pt x="46038" y="261937"/>
                  </a:moveTo>
                  <a:cubicBezTo>
                    <a:pt x="41654" y="261937"/>
                    <a:pt x="38100" y="265491"/>
                    <a:pt x="38100" y="269875"/>
                  </a:cubicBezTo>
                  <a:cubicBezTo>
                    <a:pt x="38100" y="274259"/>
                    <a:pt x="41654" y="277813"/>
                    <a:pt x="46038" y="277813"/>
                  </a:cubicBezTo>
                  <a:cubicBezTo>
                    <a:pt x="50422" y="277813"/>
                    <a:pt x="53976" y="274259"/>
                    <a:pt x="53976" y="269875"/>
                  </a:cubicBezTo>
                  <a:cubicBezTo>
                    <a:pt x="53976" y="265491"/>
                    <a:pt x="50422" y="261937"/>
                    <a:pt x="46038" y="261937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3512"/>
                  </a:moveTo>
                  <a:lnTo>
                    <a:pt x="19050" y="242887"/>
                  </a:lnTo>
                  <a:lnTo>
                    <a:pt x="73025" y="242887"/>
                  </a:lnTo>
                  <a:lnTo>
                    <a:pt x="73025" y="163512"/>
                  </a:lnTo>
                  <a:close/>
                  <a:moveTo>
                    <a:pt x="12010" y="139700"/>
                  </a:moveTo>
                  <a:cubicBezTo>
                    <a:pt x="12010" y="139700"/>
                    <a:pt x="12010" y="139700"/>
                    <a:pt x="81400" y="139700"/>
                  </a:cubicBezTo>
                  <a:cubicBezTo>
                    <a:pt x="86737" y="139700"/>
                    <a:pt x="92075" y="145011"/>
                    <a:pt x="92075" y="151650"/>
                  </a:cubicBezTo>
                  <a:cubicBezTo>
                    <a:pt x="92075" y="151650"/>
                    <a:pt x="92075" y="151650"/>
                    <a:pt x="92075" y="273801"/>
                  </a:cubicBezTo>
                  <a:cubicBezTo>
                    <a:pt x="92075" y="280439"/>
                    <a:pt x="86737" y="285750"/>
                    <a:pt x="81400" y="285750"/>
                  </a:cubicBezTo>
                  <a:cubicBezTo>
                    <a:pt x="81400" y="285750"/>
                    <a:pt x="81400" y="285750"/>
                    <a:pt x="12010" y="285750"/>
                  </a:cubicBezTo>
                  <a:cubicBezTo>
                    <a:pt x="5338" y="285750"/>
                    <a:pt x="0" y="280439"/>
                    <a:pt x="0" y="273801"/>
                  </a:cubicBezTo>
                  <a:cubicBezTo>
                    <a:pt x="0" y="273801"/>
                    <a:pt x="0" y="273801"/>
                    <a:pt x="0" y="151650"/>
                  </a:cubicBezTo>
                  <a:cubicBezTo>
                    <a:pt x="0" y="145011"/>
                    <a:pt x="5338" y="139700"/>
                    <a:pt x="12010" y="139700"/>
                  </a:cubicBezTo>
                  <a:close/>
                  <a:moveTo>
                    <a:pt x="177849" y="131762"/>
                  </a:moveTo>
                  <a:cubicBezTo>
                    <a:pt x="177849" y="131762"/>
                    <a:pt x="177849" y="131762"/>
                    <a:pt x="179144" y="134394"/>
                  </a:cubicBezTo>
                  <a:cubicBezTo>
                    <a:pt x="181733" y="138343"/>
                    <a:pt x="186910" y="142291"/>
                    <a:pt x="192088" y="142291"/>
                  </a:cubicBezTo>
                  <a:cubicBezTo>
                    <a:pt x="192088" y="142291"/>
                    <a:pt x="192088" y="142291"/>
                    <a:pt x="192088" y="268640"/>
                  </a:cubicBezTo>
                  <a:cubicBezTo>
                    <a:pt x="192088" y="277853"/>
                    <a:pt x="184322" y="285750"/>
                    <a:pt x="173966" y="285750"/>
                  </a:cubicBezTo>
                  <a:cubicBezTo>
                    <a:pt x="173966" y="285750"/>
                    <a:pt x="173966" y="285750"/>
                    <a:pt x="107950" y="285750"/>
                  </a:cubicBezTo>
                  <a:cubicBezTo>
                    <a:pt x="109244" y="283118"/>
                    <a:pt x="109244" y="279169"/>
                    <a:pt x="109244" y="276537"/>
                  </a:cubicBezTo>
                  <a:cubicBezTo>
                    <a:pt x="109244" y="276537"/>
                    <a:pt x="109244" y="276537"/>
                    <a:pt x="109244" y="273905"/>
                  </a:cubicBezTo>
                  <a:cubicBezTo>
                    <a:pt x="110539" y="273905"/>
                    <a:pt x="113128" y="275221"/>
                    <a:pt x="115716" y="275221"/>
                  </a:cubicBezTo>
                  <a:cubicBezTo>
                    <a:pt x="120894" y="275221"/>
                    <a:pt x="124778" y="271273"/>
                    <a:pt x="124778" y="264692"/>
                  </a:cubicBezTo>
                  <a:cubicBezTo>
                    <a:pt x="124778" y="259427"/>
                    <a:pt x="120894" y="254163"/>
                    <a:pt x="115716" y="254163"/>
                  </a:cubicBezTo>
                  <a:cubicBezTo>
                    <a:pt x="113128" y="254163"/>
                    <a:pt x="110539" y="255479"/>
                    <a:pt x="109244" y="256795"/>
                  </a:cubicBezTo>
                  <a:cubicBezTo>
                    <a:pt x="109244" y="256795"/>
                    <a:pt x="109244" y="256795"/>
                    <a:pt x="109244" y="235737"/>
                  </a:cubicBezTo>
                  <a:cubicBezTo>
                    <a:pt x="109244" y="235737"/>
                    <a:pt x="109244" y="235737"/>
                    <a:pt x="167494" y="235737"/>
                  </a:cubicBezTo>
                  <a:cubicBezTo>
                    <a:pt x="167494" y="235737"/>
                    <a:pt x="167494" y="235737"/>
                    <a:pt x="167494" y="142291"/>
                  </a:cubicBezTo>
                  <a:cubicBezTo>
                    <a:pt x="167494" y="142291"/>
                    <a:pt x="167494" y="142291"/>
                    <a:pt x="177849" y="131762"/>
                  </a:cubicBezTo>
                  <a:close/>
                  <a:moveTo>
                    <a:pt x="54988" y="82550"/>
                  </a:moveTo>
                  <a:cubicBezTo>
                    <a:pt x="54988" y="82550"/>
                    <a:pt x="54988" y="82550"/>
                    <a:pt x="136812" y="82550"/>
                  </a:cubicBezTo>
                  <a:cubicBezTo>
                    <a:pt x="135492" y="89045"/>
                    <a:pt x="138132" y="94240"/>
                    <a:pt x="143411" y="96838"/>
                  </a:cubicBezTo>
                  <a:cubicBezTo>
                    <a:pt x="143411" y="96838"/>
                    <a:pt x="143411" y="96838"/>
                    <a:pt x="146050" y="98137"/>
                  </a:cubicBezTo>
                  <a:cubicBezTo>
                    <a:pt x="146050" y="98137"/>
                    <a:pt x="146050" y="98137"/>
                    <a:pt x="134173" y="109827"/>
                  </a:cubicBezTo>
                  <a:cubicBezTo>
                    <a:pt x="134173" y="109827"/>
                    <a:pt x="134173" y="109827"/>
                    <a:pt x="61587" y="109827"/>
                  </a:cubicBezTo>
                  <a:lnTo>
                    <a:pt x="61587" y="125413"/>
                  </a:lnTo>
                  <a:cubicBezTo>
                    <a:pt x="61587" y="125413"/>
                    <a:pt x="61587" y="125413"/>
                    <a:pt x="36512" y="125413"/>
                  </a:cubicBezTo>
                  <a:cubicBezTo>
                    <a:pt x="36512" y="125413"/>
                    <a:pt x="36512" y="125413"/>
                    <a:pt x="36512" y="99436"/>
                  </a:cubicBezTo>
                  <a:cubicBezTo>
                    <a:pt x="36512" y="90343"/>
                    <a:pt x="45750" y="82550"/>
                    <a:pt x="54988" y="82550"/>
                  </a:cubicBezTo>
                  <a:close/>
                  <a:moveTo>
                    <a:pt x="208756" y="63500"/>
                  </a:moveTo>
                  <a:cubicBezTo>
                    <a:pt x="208756" y="63500"/>
                    <a:pt x="210079" y="63500"/>
                    <a:pt x="210079" y="63500"/>
                  </a:cubicBezTo>
                  <a:cubicBezTo>
                    <a:pt x="211402" y="63500"/>
                    <a:pt x="211402" y="63500"/>
                    <a:pt x="212725" y="64819"/>
                  </a:cubicBezTo>
                  <a:cubicBezTo>
                    <a:pt x="212725" y="64819"/>
                    <a:pt x="212725" y="66139"/>
                    <a:pt x="212725" y="67458"/>
                  </a:cubicBezTo>
                  <a:cubicBezTo>
                    <a:pt x="212725" y="67458"/>
                    <a:pt x="212725" y="67458"/>
                    <a:pt x="195527" y="126822"/>
                  </a:cubicBezTo>
                  <a:cubicBezTo>
                    <a:pt x="195527" y="128141"/>
                    <a:pt x="194204" y="129460"/>
                    <a:pt x="192881" y="129460"/>
                  </a:cubicBezTo>
                  <a:cubicBezTo>
                    <a:pt x="191558" y="129460"/>
                    <a:pt x="190236" y="129460"/>
                    <a:pt x="188913" y="128141"/>
                  </a:cubicBezTo>
                  <a:cubicBezTo>
                    <a:pt x="188913" y="128141"/>
                    <a:pt x="188913" y="128141"/>
                    <a:pt x="180975" y="112310"/>
                  </a:cubicBezTo>
                  <a:cubicBezTo>
                    <a:pt x="180975" y="112310"/>
                    <a:pt x="180975" y="112310"/>
                    <a:pt x="137319" y="154525"/>
                  </a:cubicBezTo>
                  <a:cubicBezTo>
                    <a:pt x="135996" y="157163"/>
                    <a:pt x="133350" y="157163"/>
                    <a:pt x="129381" y="157163"/>
                  </a:cubicBezTo>
                  <a:cubicBezTo>
                    <a:pt x="126736" y="157163"/>
                    <a:pt x="124090" y="157163"/>
                    <a:pt x="121444" y="154525"/>
                  </a:cubicBezTo>
                  <a:cubicBezTo>
                    <a:pt x="117475" y="150567"/>
                    <a:pt x="117475" y="142652"/>
                    <a:pt x="121444" y="138694"/>
                  </a:cubicBezTo>
                  <a:cubicBezTo>
                    <a:pt x="121444" y="138694"/>
                    <a:pt x="121444" y="138694"/>
                    <a:pt x="165100" y="95161"/>
                  </a:cubicBezTo>
                  <a:cubicBezTo>
                    <a:pt x="165100" y="95161"/>
                    <a:pt x="165100" y="95161"/>
                    <a:pt x="147902" y="87246"/>
                  </a:cubicBezTo>
                  <a:cubicBezTo>
                    <a:pt x="147902" y="85926"/>
                    <a:pt x="146579" y="84607"/>
                    <a:pt x="146579" y="83288"/>
                  </a:cubicBezTo>
                  <a:cubicBezTo>
                    <a:pt x="146579" y="81969"/>
                    <a:pt x="147902" y="81969"/>
                    <a:pt x="149225" y="80650"/>
                  </a:cubicBezTo>
                  <a:cubicBezTo>
                    <a:pt x="149225" y="80650"/>
                    <a:pt x="149225" y="80650"/>
                    <a:pt x="208756" y="63500"/>
                  </a:cubicBezTo>
                  <a:close/>
                  <a:moveTo>
                    <a:pt x="101335" y="0"/>
                  </a:moveTo>
                  <a:cubicBezTo>
                    <a:pt x="101335" y="0"/>
                    <a:pt x="101335" y="0"/>
                    <a:pt x="305064" y="0"/>
                  </a:cubicBezTo>
                  <a:cubicBezTo>
                    <a:pt x="323585" y="0"/>
                    <a:pt x="338137" y="15802"/>
                    <a:pt x="338137" y="34237"/>
                  </a:cubicBezTo>
                  <a:cubicBezTo>
                    <a:pt x="338137" y="34237"/>
                    <a:pt x="338137" y="34237"/>
                    <a:pt x="338137" y="188305"/>
                  </a:cubicBezTo>
                  <a:cubicBezTo>
                    <a:pt x="338137" y="206741"/>
                    <a:pt x="323585" y="221226"/>
                    <a:pt x="305064" y="221226"/>
                  </a:cubicBezTo>
                  <a:cubicBezTo>
                    <a:pt x="305064" y="221226"/>
                    <a:pt x="305064" y="221226"/>
                    <a:pt x="233627" y="221226"/>
                  </a:cubicBezTo>
                  <a:cubicBezTo>
                    <a:pt x="233627" y="221226"/>
                    <a:pt x="233627" y="221226"/>
                    <a:pt x="233627" y="243612"/>
                  </a:cubicBezTo>
                  <a:cubicBezTo>
                    <a:pt x="233627" y="243612"/>
                    <a:pt x="233627" y="243612"/>
                    <a:pt x="265377" y="243612"/>
                  </a:cubicBezTo>
                  <a:cubicBezTo>
                    <a:pt x="271991" y="243612"/>
                    <a:pt x="277283" y="250196"/>
                    <a:pt x="277283" y="256780"/>
                  </a:cubicBezTo>
                  <a:cubicBezTo>
                    <a:pt x="277283" y="256780"/>
                    <a:pt x="277283" y="256780"/>
                    <a:pt x="277283" y="272582"/>
                  </a:cubicBezTo>
                  <a:cubicBezTo>
                    <a:pt x="277283" y="280483"/>
                    <a:pt x="271991" y="285750"/>
                    <a:pt x="265377" y="285750"/>
                  </a:cubicBezTo>
                  <a:cubicBezTo>
                    <a:pt x="265377" y="285750"/>
                    <a:pt x="265377" y="285750"/>
                    <a:pt x="204523" y="285750"/>
                  </a:cubicBezTo>
                  <a:cubicBezTo>
                    <a:pt x="207168" y="280483"/>
                    <a:pt x="208491" y="275216"/>
                    <a:pt x="209814" y="269948"/>
                  </a:cubicBezTo>
                  <a:cubicBezTo>
                    <a:pt x="209814" y="268631"/>
                    <a:pt x="209814" y="213325"/>
                    <a:pt x="209814" y="213325"/>
                  </a:cubicBezTo>
                  <a:cubicBezTo>
                    <a:pt x="209814" y="213325"/>
                    <a:pt x="209814" y="213325"/>
                    <a:pt x="209814" y="172504"/>
                  </a:cubicBezTo>
                  <a:cubicBezTo>
                    <a:pt x="209814" y="172504"/>
                    <a:pt x="209814" y="172504"/>
                    <a:pt x="295804" y="172504"/>
                  </a:cubicBezTo>
                  <a:cubicBezTo>
                    <a:pt x="303741" y="172504"/>
                    <a:pt x="309033" y="165919"/>
                    <a:pt x="309033" y="159335"/>
                  </a:cubicBezTo>
                  <a:cubicBezTo>
                    <a:pt x="309033" y="159335"/>
                    <a:pt x="309033" y="159335"/>
                    <a:pt x="309033" y="39504"/>
                  </a:cubicBezTo>
                  <a:cubicBezTo>
                    <a:pt x="309033" y="32920"/>
                    <a:pt x="303741" y="27653"/>
                    <a:pt x="295804" y="27653"/>
                  </a:cubicBezTo>
                  <a:cubicBezTo>
                    <a:pt x="295804" y="27653"/>
                    <a:pt x="295804" y="27653"/>
                    <a:pt x="109272" y="27653"/>
                  </a:cubicBezTo>
                  <a:cubicBezTo>
                    <a:pt x="102658" y="27653"/>
                    <a:pt x="97366" y="32920"/>
                    <a:pt x="97366" y="39504"/>
                  </a:cubicBezTo>
                  <a:cubicBezTo>
                    <a:pt x="97366" y="39504"/>
                    <a:pt x="97366" y="39504"/>
                    <a:pt x="97366" y="65841"/>
                  </a:cubicBezTo>
                  <a:cubicBezTo>
                    <a:pt x="97366" y="65841"/>
                    <a:pt x="97366" y="65841"/>
                    <a:pt x="68262" y="65841"/>
                  </a:cubicBezTo>
                  <a:cubicBezTo>
                    <a:pt x="68262" y="65841"/>
                    <a:pt x="68262" y="65841"/>
                    <a:pt x="68262" y="34237"/>
                  </a:cubicBezTo>
                  <a:cubicBezTo>
                    <a:pt x="68262" y="15802"/>
                    <a:pt x="82814" y="0"/>
                    <a:pt x="1013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861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247915DD-1854-4DDD-A5C0-C39010F6BA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324322" y="370590"/>
            <a:ext cx="2293120" cy="239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 i="1">
                <a:solidFill>
                  <a:schemeClr val="bg1"/>
                </a:solidFill>
                <a:latin typeface="Haettenschweiler" panose="020B0706040902060204" pitchFamily="34" charset="0"/>
              </a:defRPr>
            </a:lvl1pPr>
          </a:lstStyle>
          <a:p>
            <a:r>
              <a:rPr lang="en-US" altLang="zh-CN" sz="14934" i="0" dirty="0">
                <a:latin typeface="Agency FB" panose="020B0503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14934" i="0" dirty="0">
              <a:latin typeface="Agency FB" panose="020B0503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1869125" y="1964486"/>
            <a:ext cx="2316363" cy="0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1809059" y="1497039"/>
            <a:ext cx="3133710" cy="442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 i="1">
                <a:solidFill>
                  <a:schemeClr val="bg1"/>
                </a:solidFill>
                <a:latin typeface="Haettenschweiler" panose="020B0706040902060204" pitchFamily="34" charset="0"/>
              </a:defRPr>
            </a:lvl1pPr>
          </a:lstStyle>
          <a:p>
            <a:r>
              <a:rPr lang="en-US" altLang="zh-CN" sz="2276" i="0" dirty="0">
                <a:latin typeface="Agency FB" panose="020B0503020202020204" pitchFamily="34" charset="0"/>
              </a:rPr>
              <a:t>ADD YOUR TITLE HERE</a:t>
            </a:r>
            <a:endParaRPr lang="zh-CN" altLang="en-US" sz="2276" i="0" dirty="0">
              <a:latin typeface="Agency FB" panose="020B0503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798812" y="2161367"/>
            <a:ext cx="24276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 i="1">
                <a:solidFill>
                  <a:schemeClr val="bg1"/>
                </a:solidFill>
                <a:latin typeface="Haettenschweiler" panose="020B0706040902060204" pitchFamily="34" charset="0"/>
              </a:defRPr>
            </a:lvl1pPr>
          </a:lstStyle>
          <a:p>
            <a:pPr algn="just"/>
            <a:r>
              <a:rPr lang="en-US" altLang="zh-CN" sz="1200" i="0" dirty="0">
                <a:latin typeface="Agency FB" panose="020B0503020202020204" pitchFamily="34" charset="0"/>
              </a:rPr>
              <a:t>ADD YOUR TITLE HEREADD YOUR TITLE HEREADD YOUR TITLEHEREADD YOUR TITLE HEREADD YOUR TITLE HEREADD YOUR TITLE HEREADD YOUR TITLE HEREADD YOUR TITLE HERE</a:t>
            </a:r>
            <a:endParaRPr lang="zh-CN" altLang="en-US" sz="1200" i="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471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5"/>
          <p:cNvGrpSpPr/>
          <p:nvPr/>
        </p:nvGrpSpPr>
        <p:grpSpPr>
          <a:xfrm>
            <a:off x="4217551" y="1470122"/>
            <a:ext cx="4411503" cy="2742297"/>
            <a:chOff x="386768" y="1661633"/>
            <a:chExt cx="5999478" cy="3730770"/>
          </a:xfrm>
        </p:grpSpPr>
        <p:sp>
          <p:nvSpPr>
            <p:cNvPr id="7" name="Rectangle 4"/>
            <p:cNvSpPr/>
            <p:nvPr/>
          </p:nvSpPr>
          <p:spPr>
            <a:xfrm>
              <a:off x="402386" y="1661633"/>
              <a:ext cx="5528998" cy="2681507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127000" dir="3000000" algn="ctr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/>
            </a:p>
          </p:txBody>
        </p:sp>
        <p:sp>
          <p:nvSpPr>
            <p:cNvPr id="9" name="Rectangle 11"/>
            <p:cNvSpPr/>
            <p:nvPr/>
          </p:nvSpPr>
          <p:spPr>
            <a:xfrm>
              <a:off x="386768" y="4480557"/>
              <a:ext cx="5544616" cy="5232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/>
            </a:p>
          </p:txBody>
        </p:sp>
        <p:grpSp>
          <p:nvGrpSpPr>
            <p:cNvPr id="4" name="Group 33"/>
            <p:cNvGrpSpPr/>
            <p:nvPr/>
          </p:nvGrpSpPr>
          <p:grpSpPr>
            <a:xfrm>
              <a:off x="458750" y="4816339"/>
              <a:ext cx="576064" cy="576064"/>
              <a:chOff x="1199456" y="5085184"/>
              <a:chExt cx="576064" cy="576064"/>
            </a:xfrm>
          </p:grpSpPr>
          <p:sp>
            <p:nvSpPr>
              <p:cNvPr id="17" name="Oval 27"/>
              <p:cNvSpPr/>
              <p:nvPr/>
            </p:nvSpPr>
            <p:spPr>
              <a:xfrm>
                <a:off x="1199456" y="5085184"/>
                <a:ext cx="576064" cy="57606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vi-VN"/>
              </a:p>
            </p:txBody>
          </p:sp>
          <p:pic>
            <p:nvPicPr>
              <p:cNvPr id="18" name="Picture 24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71464" y="5157192"/>
                <a:ext cx="432048" cy="432048"/>
              </a:xfrm>
              <a:prstGeom prst="rect">
                <a:avLst/>
              </a:prstGeom>
            </p:spPr>
          </p:pic>
        </p:grpSp>
        <p:grpSp>
          <p:nvGrpSpPr>
            <p:cNvPr id="6" name="Group 31"/>
            <p:cNvGrpSpPr/>
            <p:nvPr/>
          </p:nvGrpSpPr>
          <p:grpSpPr>
            <a:xfrm>
              <a:off x="3513938" y="4816339"/>
              <a:ext cx="576064" cy="576064"/>
              <a:chOff x="4627170" y="5013176"/>
              <a:chExt cx="576064" cy="576064"/>
            </a:xfrm>
          </p:grpSpPr>
          <p:sp>
            <p:nvSpPr>
              <p:cNvPr id="15" name="Oval 30"/>
              <p:cNvSpPr/>
              <p:nvPr/>
            </p:nvSpPr>
            <p:spPr>
              <a:xfrm>
                <a:off x="4627170" y="5013176"/>
                <a:ext cx="576064" cy="576064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vi-VN"/>
              </a:p>
            </p:txBody>
          </p:sp>
          <p:pic>
            <p:nvPicPr>
              <p:cNvPr id="16" name="Picture 2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11245" y="5097251"/>
                <a:ext cx="407913" cy="407913"/>
              </a:xfrm>
              <a:prstGeom prst="rect">
                <a:avLst/>
              </a:prstGeom>
            </p:spPr>
          </p:pic>
        </p:grpSp>
        <p:sp>
          <p:nvSpPr>
            <p:cNvPr id="13" name="Rectangle 35"/>
            <p:cNvSpPr/>
            <p:nvPr/>
          </p:nvSpPr>
          <p:spPr>
            <a:xfrm>
              <a:off x="1106822" y="4888346"/>
              <a:ext cx="2171836" cy="4606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consectetur adipiscing elit. </a:t>
              </a:r>
              <a:endParaRPr lang="vi-VN" sz="800" dirty="0"/>
            </a:p>
          </p:txBody>
        </p:sp>
        <p:sp>
          <p:nvSpPr>
            <p:cNvPr id="14" name="Rectangle 36"/>
            <p:cNvSpPr/>
            <p:nvPr/>
          </p:nvSpPr>
          <p:spPr>
            <a:xfrm>
              <a:off x="4214410" y="4900414"/>
              <a:ext cx="2171836" cy="4606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consectetur adipiscing elit. </a:t>
              </a:r>
              <a:endParaRPr lang="vi-VN" sz="800" dirty="0"/>
            </a:p>
          </p:txBody>
        </p:sp>
      </p:grpSp>
      <p:grpSp>
        <p:nvGrpSpPr>
          <p:cNvPr id="8" name="组合 29"/>
          <p:cNvGrpSpPr/>
          <p:nvPr/>
        </p:nvGrpSpPr>
        <p:grpSpPr>
          <a:xfrm>
            <a:off x="787054" y="1470122"/>
            <a:ext cx="3320980" cy="2804491"/>
            <a:chOff x="7668011" y="3058226"/>
            <a:chExt cx="3382965" cy="4033087"/>
          </a:xfrm>
        </p:grpSpPr>
        <p:grpSp>
          <p:nvGrpSpPr>
            <p:cNvPr id="10" name="组合 30"/>
            <p:cNvGrpSpPr/>
            <p:nvPr/>
          </p:nvGrpSpPr>
          <p:grpSpPr>
            <a:xfrm flipH="1">
              <a:off x="7668011" y="3058226"/>
              <a:ext cx="3375066" cy="2369271"/>
              <a:chOff x="3354122" y="2637796"/>
              <a:chExt cx="2435756" cy="1709883"/>
            </a:xfrm>
          </p:grpSpPr>
          <p:grpSp>
            <p:nvGrpSpPr>
              <p:cNvPr id="12" name="组合 34"/>
              <p:cNvGrpSpPr/>
              <p:nvPr/>
            </p:nvGrpSpPr>
            <p:grpSpPr>
              <a:xfrm>
                <a:off x="3354122" y="2637796"/>
                <a:ext cx="2435756" cy="792000"/>
                <a:chOff x="3354122" y="2866496"/>
                <a:chExt cx="2435756" cy="792000"/>
              </a:xfrm>
            </p:grpSpPr>
            <p:sp>
              <p:nvSpPr>
                <p:cNvPr id="41" name="矩形 40"/>
                <p:cNvSpPr/>
                <p:nvPr/>
              </p:nvSpPr>
              <p:spPr>
                <a:xfrm>
                  <a:off x="3354122" y="2866496"/>
                  <a:ext cx="2435756" cy="792000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grpSp>
              <p:nvGrpSpPr>
                <p:cNvPr id="19" name="组合 41"/>
                <p:cNvGrpSpPr/>
                <p:nvPr/>
              </p:nvGrpSpPr>
              <p:grpSpPr>
                <a:xfrm>
                  <a:off x="4002912" y="2975001"/>
                  <a:ext cx="1425692" cy="606001"/>
                  <a:chOff x="6714341" y="805245"/>
                  <a:chExt cx="1425692" cy="826325"/>
                </a:xfrm>
              </p:grpSpPr>
              <p:sp>
                <p:nvSpPr>
                  <p:cNvPr id="43" name="TextBox 29"/>
                  <p:cNvSpPr txBox="1"/>
                  <p:nvPr/>
                </p:nvSpPr>
                <p:spPr>
                  <a:xfrm>
                    <a:off x="7212183" y="805245"/>
                    <a:ext cx="927850" cy="58810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zh-CN" altLang="en-US" sz="2100" dirty="0">
                        <a:solidFill>
                          <a:schemeClr val="bg1"/>
                        </a:solidFill>
                        <a:latin typeface="微软雅黑" pitchFamily="34" charset="-122"/>
                        <a:ea typeface="微软雅黑" pitchFamily="34" charset="-122"/>
                      </a:rPr>
                      <a:t>添加标题</a:t>
                    </a:r>
                  </a:p>
                </p:txBody>
              </p:sp>
              <p:sp>
                <p:nvSpPr>
                  <p:cNvPr id="44" name="Rectangle 13" descr="FD1DDF730CE4456e89755B07FE1653D0# #Rectangle 13"/>
                  <p:cNvSpPr>
                    <a:spLocks noChangeArrowheads="1"/>
                  </p:cNvSpPr>
                  <p:nvPr/>
                </p:nvSpPr>
                <p:spPr bwMode="auto">
                  <a:xfrm>
                    <a:off x="6714341" y="1326624"/>
                    <a:ext cx="1394800" cy="30494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square">
                    <a:spAutoFit/>
                  </a:bodyPr>
                  <a:lstStyle>
                    <a:lvl1pPr eaLnBrk="0" hangingPunct="0">
                      <a:spcBef>
                        <a:spcPct val="20000"/>
                      </a:spcBef>
                      <a:buFont typeface="Arial" charset="0"/>
                      <a:buChar char="•"/>
                      <a:defRPr sz="3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742950" indent="-285750" eaLnBrk="0" hangingPunct="0">
                      <a:spcBef>
                        <a:spcPct val="20000"/>
                      </a:spcBef>
                      <a:buFont typeface="Arial" charset="0"/>
                      <a:buChar char="–"/>
                      <a:defRPr sz="28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1143000" indent="-228600" eaLnBrk="0" hangingPunct="0">
                      <a:spcBef>
                        <a:spcPct val="20000"/>
                      </a:spcBef>
                      <a:buFont typeface="Arial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600200" indent="-228600" eaLnBrk="0" hangingPunct="0">
                      <a:spcBef>
                        <a:spcPct val="20000"/>
                      </a:spcBef>
                      <a:buFont typeface="Arial" charset="0"/>
                      <a:buChar char="–"/>
                      <a:defRPr sz="20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2057400" indent="-228600" eaLnBrk="0" hangingPunct="0">
                      <a:spcBef>
                        <a:spcPct val="20000"/>
                      </a:spcBef>
                      <a:buFont typeface="Arial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9pPr>
                  </a:lstStyle>
                  <a:p>
                    <a:pPr algn="just" eaLnBrk="1" hangingPunct="1">
                      <a:spcBef>
                        <a:spcPct val="0"/>
                      </a:spcBef>
                      <a:buNone/>
                      <a:defRPr/>
                    </a:pPr>
                    <a:r>
                      <a:rPr lang="zh-CN" altLang="en-US" sz="800" dirty="0">
                        <a:solidFill>
                          <a:schemeClr val="bg1"/>
                        </a:solidFill>
                        <a:latin typeface="微软雅黑" pitchFamily="34" charset="-122"/>
                        <a:ea typeface="微软雅黑" pitchFamily="34" charset="-122"/>
                      </a:rPr>
                      <a:t>此处添加简短文字说明。</a:t>
                    </a:r>
                    <a:endParaRPr lang="en-US" altLang="zh-CN" sz="800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</p:grpSp>
          </p:grpSp>
          <p:grpSp>
            <p:nvGrpSpPr>
              <p:cNvPr id="20" name="组合 35"/>
              <p:cNvGrpSpPr/>
              <p:nvPr/>
            </p:nvGrpSpPr>
            <p:grpSpPr>
              <a:xfrm>
                <a:off x="3354122" y="3555679"/>
                <a:ext cx="2435756" cy="792000"/>
                <a:chOff x="3354122" y="3804699"/>
                <a:chExt cx="2435756" cy="792000"/>
              </a:xfrm>
            </p:grpSpPr>
            <p:sp>
              <p:nvSpPr>
                <p:cNvPr id="37" name="矩形 36"/>
                <p:cNvSpPr/>
                <p:nvPr/>
              </p:nvSpPr>
              <p:spPr>
                <a:xfrm>
                  <a:off x="3354122" y="3804699"/>
                  <a:ext cx="2435756" cy="7920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grpSp>
              <p:nvGrpSpPr>
                <p:cNvPr id="21" name="组合 37"/>
                <p:cNvGrpSpPr/>
                <p:nvPr/>
              </p:nvGrpSpPr>
              <p:grpSpPr>
                <a:xfrm>
                  <a:off x="4002912" y="3911105"/>
                  <a:ext cx="1425692" cy="608101"/>
                  <a:chOff x="6835000" y="802383"/>
                  <a:chExt cx="1425692" cy="829187"/>
                </a:xfrm>
              </p:grpSpPr>
              <p:sp>
                <p:nvSpPr>
                  <p:cNvPr id="39" name="TextBox 34"/>
                  <p:cNvSpPr txBox="1"/>
                  <p:nvPr/>
                </p:nvSpPr>
                <p:spPr>
                  <a:xfrm>
                    <a:off x="7332842" y="802383"/>
                    <a:ext cx="927850" cy="588107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zh-CN" altLang="en-US" sz="2100" dirty="0">
                        <a:solidFill>
                          <a:schemeClr val="bg1"/>
                        </a:solidFill>
                        <a:latin typeface="微软雅黑" pitchFamily="34" charset="-122"/>
                        <a:ea typeface="微软雅黑" pitchFamily="34" charset="-122"/>
                      </a:rPr>
                      <a:t>添加标题</a:t>
                    </a:r>
                  </a:p>
                </p:txBody>
              </p:sp>
              <p:sp>
                <p:nvSpPr>
                  <p:cNvPr id="40" name="Rectangle 13" descr="FD1DDF730CE4456e89755B07FE1653D0# #Rectangle 13"/>
                  <p:cNvSpPr>
                    <a:spLocks noChangeArrowheads="1"/>
                  </p:cNvSpPr>
                  <p:nvPr/>
                </p:nvSpPr>
                <p:spPr bwMode="auto">
                  <a:xfrm>
                    <a:off x="6835000" y="1326625"/>
                    <a:ext cx="1394800" cy="30494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square">
                    <a:spAutoFit/>
                  </a:bodyPr>
                  <a:lstStyle>
                    <a:lvl1pPr eaLnBrk="0" hangingPunct="0">
                      <a:spcBef>
                        <a:spcPct val="20000"/>
                      </a:spcBef>
                      <a:buFont typeface="Arial" charset="0"/>
                      <a:buChar char="•"/>
                      <a:defRPr sz="32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742950" indent="-285750" eaLnBrk="0" hangingPunct="0">
                      <a:spcBef>
                        <a:spcPct val="20000"/>
                      </a:spcBef>
                      <a:buFont typeface="Arial" charset="0"/>
                      <a:buChar char="–"/>
                      <a:defRPr sz="28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1143000" indent="-228600" eaLnBrk="0" hangingPunct="0">
                      <a:spcBef>
                        <a:spcPct val="20000"/>
                      </a:spcBef>
                      <a:buFont typeface="Arial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600200" indent="-228600" eaLnBrk="0" hangingPunct="0">
                      <a:spcBef>
                        <a:spcPct val="20000"/>
                      </a:spcBef>
                      <a:buFont typeface="Arial" charset="0"/>
                      <a:buChar char="–"/>
                      <a:defRPr sz="20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2057400" indent="-228600" eaLnBrk="0" hangingPunct="0">
                      <a:spcBef>
                        <a:spcPct val="20000"/>
                      </a:spcBef>
                      <a:buFont typeface="Arial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9pPr>
                  </a:lstStyle>
                  <a:p>
                    <a:pPr algn="just" eaLnBrk="1" hangingPunct="1">
                      <a:spcBef>
                        <a:spcPct val="0"/>
                      </a:spcBef>
                      <a:buNone/>
                      <a:defRPr/>
                    </a:pPr>
                    <a:r>
                      <a:rPr lang="zh-CN" altLang="en-US" sz="800" dirty="0">
                        <a:solidFill>
                          <a:schemeClr val="bg1"/>
                        </a:solidFill>
                        <a:latin typeface="微软雅黑" pitchFamily="34" charset="-122"/>
                        <a:ea typeface="微软雅黑" pitchFamily="34" charset="-122"/>
                      </a:rPr>
                      <a:t>此处添加简短文字说明。</a:t>
                    </a:r>
                    <a:endParaRPr lang="en-US" altLang="zh-CN" sz="800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</p:grpSp>
          </p:grpSp>
        </p:grpSp>
        <p:sp>
          <p:nvSpPr>
            <p:cNvPr id="32" name="Footer Text"/>
            <p:cNvSpPr txBox="1"/>
            <p:nvPr/>
          </p:nvSpPr>
          <p:spPr>
            <a:xfrm flipH="1">
              <a:off x="7668011" y="5816380"/>
              <a:ext cx="3375068" cy="127493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>
                <a:lnSpc>
                  <a:spcPct val="120000"/>
                </a:lnSpc>
              </a:pP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33" name="Straight Line buttom"/>
            <p:cNvCxnSpPr>
              <a:cxnSpLocks/>
            </p:cNvCxnSpPr>
            <p:nvPr/>
          </p:nvCxnSpPr>
          <p:spPr>
            <a:xfrm flipH="1">
              <a:off x="7670468" y="5621255"/>
              <a:ext cx="3380508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4723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">
        <p:push dir="u"/>
      </p:transition>
    </mc:Choice>
    <mc:Fallback xmlns="">
      <p:transition spd="slow" advClick="0" advTm="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5058932" y="1113877"/>
            <a:ext cx="3418730" cy="2632608"/>
            <a:chOff x="1131491" y="2036961"/>
            <a:chExt cx="4557515" cy="3509534"/>
          </a:xfrm>
        </p:grpSpPr>
        <p:grpSp>
          <p:nvGrpSpPr>
            <p:cNvPr id="22" name="Group 2"/>
            <p:cNvGrpSpPr/>
            <p:nvPr/>
          </p:nvGrpSpPr>
          <p:grpSpPr>
            <a:xfrm>
              <a:off x="2460030" y="2036961"/>
              <a:ext cx="3228976" cy="2799160"/>
              <a:chOff x="2460030" y="2036961"/>
              <a:chExt cx="3228976" cy="2799160"/>
            </a:xfrm>
          </p:grpSpPr>
          <p:sp>
            <p:nvSpPr>
              <p:cNvPr id="52" name="Freeform: Shape 33"/>
              <p:cNvSpPr/>
              <p:nvPr/>
            </p:nvSpPr>
            <p:spPr>
              <a:xfrm>
                <a:off x="2460030" y="2036961"/>
                <a:ext cx="3228976" cy="279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9" y="0"/>
                    </a:moveTo>
                    <a:lnTo>
                      <a:pt x="10789" y="43"/>
                    </a:lnTo>
                    <a:lnTo>
                      <a:pt x="0" y="21600"/>
                    </a:lnTo>
                    <a:lnTo>
                      <a:pt x="10789" y="21600"/>
                    </a:lnTo>
                    <a:lnTo>
                      <a:pt x="10811" y="21600"/>
                    </a:lnTo>
                    <a:lnTo>
                      <a:pt x="21600" y="21600"/>
                    </a:lnTo>
                    <a:lnTo>
                      <a:pt x="10811" y="43"/>
                    </a:lnTo>
                    <a:lnTo>
                      <a:pt x="10811" y="0"/>
                    </a:lnTo>
                    <a:lnTo>
                      <a:pt x="10800" y="21"/>
                    </a:lnTo>
                    <a:lnTo>
                      <a:pt x="1078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Freeform: Shape 34"/>
              <p:cNvSpPr/>
              <p:nvPr/>
            </p:nvSpPr>
            <p:spPr>
              <a:xfrm>
                <a:off x="3959689" y="2531127"/>
                <a:ext cx="229658" cy="2296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856" y="13527"/>
                    </a:moveTo>
                    <a:lnTo>
                      <a:pt x="21138" y="9731"/>
                    </a:lnTo>
                    <a:cubicBezTo>
                      <a:pt x="21392" y="9659"/>
                      <a:pt x="21600" y="9385"/>
                      <a:pt x="21600" y="9120"/>
                    </a:cubicBezTo>
                    <a:lnTo>
                      <a:pt x="21600" y="2520"/>
                    </a:lnTo>
                    <a:lnTo>
                      <a:pt x="4680" y="2520"/>
                    </a:lnTo>
                    <a:lnTo>
                      <a:pt x="4680" y="481"/>
                    </a:lnTo>
                    <a:cubicBezTo>
                      <a:pt x="4680" y="217"/>
                      <a:pt x="4465" y="0"/>
                      <a:pt x="4200" y="0"/>
                    </a:cubicBezTo>
                    <a:lnTo>
                      <a:pt x="480" y="0"/>
                    </a:lnTo>
                    <a:cubicBezTo>
                      <a:pt x="217" y="0"/>
                      <a:pt x="0" y="217"/>
                      <a:pt x="0" y="481"/>
                    </a:cubicBezTo>
                    <a:lnTo>
                      <a:pt x="0" y="2400"/>
                    </a:lnTo>
                    <a:lnTo>
                      <a:pt x="2332" y="2400"/>
                    </a:lnTo>
                    <a:lnTo>
                      <a:pt x="4693" y="13269"/>
                    </a:lnTo>
                    <a:lnTo>
                      <a:pt x="4920" y="14400"/>
                    </a:lnTo>
                    <a:lnTo>
                      <a:pt x="4920" y="16200"/>
                    </a:lnTo>
                    <a:cubicBezTo>
                      <a:pt x="4920" y="16463"/>
                      <a:pt x="5137" y="16680"/>
                      <a:pt x="5400" y="16680"/>
                    </a:cubicBezTo>
                    <a:lnTo>
                      <a:pt x="6001" y="16680"/>
                    </a:lnTo>
                    <a:lnTo>
                      <a:pt x="17999" y="16680"/>
                    </a:lnTo>
                    <a:lnTo>
                      <a:pt x="21119" y="16680"/>
                    </a:lnTo>
                    <a:cubicBezTo>
                      <a:pt x="21383" y="16680"/>
                      <a:pt x="21600" y="16463"/>
                      <a:pt x="21600" y="16200"/>
                    </a:cubicBezTo>
                    <a:lnTo>
                      <a:pt x="21600" y="14400"/>
                    </a:lnTo>
                    <a:lnTo>
                      <a:pt x="8103" y="14400"/>
                    </a:lnTo>
                    <a:cubicBezTo>
                      <a:pt x="6723" y="14400"/>
                      <a:pt x="6694" y="13860"/>
                      <a:pt x="7856" y="13527"/>
                    </a:cubicBezTo>
                    <a:close/>
                    <a:moveTo>
                      <a:pt x="15599" y="19200"/>
                    </a:moveTo>
                    <a:cubicBezTo>
                      <a:pt x="15599" y="20525"/>
                      <a:pt x="16674" y="21600"/>
                      <a:pt x="17999" y="21600"/>
                    </a:cubicBezTo>
                    <a:cubicBezTo>
                      <a:pt x="19326" y="21600"/>
                      <a:pt x="20399" y="20525"/>
                      <a:pt x="20399" y="19200"/>
                    </a:cubicBezTo>
                    <a:cubicBezTo>
                      <a:pt x="20399" y="17874"/>
                      <a:pt x="19326" y="16800"/>
                      <a:pt x="17999" y="16800"/>
                    </a:cubicBezTo>
                    <a:cubicBezTo>
                      <a:pt x="16674" y="16800"/>
                      <a:pt x="15599" y="17874"/>
                      <a:pt x="15599" y="19200"/>
                    </a:cubicBezTo>
                    <a:close/>
                    <a:moveTo>
                      <a:pt x="3599" y="19200"/>
                    </a:moveTo>
                    <a:cubicBezTo>
                      <a:pt x="3599" y="20525"/>
                      <a:pt x="4674" y="21600"/>
                      <a:pt x="6001" y="21600"/>
                    </a:cubicBezTo>
                    <a:cubicBezTo>
                      <a:pt x="7326" y="21600"/>
                      <a:pt x="8399" y="20525"/>
                      <a:pt x="8399" y="19200"/>
                    </a:cubicBezTo>
                    <a:cubicBezTo>
                      <a:pt x="8399" y="17874"/>
                      <a:pt x="7326" y="16800"/>
                      <a:pt x="6001" y="16800"/>
                    </a:cubicBezTo>
                    <a:cubicBezTo>
                      <a:pt x="4674" y="16800"/>
                      <a:pt x="3599" y="17874"/>
                      <a:pt x="3599" y="19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Group 3"/>
            <p:cNvGrpSpPr/>
            <p:nvPr/>
          </p:nvGrpSpPr>
          <p:grpSpPr>
            <a:xfrm>
              <a:off x="1934369" y="2296120"/>
              <a:ext cx="2930327" cy="2540001"/>
              <a:chOff x="1934369" y="2296120"/>
              <a:chExt cx="2930327" cy="2540001"/>
            </a:xfrm>
          </p:grpSpPr>
          <p:sp>
            <p:nvSpPr>
              <p:cNvPr id="50" name="Freeform: Shape 31"/>
              <p:cNvSpPr/>
              <p:nvPr/>
            </p:nvSpPr>
            <p:spPr>
              <a:xfrm>
                <a:off x="1934369" y="2296120"/>
                <a:ext cx="2930327" cy="2540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0" y="0"/>
                    </a:moveTo>
                    <a:lnTo>
                      <a:pt x="10790" y="35"/>
                    </a:lnTo>
                    <a:lnTo>
                      <a:pt x="0" y="21600"/>
                    </a:lnTo>
                    <a:lnTo>
                      <a:pt x="10790" y="21600"/>
                    </a:lnTo>
                    <a:lnTo>
                      <a:pt x="10808" y="21600"/>
                    </a:lnTo>
                    <a:lnTo>
                      <a:pt x="21600" y="21600"/>
                    </a:lnTo>
                    <a:lnTo>
                      <a:pt x="10808" y="35"/>
                    </a:lnTo>
                    <a:lnTo>
                      <a:pt x="10808" y="0"/>
                    </a:lnTo>
                    <a:lnTo>
                      <a:pt x="10799" y="17"/>
                    </a:lnTo>
                    <a:lnTo>
                      <a:pt x="1079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Freeform: Shape 32"/>
              <p:cNvSpPr/>
              <p:nvPr/>
            </p:nvSpPr>
            <p:spPr>
              <a:xfrm>
                <a:off x="3299685" y="2806012"/>
                <a:ext cx="199694" cy="2995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466" y="8831"/>
                    </a:moveTo>
                    <a:cubicBezTo>
                      <a:pt x="17325" y="8934"/>
                      <a:pt x="17111" y="9089"/>
                      <a:pt x="16823" y="9295"/>
                    </a:cubicBezTo>
                    <a:cubicBezTo>
                      <a:pt x="16534" y="9502"/>
                      <a:pt x="16319" y="9656"/>
                      <a:pt x="16179" y="9759"/>
                    </a:cubicBezTo>
                    <a:cubicBezTo>
                      <a:pt x="14379" y="11193"/>
                      <a:pt x="13388" y="12591"/>
                      <a:pt x="13204" y="13950"/>
                    </a:cubicBezTo>
                    <a:lnTo>
                      <a:pt x="8396" y="13950"/>
                    </a:lnTo>
                    <a:cubicBezTo>
                      <a:pt x="8212" y="12591"/>
                      <a:pt x="7221" y="11193"/>
                      <a:pt x="5421" y="9759"/>
                    </a:cubicBezTo>
                    <a:cubicBezTo>
                      <a:pt x="5281" y="9656"/>
                      <a:pt x="5066" y="9502"/>
                      <a:pt x="4777" y="9295"/>
                    </a:cubicBezTo>
                    <a:cubicBezTo>
                      <a:pt x="4489" y="9089"/>
                      <a:pt x="4274" y="8934"/>
                      <a:pt x="4134" y="8831"/>
                    </a:cubicBezTo>
                    <a:cubicBezTo>
                      <a:pt x="3178" y="8091"/>
                      <a:pt x="2700" y="7246"/>
                      <a:pt x="2700" y="6300"/>
                    </a:cubicBezTo>
                    <a:cubicBezTo>
                      <a:pt x="2700" y="5625"/>
                      <a:pt x="2943" y="4997"/>
                      <a:pt x="3427" y="4415"/>
                    </a:cubicBezTo>
                    <a:cubicBezTo>
                      <a:pt x="3913" y="3834"/>
                      <a:pt x="4546" y="3359"/>
                      <a:pt x="5326" y="2988"/>
                    </a:cubicBezTo>
                    <a:cubicBezTo>
                      <a:pt x="6106" y="2618"/>
                      <a:pt x="6971" y="2327"/>
                      <a:pt x="7920" y="2116"/>
                    </a:cubicBezTo>
                    <a:cubicBezTo>
                      <a:pt x="8870" y="1905"/>
                      <a:pt x="9829" y="1799"/>
                      <a:pt x="10800" y="1799"/>
                    </a:cubicBezTo>
                    <a:cubicBezTo>
                      <a:pt x="11771" y="1799"/>
                      <a:pt x="12730" y="1905"/>
                      <a:pt x="13680" y="2116"/>
                    </a:cubicBezTo>
                    <a:cubicBezTo>
                      <a:pt x="14628" y="2327"/>
                      <a:pt x="15493" y="2618"/>
                      <a:pt x="16274" y="2988"/>
                    </a:cubicBezTo>
                    <a:cubicBezTo>
                      <a:pt x="17054" y="3359"/>
                      <a:pt x="17687" y="3834"/>
                      <a:pt x="18173" y="4415"/>
                    </a:cubicBezTo>
                    <a:cubicBezTo>
                      <a:pt x="18657" y="4997"/>
                      <a:pt x="18900" y="5625"/>
                      <a:pt x="18900" y="6300"/>
                    </a:cubicBezTo>
                    <a:cubicBezTo>
                      <a:pt x="18900" y="7246"/>
                      <a:pt x="18422" y="8091"/>
                      <a:pt x="17466" y="8831"/>
                    </a:cubicBezTo>
                    <a:cubicBezTo>
                      <a:pt x="17466" y="8831"/>
                      <a:pt x="17466" y="8831"/>
                      <a:pt x="17466" y="8831"/>
                    </a:cubicBezTo>
                    <a:close/>
                    <a:moveTo>
                      <a:pt x="20661" y="3705"/>
                    </a:moveTo>
                    <a:cubicBezTo>
                      <a:pt x="20035" y="2904"/>
                      <a:pt x="19213" y="2238"/>
                      <a:pt x="18194" y="1708"/>
                    </a:cubicBezTo>
                    <a:cubicBezTo>
                      <a:pt x="17174" y="1179"/>
                      <a:pt x="16021" y="762"/>
                      <a:pt x="14734" y="457"/>
                    </a:cubicBezTo>
                    <a:cubicBezTo>
                      <a:pt x="13447" y="153"/>
                      <a:pt x="12136" y="0"/>
                      <a:pt x="10800" y="0"/>
                    </a:cubicBezTo>
                    <a:cubicBezTo>
                      <a:pt x="9464" y="0"/>
                      <a:pt x="8153" y="153"/>
                      <a:pt x="6866" y="457"/>
                    </a:cubicBezTo>
                    <a:cubicBezTo>
                      <a:pt x="5579" y="762"/>
                      <a:pt x="4426" y="1179"/>
                      <a:pt x="3407" y="1708"/>
                    </a:cubicBezTo>
                    <a:cubicBezTo>
                      <a:pt x="2387" y="2238"/>
                      <a:pt x="1564" y="2903"/>
                      <a:pt x="938" y="3705"/>
                    </a:cubicBezTo>
                    <a:cubicBezTo>
                      <a:pt x="312" y="4507"/>
                      <a:pt x="0" y="5372"/>
                      <a:pt x="0" y="6300"/>
                    </a:cubicBezTo>
                    <a:cubicBezTo>
                      <a:pt x="0" y="7753"/>
                      <a:pt x="724" y="9009"/>
                      <a:pt x="2173" y="10069"/>
                    </a:cubicBezTo>
                    <a:cubicBezTo>
                      <a:pt x="2805" y="10528"/>
                      <a:pt x="3330" y="10936"/>
                      <a:pt x="3745" y="11292"/>
                    </a:cubicBezTo>
                    <a:cubicBezTo>
                      <a:pt x="4159" y="11648"/>
                      <a:pt x="4578" y="12096"/>
                      <a:pt x="5000" y="12635"/>
                    </a:cubicBezTo>
                    <a:cubicBezTo>
                      <a:pt x="5421" y="13174"/>
                      <a:pt x="5661" y="13678"/>
                      <a:pt x="5717" y="14147"/>
                    </a:cubicBezTo>
                    <a:cubicBezTo>
                      <a:pt x="5056" y="14409"/>
                      <a:pt x="4726" y="14794"/>
                      <a:pt x="4726" y="15300"/>
                    </a:cubicBezTo>
                    <a:cubicBezTo>
                      <a:pt x="4726" y="15647"/>
                      <a:pt x="4901" y="15947"/>
                      <a:pt x="5253" y="16200"/>
                    </a:cubicBezTo>
                    <a:cubicBezTo>
                      <a:pt x="4901" y="16453"/>
                      <a:pt x="4726" y="16753"/>
                      <a:pt x="4726" y="17100"/>
                    </a:cubicBezTo>
                    <a:cubicBezTo>
                      <a:pt x="4726" y="17588"/>
                      <a:pt x="5042" y="17968"/>
                      <a:pt x="5675" y="18240"/>
                    </a:cubicBezTo>
                    <a:cubicBezTo>
                      <a:pt x="5492" y="18455"/>
                      <a:pt x="5401" y="18675"/>
                      <a:pt x="5401" y="18901"/>
                    </a:cubicBezTo>
                    <a:cubicBezTo>
                      <a:pt x="5401" y="19331"/>
                      <a:pt x="5622" y="19665"/>
                      <a:pt x="6064" y="19898"/>
                    </a:cubicBezTo>
                    <a:cubicBezTo>
                      <a:pt x="6507" y="20133"/>
                      <a:pt x="7053" y="20251"/>
                      <a:pt x="7699" y="20251"/>
                    </a:cubicBezTo>
                    <a:cubicBezTo>
                      <a:pt x="7981" y="20663"/>
                      <a:pt x="8403" y="20991"/>
                      <a:pt x="8964" y="21235"/>
                    </a:cubicBezTo>
                    <a:cubicBezTo>
                      <a:pt x="9527" y="21478"/>
                      <a:pt x="10139" y="21600"/>
                      <a:pt x="10800" y="21600"/>
                    </a:cubicBezTo>
                    <a:cubicBezTo>
                      <a:pt x="11461" y="21600"/>
                      <a:pt x="12073" y="21478"/>
                      <a:pt x="12636" y="21235"/>
                    </a:cubicBezTo>
                    <a:cubicBezTo>
                      <a:pt x="13198" y="20991"/>
                      <a:pt x="13620" y="20663"/>
                      <a:pt x="13901" y="20251"/>
                    </a:cubicBezTo>
                    <a:cubicBezTo>
                      <a:pt x="14548" y="20251"/>
                      <a:pt x="15093" y="20133"/>
                      <a:pt x="15536" y="19898"/>
                    </a:cubicBezTo>
                    <a:cubicBezTo>
                      <a:pt x="15978" y="19665"/>
                      <a:pt x="16201" y="19331"/>
                      <a:pt x="16201" y="18901"/>
                    </a:cubicBezTo>
                    <a:cubicBezTo>
                      <a:pt x="16201" y="18675"/>
                      <a:pt x="16108" y="18455"/>
                      <a:pt x="15925" y="18240"/>
                    </a:cubicBezTo>
                    <a:cubicBezTo>
                      <a:pt x="16558" y="17968"/>
                      <a:pt x="16874" y="17588"/>
                      <a:pt x="16874" y="17100"/>
                    </a:cubicBezTo>
                    <a:cubicBezTo>
                      <a:pt x="16874" y="16753"/>
                      <a:pt x="16699" y="16453"/>
                      <a:pt x="16347" y="16200"/>
                    </a:cubicBezTo>
                    <a:cubicBezTo>
                      <a:pt x="16699" y="15947"/>
                      <a:pt x="16874" y="15647"/>
                      <a:pt x="16874" y="15300"/>
                    </a:cubicBezTo>
                    <a:cubicBezTo>
                      <a:pt x="16874" y="14794"/>
                      <a:pt x="16544" y="14409"/>
                      <a:pt x="15883" y="14147"/>
                    </a:cubicBezTo>
                    <a:cubicBezTo>
                      <a:pt x="15940" y="13678"/>
                      <a:pt x="16179" y="13174"/>
                      <a:pt x="16600" y="12635"/>
                    </a:cubicBezTo>
                    <a:cubicBezTo>
                      <a:pt x="17022" y="12096"/>
                      <a:pt x="17441" y="11648"/>
                      <a:pt x="17855" y="11292"/>
                    </a:cubicBezTo>
                    <a:cubicBezTo>
                      <a:pt x="18271" y="10936"/>
                      <a:pt x="18795" y="10528"/>
                      <a:pt x="19427" y="10069"/>
                    </a:cubicBezTo>
                    <a:cubicBezTo>
                      <a:pt x="20876" y="9009"/>
                      <a:pt x="21600" y="7753"/>
                      <a:pt x="21600" y="6300"/>
                    </a:cubicBezTo>
                    <a:cubicBezTo>
                      <a:pt x="21600" y="5372"/>
                      <a:pt x="21288" y="4507"/>
                      <a:pt x="20661" y="3705"/>
                    </a:cubicBezTo>
                    <a:cubicBezTo>
                      <a:pt x="20661" y="3705"/>
                      <a:pt x="20661" y="3705"/>
                      <a:pt x="20661" y="370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4" name="Group 4"/>
            <p:cNvGrpSpPr/>
            <p:nvPr/>
          </p:nvGrpSpPr>
          <p:grpSpPr>
            <a:xfrm>
              <a:off x="1542455" y="2741414"/>
              <a:ext cx="2417962" cy="2094707"/>
              <a:chOff x="1542455" y="2741414"/>
              <a:chExt cx="2417962" cy="2094707"/>
            </a:xfrm>
          </p:grpSpPr>
          <p:sp>
            <p:nvSpPr>
              <p:cNvPr id="48" name="Freeform: Shape 29"/>
              <p:cNvSpPr/>
              <p:nvPr/>
            </p:nvSpPr>
            <p:spPr>
              <a:xfrm>
                <a:off x="1542455" y="2741414"/>
                <a:ext cx="2417962" cy="20947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6" y="0"/>
                    </a:moveTo>
                    <a:lnTo>
                      <a:pt x="10796" y="14"/>
                    </a:lnTo>
                    <a:lnTo>
                      <a:pt x="0" y="21600"/>
                    </a:lnTo>
                    <a:lnTo>
                      <a:pt x="10796" y="21600"/>
                    </a:lnTo>
                    <a:lnTo>
                      <a:pt x="10803" y="21600"/>
                    </a:lnTo>
                    <a:lnTo>
                      <a:pt x="21600" y="21600"/>
                    </a:lnTo>
                    <a:lnTo>
                      <a:pt x="10803" y="14"/>
                    </a:lnTo>
                    <a:lnTo>
                      <a:pt x="10803" y="0"/>
                    </a:lnTo>
                    <a:lnTo>
                      <a:pt x="10799" y="6"/>
                    </a:lnTo>
                    <a:lnTo>
                      <a:pt x="10796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30"/>
              <p:cNvSpPr/>
              <p:nvPr/>
            </p:nvSpPr>
            <p:spPr>
              <a:xfrm>
                <a:off x="2663755" y="3205638"/>
                <a:ext cx="175361" cy="2532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9554"/>
                    </a:moveTo>
                    <a:cubicBezTo>
                      <a:pt x="9000" y="9675"/>
                      <a:pt x="8944" y="9774"/>
                      <a:pt x="8831" y="9853"/>
                    </a:cubicBezTo>
                    <a:cubicBezTo>
                      <a:pt x="8719" y="9931"/>
                      <a:pt x="8575" y="9970"/>
                      <a:pt x="8400" y="9970"/>
                    </a:cubicBezTo>
                    <a:cubicBezTo>
                      <a:pt x="8226" y="9970"/>
                      <a:pt x="8082" y="9931"/>
                      <a:pt x="7968" y="9853"/>
                    </a:cubicBezTo>
                    <a:cubicBezTo>
                      <a:pt x="7856" y="9775"/>
                      <a:pt x="7800" y="9675"/>
                      <a:pt x="7800" y="9554"/>
                    </a:cubicBezTo>
                    <a:lnTo>
                      <a:pt x="7800" y="3739"/>
                    </a:lnTo>
                    <a:cubicBezTo>
                      <a:pt x="7800" y="3618"/>
                      <a:pt x="7856" y="3518"/>
                      <a:pt x="7968" y="3440"/>
                    </a:cubicBezTo>
                    <a:cubicBezTo>
                      <a:pt x="8082" y="3362"/>
                      <a:pt x="8226" y="3323"/>
                      <a:pt x="8400" y="3323"/>
                    </a:cubicBezTo>
                    <a:cubicBezTo>
                      <a:pt x="8575" y="3323"/>
                      <a:pt x="8719" y="3362"/>
                      <a:pt x="8831" y="3440"/>
                    </a:cubicBezTo>
                    <a:cubicBezTo>
                      <a:pt x="8944" y="3518"/>
                      <a:pt x="9000" y="3618"/>
                      <a:pt x="9000" y="3739"/>
                    </a:cubicBezTo>
                    <a:cubicBezTo>
                      <a:pt x="9000" y="3739"/>
                      <a:pt x="9000" y="9554"/>
                      <a:pt x="9000" y="9554"/>
                    </a:cubicBezTo>
                    <a:close/>
                    <a:moveTo>
                      <a:pt x="20128" y="11248"/>
                    </a:moveTo>
                    <a:cubicBezTo>
                      <a:pt x="19147" y="10396"/>
                      <a:pt x="18038" y="9970"/>
                      <a:pt x="16800" y="9970"/>
                    </a:cubicBezTo>
                    <a:lnTo>
                      <a:pt x="16800" y="3323"/>
                    </a:lnTo>
                    <a:cubicBezTo>
                      <a:pt x="17450" y="3323"/>
                      <a:pt x="18012" y="3159"/>
                      <a:pt x="18487" y="2830"/>
                    </a:cubicBezTo>
                    <a:cubicBezTo>
                      <a:pt x="18963" y="2501"/>
                      <a:pt x="19200" y="2111"/>
                      <a:pt x="19200" y="1662"/>
                    </a:cubicBezTo>
                    <a:cubicBezTo>
                      <a:pt x="19200" y="1211"/>
                      <a:pt x="18963" y="822"/>
                      <a:pt x="18487" y="493"/>
                    </a:cubicBezTo>
                    <a:cubicBezTo>
                      <a:pt x="18012" y="164"/>
                      <a:pt x="17450" y="0"/>
                      <a:pt x="16800" y="0"/>
                    </a:cubicBezTo>
                    <a:lnTo>
                      <a:pt x="4800" y="0"/>
                    </a:lnTo>
                    <a:cubicBezTo>
                      <a:pt x="4150" y="0"/>
                      <a:pt x="3587" y="164"/>
                      <a:pt x="3113" y="493"/>
                    </a:cubicBezTo>
                    <a:cubicBezTo>
                      <a:pt x="2637" y="822"/>
                      <a:pt x="2400" y="1211"/>
                      <a:pt x="2400" y="1662"/>
                    </a:cubicBezTo>
                    <a:cubicBezTo>
                      <a:pt x="2400" y="2111"/>
                      <a:pt x="2637" y="2501"/>
                      <a:pt x="3113" y="2830"/>
                    </a:cubicBezTo>
                    <a:cubicBezTo>
                      <a:pt x="3587" y="3159"/>
                      <a:pt x="4150" y="3323"/>
                      <a:pt x="4800" y="3323"/>
                    </a:cubicBezTo>
                    <a:lnTo>
                      <a:pt x="4800" y="9970"/>
                    </a:lnTo>
                    <a:cubicBezTo>
                      <a:pt x="3562" y="9970"/>
                      <a:pt x="2453" y="10396"/>
                      <a:pt x="1472" y="11248"/>
                    </a:cubicBezTo>
                    <a:cubicBezTo>
                      <a:pt x="491" y="12100"/>
                      <a:pt x="0" y="13059"/>
                      <a:pt x="0" y="14123"/>
                    </a:cubicBezTo>
                    <a:cubicBezTo>
                      <a:pt x="0" y="14348"/>
                      <a:pt x="119" y="14543"/>
                      <a:pt x="356" y="14707"/>
                    </a:cubicBezTo>
                    <a:cubicBezTo>
                      <a:pt x="594" y="14871"/>
                      <a:pt x="875" y="14954"/>
                      <a:pt x="1200" y="14954"/>
                    </a:cubicBezTo>
                    <a:lnTo>
                      <a:pt x="8775" y="14954"/>
                    </a:lnTo>
                    <a:lnTo>
                      <a:pt x="10200" y="21250"/>
                    </a:lnTo>
                    <a:cubicBezTo>
                      <a:pt x="10263" y="21483"/>
                      <a:pt x="10463" y="21600"/>
                      <a:pt x="10800" y="21600"/>
                    </a:cubicBezTo>
                    <a:lnTo>
                      <a:pt x="10819" y="21600"/>
                    </a:lnTo>
                    <a:cubicBezTo>
                      <a:pt x="10969" y="21600"/>
                      <a:pt x="11097" y="21564"/>
                      <a:pt x="11203" y="21491"/>
                    </a:cubicBezTo>
                    <a:cubicBezTo>
                      <a:pt x="11309" y="21417"/>
                      <a:pt x="11375" y="21328"/>
                      <a:pt x="11400" y="21224"/>
                    </a:cubicBezTo>
                    <a:lnTo>
                      <a:pt x="12356" y="14954"/>
                    </a:lnTo>
                    <a:lnTo>
                      <a:pt x="20400" y="14954"/>
                    </a:lnTo>
                    <a:cubicBezTo>
                      <a:pt x="20725" y="14954"/>
                      <a:pt x="21007" y="14871"/>
                      <a:pt x="21244" y="14707"/>
                    </a:cubicBezTo>
                    <a:cubicBezTo>
                      <a:pt x="21481" y="14543"/>
                      <a:pt x="21600" y="14348"/>
                      <a:pt x="21600" y="14123"/>
                    </a:cubicBezTo>
                    <a:cubicBezTo>
                      <a:pt x="21600" y="13059"/>
                      <a:pt x="21109" y="12100"/>
                      <a:pt x="20128" y="11248"/>
                    </a:cubicBezTo>
                    <a:cubicBezTo>
                      <a:pt x="20128" y="11248"/>
                      <a:pt x="20128" y="11248"/>
                      <a:pt x="20128" y="1124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5"/>
            <p:cNvGrpSpPr/>
            <p:nvPr/>
          </p:nvGrpSpPr>
          <p:grpSpPr>
            <a:xfrm>
              <a:off x="1131491" y="3256756"/>
              <a:ext cx="1818085" cy="1579365"/>
              <a:chOff x="1131491" y="3256756"/>
              <a:chExt cx="1818085" cy="1579365"/>
            </a:xfrm>
          </p:grpSpPr>
          <p:sp>
            <p:nvSpPr>
              <p:cNvPr id="46" name="Freeform: Shape 27"/>
              <p:cNvSpPr/>
              <p:nvPr/>
            </p:nvSpPr>
            <p:spPr>
              <a:xfrm>
                <a:off x="1131491" y="3256756"/>
                <a:ext cx="1818085" cy="15793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67" y="0"/>
                    </a:moveTo>
                    <a:lnTo>
                      <a:pt x="10767" y="128"/>
                    </a:lnTo>
                    <a:lnTo>
                      <a:pt x="0" y="21600"/>
                    </a:lnTo>
                    <a:lnTo>
                      <a:pt x="10767" y="21600"/>
                    </a:lnTo>
                    <a:lnTo>
                      <a:pt x="10831" y="21600"/>
                    </a:lnTo>
                    <a:lnTo>
                      <a:pt x="21600" y="21600"/>
                    </a:lnTo>
                    <a:lnTo>
                      <a:pt x="10831" y="128"/>
                    </a:lnTo>
                    <a:lnTo>
                      <a:pt x="10831" y="0"/>
                    </a:lnTo>
                    <a:lnTo>
                      <a:pt x="10800" y="62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28"/>
              <p:cNvSpPr/>
              <p:nvPr/>
            </p:nvSpPr>
            <p:spPr>
              <a:xfrm>
                <a:off x="1940686" y="3635528"/>
                <a:ext cx="199695" cy="2145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53" y="0"/>
                    </a:moveTo>
                    <a:cubicBezTo>
                      <a:pt x="10365" y="0"/>
                      <a:pt x="9947" y="159"/>
                      <a:pt x="9591" y="489"/>
                    </a:cubicBezTo>
                    <a:cubicBezTo>
                      <a:pt x="9235" y="821"/>
                      <a:pt x="9066" y="1210"/>
                      <a:pt x="9066" y="1663"/>
                    </a:cubicBezTo>
                    <a:lnTo>
                      <a:pt x="9066" y="10029"/>
                    </a:lnTo>
                    <a:cubicBezTo>
                      <a:pt x="9066" y="10483"/>
                      <a:pt x="9235" y="10897"/>
                      <a:pt x="9591" y="11228"/>
                    </a:cubicBezTo>
                    <a:cubicBezTo>
                      <a:pt x="9947" y="11559"/>
                      <a:pt x="10365" y="11717"/>
                      <a:pt x="10853" y="11717"/>
                    </a:cubicBezTo>
                    <a:cubicBezTo>
                      <a:pt x="11339" y="11717"/>
                      <a:pt x="11759" y="11559"/>
                      <a:pt x="12114" y="11228"/>
                    </a:cubicBezTo>
                    <a:cubicBezTo>
                      <a:pt x="12470" y="10897"/>
                      <a:pt x="12666" y="10483"/>
                      <a:pt x="12666" y="10029"/>
                    </a:cubicBezTo>
                    <a:lnTo>
                      <a:pt x="12666" y="1663"/>
                    </a:lnTo>
                    <a:cubicBezTo>
                      <a:pt x="12666" y="1210"/>
                      <a:pt x="12470" y="821"/>
                      <a:pt x="12114" y="489"/>
                    </a:cubicBezTo>
                    <a:cubicBezTo>
                      <a:pt x="11759" y="158"/>
                      <a:pt x="11339" y="0"/>
                      <a:pt x="10853" y="0"/>
                    </a:cubicBezTo>
                    <a:close/>
                    <a:moveTo>
                      <a:pt x="5676" y="3229"/>
                    </a:moveTo>
                    <a:cubicBezTo>
                      <a:pt x="5184" y="3168"/>
                      <a:pt x="4738" y="3268"/>
                      <a:pt x="4336" y="3547"/>
                    </a:cubicBezTo>
                    <a:cubicBezTo>
                      <a:pt x="2967" y="4498"/>
                      <a:pt x="1884" y="5666"/>
                      <a:pt x="1130" y="7070"/>
                    </a:cubicBezTo>
                    <a:cubicBezTo>
                      <a:pt x="376" y="8473"/>
                      <a:pt x="0" y="9984"/>
                      <a:pt x="0" y="11571"/>
                    </a:cubicBezTo>
                    <a:cubicBezTo>
                      <a:pt x="0" y="12931"/>
                      <a:pt x="295" y="14221"/>
                      <a:pt x="867" y="15460"/>
                    </a:cubicBezTo>
                    <a:cubicBezTo>
                      <a:pt x="1439" y="16698"/>
                      <a:pt x="2215" y="17766"/>
                      <a:pt x="3180" y="18665"/>
                    </a:cubicBezTo>
                    <a:cubicBezTo>
                      <a:pt x="4145" y="19562"/>
                      <a:pt x="5292" y="20286"/>
                      <a:pt x="6622" y="20817"/>
                    </a:cubicBezTo>
                    <a:cubicBezTo>
                      <a:pt x="7952" y="21349"/>
                      <a:pt x="9338" y="21600"/>
                      <a:pt x="10800" y="21600"/>
                    </a:cubicBezTo>
                    <a:cubicBezTo>
                      <a:pt x="12261" y="21600"/>
                      <a:pt x="13648" y="21349"/>
                      <a:pt x="14978" y="20817"/>
                    </a:cubicBezTo>
                    <a:cubicBezTo>
                      <a:pt x="16309" y="20286"/>
                      <a:pt x="17455" y="19562"/>
                      <a:pt x="18420" y="18665"/>
                    </a:cubicBezTo>
                    <a:cubicBezTo>
                      <a:pt x="19385" y="17766"/>
                      <a:pt x="20162" y="16698"/>
                      <a:pt x="20733" y="15460"/>
                    </a:cubicBezTo>
                    <a:cubicBezTo>
                      <a:pt x="21305" y="14221"/>
                      <a:pt x="21600" y="12931"/>
                      <a:pt x="21600" y="11571"/>
                    </a:cubicBezTo>
                    <a:cubicBezTo>
                      <a:pt x="21600" y="9984"/>
                      <a:pt x="21225" y="8474"/>
                      <a:pt x="20470" y="7070"/>
                    </a:cubicBezTo>
                    <a:cubicBezTo>
                      <a:pt x="19716" y="5666"/>
                      <a:pt x="18658" y="4498"/>
                      <a:pt x="17291" y="3547"/>
                    </a:cubicBezTo>
                    <a:cubicBezTo>
                      <a:pt x="16897" y="3268"/>
                      <a:pt x="16447" y="3168"/>
                      <a:pt x="15950" y="3229"/>
                    </a:cubicBezTo>
                    <a:cubicBezTo>
                      <a:pt x="15454" y="3290"/>
                      <a:pt x="15058" y="3490"/>
                      <a:pt x="14768" y="3865"/>
                    </a:cubicBezTo>
                    <a:cubicBezTo>
                      <a:pt x="14468" y="4231"/>
                      <a:pt x="14356" y="4655"/>
                      <a:pt x="14426" y="5113"/>
                    </a:cubicBezTo>
                    <a:cubicBezTo>
                      <a:pt x="14496" y="5570"/>
                      <a:pt x="14715" y="5934"/>
                      <a:pt x="15109" y="6213"/>
                    </a:cubicBezTo>
                    <a:cubicBezTo>
                      <a:pt x="16026" y="6858"/>
                      <a:pt x="16738" y="7653"/>
                      <a:pt x="17238" y="8586"/>
                    </a:cubicBezTo>
                    <a:cubicBezTo>
                      <a:pt x="17739" y="9519"/>
                      <a:pt x="18000" y="10516"/>
                      <a:pt x="18000" y="11571"/>
                    </a:cubicBezTo>
                    <a:cubicBezTo>
                      <a:pt x="18000" y="12478"/>
                      <a:pt x="17801" y="13339"/>
                      <a:pt x="17422" y="14164"/>
                    </a:cubicBezTo>
                    <a:cubicBezTo>
                      <a:pt x="17043" y="14988"/>
                      <a:pt x="16545" y="15690"/>
                      <a:pt x="15898" y="16292"/>
                    </a:cubicBezTo>
                    <a:cubicBezTo>
                      <a:pt x="15251" y="16893"/>
                      <a:pt x="14470" y="17381"/>
                      <a:pt x="13585" y="17735"/>
                    </a:cubicBezTo>
                    <a:cubicBezTo>
                      <a:pt x="12700" y="18088"/>
                      <a:pt x="11774" y="18273"/>
                      <a:pt x="10800" y="18273"/>
                    </a:cubicBezTo>
                    <a:cubicBezTo>
                      <a:pt x="9826" y="18273"/>
                      <a:pt x="8900" y="18088"/>
                      <a:pt x="8015" y="17735"/>
                    </a:cubicBezTo>
                    <a:cubicBezTo>
                      <a:pt x="7129" y="17381"/>
                      <a:pt x="6348" y="16893"/>
                      <a:pt x="5702" y="16292"/>
                    </a:cubicBezTo>
                    <a:cubicBezTo>
                      <a:pt x="5055" y="15690"/>
                      <a:pt x="4557" y="14988"/>
                      <a:pt x="4178" y="14164"/>
                    </a:cubicBezTo>
                    <a:cubicBezTo>
                      <a:pt x="3798" y="13339"/>
                      <a:pt x="3600" y="12478"/>
                      <a:pt x="3600" y="11571"/>
                    </a:cubicBezTo>
                    <a:cubicBezTo>
                      <a:pt x="3600" y="10516"/>
                      <a:pt x="3861" y="9520"/>
                      <a:pt x="4362" y="8586"/>
                    </a:cubicBezTo>
                    <a:cubicBezTo>
                      <a:pt x="4864" y="7653"/>
                      <a:pt x="5573" y="6858"/>
                      <a:pt x="6491" y="6213"/>
                    </a:cubicBezTo>
                    <a:cubicBezTo>
                      <a:pt x="6884" y="5934"/>
                      <a:pt x="7104" y="5570"/>
                      <a:pt x="7174" y="5113"/>
                    </a:cubicBezTo>
                    <a:cubicBezTo>
                      <a:pt x="7244" y="4655"/>
                      <a:pt x="7132" y="4231"/>
                      <a:pt x="6832" y="3865"/>
                    </a:cubicBezTo>
                    <a:cubicBezTo>
                      <a:pt x="6542" y="3490"/>
                      <a:pt x="6168" y="3290"/>
                      <a:pt x="5676" y="32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6" name="Group 6"/>
            <p:cNvGrpSpPr/>
            <p:nvPr/>
          </p:nvGrpSpPr>
          <p:grpSpPr>
            <a:xfrm>
              <a:off x="2016007" y="4672552"/>
              <a:ext cx="635001" cy="873943"/>
              <a:chOff x="2016007" y="4672552"/>
              <a:chExt cx="635001" cy="873943"/>
            </a:xfrm>
          </p:grpSpPr>
          <p:sp>
            <p:nvSpPr>
              <p:cNvPr id="43" name="Rectangle: Rounded Corners 24"/>
              <p:cNvSpPr/>
              <p:nvPr/>
            </p:nvSpPr>
            <p:spPr>
              <a:xfrm>
                <a:off x="2016007" y="4750871"/>
                <a:ext cx="635001" cy="795624"/>
              </a:xfrm>
              <a:prstGeom prst="roundRect">
                <a:avLst>
                  <a:gd name="adj" fmla="val 5286"/>
                </a:avLst>
              </a:pr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5"/>
              <p:cNvSpPr/>
              <p:nvPr/>
            </p:nvSpPr>
            <p:spPr>
              <a:xfrm>
                <a:off x="2185016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Straight Connector 26"/>
              <p:cNvSpPr/>
              <p:nvPr/>
            </p:nvSpPr>
            <p:spPr>
              <a:xfrm>
                <a:off x="212216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7" name="Group 7"/>
            <p:cNvGrpSpPr/>
            <p:nvPr/>
          </p:nvGrpSpPr>
          <p:grpSpPr>
            <a:xfrm>
              <a:off x="2976877" y="4672552"/>
              <a:ext cx="635001" cy="873942"/>
              <a:chOff x="2976877" y="4672552"/>
              <a:chExt cx="635001" cy="873942"/>
            </a:xfrm>
          </p:grpSpPr>
          <p:sp>
            <p:nvSpPr>
              <p:cNvPr id="40" name="Rectangle: Rounded Corners 21"/>
              <p:cNvSpPr/>
              <p:nvPr/>
            </p:nvSpPr>
            <p:spPr>
              <a:xfrm>
                <a:off x="2976877" y="4768835"/>
                <a:ext cx="635001" cy="777659"/>
              </a:xfrm>
              <a:prstGeom prst="roundRect">
                <a:avLst>
                  <a:gd name="adj" fmla="val 5286"/>
                </a:avLst>
              </a:pr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Freeform: Shape 22"/>
              <p:cNvSpPr/>
              <p:nvPr/>
            </p:nvSpPr>
            <p:spPr>
              <a:xfrm>
                <a:off x="3143329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Straight Connector 23"/>
              <p:cNvSpPr/>
              <p:nvPr/>
            </p:nvSpPr>
            <p:spPr>
              <a:xfrm>
                <a:off x="308048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8" name="Group 8"/>
            <p:cNvGrpSpPr/>
            <p:nvPr/>
          </p:nvGrpSpPr>
          <p:grpSpPr>
            <a:xfrm>
              <a:off x="3937746" y="4672552"/>
              <a:ext cx="635001" cy="873943"/>
              <a:chOff x="3937746" y="4672552"/>
              <a:chExt cx="635001" cy="873943"/>
            </a:xfrm>
          </p:grpSpPr>
          <p:sp>
            <p:nvSpPr>
              <p:cNvPr id="37" name="Rectangle: Rounded Corners 18"/>
              <p:cNvSpPr/>
              <p:nvPr/>
            </p:nvSpPr>
            <p:spPr>
              <a:xfrm>
                <a:off x="3937746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9"/>
              <p:cNvSpPr/>
              <p:nvPr/>
            </p:nvSpPr>
            <p:spPr>
              <a:xfrm>
                <a:off x="4101641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Straight Connector 20"/>
              <p:cNvSpPr/>
              <p:nvPr/>
            </p:nvSpPr>
            <p:spPr>
              <a:xfrm>
                <a:off x="404390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9" name="Group 9"/>
            <p:cNvGrpSpPr/>
            <p:nvPr/>
          </p:nvGrpSpPr>
          <p:grpSpPr>
            <a:xfrm>
              <a:off x="4885830" y="4672552"/>
              <a:ext cx="635001" cy="873943"/>
              <a:chOff x="4885830" y="4672552"/>
              <a:chExt cx="635001" cy="873943"/>
            </a:xfrm>
          </p:grpSpPr>
          <p:sp>
            <p:nvSpPr>
              <p:cNvPr id="34" name="Rectangle: Rounded Corners 15"/>
              <p:cNvSpPr/>
              <p:nvPr/>
            </p:nvSpPr>
            <p:spPr>
              <a:xfrm>
                <a:off x="4885830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16"/>
              <p:cNvSpPr/>
              <p:nvPr/>
            </p:nvSpPr>
            <p:spPr>
              <a:xfrm>
                <a:off x="5059954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Straight Connector 17"/>
              <p:cNvSpPr/>
              <p:nvPr/>
            </p:nvSpPr>
            <p:spPr>
              <a:xfrm>
                <a:off x="499199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0" name="Rectangle 11"/>
            <p:cNvSpPr/>
            <p:nvPr/>
          </p:nvSpPr>
          <p:spPr>
            <a:xfrm>
              <a:off x="4928757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1">
                  <a:solidFill>
                    <a:schemeClr val="bg1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  <p:sp>
          <p:nvSpPr>
            <p:cNvPr id="31" name="Rectangle 12"/>
            <p:cNvSpPr/>
            <p:nvPr/>
          </p:nvSpPr>
          <p:spPr>
            <a:xfrm>
              <a:off x="3970445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1">
                  <a:solidFill>
                    <a:schemeClr val="bg1"/>
                  </a:solidFill>
                  <a:latin typeface="Impact" panose="020B0806030902050204" pitchFamily="34" charset="0"/>
                </a:rPr>
                <a:t>3</a:t>
              </a:r>
            </a:p>
          </p:txBody>
        </p:sp>
        <p:sp>
          <p:nvSpPr>
            <p:cNvPr id="32" name="Rectangle 13"/>
            <p:cNvSpPr/>
            <p:nvPr/>
          </p:nvSpPr>
          <p:spPr>
            <a:xfrm>
              <a:off x="3008090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1">
                  <a:solidFill>
                    <a:schemeClr val="bg1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  <p:sp>
          <p:nvSpPr>
            <p:cNvPr id="33" name="Rectangle 14"/>
            <p:cNvSpPr/>
            <p:nvPr/>
          </p:nvSpPr>
          <p:spPr>
            <a:xfrm>
              <a:off x="2066724" y="5105441"/>
              <a:ext cx="533567" cy="39533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1">
                  <a:solidFill>
                    <a:schemeClr val="bg1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5" name="Group 60"/>
          <p:cNvGrpSpPr/>
          <p:nvPr/>
        </p:nvGrpSpPr>
        <p:grpSpPr>
          <a:xfrm>
            <a:off x="676427" y="1787123"/>
            <a:ext cx="4465906" cy="1961719"/>
            <a:chOff x="5062585" y="2550259"/>
            <a:chExt cx="6410278" cy="2815814"/>
          </a:xfrm>
        </p:grpSpPr>
        <p:sp>
          <p:nvSpPr>
            <p:cNvPr id="6" name="TextBox 36"/>
            <p:cNvSpPr txBox="1"/>
            <p:nvPr/>
          </p:nvSpPr>
          <p:spPr>
            <a:xfrm>
              <a:off x="5099694" y="2550259"/>
              <a:ext cx="47464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pPr algn="ctr"/>
              <a:r>
                <a:rPr lang="id-ID" sz="3601" spc="-3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7" name="TextBox 38"/>
            <p:cNvSpPr txBox="1"/>
            <p:nvPr/>
          </p:nvSpPr>
          <p:spPr>
            <a:xfrm>
              <a:off x="5062585" y="4278403"/>
              <a:ext cx="54886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pPr algn="ctr"/>
              <a:r>
                <a:rPr lang="id-ID" sz="3601" spc="-3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8" name="TextBox 39"/>
            <p:cNvSpPr txBox="1"/>
            <p:nvPr/>
          </p:nvSpPr>
          <p:spPr>
            <a:xfrm>
              <a:off x="8495980" y="2550259"/>
              <a:ext cx="56612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pPr algn="ctr"/>
              <a:r>
                <a:rPr lang="id-ID" sz="3601" spc="-3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9" name="TextBox 41"/>
            <p:cNvSpPr txBox="1"/>
            <p:nvPr/>
          </p:nvSpPr>
          <p:spPr>
            <a:xfrm>
              <a:off x="8505474" y="4278403"/>
              <a:ext cx="54713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pPr algn="ctr"/>
              <a:r>
                <a:rPr lang="id-ID" sz="3601" spc="-3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  <p:grpSp>
          <p:nvGrpSpPr>
            <p:cNvPr id="10" name="Group 42"/>
            <p:cNvGrpSpPr/>
            <p:nvPr/>
          </p:nvGrpSpPr>
          <p:grpSpPr>
            <a:xfrm>
              <a:off x="5781188" y="2561407"/>
              <a:ext cx="2294929" cy="1076522"/>
              <a:chOff x="313717" y="1675964"/>
              <a:chExt cx="2501622" cy="1076522"/>
            </a:xfrm>
          </p:grpSpPr>
          <p:sp>
            <p:nvSpPr>
              <p:cNvPr id="20" name="TextBox 58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1" name="TextBox 59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defTabSz="914560">
                  <a:lnSpc>
                    <a:spcPct val="120000"/>
                  </a:lnSpc>
                </a:pPr>
                <a:r>
                  <a:rPr lang="zh-CN" altLang="en-US" sz="8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8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8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4"/>
            <p:cNvGrpSpPr/>
            <p:nvPr/>
          </p:nvGrpSpPr>
          <p:grpSpPr>
            <a:xfrm>
              <a:off x="5781188" y="4289551"/>
              <a:ext cx="2294929" cy="1076522"/>
              <a:chOff x="313717" y="1675964"/>
              <a:chExt cx="2501622" cy="1076522"/>
            </a:xfrm>
          </p:grpSpPr>
          <p:sp>
            <p:nvSpPr>
              <p:cNvPr id="18" name="TextBox 54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9" name="TextBox 55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defTabSz="914560">
                  <a:lnSpc>
                    <a:spcPct val="120000"/>
                  </a:lnSpc>
                </a:pPr>
                <a:r>
                  <a:rPr lang="zh-CN" altLang="en-US" sz="8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8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8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2" name="Group 45"/>
            <p:cNvGrpSpPr/>
            <p:nvPr/>
          </p:nvGrpSpPr>
          <p:grpSpPr>
            <a:xfrm>
              <a:off x="9177934" y="2561407"/>
              <a:ext cx="2294929" cy="1076522"/>
              <a:chOff x="719668" y="1675964"/>
              <a:chExt cx="2501622" cy="1076522"/>
            </a:xfrm>
          </p:grpSpPr>
          <p:sp>
            <p:nvSpPr>
              <p:cNvPr id="16" name="TextBox 52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7" name="TextBox 53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defTabSz="914560">
                  <a:lnSpc>
                    <a:spcPct val="120000"/>
                  </a:lnSpc>
                </a:pPr>
                <a:r>
                  <a:rPr lang="zh-CN" altLang="en-US" sz="8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8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8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3" name="Group 47"/>
            <p:cNvGrpSpPr/>
            <p:nvPr/>
          </p:nvGrpSpPr>
          <p:grpSpPr>
            <a:xfrm>
              <a:off x="9177934" y="4289551"/>
              <a:ext cx="2294929" cy="1076522"/>
              <a:chOff x="719668" y="1675964"/>
              <a:chExt cx="2501622" cy="1076522"/>
            </a:xfrm>
          </p:grpSpPr>
          <p:sp>
            <p:nvSpPr>
              <p:cNvPr id="14" name="TextBox 48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5" name="TextBox 49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defTabSz="914560">
                  <a:lnSpc>
                    <a:spcPct val="120000"/>
                  </a:lnSpc>
                </a:pPr>
                <a:r>
                  <a:rPr lang="zh-CN" altLang="en-US" sz="8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8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8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7172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cd73c33-8e26-4498-905c-7ced81e529a5"/>
          <p:cNvGrpSpPr>
            <a:grpSpLocks noChangeAspect="1"/>
          </p:cNvGrpSpPr>
          <p:nvPr/>
        </p:nvGrpSpPr>
        <p:grpSpPr>
          <a:xfrm>
            <a:off x="1164284" y="1498690"/>
            <a:ext cx="6757464" cy="2254620"/>
            <a:chOff x="1552108" y="1997442"/>
            <a:chExt cx="9008388" cy="3005639"/>
          </a:xfrm>
        </p:grpSpPr>
        <p:sp>
          <p:nvSpPr>
            <p:cNvPr id="4" name="Partial Circle 3"/>
            <p:cNvSpPr/>
            <p:nvPr/>
          </p:nvSpPr>
          <p:spPr>
            <a:xfrm>
              <a:off x="4455465" y="1997442"/>
              <a:ext cx="3065544" cy="2892489"/>
            </a:xfrm>
            <a:prstGeom prst="pie">
              <a:avLst>
                <a:gd name="adj1" fmla="val 10800000"/>
                <a:gd name="adj2" fmla="val 1620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Teardrop 4"/>
            <p:cNvSpPr/>
            <p:nvPr/>
          </p:nvSpPr>
          <p:spPr>
            <a:xfrm rot="16200000" flipH="1">
              <a:off x="6089422" y="2009337"/>
              <a:ext cx="1435100" cy="1428070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Partial Circle 5"/>
            <p:cNvSpPr/>
            <p:nvPr/>
          </p:nvSpPr>
          <p:spPr>
            <a:xfrm flipH="1" flipV="1">
              <a:off x="4555975" y="2110592"/>
              <a:ext cx="3065544" cy="2892489"/>
            </a:xfrm>
            <a:prstGeom prst="pie">
              <a:avLst>
                <a:gd name="adj1" fmla="val 10800000"/>
                <a:gd name="adj2" fmla="val 1620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Teardrop 6"/>
            <p:cNvSpPr/>
            <p:nvPr/>
          </p:nvSpPr>
          <p:spPr>
            <a:xfrm rot="16200000" flipV="1">
              <a:off x="4552460" y="3563117"/>
              <a:ext cx="1435100" cy="1428070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" name="Group 9"/>
            <p:cNvGrpSpPr/>
            <p:nvPr/>
          </p:nvGrpSpPr>
          <p:grpSpPr>
            <a:xfrm>
              <a:off x="8086415" y="3876866"/>
              <a:ext cx="2474081" cy="866137"/>
              <a:chOff x="8086415" y="3876866"/>
              <a:chExt cx="2474081" cy="866137"/>
            </a:xfrm>
          </p:grpSpPr>
          <p:sp>
            <p:nvSpPr>
              <p:cNvPr id="22" name="TextBox 33"/>
              <p:cNvSpPr txBox="1">
                <a:spLocks/>
              </p:cNvSpPr>
              <p:nvPr/>
            </p:nvSpPr>
            <p:spPr bwMode="auto">
              <a:xfrm>
                <a:off x="8086415" y="3876866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16" tIns="46808" rIns="90016" bIns="46808">
                <a:normAutofit fontScale="77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3" name="TextBox 34"/>
              <p:cNvSpPr txBox="1">
                <a:spLocks/>
              </p:cNvSpPr>
              <p:nvPr/>
            </p:nvSpPr>
            <p:spPr bwMode="auto">
              <a:xfrm>
                <a:off x="8086415" y="4186824"/>
                <a:ext cx="2474081" cy="556179"/>
              </a:xfrm>
              <a:prstGeom prst="rect">
                <a:avLst/>
              </a:prstGeom>
              <a:noFill/>
              <a:extLst/>
            </p:spPr>
            <p:txBody>
              <a:bodyPr wrap="square" lIns="90016" tIns="46808" rIns="90016" bIns="46808">
                <a:normAutofit fontScale="77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086415" y="2348880"/>
              <a:ext cx="2474081" cy="866137"/>
              <a:chOff x="8086415" y="2348880"/>
              <a:chExt cx="2474081" cy="866137"/>
            </a:xfrm>
          </p:grpSpPr>
          <p:sp>
            <p:nvSpPr>
              <p:cNvPr id="20" name="TextBox 35"/>
              <p:cNvSpPr txBox="1">
                <a:spLocks/>
              </p:cNvSpPr>
              <p:nvPr/>
            </p:nvSpPr>
            <p:spPr bwMode="auto">
              <a:xfrm>
                <a:off x="8086415" y="2348880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16" tIns="46808" rIns="90016" bIns="46808">
                <a:normAutofit fontScale="77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1" name="TextBox 36"/>
              <p:cNvSpPr txBox="1">
                <a:spLocks/>
              </p:cNvSpPr>
              <p:nvPr/>
            </p:nvSpPr>
            <p:spPr bwMode="auto">
              <a:xfrm>
                <a:off x="8086415" y="2658838"/>
                <a:ext cx="2474081" cy="556179"/>
              </a:xfrm>
              <a:prstGeom prst="rect">
                <a:avLst/>
              </a:prstGeom>
              <a:noFill/>
              <a:extLst/>
            </p:spPr>
            <p:txBody>
              <a:bodyPr wrap="square" lIns="90016" tIns="46808" rIns="90016" bIns="46808">
                <a:normAutofit fontScale="77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</p:grpSp>
        <p:grpSp>
          <p:nvGrpSpPr>
            <p:cNvPr id="10" name="Group 7"/>
            <p:cNvGrpSpPr/>
            <p:nvPr/>
          </p:nvGrpSpPr>
          <p:grpSpPr>
            <a:xfrm>
              <a:off x="1552108" y="3876866"/>
              <a:ext cx="2474081" cy="866137"/>
              <a:chOff x="1552108" y="3876866"/>
              <a:chExt cx="2474081" cy="866137"/>
            </a:xfrm>
          </p:grpSpPr>
          <p:sp>
            <p:nvSpPr>
              <p:cNvPr id="18" name="TextBox 37"/>
              <p:cNvSpPr txBox="1">
                <a:spLocks/>
              </p:cNvSpPr>
              <p:nvPr/>
            </p:nvSpPr>
            <p:spPr bwMode="auto">
              <a:xfrm>
                <a:off x="2767213" y="3876866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16" tIns="46808" rIns="90016" bIns="46808">
                <a:normAutofit fontScale="77500" lnSpcReduction="20000"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9" name="TextBox 38"/>
              <p:cNvSpPr txBox="1">
                <a:spLocks/>
              </p:cNvSpPr>
              <p:nvPr/>
            </p:nvSpPr>
            <p:spPr bwMode="auto">
              <a:xfrm>
                <a:off x="1552108" y="4186824"/>
                <a:ext cx="2474081" cy="556179"/>
              </a:xfrm>
              <a:prstGeom prst="rect">
                <a:avLst/>
              </a:prstGeom>
              <a:noFill/>
              <a:extLst/>
            </p:spPr>
            <p:txBody>
              <a:bodyPr wrap="square" lIns="90016" tIns="46808" rIns="90016" bIns="46808">
                <a:normAutofit fontScale="77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</p:grpSp>
        <p:grpSp>
          <p:nvGrpSpPr>
            <p:cNvPr id="11" name="Group 2"/>
            <p:cNvGrpSpPr/>
            <p:nvPr/>
          </p:nvGrpSpPr>
          <p:grpSpPr>
            <a:xfrm>
              <a:off x="1552108" y="2348880"/>
              <a:ext cx="2474081" cy="866137"/>
              <a:chOff x="1552108" y="2348880"/>
              <a:chExt cx="2474081" cy="866137"/>
            </a:xfrm>
          </p:grpSpPr>
          <p:sp>
            <p:nvSpPr>
              <p:cNvPr id="16" name="TextBox 39"/>
              <p:cNvSpPr txBox="1">
                <a:spLocks/>
              </p:cNvSpPr>
              <p:nvPr/>
            </p:nvSpPr>
            <p:spPr bwMode="auto">
              <a:xfrm>
                <a:off x="2767213" y="2348880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16" tIns="46808" rIns="90016" bIns="46808">
                <a:normAutofit fontScale="77500" lnSpcReduction="20000"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7" name="TextBox 40"/>
              <p:cNvSpPr txBox="1">
                <a:spLocks/>
              </p:cNvSpPr>
              <p:nvPr/>
            </p:nvSpPr>
            <p:spPr bwMode="auto">
              <a:xfrm>
                <a:off x="1552108" y="2658838"/>
                <a:ext cx="2474081" cy="556179"/>
              </a:xfrm>
              <a:prstGeom prst="rect">
                <a:avLst/>
              </a:prstGeom>
              <a:noFill/>
              <a:extLst/>
            </p:spPr>
            <p:txBody>
              <a:bodyPr wrap="square" lIns="90016" tIns="46808" rIns="90016" bIns="46808">
                <a:normAutofit fontScale="77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</p:grpSp>
        <p:sp>
          <p:nvSpPr>
            <p:cNvPr id="12" name="Freeform: Shape 43"/>
            <p:cNvSpPr>
              <a:spLocks/>
            </p:cNvSpPr>
            <p:nvPr/>
          </p:nvSpPr>
          <p:spPr bwMode="auto">
            <a:xfrm>
              <a:off x="6479500" y="3862387"/>
              <a:ext cx="568804" cy="5688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: Shape 44"/>
            <p:cNvSpPr>
              <a:spLocks/>
            </p:cNvSpPr>
            <p:nvPr/>
          </p:nvSpPr>
          <p:spPr bwMode="auto">
            <a:xfrm>
              <a:off x="4998898" y="3862387"/>
              <a:ext cx="568804" cy="5688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Freeform: Shape 45"/>
            <p:cNvSpPr>
              <a:spLocks/>
            </p:cNvSpPr>
            <p:nvPr/>
          </p:nvSpPr>
          <p:spPr bwMode="auto">
            <a:xfrm>
              <a:off x="5017616" y="2554646"/>
              <a:ext cx="568804" cy="56880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: Shape 46"/>
            <p:cNvSpPr>
              <a:spLocks/>
            </p:cNvSpPr>
            <p:nvPr/>
          </p:nvSpPr>
          <p:spPr bwMode="auto">
            <a:xfrm>
              <a:off x="6472112" y="2554646"/>
              <a:ext cx="568804" cy="56880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670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6772" y="1394545"/>
            <a:ext cx="4579568" cy="20450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1900" dirty="0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2" name="组合 19"/>
          <p:cNvGrpSpPr>
            <a:grpSpLocks/>
          </p:cNvGrpSpPr>
          <p:nvPr/>
        </p:nvGrpSpPr>
        <p:grpSpPr bwMode="auto">
          <a:xfrm>
            <a:off x="578092" y="3800756"/>
            <a:ext cx="7989405" cy="641059"/>
            <a:chOff x="1160463" y="2907288"/>
            <a:chExt cx="9421420" cy="640840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/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700"/>
              <a:ext cx="9421420" cy="415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578092" y="2110585"/>
            <a:ext cx="3738629" cy="8311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4572794" y="1394545"/>
            <a:ext cx="4572795" cy="20450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1900" dirty="0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73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EDAB1CFD-1012-4353-BB02-0B9D34D2F3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13" name="文本框 3">
            <a:extLst>
              <a:ext uri="{FF2B5EF4-FFF2-40B4-BE49-F238E27FC236}">
                <a16:creationId xmlns:a16="http://schemas.microsoft.com/office/drawing/2014/main" id="{2457679B-C2FB-455E-A9FF-D118EF9CA4E8}"/>
              </a:ext>
            </a:extLst>
          </p:cNvPr>
          <p:cNvSpPr txBox="1"/>
          <p:nvPr/>
        </p:nvSpPr>
        <p:spPr>
          <a:xfrm>
            <a:off x="180306" y="1348408"/>
            <a:ext cx="4328550" cy="92349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1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谢谢您的观看</a:t>
            </a:r>
          </a:p>
        </p:txBody>
      </p:sp>
      <p:sp>
        <p:nvSpPr>
          <p:cNvPr id="14" name="文本框 3">
            <a:extLst>
              <a:ext uri="{FF2B5EF4-FFF2-40B4-BE49-F238E27FC236}">
                <a16:creationId xmlns:a16="http://schemas.microsoft.com/office/drawing/2014/main" id="{98D31633-BE2F-48D3-8089-CCF9B26290B4}"/>
              </a:ext>
            </a:extLst>
          </p:cNvPr>
          <p:cNvSpPr txBox="1"/>
          <p:nvPr/>
        </p:nvSpPr>
        <p:spPr>
          <a:xfrm>
            <a:off x="156348" y="2320685"/>
            <a:ext cx="4328550" cy="28859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75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适用于公司宣传、产品介绍、文化展示、商务汇报等</a:t>
            </a:r>
            <a:endParaRPr lang="en-US" altLang="zh-CN" sz="1275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104F1932-49FF-499A-B106-974BC2E98B38}"/>
              </a:ext>
            </a:extLst>
          </p:cNvPr>
          <p:cNvCxnSpPr/>
          <p:nvPr/>
        </p:nvCxnSpPr>
        <p:spPr>
          <a:xfrm>
            <a:off x="426424" y="2248811"/>
            <a:ext cx="383509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524F14B5-24AC-418D-9358-4E739AB94E7B}"/>
              </a:ext>
            </a:extLst>
          </p:cNvPr>
          <p:cNvCxnSpPr/>
          <p:nvPr/>
        </p:nvCxnSpPr>
        <p:spPr>
          <a:xfrm>
            <a:off x="426424" y="2679428"/>
            <a:ext cx="383509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45">
            <a:extLst>
              <a:ext uri="{FF2B5EF4-FFF2-40B4-BE49-F238E27FC236}">
                <a16:creationId xmlns:a16="http://schemas.microsoft.com/office/drawing/2014/main" id="{3609A68D-6A67-4728-9797-D2930F20D4DC}"/>
              </a:ext>
            </a:extLst>
          </p:cNvPr>
          <p:cNvSpPr txBox="1"/>
          <p:nvPr/>
        </p:nvSpPr>
        <p:spPr>
          <a:xfrm>
            <a:off x="426425" y="2824398"/>
            <a:ext cx="3626557" cy="41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方正细圆简体" pitchFamily="2" charset="-122"/>
                <a:ea typeface="方正细圆简体" pitchFamily="2" charset="-122"/>
              </a:rPr>
              <a:t>Talents come from diligence, </a:t>
            </a:r>
          </a:p>
          <a:p>
            <a:r>
              <a:rPr lang="en-US" altLang="zh-CN" sz="1050" dirty="0">
                <a:solidFill>
                  <a:schemeClr val="bg1"/>
                </a:solidFill>
                <a:latin typeface="方正细圆简体" pitchFamily="2" charset="-122"/>
                <a:ea typeface="方正细圆简体" pitchFamily="2" charset="-122"/>
              </a:rPr>
              <a:t>and knowledge is gained by accumulation.</a:t>
            </a:r>
            <a:endParaRPr lang="en-US" altLang="zh-CN" sz="1050" b="1" spc="450" dirty="0">
              <a:solidFill>
                <a:schemeClr val="bg1"/>
              </a:solidFill>
              <a:latin typeface="方正细圆简体" pitchFamily="2" charset="-122"/>
              <a:ea typeface="方正细圆简体" pitchFamily="2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67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25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25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25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3FDE6F3-C2C1-497D-9AC0-D418F52504A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088"/>
</p:tagLst>
</file>

<file path=ppt/theme/theme1.xml><?xml version="1.0" encoding="utf-8"?>
<a:theme xmlns:a="http://schemas.openxmlformats.org/drawingml/2006/main" name="1_自定义设计方案">
  <a:themeElements>
    <a:clrScheme name="自定义 35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4E3B30"/>
      </a:accent1>
      <a:accent2>
        <a:srgbClr val="A5644E"/>
      </a:accent2>
      <a:accent3>
        <a:srgbClr val="4E3B30"/>
      </a:accent3>
      <a:accent4>
        <a:srgbClr val="A5644E"/>
      </a:accent4>
      <a:accent5>
        <a:srgbClr val="4E3B30"/>
      </a:accent5>
      <a:accent6>
        <a:srgbClr val="A5644E"/>
      </a:accent6>
      <a:hlink>
        <a:srgbClr val="AD1F1F"/>
      </a:hlink>
      <a:folHlink>
        <a:srgbClr val="FFC42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3333</Words>
  <Application>Microsoft Office PowerPoint</Application>
  <PresentationFormat>自定义</PresentationFormat>
  <Paragraphs>218</Paragraphs>
  <Slides>24</Slides>
  <Notes>15</Notes>
  <HiddenSlides>0</HiddenSlides>
  <MMClips>1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6" baseType="lpstr">
      <vt:lpstr>Agency FB</vt:lpstr>
      <vt:lpstr>Open Sans</vt:lpstr>
      <vt:lpstr>Open Sans Light</vt:lpstr>
      <vt:lpstr>方正兰亭纤黑_GBK</vt:lpstr>
      <vt:lpstr>方正细圆简体</vt:lpstr>
      <vt:lpstr>宋体</vt:lpstr>
      <vt:lpstr>微软雅黑</vt:lpstr>
      <vt:lpstr>Arial</vt:lpstr>
      <vt:lpstr>Calibri</vt:lpstr>
      <vt:lpstr>Calibri Light</vt:lpstr>
      <vt:lpstr>Impact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045</dc:title>
  <dc:creator/>
  <cp:lastModifiedBy/>
  <cp:revision>1</cp:revision>
  <dcterms:created xsi:type="dcterms:W3CDTF">2016-10-17T14:00:15Z</dcterms:created>
  <dcterms:modified xsi:type="dcterms:W3CDTF">2018-02-24T02:43:01Z</dcterms:modified>
</cp:coreProperties>
</file>