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30"/>
  </p:notesMasterIdLst>
  <p:sldIdLst>
    <p:sldId id="256" r:id="rId3"/>
    <p:sldId id="257" r:id="rId4"/>
    <p:sldId id="258" r:id="rId5"/>
    <p:sldId id="262" r:id="rId6"/>
    <p:sldId id="264" r:id="rId7"/>
    <p:sldId id="261" r:id="rId8"/>
    <p:sldId id="266" r:id="rId9"/>
    <p:sldId id="259" r:id="rId10"/>
    <p:sldId id="281" r:id="rId11"/>
    <p:sldId id="267" r:id="rId12"/>
    <p:sldId id="265" r:id="rId13"/>
    <p:sldId id="270" r:id="rId14"/>
    <p:sldId id="268" r:id="rId15"/>
    <p:sldId id="269" r:id="rId16"/>
    <p:sldId id="282" r:id="rId17"/>
    <p:sldId id="260" r:id="rId18"/>
    <p:sldId id="275" r:id="rId19"/>
    <p:sldId id="276" r:id="rId20"/>
    <p:sldId id="277" r:id="rId21"/>
    <p:sldId id="279" r:id="rId22"/>
    <p:sldId id="283" r:id="rId23"/>
    <p:sldId id="263" r:id="rId24"/>
    <p:sldId id="271" r:id="rId25"/>
    <p:sldId id="272" r:id="rId26"/>
    <p:sldId id="273" r:id="rId27"/>
    <p:sldId id="274" r:id="rId28"/>
    <p:sldId id="284" r:id="rId29"/>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D7FE6"/>
    <a:srgbClr val="8CE8F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39" d="100"/>
          <a:sy n="139" d="100"/>
        </p:scale>
        <p:origin x="-834" y="-102"/>
      </p:cViewPr>
      <p:guideLst>
        <p:guide orient="horz" pos="1620"/>
        <p:guide pos="288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5AA2B7-A887-43D7-8AC6-7C091E3A716A}" type="datetimeFigureOut">
              <a:rPr lang="zh-CN" altLang="en-US" smtClean="0"/>
              <a:pPr/>
              <a:t>2017/7/24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6CDEAB-D4A3-4242-9C06-6CDB92EBA2C9}" type="slidenum">
              <a:rPr lang="zh-CN" altLang="en-US" smtClean="0"/>
              <a:pPr/>
              <a:t>‹#›</a:t>
            </a:fld>
            <a:endParaRPr lang="zh-CN" altLang="en-US"/>
          </a:p>
        </p:txBody>
      </p:sp>
    </p:spTree>
    <p:extLst>
      <p:ext uri="{BB962C8B-B14F-4D97-AF65-F5344CB8AC3E}">
        <p14:creationId xmlns:p14="http://schemas.microsoft.com/office/powerpoint/2010/main" xmlns="" val="1154382129"/>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37193406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7101150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639253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7987676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18933928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927236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158481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17660886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10325701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204301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6546744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2216718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1804101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16808768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30314205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7693745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36583229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5380639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42721775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1219627" rtl="0" eaLnBrk="1" fontAlgn="auto" latinLnBrk="0" hangingPunct="1">
              <a:lnSpc>
                <a:spcPct val="100000"/>
              </a:lnSpc>
              <a:spcBef>
                <a:spcPts val="0"/>
              </a:spcBef>
              <a:spcAft>
                <a:spcPts val="0"/>
              </a:spcAft>
              <a:buClrTx/>
              <a:buSzTx/>
              <a:buFontTx/>
              <a:buNone/>
              <a:tabLst/>
              <a:defRPr/>
            </a:pPr>
            <a:fld id="{0E21FD59-C920-460C-B1C9-0346C59420B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1219627"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529393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7B653C7A-06BE-4BA5-9779-34B037119A92}" type="datetimeFigureOut">
              <a:rPr lang="zh-CN" altLang="en-US" smtClean="0"/>
              <a:pPr/>
              <a:t>2017/7/24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FE7E161-7ADB-4E7C-87AC-C9DBD556A1C5}" type="slidenum">
              <a:rPr lang="zh-CN" altLang="en-US" smtClean="0"/>
              <a:pPr/>
              <a:t>‹#›</a:t>
            </a:fld>
            <a:endParaRPr lang="zh-CN" altLang="en-US"/>
          </a:p>
        </p:txBody>
      </p:sp>
    </p:spTree>
    <p:extLst>
      <p:ext uri="{BB962C8B-B14F-4D97-AF65-F5344CB8AC3E}">
        <p14:creationId xmlns:p14="http://schemas.microsoft.com/office/powerpoint/2010/main" xmlns="" val="662445215"/>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0" y="0"/>
            <a:ext cx="9144000" cy="5143500"/>
          </a:xfrm>
          <a:prstGeom prst="rect">
            <a:avLst/>
          </a:prstGeom>
        </p:spPr>
      </p:pic>
      <p:sp>
        <p:nvSpPr>
          <p:cNvPr id="9" name="矩形 8"/>
          <p:cNvSpPr/>
          <p:nvPr userDrawn="1"/>
        </p:nvSpPr>
        <p:spPr>
          <a:xfrm>
            <a:off x="0" y="624113"/>
            <a:ext cx="9144000" cy="4296229"/>
          </a:xfrm>
          <a:prstGeom prst="rect">
            <a:avLst/>
          </a:pr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五边形 9"/>
          <p:cNvSpPr/>
          <p:nvPr userDrawn="1"/>
        </p:nvSpPr>
        <p:spPr>
          <a:xfrm>
            <a:off x="0" y="145142"/>
            <a:ext cx="3773714" cy="478971"/>
          </a:xfrm>
          <a:prstGeom prst="homePlate">
            <a:avLst/>
          </a:prstGeom>
          <a:solidFill>
            <a:srgbClr val="1D7F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atin typeface="微软雅黑" panose="020B0503020204020204" pitchFamily="34" charset="-122"/>
                <a:ea typeface="微软雅黑" panose="020B0503020204020204" pitchFamily="34" charset="-122"/>
              </a:rPr>
              <a:t>单击此处添加文字标题</a:t>
            </a:r>
            <a:endParaRPr lang="zh-CN" altLang="en-US" sz="24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216612502"/>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7B653C7A-06BE-4BA5-9779-34B037119A92}" type="datetimeFigureOut">
              <a:rPr lang="zh-CN" altLang="en-US" smtClean="0"/>
              <a:pPr/>
              <a:t>2017/7/24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FE7E161-7ADB-4E7C-87AC-C9DBD556A1C5}" type="slidenum">
              <a:rPr lang="zh-CN" altLang="en-US" smtClean="0"/>
              <a:pPr/>
              <a:t>‹#›</a:t>
            </a:fld>
            <a:endParaRPr lang="zh-CN" altLang="en-US"/>
          </a:p>
        </p:txBody>
      </p:sp>
    </p:spTree>
    <p:extLst>
      <p:ext uri="{BB962C8B-B14F-4D97-AF65-F5344CB8AC3E}">
        <p14:creationId xmlns:p14="http://schemas.microsoft.com/office/powerpoint/2010/main" xmlns="" val="845311863"/>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7B653C7A-06BE-4BA5-9779-34B037119A92}" type="datetimeFigureOut">
              <a:rPr lang="zh-CN" altLang="en-US" smtClean="0"/>
              <a:pPr/>
              <a:t>2017/7/24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FE7E161-7ADB-4E7C-87AC-C9DBD556A1C5}" type="slidenum">
              <a:rPr lang="zh-CN" altLang="en-US" smtClean="0"/>
              <a:pPr/>
              <a:t>‹#›</a:t>
            </a:fld>
            <a:endParaRPr lang="zh-CN" altLang="en-US"/>
          </a:p>
        </p:txBody>
      </p:sp>
    </p:spTree>
    <p:extLst>
      <p:ext uri="{BB962C8B-B14F-4D97-AF65-F5344CB8AC3E}">
        <p14:creationId xmlns:p14="http://schemas.microsoft.com/office/powerpoint/2010/main" xmlns="" val="3318694418"/>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7B653C7A-06BE-4BA5-9779-34B037119A92}" type="datetimeFigureOut">
              <a:rPr lang="zh-CN" altLang="en-US" smtClean="0"/>
              <a:pPr/>
              <a:t>2017/7/24</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FE7E161-7ADB-4E7C-87AC-C9DBD556A1C5}" type="slidenum">
              <a:rPr lang="zh-CN" altLang="en-US" smtClean="0"/>
              <a:pPr/>
              <a:t>‹#›</a:t>
            </a:fld>
            <a:endParaRPr lang="zh-CN" altLang="en-US"/>
          </a:p>
        </p:txBody>
      </p:sp>
    </p:spTree>
    <p:extLst>
      <p:ext uri="{BB962C8B-B14F-4D97-AF65-F5344CB8AC3E}">
        <p14:creationId xmlns:p14="http://schemas.microsoft.com/office/powerpoint/2010/main" xmlns="" val="3594150093"/>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7B653C7A-06BE-4BA5-9779-34B037119A92}" type="datetimeFigureOut">
              <a:rPr lang="zh-CN" altLang="en-US" smtClean="0"/>
              <a:pPr/>
              <a:t>2017/7/24</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FE7E161-7ADB-4E7C-87AC-C9DBD556A1C5}" type="slidenum">
              <a:rPr lang="zh-CN" altLang="en-US" smtClean="0"/>
              <a:pPr/>
              <a:t>‹#›</a:t>
            </a:fld>
            <a:endParaRPr lang="zh-CN" altLang="en-US"/>
          </a:p>
        </p:txBody>
      </p:sp>
    </p:spTree>
    <p:extLst>
      <p:ext uri="{BB962C8B-B14F-4D97-AF65-F5344CB8AC3E}">
        <p14:creationId xmlns:p14="http://schemas.microsoft.com/office/powerpoint/2010/main" xmlns="" val="2735304270"/>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653C7A-06BE-4BA5-9779-34B037119A92}" type="datetimeFigureOut">
              <a:rPr lang="zh-CN" altLang="en-US" smtClean="0"/>
              <a:pPr/>
              <a:t>2017/7/24</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FE7E161-7ADB-4E7C-87AC-C9DBD556A1C5}" type="slidenum">
              <a:rPr lang="zh-CN" altLang="en-US" smtClean="0"/>
              <a:pPr/>
              <a:t>‹#›</a:t>
            </a:fld>
            <a:endParaRPr lang="zh-CN" altLang="en-US"/>
          </a:p>
        </p:txBody>
      </p:sp>
    </p:spTree>
    <p:extLst>
      <p:ext uri="{BB962C8B-B14F-4D97-AF65-F5344CB8AC3E}">
        <p14:creationId xmlns:p14="http://schemas.microsoft.com/office/powerpoint/2010/main" xmlns="" val="2896871132"/>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7B653C7A-06BE-4BA5-9779-34B037119A92}" type="datetimeFigureOut">
              <a:rPr lang="zh-CN" altLang="en-US" smtClean="0"/>
              <a:pPr/>
              <a:t>2017/7/24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FE7E161-7ADB-4E7C-87AC-C9DBD556A1C5}" type="slidenum">
              <a:rPr lang="zh-CN" altLang="en-US" smtClean="0"/>
              <a:pPr/>
              <a:t>‹#›</a:t>
            </a:fld>
            <a:endParaRPr lang="zh-CN" altLang="en-US"/>
          </a:p>
        </p:txBody>
      </p:sp>
    </p:spTree>
    <p:extLst>
      <p:ext uri="{BB962C8B-B14F-4D97-AF65-F5344CB8AC3E}">
        <p14:creationId xmlns:p14="http://schemas.microsoft.com/office/powerpoint/2010/main" xmlns="" val="1273349599"/>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7B653C7A-06BE-4BA5-9779-34B037119A92}" type="datetimeFigureOut">
              <a:rPr lang="zh-CN" altLang="en-US" smtClean="0"/>
              <a:pPr/>
              <a:t>2017/7/24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FE7E161-7ADB-4E7C-87AC-C9DBD556A1C5}" type="slidenum">
              <a:rPr lang="zh-CN" altLang="en-US" smtClean="0"/>
              <a:pPr/>
              <a:t>‹#›</a:t>
            </a:fld>
            <a:endParaRPr lang="zh-CN" altLang="en-US"/>
          </a:p>
        </p:txBody>
      </p:sp>
    </p:spTree>
    <p:extLst>
      <p:ext uri="{BB962C8B-B14F-4D97-AF65-F5344CB8AC3E}">
        <p14:creationId xmlns:p14="http://schemas.microsoft.com/office/powerpoint/2010/main" xmlns="" val="1637870713"/>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7B653C7A-06BE-4BA5-9779-34B037119A92}" type="datetimeFigureOut">
              <a:rPr lang="zh-CN" altLang="en-US" smtClean="0"/>
              <a:pPr/>
              <a:t>2017/7/24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FE7E161-7ADB-4E7C-87AC-C9DBD556A1C5}" type="slidenum">
              <a:rPr lang="zh-CN" altLang="en-US" smtClean="0"/>
              <a:pPr/>
              <a:t>‹#›</a:t>
            </a:fld>
            <a:endParaRPr lang="zh-CN" altLang="en-US"/>
          </a:p>
        </p:txBody>
      </p:sp>
    </p:spTree>
    <p:extLst>
      <p:ext uri="{BB962C8B-B14F-4D97-AF65-F5344CB8AC3E}">
        <p14:creationId xmlns:p14="http://schemas.microsoft.com/office/powerpoint/2010/main" xmlns="" val="1640445121"/>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7B653C7A-06BE-4BA5-9779-34B037119A92}" type="datetimeFigureOut">
              <a:rPr lang="zh-CN" altLang="en-US" smtClean="0"/>
              <a:pPr/>
              <a:t>2017/7/24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FE7E161-7ADB-4E7C-87AC-C9DBD556A1C5}" type="slidenum">
              <a:rPr lang="zh-CN" altLang="en-US" smtClean="0"/>
              <a:pPr/>
              <a:t>‹#›</a:t>
            </a:fld>
            <a:endParaRPr lang="zh-CN" altLang="en-US"/>
          </a:p>
        </p:txBody>
      </p:sp>
    </p:spTree>
    <p:extLst>
      <p:ext uri="{BB962C8B-B14F-4D97-AF65-F5344CB8AC3E}">
        <p14:creationId xmlns:p14="http://schemas.microsoft.com/office/powerpoint/2010/main" xmlns="" val="2674425885"/>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4551723"/>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chemeClr val="bg1"/>
        </a:solidFill>
        <a:effectLst/>
      </p:bgPr>
    </p:bg>
    <p:spTree>
      <p:nvGrpSpPr>
        <p:cNvPr id="1" name=""/>
        <p:cNvGrpSpPr/>
        <p:nvPr/>
      </p:nvGrpSpPr>
      <p:grpSpPr>
        <a:xfrm>
          <a:off x="0" y="0"/>
          <a:ext cx="0" cy="0"/>
          <a:chOff x="0" y="0"/>
          <a:chExt cx="0" cy="0"/>
        </a:xfrm>
      </p:grpSpPr>
      <p:sp>
        <p:nvSpPr>
          <p:cNvPr id="4" name="TextBox 3"/>
          <p:cNvSpPr txBox="1"/>
          <p:nvPr userDrawn="1"/>
        </p:nvSpPr>
        <p:spPr>
          <a:xfrm>
            <a:off x="57576" y="88049"/>
            <a:ext cx="1275751" cy="507687"/>
          </a:xfrm>
          <a:prstGeom prst="rect">
            <a:avLst/>
          </a:prstGeom>
          <a:noFill/>
        </p:spPr>
        <p:txBody>
          <a:bodyPr wrap="square" lIns="91425" tIns="45712" rIns="91425" bIns="45712" rtlCol="0">
            <a:spAutoFit/>
          </a:bodyPr>
          <a:lstStyle/>
          <a:p>
            <a:pPr marL="0" marR="0" lvl="0" indent="0" algn="l" defTabSz="914232" rtl="0" eaLnBrk="1" fontAlgn="auto" latinLnBrk="0" hangingPunct="1">
              <a:lnSpc>
                <a:spcPct val="100000"/>
              </a:lnSpc>
              <a:spcBef>
                <a:spcPts val="0"/>
              </a:spcBef>
              <a:spcAft>
                <a:spcPts val="0"/>
              </a:spcAft>
              <a:buClrTx/>
              <a:buSzTx/>
              <a:buFontTx/>
              <a:buNone/>
              <a:tabLst/>
              <a:defRPr/>
            </a:pPr>
            <a:r>
              <a:rPr kumimoji="0" lang="en-US" altLang="zh-CN" sz="2699" b="1" i="0" u="none" strike="noStrike" kern="1200" cap="none" spc="-112" normalizeH="0" baseline="0" noProof="0" dirty="0" smtClean="0">
                <a:ln>
                  <a:noFill/>
                </a:ln>
                <a:solidFill>
                  <a:srgbClr val="0070C0"/>
                </a:solidFill>
                <a:effectLst/>
                <a:uLnTx/>
                <a:uFillTx/>
                <a:latin typeface="Arial Black" pitchFamily="34" charset="0"/>
                <a:ea typeface="微软雅黑" pitchFamily="34" charset="-122"/>
                <a:cs typeface="+mn-cs"/>
              </a:rPr>
              <a:t>LOGO</a:t>
            </a:r>
            <a:endParaRPr kumimoji="0" lang="zh-CN" altLang="en-US" sz="2699" b="1" i="0" u="none" strike="noStrike" kern="1200" cap="none" spc="-112" normalizeH="0" baseline="0" noProof="0" dirty="0">
              <a:ln>
                <a:noFill/>
              </a:ln>
              <a:solidFill>
                <a:srgbClr val="0070C0"/>
              </a:solidFill>
              <a:effectLst/>
              <a:uLnTx/>
              <a:uFillTx/>
              <a:latin typeface="Arial Black" pitchFamily="34" charset="0"/>
              <a:ea typeface="微软雅黑" pitchFamily="34" charset="-122"/>
              <a:cs typeface="+mn-cs"/>
            </a:endParaRPr>
          </a:p>
        </p:txBody>
      </p:sp>
      <p:cxnSp>
        <p:nvCxnSpPr>
          <p:cNvPr id="5" name="直接连接符 4"/>
          <p:cNvCxnSpPr/>
          <p:nvPr userDrawn="1"/>
        </p:nvCxnSpPr>
        <p:spPr>
          <a:xfrm>
            <a:off x="1171393" y="519997"/>
            <a:ext cx="7972607"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588143610"/>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5979"/>
            <a:ext cx="8229600" cy="857250"/>
          </a:xfrm>
          <a:prstGeom prst="rect">
            <a:avLst/>
          </a:prstGeom>
        </p:spPr>
        <p:txBody>
          <a:bodyPr lIns="121963" tIns="60981" rIns="121963" bIns="60981"/>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3844"/>
          </a:xfrm>
          <a:prstGeom prst="rect">
            <a:avLst/>
          </a:prstGeom>
        </p:spPr>
        <p:txBody>
          <a:bodyPr lIns="121963" tIns="60981" rIns="121963" bIns="60981"/>
          <a:lstStyle/>
          <a:p>
            <a:pPr defTabSz="914232"/>
            <a:fld id="{DF659192-60C8-49F5-94DF-1E29C3FCC85C}" type="datetimeFigureOut">
              <a:rPr lang="zh-CN" altLang="en-US" sz="1799" smtClean="0">
                <a:solidFill>
                  <a:prstClr val="black"/>
                </a:solidFill>
              </a:rPr>
              <a:pPr defTabSz="914232"/>
              <a:t>2017/7/24</a:t>
            </a:fld>
            <a:endParaRPr lang="zh-CN" altLang="en-US" sz="1799">
              <a:solidFill>
                <a:prstClr val="black"/>
              </a:solidFill>
            </a:endParaRPr>
          </a:p>
        </p:txBody>
      </p:sp>
      <p:sp>
        <p:nvSpPr>
          <p:cNvPr id="4" name="页脚占位符 3"/>
          <p:cNvSpPr>
            <a:spLocks noGrp="1"/>
          </p:cNvSpPr>
          <p:nvPr>
            <p:ph type="ftr" sz="quarter" idx="11"/>
          </p:nvPr>
        </p:nvSpPr>
        <p:spPr>
          <a:xfrm>
            <a:off x="3124201" y="4767263"/>
            <a:ext cx="2895600" cy="273844"/>
          </a:xfrm>
          <a:prstGeom prst="rect">
            <a:avLst/>
          </a:prstGeom>
        </p:spPr>
        <p:txBody>
          <a:bodyPr lIns="121963" tIns="60981" rIns="121963" bIns="60981"/>
          <a:lstStyle/>
          <a:p>
            <a:pPr defTabSz="914232"/>
            <a:endParaRPr lang="zh-CN" altLang="en-US" sz="1799">
              <a:solidFill>
                <a:prstClr val="black"/>
              </a:solidFill>
            </a:endParaRPr>
          </a:p>
        </p:txBody>
      </p:sp>
      <p:sp>
        <p:nvSpPr>
          <p:cNvPr id="5" name="灯片编号占位符 4"/>
          <p:cNvSpPr>
            <a:spLocks noGrp="1"/>
          </p:cNvSpPr>
          <p:nvPr>
            <p:ph type="sldNum" sz="quarter" idx="12"/>
          </p:nvPr>
        </p:nvSpPr>
        <p:spPr>
          <a:xfrm>
            <a:off x="6553200" y="4767263"/>
            <a:ext cx="2133600" cy="273844"/>
          </a:xfrm>
          <a:prstGeom prst="rect">
            <a:avLst/>
          </a:prstGeom>
        </p:spPr>
        <p:txBody>
          <a:bodyPr lIns="121963" tIns="60981" rIns="121963" bIns="60981"/>
          <a:lstStyle/>
          <a:p>
            <a:pPr defTabSz="914232"/>
            <a:fld id="{EB730883-2733-4EB0-9793-894FF9D50112}" type="slidenum">
              <a:rPr lang="zh-CN" altLang="en-US" sz="1799" smtClean="0">
                <a:solidFill>
                  <a:prstClr val="black"/>
                </a:solidFill>
              </a:rPr>
              <a:pPr defTabSz="914232"/>
              <a:t>‹#›</a:t>
            </a:fld>
            <a:endParaRPr lang="zh-CN" altLang="en-US" sz="1799">
              <a:solidFill>
                <a:prstClr val="black"/>
              </a:solidFill>
            </a:endParaRPr>
          </a:p>
        </p:txBody>
      </p:sp>
    </p:spTree>
    <p:extLst>
      <p:ext uri="{BB962C8B-B14F-4D97-AF65-F5344CB8AC3E}">
        <p14:creationId xmlns:p14="http://schemas.microsoft.com/office/powerpoint/2010/main" xmlns="" val="2283284091"/>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lIns="121963" tIns="60981" rIns="121963" bIns="60981"/>
          <a:lstStyle/>
          <a:p>
            <a:pPr defTabSz="914232"/>
            <a:fld id="{DF659192-60C8-49F5-94DF-1E29C3FCC85C}" type="datetimeFigureOut">
              <a:rPr lang="zh-CN" altLang="en-US" sz="1799" smtClean="0">
                <a:solidFill>
                  <a:prstClr val="black"/>
                </a:solidFill>
              </a:rPr>
              <a:pPr defTabSz="914232"/>
              <a:t>2017/7/24</a:t>
            </a:fld>
            <a:endParaRPr lang="zh-CN" altLang="en-US" sz="1799">
              <a:solidFill>
                <a:prstClr val="black"/>
              </a:solidFill>
            </a:endParaRPr>
          </a:p>
        </p:txBody>
      </p:sp>
      <p:sp>
        <p:nvSpPr>
          <p:cNvPr id="3" name="页脚占位符 2"/>
          <p:cNvSpPr>
            <a:spLocks noGrp="1"/>
          </p:cNvSpPr>
          <p:nvPr>
            <p:ph type="ftr" sz="quarter" idx="11"/>
          </p:nvPr>
        </p:nvSpPr>
        <p:spPr>
          <a:xfrm>
            <a:off x="3124201" y="4767263"/>
            <a:ext cx="2895600" cy="273844"/>
          </a:xfrm>
          <a:prstGeom prst="rect">
            <a:avLst/>
          </a:prstGeom>
        </p:spPr>
        <p:txBody>
          <a:bodyPr lIns="121963" tIns="60981" rIns="121963" bIns="60981"/>
          <a:lstStyle/>
          <a:p>
            <a:pPr defTabSz="914232"/>
            <a:endParaRPr lang="zh-CN" altLang="en-US" sz="1799">
              <a:solidFill>
                <a:prstClr val="black"/>
              </a:solidFill>
            </a:endParaRPr>
          </a:p>
        </p:txBody>
      </p:sp>
      <p:sp>
        <p:nvSpPr>
          <p:cNvPr id="4" name="灯片编号占位符 3"/>
          <p:cNvSpPr>
            <a:spLocks noGrp="1"/>
          </p:cNvSpPr>
          <p:nvPr>
            <p:ph type="sldNum" sz="quarter" idx="12"/>
          </p:nvPr>
        </p:nvSpPr>
        <p:spPr>
          <a:xfrm>
            <a:off x="6553200" y="4767263"/>
            <a:ext cx="2133600" cy="273844"/>
          </a:xfrm>
          <a:prstGeom prst="rect">
            <a:avLst/>
          </a:prstGeom>
        </p:spPr>
        <p:txBody>
          <a:bodyPr lIns="121963" tIns="60981" rIns="121963" bIns="60981"/>
          <a:lstStyle/>
          <a:p>
            <a:pPr defTabSz="914232"/>
            <a:fld id="{EB730883-2733-4EB0-9793-894FF9D50112}" type="slidenum">
              <a:rPr lang="zh-CN" altLang="en-US" sz="1799" smtClean="0">
                <a:solidFill>
                  <a:prstClr val="black"/>
                </a:solidFill>
              </a:rPr>
              <a:pPr defTabSz="914232"/>
              <a:t>‹#›</a:t>
            </a:fld>
            <a:endParaRPr lang="zh-CN" altLang="en-US" sz="1799">
              <a:solidFill>
                <a:prstClr val="black"/>
              </a:solidFill>
            </a:endParaRPr>
          </a:p>
        </p:txBody>
      </p:sp>
    </p:spTree>
    <p:extLst>
      <p:ext uri="{BB962C8B-B14F-4D97-AF65-F5344CB8AC3E}">
        <p14:creationId xmlns:p14="http://schemas.microsoft.com/office/powerpoint/2010/main" xmlns="" val="3875698059"/>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a:prstGeom prst="rect">
            <a:avLst/>
          </a:prstGeom>
        </p:spPr>
        <p:txBody>
          <a:bodyPr lIns="121963" tIns="60981" rIns="121963" bIns="60981" anchor="b"/>
          <a:lstStyle>
            <a:lvl1pPr algn="l">
              <a:defRPr sz="2024"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9"/>
            <a:ext cx="5111750" cy="4389835"/>
          </a:xfrm>
          <a:prstGeom prst="rect">
            <a:avLst/>
          </a:prstGeom>
        </p:spPr>
        <p:txBody>
          <a:bodyPr lIns="121963" tIns="60981" rIns="121963" bIns="60981"/>
          <a:lstStyle>
            <a:lvl1pPr>
              <a:defRPr sz="3223"/>
            </a:lvl1pPr>
            <a:lvl2pPr>
              <a:defRPr sz="2774"/>
            </a:lvl2pPr>
            <a:lvl3pPr>
              <a:defRPr sz="2399"/>
            </a:lvl3pPr>
            <a:lvl4pPr>
              <a:defRPr sz="2024"/>
            </a:lvl4pPr>
            <a:lvl5pPr>
              <a:defRPr sz="2024"/>
            </a:lvl5pPr>
            <a:lvl6pPr>
              <a:defRPr sz="2024"/>
            </a:lvl6pPr>
            <a:lvl7pPr>
              <a:defRPr sz="2024"/>
            </a:lvl7pPr>
            <a:lvl8pPr>
              <a:defRPr sz="2024"/>
            </a:lvl8pPr>
            <a:lvl9pPr>
              <a:defRPr sz="2024"/>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7"/>
            <a:ext cx="3008313" cy="3518297"/>
          </a:xfrm>
          <a:prstGeom prst="rect">
            <a:avLst/>
          </a:prstGeom>
        </p:spPr>
        <p:txBody>
          <a:bodyPr lIns="121963" tIns="60981" rIns="121963" bIns="60981"/>
          <a:lstStyle>
            <a:lvl1pPr marL="0" indent="0">
              <a:buNone/>
              <a:defRPr sz="1424"/>
            </a:lvl1pPr>
            <a:lvl2pPr marL="457116" indent="0">
              <a:buNone/>
              <a:defRPr sz="1199"/>
            </a:lvl2pPr>
            <a:lvl3pPr marL="914232" indent="0">
              <a:buNone/>
              <a:defRPr sz="974"/>
            </a:lvl3pPr>
            <a:lvl4pPr marL="1371348" indent="0">
              <a:buNone/>
              <a:defRPr sz="900"/>
            </a:lvl4pPr>
            <a:lvl5pPr marL="1828464" indent="0">
              <a:buNone/>
              <a:defRPr sz="900"/>
            </a:lvl5pPr>
            <a:lvl6pPr marL="2285581" indent="0">
              <a:buNone/>
              <a:defRPr sz="900"/>
            </a:lvl6pPr>
            <a:lvl7pPr marL="2742696" indent="0">
              <a:buNone/>
              <a:defRPr sz="900"/>
            </a:lvl7pPr>
            <a:lvl8pPr marL="3199813" indent="0">
              <a:buNone/>
              <a:defRPr sz="900"/>
            </a:lvl8pPr>
            <a:lvl9pPr marL="3656929"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lIns="121963" tIns="60981" rIns="121963" bIns="60981"/>
          <a:lstStyle/>
          <a:p>
            <a:pPr defTabSz="914232"/>
            <a:fld id="{DF659192-60C8-49F5-94DF-1E29C3FCC85C}" type="datetimeFigureOut">
              <a:rPr lang="zh-CN" altLang="en-US" sz="1799" smtClean="0">
                <a:solidFill>
                  <a:prstClr val="black"/>
                </a:solidFill>
              </a:rPr>
              <a:pPr defTabSz="914232"/>
              <a:t>2017/7/24</a:t>
            </a:fld>
            <a:endParaRPr lang="zh-CN" altLang="en-US" sz="1799">
              <a:solidFill>
                <a:prstClr val="black"/>
              </a:solidFill>
            </a:endParaRPr>
          </a:p>
        </p:txBody>
      </p:sp>
      <p:sp>
        <p:nvSpPr>
          <p:cNvPr id="6" name="页脚占位符 5"/>
          <p:cNvSpPr>
            <a:spLocks noGrp="1"/>
          </p:cNvSpPr>
          <p:nvPr>
            <p:ph type="ftr" sz="quarter" idx="11"/>
          </p:nvPr>
        </p:nvSpPr>
        <p:spPr>
          <a:xfrm>
            <a:off x="3124201" y="4767263"/>
            <a:ext cx="2895600" cy="273844"/>
          </a:xfrm>
          <a:prstGeom prst="rect">
            <a:avLst/>
          </a:prstGeom>
        </p:spPr>
        <p:txBody>
          <a:bodyPr lIns="121963" tIns="60981" rIns="121963" bIns="60981"/>
          <a:lstStyle/>
          <a:p>
            <a:pPr defTabSz="914232"/>
            <a:endParaRPr lang="zh-CN" altLang="en-US" sz="1799">
              <a:solidFill>
                <a:prstClr val="black"/>
              </a:solidFill>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lIns="121963" tIns="60981" rIns="121963" bIns="60981"/>
          <a:lstStyle/>
          <a:p>
            <a:pPr defTabSz="914232"/>
            <a:fld id="{EB730883-2733-4EB0-9793-894FF9D50112}" type="slidenum">
              <a:rPr lang="zh-CN" altLang="en-US" sz="1799" smtClean="0">
                <a:solidFill>
                  <a:prstClr val="black"/>
                </a:solidFill>
              </a:rPr>
              <a:pPr defTabSz="914232"/>
              <a:t>‹#›</a:t>
            </a:fld>
            <a:endParaRPr lang="zh-CN" altLang="en-US" sz="1799">
              <a:solidFill>
                <a:prstClr val="black"/>
              </a:solidFill>
            </a:endParaRPr>
          </a:p>
        </p:txBody>
      </p:sp>
    </p:spTree>
    <p:extLst>
      <p:ext uri="{BB962C8B-B14F-4D97-AF65-F5344CB8AC3E}">
        <p14:creationId xmlns:p14="http://schemas.microsoft.com/office/powerpoint/2010/main" xmlns="" val="2363267572"/>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lIns="121963" tIns="60981" rIns="121963" bIns="60981" anchor="b"/>
          <a:lstStyle>
            <a:lvl1pPr algn="l">
              <a:defRPr sz="2024"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lIns="121963" tIns="60981" rIns="121963" bIns="60981"/>
          <a:lstStyle>
            <a:lvl1pPr marL="0" indent="0">
              <a:buNone/>
              <a:defRPr sz="3223"/>
            </a:lvl1pPr>
            <a:lvl2pPr marL="457116" indent="0">
              <a:buNone/>
              <a:defRPr sz="2774"/>
            </a:lvl2pPr>
            <a:lvl3pPr marL="914232" indent="0">
              <a:buNone/>
              <a:defRPr sz="2399"/>
            </a:lvl3pPr>
            <a:lvl4pPr marL="1371348" indent="0">
              <a:buNone/>
              <a:defRPr sz="2024"/>
            </a:lvl4pPr>
            <a:lvl5pPr marL="1828464" indent="0">
              <a:buNone/>
              <a:defRPr sz="2024"/>
            </a:lvl5pPr>
            <a:lvl6pPr marL="2285581" indent="0">
              <a:buNone/>
              <a:defRPr sz="2024"/>
            </a:lvl6pPr>
            <a:lvl7pPr marL="2742696" indent="0">
              <a:buNone/>
              <a:defRPr sz="2024"/>
            </a:lvl7pPr>
            <a:lvl8pPr marL="3199813" indent="0">
              <a:buNone/>
              <a:defRPr sz="2024"/>
            </a:lvl8pPr>
            <a:lvl9pPr marL="3656929" indent="0">
              <a:buNone/>
              <a:defRPr sz="2024"/>
            </a:lvl9pPr>
          </a:lstStyle>
          <a:p>
            <a:endParaRPr lang="zh-CN" altLang="en-US"/>
          </a:p>
        </p:txBody>
      </p:sp>
      <p:sp>
        <p:nvSpPr>
          <p:cNvPr id="4" name="文本占位符 3"/>
          <p:cNvSpPr>
            <a:spLocks noGrp="1"/>
          </p:cNvSpPr>
          <p:nvPr>
            <p:ph type="body" sz="half" idx="2"/>
          </p:nvPr>
        </p:nvSpPr>
        <p:spPr>
          <a:xfrm>
            <a:off x="1792288" y="4025504"/>
            <a:ext cx="5486400" cy="603647"/>
          </a:xfrm>
          <a:prstGeom prst="rect">
            <a:avLst/>
          </a:prstGeom>
        </p:spPr>
        <p:txBody>
          <a:bodyPr lIns="121963" tIns="60981" rIns="121963" bIns="60981"/>
          <a:lstStyle>
            <a:lvl1pPr marL="0" indent="0">
              <a:buNone/>
              <a:defRPr sz="1424"/>
            </a:lvl1pPr>
            <a:lvl2pPr marL="457116" indent="0">
              <a:buNone/>
              <a:defRPr sz="1199"/>
            </a:lvl2pPr>
            <a:lvl3pPr marL="914232" indent="0">
              <a:buNone/>
              <a:defRPr sz="974"/>
            </a:lvl3pPr>
            <a:lvl4pPr marL="1371348" indent="0">
              <a:buNone/>
              <a:defRPr sz="900"/>
            </a:lvl4pPr>
            <a:lvl5pPr marL="1828464" indent="0">
              <a:buNone/>
              <a:defRPr sz="900"/>
            </a:lvl5pPr>
            <a:lvl6pPr marL="2285581" indent="0">
              <a:buNone/>
              <a:defRPr sz="900"/>
            </a:lvl6pPr>
            <a:lvl7pPr marL="2742696" indent="0">
              <a:buNone/>
              <a:defRPr sz="900"/>
            </a:lvl7pPr>
            <a:lvl8pPr marL="3199813" indent="0">
              <a:buNone/>
              <a:defRPr sz="900"/>
            </a:lvl8pPr>
            <a:lvl9pPr marL="3656929"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lIns="121963" tIns="60981" rIns="121963" bIns="60981"/>
          <a:lstStyle/>
          <a:p>
            <a:pPr defTabSz="914232"/>
            <a:fld id="{DF659192-60C8-49F5-94DF-1E29C3FCC85C}" type="datetimeFigureOut">
              <a:rPr lang="zh-CN" altLang="en-US" sz="1799" smtClean="0">
                <a:solidFill>
                  <a:prstClr val="black"/>
                </a:solidFill>
              </a:rPr>
              <a:pPr defTabSz="914232"/>
              <a:t>2017/7/24</a:t>
            </a:fld>
            <a:endParaRPr lang="zh-CN" altLang="en-US" sz="1799">
              <a:solidFill>
                <a:prstClr val="black"/>
              </a:solidFill>
            </a:endParaRPr>
          </a:p>
        </p:txBody>
      </p:sp>
      <p:sp>
        <p:nvSpPr>
          <p:cNvPr id="6" name="页脚占位符 5"/>
          <p:cNvSpPr>
            <a:spLocks noGrp="1"/>
          </p:cNvSpPr>
          <p:nvPr>
            <p:ph type="ftr" sz="quarter" idx="11"/>
          </p:nvPr>
        </p:nvSpPr>
        <p:spPr>
          <a:xfrm>
            <a:off x="3124201" y="4767263"/>
            <a:ext cx="2895600" cy="273844"/>
          </a:xfrm>
          <a:prstGeom prst="rect">
            <a:avLst/>
          </a:prstGeom>
        </p:spPr>
        <p:txBody>
          <a:bodyPr lIns="121963" tIns="60981" rIns="121963" bIns="60981"/>
          <a:lstStyle/>
          <a:p>
            <a:pPr defTabSz="914232"/>
            <a:endParaRPr lang="zh-CN" altLang="en-US" sz="1799">
              <a:solidFill>
                <a:prstClr val="black"/>
              </a:solidFill>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lIns="121963" tIns="60981" rIns="121963" bIns="60981"/>
          <a:lstStyle/>
          <a:p>
            <a:pPr defTabSz="914232"/>
            <a:fld id="{EB730883-2733-4EB0-9793-894FF9D50112}" type="slidenum">
              <a:rPr lang="zh-CN" altLang="en-US" sz="1799" smtClean="0">
                <a:solidFill>
                  <a:prstClr val="black"/>
                </a:solidFill>
              </a:rPr>
              <a:pPr defTabSz="914232"/>
              <a:t>‹#›</a:t>
            </a:fld>
            <a:endParaRPr lang="zh-CN" altLang="en-US" sz="1799">
              <a:solidFill>
                <a:prstClr val="black"/>
              </a:solidFill>
            </a:endParaRPr>
          </a:p>
        </p:txBody>
      </p:sp>
    </p:spTree>
    <p:extLst>
      <p:ext uri="{BB962C8B-B14F-4D97-AF65-F5344CB8AC3E}">
        <p14:creationId xmlns:p14="http://schemas.microsoft.com/office/powerpoint/2010/main" xmlns="" val="1197882168"/>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1" y="205979"/>
            <a:ext cx="8229600" cy="857250"/>
          </a:xfrm>
          <a:prstGeom prst="rect">
            <a:avLst/>
          </a:prstGeom>
        </p:spPr>
        <p:txBody>
          <a:bodyPr lIns="121963" tIns="60981" rIns="121963" bIns="60981"/>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1" y="1200152"/>
            <a:ext cx="8229600" cy="3394472"/>
          </a:xfrm>
          <a:prstGeom prst="rect">
            <a:avLst/>
          </a:prstGeom>
        </p:spPr>
        <p:txBody>
          <a:bodyPr vert="eaVert" lIns="121963" tIns="60981" rIns="121963" bIns="6098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lIns="121963" tIns="60981" rIns="121963" bIns="60981"/>
          <a:lstStyle/>
          <a:p>
            <a:pPr defTabSz="914232"/>
            <a:fld id="{DF659192-60C8-49F5-94DF-1E29C3FCC85C}" type="datetimeFigureOut">
              <a:rPr lang="zh-CN" altLang="en-US" sz="1799" smtClean="0">
                <a:solidFill>
                  <a:prstClr val="black"/>
                </a:solidFill>
              </a:rPr>
              <a:pPr defTabSz="914232"/>
              <a:t>2017/7/24</a:t>
            </a:fld>
            <a:endParaRPr lang="zh-CN" altLang="en-US" sz="1799">
              <a:solidFill>
                <a:prstClr val="black"/>
              </a:solidFill>
            </a:endParaRPr>
          </a:p>
        </p:txBody>
      </p:sp>
      <p:sp>
        <p:nvSpPr>
          <p:cNvPr id="5" name="页脚占位符 4"/>
          <p:cNvSpPr>
            <a:spLocks noGrp="1"/>
          </p:cNvSpPr>
          <p:nvPr>
            <p:ph type="ftr" sz="quarter" idx="11"/>
          </p:nvPr>
        </p:nvSpPr>
        <p:spPr>
          <a:xfrm>
            <a:off x="3124201" y="4767263"/>
            <a:ext cx="2895600" cy="273844"/>
          </a:xfrm>
          <a:prstGeom prst="rect">
            <a:avLst/>
          </a:prstGeom>
        </p:spPr>
        <p:txBody>
          <a:bodyPr lIns="121963" tIns="60981" rIns="121963" bIns="60981"/>
          <a:lstStyle/>
          <a:p>
            <a:pPr defTabSz="914232"/>
            <a:endParaRPr lang="zh-CN" altLang="en-US" sz="1799">
              <a:solidFill>
                <a:prstClr val="black"/>
              </a:solidFill>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lIns="121963" tIns="60981" rIns="121963" bIns="60981"/>
          <a:lstStyle/>
          <a:p>
            <a:pPr defTabSz="914232"/>
            <a:fld id="{EB730883-2733-4EB0-9793-894FF9D50112}" type="slidenum">
              <a:rPr lang="zh-CN" altLang="en-US" sz="1799" smtClean="0">
                <a:solidFill>
                  <a:prstClr val="black"/>
                </a:solidFill>
              </a:rPr>
              <a:pPr defTabSz="914232"/>
              <a:t>‹#›</a:t>
            </a:fld>
            <a:endParaRPr lang="zh-CN" altLang="en-US" sz="1799">
              <a:solidFill>
                <a:prstClr val="black"/>
              </a:solidFill>
            </a:endParaRPr>
          </a:p>
        </p:txBody>
      </p:sp>
    </p:spTree>
    <p:extLst>
      <p:ext uri="{BB962C8B-B14F-4D97-AF65-F5344CB8AC3E}">
        <p14:creationId xmlns:p14="http://schemas.microsoft.com/office/powerpoint/2010/main" xmlns="" val="2398677419"/>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1" y="154781"/>
            <a:ext cx="2057400" cy="3290888"/>
          </a:xfrm>
          <a:prstGeom prst="rect">
            <a:avLst/>
          </a:prstGeom>
        </p:spPr>
        <p:txBody>
          <a:bodyPr vert="eaVert" lIns="121963" tIns="60981" rIns="121963" bIns="60981"/>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lIns="121963" tIns="60981" rIns="121963" bIns="6098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lIns="121963" tIns="60981" rIns="121963" bIns="60981"/>
          <a:lstStyle/>
          <a:p>
            <a:pPr defTabSz="914232"/>
            <a:fld id="{DF659192-60C8-49F5-94DF-1E29C3FCC85C}" type="datetimeFigureOut">
              <a:rPr lang="zh-CN" altLang="en-US" sz="1799" smtClean="0">
                <a:solidFill>
                  <a:prstClr val="black"/>
                </a:solidFill>
              </a:rPr>
              <a:pPr defTabSz="914232"/>
              <a:t>2017/7/24</a:t>
            </a:fld>
            <a:endParaRPr lang="zh-CN" altLang="en-US" sz="1799">
              <a:solidFill>
                <a:prstClr val="black"/>
              </a:solidFill>
            </a:endParaRPr>
          </a:p>
        </p:txBody>
      </p:sp>
      <p:sp>
        <p:nvSpPr>
          <p:cNvPr id="5" name="页脚占位符 4"/>
          <p:cNvSpPr>
            <a:spLocks noGrp="1"/>
          </p:cNvSpPr>
          <p:nvPr>
            <p:ph type="ftr" sz="quarter" idx="11"/>
          </p:nvPr>
        </p:nvSpPr>
        <p:spPr>
          <a:xfrm>
            <a:off x="3124201" y="4767263"/>
            <a:ext cx="2895600" cy="273844"/>
          </a:xfrm>
          <a:prstGeom prst="rect">
            <a:avLst/>
          </a:prstGeom>
        </p:spPr>
        <p:txBody>
          <a:bodyPr lIns="121963" tIns="60981" rIns="121963" bIns="60981"/>
          <a:lstStyle/>
          <a:p>
            <a:pPr defTabSz="914232"/>
            <a:endParaRPr lang="zh-CN" altLang="en-US" sz="1799">
              <a:solidFill>
                <a:prstClr val="black"/>
              </a:solidFill>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lIns="121963" tIns="60981" rIns="121963" bIns="60981"/>
          <a:lstStyle/>
          <a:p>
            <a:pPr defTabSz="914232"/>
            <a:fld id="{EB730883-2733-4EB0-9793-894FF9D50112}" type="slidenum">
              <a:rPr lang="zh-CN" altLang="en-US" sz="1799" smtClean="0">
                <a:solidFill>
                  <a:prstClr val="black"/>
                </a:solidFill>
              </a:rPr>
              <a:pPr defTabSz="914232"/>
              <a:t>‹#›</a:t>
            </a:fld>
            <a:endParaRPr lang="zh-CN" altLang="en-US" sz="1799">
              <a:solidFill>
                <a:prstClr val="black"/>
              </a:solidFill>
            </a:endParaRPr>
          </a:p>
        </p:txBody>
      </p:sp>
    </p:spTree>
    <p:extLst>
      <p:ext uri="{BB962C8B-B14F-4D97-AF65-F5344CB8AC3E}">
        <p14:creationId xmlns:p14="http://schemas.microsoft.com/office/powerpoint/2010/main" xmlns="" val="2653369244"/>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pic>
        <p:nvPicPr>
          <p:cNvPr id="8" name="Picture 2" descr="F:\桌面文件\ppt底图.jpg"/>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14280" y="2383"/>
            <a:ext cx="9228378" cy="51411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 name="矩形 8"/>
          <p:cNvSpPr/>
          <p:nvPr userDrawn="1"/>
        </p:nvSpPr>
        <p:spPr>
          <a:xfrm>
            <a:off x="-14521" y="0"/>
            <a:ext cx="9228619" cy="5143500"/>
          </a:xfrm>
          <a:prstGeom prst="rect">
            <a:avLst/>
          </a:prstGeom>
          <a:gradFill flip="none" rotWithShape="1">
            <a:gsLst>
              <a:gs pos="0">
                <a:schemeClr val="bg1">
                  <a:alpha val="0"/>
                </a:schemeClr>
              </a:gs>
              <a:gs pos="30000">
                <a:schemeClr val="bg1">
                  <a:alpha val="0"/>
                </a:schemeClr>
              </a:gs>
              <a:gs pos="98000">
                <a:schemeClr val="tx1">
                  <a:alpha val="7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41" tIns="34270" rIns="68541" bIns="34270" anchor="ctr"/>
          <a:lstStyle/>
          <a:p>
            <a:pPr marL="0" marR="0" lvl="0" indent="0" algn="ctr" defTabSz="914232" rtl="0" eaLnBrk="0" fontAlgn="auto" latinLnBrk="0" hangingPunct="0">
              <a:lnSpc>
                <a:spcPct val="100000"/>
              </a:lnSpc>
              <a:spcBef>
                <a:spcPts val="0"/>
              </a:spcBef>
              <a:spcAft>
                <a:spcPts val="0"/>
              </a:spcAft>
              <a:buClrTx/>
              <a:buSzTx/>
              <a:buFontTx/>
              <a:buNone/>
              <a:tabLst/>
              <a:defRPr/>
            </a:pPr>
            <a:endParaRPr kumimoji="0" lang="zh-CN" altLang="en-US" sz="1799"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489730960"/>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1" y="273844"/>
            <a:ext cx="7886700" cy="994172"/>
          </a:xfrm>
          <a:prstGeom prst="rect">
            <a:avLst/>
          </a:prstGeom>
        </p:spPr>
        <p:txBody>
          <a:bodyPr lIns="91472" tIns="45736" rIns="91472" bIns="45736"/>
          <a:lstStyle/>
          <a:p>
            <a:r>
              <a:rPr lang="zh-CN" altLang="en-US" smtClean="0"/>
              <a:t>单击此处编辑母版标题样式</a:t>
            </a:r>
            <a:endParaRPr lang="zh-CN" altLang="en-US"/>
          </a:p>
        </p:txBody>
      </p:sp>
      <p:sp>
        <p:nvSpPr>
          <p:cNvPr id="3" name="内容占位符 2"/>
          <p:cNvSpPr>
            <a:spLocks noGrp="1"/>
          </p:cNvSpPr>
          <p:nvPr>
            <p:ph idx="1"/>
          </p:nvPr>
        </p:nvSpPr>
        <p:spPr>
          <a:xfrm>
            <a:off x="628651" y="1369219"/>
            <a:ext cx="7886700" cy="3263504"/>
          </a:xfrm>
          <a:prstGeom prst="rect">
            <a:avLst/>
          </a:prstGeom>
        </p:spPr>
        <p:txBody>
          <a:bodyPr lIns="91472" tIns="45736" rIns="91472" bIns="45736"/>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28650" y="4767263"/>
            <a:ext cx="2057400" cy="273844"/>
          </a:xfrm>
          <a:prstGeom prst="rect">
            <a:avLst/>
          </a:prstGeom>
        </p:spPr>
        <p:txBody>
          <a:bodyPr lIns="91472" tIns="45736" rIns="91472" bIns="45736"/>
          <a:lstStyle/>
          <a:p>
            <a:pPr defTabSz="914232"/>
            <a:fld id="{530820CF-B880-4189-942D-D702A7CBA730}" type="datetimeFigureOut">
              <a:rPr lang="zh-CN" altLang="en-US" sz="1799" smtClean="0">
                <a:solidFill>
                  <a:prstClr val="black"/>
                </a:solidFill>
              </a:rPr>
              <a:pPr defTabSz="914232"/>
              <a:t>2017/7/24</a:t>
            </a:fld>
            <a:endParaRPr lang="zh-CN" altLang="en-US" sz="1799">
              <a:solidFill>
                <a:prstClr val="black"/>
              </a:solidFill>
            </a:endParaRPr>
          </a:p>
        </p:txBody>
      </p:sp>
      <p:sp>
        <p:nvSpPr>
          <p:cNvPr id="5" name="页脚占位符 4"/>
          <p:cNvSpPr>
            <a:spLocks noGrp="1"/>
          </p:cNvSpPr>
          <p:nvPr>
            <p:ph type="ftr" sz="quarter" idx="11"/>
          </p:nvPr>
        </p:nvSpPr>
        <p:spPr>
          <a:xfrm>
            <a:off x="3028951" y="4767263"/>
            <a:ext cx="3086100" cy="273844"/>
          </a:xfrm>
          <a:prstGeom prst="rect">
            <a:avLst/>
          </a:prstGeom>
        </p:spPr>
        <p:txBody>
          <a:bodyPr lIns="91472" tIns="45736" rIns="91472" bIns="45736"/>
          <a:lstStyle/>
          <a:p>
            <a:pPr defTabSz="914232"/>
            <a:endParaRPr lang="zh-CN" altLang="en-US" sz="1799">
              <a:solidFill>
                <a:prstClr val="black"/>
              </a:solidFill>
            </a:endParaRPr>
          </a:p>
        </p:txBody>
      </p:sp>
      <p:sp>
        <p:nvSpPr>
          <p:cNvPr id="6" name="灯片编号占位符 5"/>
          <p:cNvSpPr>
            <a:spLocks noGrp="1"/>
          </p:cNvSpPr>
          <p:nvPr>
            <p:ph type="sldNum" sz="quarter" idx="12"/>
          </p:nvPr>
        </p:nvSpPr>
        <p:spPr>
          <a:xfrm>
            <a:off x="6457951" y="4767263"/>
            <a:ext cx="2057400" cy="273844"/>
          </a:xfrm>
          <a:prstGeom prst="rect">
            <a:avLst/>
          </a:prstGeom>
        </p:spPr>
        <p:txBody>
          <a:bodyPr lIns="91472" tIns="45736" rIns="91472" bIns="45736"/>
          <a:lstStyle/>
          <a:p>
            <a:pPr defTabSz="914232"/>
            <a:fld id="{0C913308-F349-4B6D-A68A-DD1791B4A57B}" type="slidenum">
              <a:rPr lang="zh-CN" altLang="en-US" sz="1799" smtClean="0">
                <a:solidFill>
                  <a:prstClr val="black"/>
                </a:solidFill>
              </a:rPr>
              <a:pPr defTabSz="914232"/>
              <a:t>‹#›</a:t>
            </a:fld>
            <a:endParaRPr lang="zh-CN" altLang="en-US" sz="1799">
              <a:solidFill>
                <a:prstClr val="black"/>
              </a:solidFill>
            </a:endParaRPr>
          </a:p>
        </p:txBody>
      </p:sp>
    </p:spTree>
    <p:extLst>
      <p:ext uri="{BB962C8B-B14F-4D97-AF65-F5344CB8AC3E}">
        <p14:creationId xmlns:p14="http://schemas.microsoft.com/office/powerpoint/2010/main" xmlns="" val="3296985542"/>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7B653C7A-06BE-4BA5-9779-34B037119A92}" type="datetimeFigureOut">
              <a:rPr lang="zh-CN" altLang="en-US" smtClean="0"/>
              <a:pPr/>
              <a:t>2017/7/24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FE7E161-7ADB-4E7C-87AC-C9DBD556A1C5}" type="slidenum">
              <a:rPr lang="zh-CN" altLang="en-US" smtClean="0"/>
              <a:pPr/>
              <a:t>‹#›</a:t>
            </a:fld>
            <a:endParaRPr lang="zh-CN" altLang="en-US"/>
          </a:p>
        </p:txBody>
      </p:sp>
    </p:spTree>
    <p:extLst>
      <p:ext uri="{BB962C8B-B14F-4D97-AF65-F5344CB8AC3E}">
        <p14:creationId xmlns:p14="http://schemas.microsoft.com/office/powerpoint/2010/main" xmlns="" val="85252824"/>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7B653C7A-06BE-4BA5-9779-34B037119A92}" type="datetimeFigureOut">
              <a:rPr lang="zh-CN" altLang="en-US" smtClean="0"/>
              <a:pPr/>
              <a:t>2017/7/24</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FE7E161-7ADB-4E7C-87AC-C9DBD556A1C5}" type="slidenum">
              <a:rPr lang="zh-CN" altLang="en-US" smtClean="0"/>
              <a:pPr/>
              <a:t>‹#›</a:t>
            </a:fld>
            <a:endParaRPr lang="zh-CN" altLang="en-US"/>
          </a:p>
        </p:txBody>
      </p:sp>
    </p:spTree>
    <p:extLst>
      <p:ext uri="{BB962C8B-B14F-4D97-AF65-F5344CB8AC3E}">
        <p14:creationId xmlns:p14="http://schemas.microsoft.com/office/powerpoint/2010/main" xmlns="" val="14277194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241185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par>
    </p:tnLst>
  </p:timing>
  <p:txStyles>
    <p:titleStyle>
      <a:lvl1pPr algn="ctr" defTabSz="914232" rtl="0" eaLnBrk="1" latinLnBrk="0" hangingPunct="1">
        <a:spcBef>
          <a:spcPct val="0"/>
        </a:spcBef>
        <a:buNone/>
        <a:defRPr sz="4423" kern="1200">
          <a:solidFill>
            <a:schemeClr val="tx1"/>
          </a:solidFill>
          <a:latin typeface="+mj-lt"/>
          <a:ea typeface="+mj-ea"/>
          <a:cs typeface="+mj-cs"/>
        </a:defRPr>
      </a:lvl1pPr>
    </p:titleStyle>
    <p:bodyStyle>
      <a:lvl1pPr marL="342837" indent="-342837" algn="l" defTabSz="914232" rtl="0" eaLnBrk="1" latinLnBrk="0" hangingPunct="1">
        <a:spcBef>
          <a:spcPct val="20000"/>
        </a:spcBef>
        <a:buFont typeface="Arial" pitchFamily="34" charset="0"/>
        <a:buChar char="•"/>
        <a:defRPr sz="3223" kern="1200">
          <a:solidFill>
            <a:schemeClr val="tx1"/>
          </a:solidFill>
          <a:latin typeface="+mn-lt"/>
          <a:ea typeface="+mn-ea"/>
          <a:cs typeface="+mn-cs"/>
        </a:defRPr>
      </a:lvl1pPr>
      <a:lvl2pPr marL="742814" indent="-285697" algn="l" defTabSz="914232" rtl="0" eaLnBrk="1" latinLnBrk="0" hangingPunct="1">
        <a:spcBef>
          <a:spcPct val="20000"/>
        </a:spcBef>
        <a:buFont typeface="Arial" pitchFamily="34" charset="0"/>
        <a:buChar char="–"/>
        <a:defRPr sz="2774" kern="1200">
          <a:solidFill>
            <a:schemeClr val="tx1"/>
          </a:solidFill>
          <a:latin typeface="+mn-lt"/>
          <a:ea typeface="+mn-ea"/>
          <a:cs typeface="+mn-cs"/>
        </a:defRPr>
      </a:lvl2pPr>
      <a:lvl3pPr marL="1142790" indent="-228558" algn="l" defTabSz="914232" rtl="0" eaLnBrk="1" latinLnBrk="0" hangingPunct="1">
        <a:spcBef>
          <a:spcPct val="20000"/>
        </a:spcBef>
        <a:buFont typeface="Arial" pitchFamily="34" charset="0"/>
        <a:buChar char="•"/>
        <a:defRPr sz="2399" kern="1200">
          <a:solidFill>
            <a:schemeClr val="tx1"/>
          </a:solidFill>
          <a:latin typeface="+mn-lt"/>
          <a:ea typeface="+mn-ea"/>
          <a:cs typeface="+mn-cs"/>
        </a:defRPr>
      </a:lvl3pPr>
      <a:lvl4pPr marL="1599907" indent="-228558" algn="l" defTabSz="914232" rtl="0" eaLnBrk="1" latinLnBrk="0" hangingPunct="1">
        <a:spcBef>
          <a:spcPct val="20000"/>
        </a:spcBef>
        <a:buFont typeface="Arial" pitchFamily="34" charset="0"/>
        <a:buChar char="–"/>
        <a:defRPr sz="2024" kern="1200">
          <a:solidFill>
            <a:schemeClr val="tx1"/>
          </a:solidFill>
          <a:latin typeface="+mn-lt"/>
          <a:ea typeface="+mn-ea"/>
          <a:cs typeface="+mn-cs"/>
        </a:defRPr>
      </a:lvl4pPr>
      <a:lvl5pPr marL="2057022" indent="-228558" algn="l" defTabSz="914232" rtl="0" eaLnBrk="1" latinLnBrk="0" hangingPunct="1">
        <a:spcBef>
          <a:spcPct val="20000"/>
        </a:spcBef>
        <a:buFont typeface="Arial" pitchFamily="34" charset="0"/>
        <a:buChar char="»"/>
        <a:defRPr sz="2024" kern="1200">
          <a:solidFill>
            <a:schemeClr val="tx1"/>
          </a:solidFill>
          <a:latin typeface="+mn-lt"/>
          <a:ea typeface="+mn-ea"/>
          <a:cs typeface="+mn-cs"/>
        </a:defRPr>
      </a:lvl5pPr>
      <a:lvl6pPr marL="2514138" indent="-228558" algn="l" defTabSz="914232" rtl="0" eaLnBrk="1" latinLnBrk="0" hangingPunct="1">
        <a:spcBef>
          <a:spcPct val="20000"/>
        </a:spcBef>
        <a:buFont typeface="Arial" pitchFamily="34" charset="0"/>
        <a:buChar char="•"/>
        <a:defRPr sz="2024" kern="1200">
          <a:solidFill>
            <a:schemeClr val="tx1"/>
          </a:solidFill>
          <a:latin typeface="+mn-lt"/>
          <a:ea typeface="+mn-ea"/>
          <a:cs typeface="+mn-cs"/>
        </a:defRPr>
      </a:lvl6pPr>
      <a:lvl7pPr marL="2971255" indent="-228558" algn="l" defTabSz="914232" rtl="0" eaLnBrk="1" latinLnBrk="0" hangingPunct="1">
        <a:spcBef>
          <a:spcPct val="20000"/>
        </a:spcBef>
        <a:buFont typeface="Arial" pitchFamily="34" charset="0"/>
        <a:buChar char="•"/>
        <a:defRPr sz="2024" kern="1200">
          <a:solidFill>
            <a:schemeClr val="tx1"/>
          </a:solidFill>
          <a:latin typeface="+mn-lt"/>
          <a:ea typeface="+mn-ea"/>
          <a:cs typeface="+mn-cs"/>
        </a:defRPr>
      </a:lvl7pPr>
      <a:lvl8pPr marL="3428371" indent="-228558" algn="l" defTabSz="914232" rtl="0" eaLnBrk="1" latinLnBrk="0" hangingPunct="1">
        <a:spcBef>
          <a:spcPct val="20000"/>
        </a:spcBef>
        <a:buFont typeface="Arial" pitchFamily="34" charset="0"/>
        <a:buChar char="•"/>
        <a:defRPr sz="2024" kern="1200">
          <a:solidFill>
            <a:schemeClr val="tx1"/>
          </a:solidFill>
          <a:latin typeface="+mn-lt"/>
          <a:ea typeface="+mn-ea"/>
          <a:cs typeface="+mn-cs"/>
        </a:defRPr>
      </a:lvl8pPr>
      <a:lvl9pPr marL="3885487" indent="-228558" algn="l" defTabSz="914232" rtl="0" eaLnBrk="1" latinLnBrk="0" hangingPunct="1">
        <a:spcBef>
          <a:spcPct val="20000"/>
        </a:spcBef>
        <a:buFont typeface="Arial" pitchFamily="34" charset="0"/>
        <a:buChar char="•"/>
        <a:defRPr sz="2024" kern="1200">
          <a:solidFill>
            <a:schemeClr val="tx1"/>
          </a:solidFill>
          <a:latin typeface="+mn-lt"/>
          <a:ea typeface="+mn-ea"/>
          <a:cs typeface="+mn-cs"/>
        </a:defRPr>
      </a:lvl9pPr>
    </p:bodyStyle>
    <p:otherStyle>
      <a:defPPr>
        <a:defRPr lang="zh-CN"/>
      </a:defPPr>
      <a:lvl1pPr marL="0" algn="l" defTabSz="914232" rtl="0" eaLnBrk="1" latinLnBrk="0" hangingPunct="1">
        <a:defRPr sz="1799" kern="1200">
          <a:solidFill>
            <a:schemeClr val="tx1"/>
          </a:solidFill>
          <a:latin typeface="+mn-lt"/>
          <a:ea typeface="+mn-ea"/>
          <a:cs typeface="+mn-cs"/>
        </a:defRPr>
      </a:lvl1pPr>
      <a:lvl2pPr marL="457116" algn="l" defTabSz="914232" rtl="0" eaLnBrk="1" latinLnBrk="0" hangingPunct="1">
        <a:defRPr sz="1799" kern="1200">
          <a:solidFill>
            <a:schemeClr val="tx1"/>
          </a:solidFill>
          <a:latin typeface="+mn-lt"/>
          <a:ea typeface="+mn-ea"/>
          <a:cs typeface="+mn-cs"/>
        </a:defRPr>
      </a:lvl2pPr>
      <a:lvl3pPr marL="914232" algn="l" defTabSz="914232" rtl="0" eaLnBrk="1" latinLnBrk="0" hangingPunct="1">
        <a:defRPr sz="1799" kern="1200">
          <a:solidFill>
            <a:schemeClr val="tx1"/>
          </a:solidFill>
          <a:latin typeface="+mn-lt"/>
          <a:ea typeface="+mn-ea"/>
          <a:cs typeface="+mn-cs"/>
        </a:defRPr>
      </a:lvl3pPr>
      <a:lvl4pPr marL="1371348" algn="l" defTabSz="914232" rtl="0" eaLnBrk="1" latinLnBrk="0" hangingPunct="1">
        <a:defRPr sz="1799" kern="1200">
          <a:solidFill>
            <a:schemeClr val="tx1"/>
          </a:solidFill>
          <a:latin typeface="+mn-lt"/>
          <a:ea typeface="+mn-ea"/>
          <a:cs typeface="+mn-cs"/>
        </a:defRPr>
      </a:lvl4pPr>
      <a:lvl5pPr marL="1828464" algn="l" defTabSz="914232" rtl="0" eaLnBrk="1" latinLnBrk="0" hangingPunct="1">
        <a:defRPr sz="1799" kern="1200">
          <a:solidFill>
            <a:schemeClr val="tx1"/>
          </a:solidFill>
          <a:latin typeface="+mn-lt"/>
          <a:ea typeface="+mn-ea"/>
          <a:cs typeface="+mn-cs"/>
        </a:defRPr>
      </a:lvl5pPr>
      <a:lvl6pPr marL="2285581" algn="l" defTabSz="914232" rtl="0" eaLnBrk="1" latinLnBrk="0" hangingPunct="1">
        <a:defRPr sz="1799" kern="1200">
          <a:solidFill>
            <a:schemeClr val="tx1"/>
          </a:solidFill>
          <a:latin typeface="+mn-lt"/>
          <a:ea typeface="+mn-ea"/>
          <a:cs typeface="+mn-cs"/>
        </a:defRPr>
      </a:lvl6pPr>
      <a:lvl7pPr marL="2742696" algn="l" defTabSz="914232" rtl="0" eaLnBrk="1" latinLnBrk="0" hangingPunct="1">
        <a:defRPr sz="1799" kern="1200">
          <a:solidFill>
            <a:schemeClr val="tx1"/>
          </a:solidFill>
          <a:latin typeface="+mn-lt"/>
          <a:ea typeface="+mn-ea"/>
          <a:cs typeface="+mn-cs"/>
        </a:defRPr>
      </a:lvl7pPr>
      <a:lvl8pPr marL="3199813" algn="l" defTabSz="914232" rtl="0" eaLnBrk="1" latinLnBrk="0" hangingPunct="1">
        <a:defRPr sz="1799" kern="1200">
          <a:solidFill>
            <a:schemeClr val="tx1"/>
          </a:solidFill>
          <a:latin typeface="+mn-lt"/>
          <a:ea typeface="+mn-ea"/>
          <a:cs typeface="+mn-cs"/>
        </a:defRPr>
      </a:lvl8pPr>
      <a:lvl9pPr marL="3656929" algn="l" defTabSz="914232" rtl="0" eaLnBrk="1" latinLnBrk="0" hangingPunct="1">
        <a:defRPr sz="17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5143500"/>
          </a:xfrm>
          <a:prstGeom prst="rect">
            <a:avLst/>
          </a:prstGeom>
          <a:solidFill>
            <a:schemeClr val="accent1">
              <a:alpha val="74000"/>
            </a:schemeClr>
          </a:solidFill>
          <a:ln>
            <a:noFill/>
          </a:ln>
        </p:spPr>
      </p:pic>
      <p:sp>
        <p:nvSpPr>
          <p:cNvPr id="6" name="矩形 5"/>
          <p:cNvSpPr/>
          <p:nvPr/>
        </p:nvSpPr>
        <p:spPr>
          <a:xfrm>
            <a:off x="-1" y="1410607"/>
            <a:ext cx="6444344" cy="2322286"/>
          </a:xfrm>
          <a:custGeom>
            <a:avLst/>
            <a:gdLst>
              <a:gd name="connsiteX0" fmla="*/ 0 w 6284687"/>
              <a:gd name="connsiteY0" fmla="*/ 0 h 2322286"/>
              <a:gd name="connsiteX1" fmla="*/ 6284687 w 6284687"/>
              <a:gd name="connsiteY1" fmla="*/ 0 h 2322286"/>
              <a:gd name="connsiteX2" fmla="*/ 6284687 w 6284687"/>
              <a:gd name="connsiteY2" fmla="*/ 2322286 h 2322286"/>
              <a:gd name="connsiteX3" fmla="*/ 0 w 6284687"/>
              <a:gd name="connsiteY3" fmla="*/ 2322286 h 2322286"/>
              <a:gd name="connsiteX4" fmla="*/ 0 w 6284687"/>
              <a:gd name="connsiteY4" fmla="*/ 0 h 2322286"/>
              <a:gd name="connsiteX0" fmla="*/ 0 w 6284687"/>
              <a:gd name="connsiteY0" fmla="*/ 0 h 2322286"/>
              <a:gd name="connsiteX1" fmla="*/ 5689601 w 6284687"/>
              <a:gd name="connsiteY1" fmla="*/ 14514 h 2322286"/>
              <a:gd name="connsiteX2" fmla="*/ 6284687 w 6284687"/>
              <a:gd name="connsiteY2" fmla="*/ 2322286 h 2322286"/>
              <a:gd name="connsiteX3" fmla="*/ 0 w 6284687"/>
              <a:gd name="connsiteY3" fmla="*/ 2322286 h 2322286"/>
              <a:gd name="connsiteX4" fmla="*/ 0 w 6284687"/>
              <a:gd name="connsiteY4" fmla="*/ 0 h 23222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687" h="2322286">
                <a:moveTo>
                  <a:pt x="0" y="0"/>
                </a:moveTo>
                <a:lnTo>
                  <a:pt x="5689601" y="14514"/>
                </a:lnTo>
                <a:lnTo>
                  <a:pt x="6284687" y="2322286"/>
                </a:lnTo>
                <a:lnTo>
                  <a:pt x="0" y="2322286"/>
                </a:lnTo>
                <a:lnTo>
                  <a:pt x="0" y="0"/>
                </a:lnTo>
                <a:close/>
              </a:path>
            </a:pathLst>
          </a:custGeom>
          <a:solidFill>
            <a:schemeClr val="accent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49943" y="1907406"/>
            <a:ext cx="5210628" cy="830997"/>
          </a:xfrm>
          <a:prstGeom prst="rect">
            <a:avLst/>
          </a:prstGeom>
          <a:noFill/>
        </p:spPr>
        <p:txBody>
          <a:bodyPr wrap="square" rtlCol="0">
            <a:spAutoFit/>
          </a:bodyPr>
          <a:lstStyle/>
          <a:p>
            <a:r>
              <a:rPr lang="zh-CN" altLang="en-US" sz="4800" b="1" dirty="0" smtClean="0">
                <a:solidFill>
                  <a:schemeClr val="bg1"/>
                </a:solidFill>
                <a:latin typeface="微软雅黑" panose="020B0503020204020204" pitchFamily="34" charset="-122"/>
                <a:ea typeface="微软雅黑" panose="020B0503020204020204" pitchFamily="34" charset="-122"/>
              </a:rPr>
              <a:t>交通安全</a:t>
            </a:r>
            <a:r>
              <a:rPr lang="en-US" altLang="zh-CN" sz="4800" b="1" dirty="0" smtClean="0">
                <a:solidFill>
                  <a:schemeClr val="bg1"/>
                </a:solidFill>
                <a:latin typeface="微软雅黑" panose="020B0503020204020204" pitchFamily="34" charset="-122"/>
                <a:ea typeface="微软雅黑" panose="020B0503020204020204" pitchFamily="34" charset="-122"/>
              </a:rPr>
              <a:t>PPT</a:t>
            </a:r>
            <a:r>
              <a:rPr lang="zh-CN" altLang="en-US" sz="4800" b="1" dirty="0">
                <a:solidFill>
                  <a:schemeClr val="bg1"/>
                </a:solidFill>
                <a:latin typeface="微软雅黑" panose="020B0503020204020204" pitchFamily="34" charset="-122"/>
                <a:ea typeface="微软雅黑" panose="020B0503020204020204" pitchFamily="34" charset="-122"/>
              </a:rPr>
              <a:t>模板</a:t>
            </a:r>
          </a:p>
        </p:txBody>
      </p:sp>
      <p:sp>
        <p:nvSpPr>
          <p:cNvPr id="8" name="文本框 7"/>
          <p:cNvSpPr txBox="1"/>
          <p:nvPr/>
        </p:nvSpPr>
        <p:spPr>
          <a:xfrm>
            <a:off x="907142" y="2738403"/>
            <a:ext cx="4630057" cy="584775"/>
          </a:xfrm>
          <a:prstGeom prst="rect">
            <a:avLst/>
          </a:prstGeom>
          <a:noFill/>
        </p:spPr>
        <p:txBody>
          <a:bodyPr wrap="square" rtlCol="0">
            <a:spAutoFit/>
          </a:bodyPr>
          <a:lstStyle/>
          <a:p>
            <a:r>
              <a:rPr lang="en-US" altLang="zh-CN" sz="3200" dirty="0" smtClean="0">
                <a:solidFill>
                  <a:schemeClr val="bg1"/>
                </a:solidFill>
                <a:latin typeface="微软雅黑" panose="020B0503020204020204" pitchFamily="34" charset="-122"/>
                <a:ea typeface="微软雅黑" panose="020B0503020204020204" pitchFamily="34" charset="-122"/>
              </a:rPr>
              <a:t>—</a:t>
            </a:r>
            <a:r>
              <a:rPr lang="zh-CN" altLang="en-US" sz="3200" dirty="0" smtClean="0">
                <a:solidFill>
                  <a:schemeClr val="bg1"/>
                </a:solidFill>
                <a:latin typeface="微软雅黑" panose="020B0503020204020204" pitchFamily="34" charset="-122"/>
                <a:ea typeface="微软雅黑" panose="020B0503020204020204" pitchFamily="34" charset="-122"/>
              </a:rPr>
              <a:t>交通安全宣导讲座</a:t>
            </a:r>
            <a:r>
              <a:rPr lang="en-US" altLang="zh-CN" sz="3200" dirty="0" smtClean="0">
                <a:solidFill>
                  <a:schemeClr val="bg1"/>
                </a:solidFill>
                <a:latin typeface="微软雅黑" panose="020B0503020204020204" pitchFamily="34" charset="-122"/>
                <a:ea typeface="微软雅黑" panose="020B0503020204020204" pitchFamily="34" charset="-122"/>
              </a:rPr>
              <a:t>—</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742895999"/>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1000"/>
                                        <p:tgtEl>
                                          <p:spTgt spid="6"/>
                                        </p:tgtEl>
                                      </p:cBhvr>
                                    </p:animEffect>
                                  </p:childTnLst>
                                </p:cTn>
                              </p:par>
                            </p:childTnLst>
                          </p:cTn>
                        </p:par>
                        <p:par>
                          <p:cTn id="14" fill="hold">
                            <p:stCondLst>
                              <p:cond delay="2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 by="(-#ppt_w*2)" calcmode="lin" valueType="num">
                                      <p:cBhvr rctx="PPT">
                                        <p:cTn id="17" dur="500" autoRev="1" fill="hold">
                                          <p:stCondLst>
                                            <p:cond delay="0"/>
                                          </p:stCondLst>
                                        </p:cTn>
                                        <p:tgtEl>
                                          <p:spTgt spid="7"/>
                                        </p:tgtEl>
                                        <p:attrNameLst>
                                          <p:attrName>ppt_w</p:attrName>
                                        </p:attrNameLst>
                                      </p:cBhvr>
                                    </p:anim>
                                    <p:anim by="(#ppt_w*0.50)" calcmode="lin" valueType="num">
                                      <p:cBhvr>
                                        <p:cTn id="18" dur="500" decel="50000" autoRev="1" fill="hold">
                                          <p:stCondLst>
                                            <p:cond delay="0"/>
                                          </p:stCondLst>
                                        </p:cTn>
                                        <p:tgtEl>
                                          <p:spTgt spid="7"/>
                                        </p:tgtEl>
                                        <p:attrNameLst>
                                          <p:attrName>ppt_x</p:attrName>
                                        </p:attrNameLst>
                                      </p:cBhvr>
                                    </p:anim>
                                    <p:anim from="(-#ppt_h/2)" to="(#ppt_y)" calcmode="lin" valueType="num">
                                      <p:cBhvr>
                                        <p:cTn id="19" dur="1000" fill="hold">
                                          <p:stCondLst>
                                            <p:cond delay="0"/>
                                          </p:stCondLst>
                                        </p:cTn>
                                        <p:tgtEl>
                                          <p:spTgt spid="7"/>
                                        </p:tgtEl>
                                        <p:attrNameLst>
                                          <p:attrName>ppt_y</p:attrName>
                                        </p:attrNameLst>
                                      </p:cBhvr>
                                    </p:anim>
                                    <p:animRot by="21600000">
                                      <p:cBhvr>
                                        <p:cTn id="20" dur="1000" fill="hold">
                                          <p:stCondLst>
                                            <p:cond delay="0"/>
                                          </p:stCondLst>
                                        </p:cTn>
                                        <p:tgtEl>
                                          <p:spTgt spid="7"/>
                                        </p:tgtEl>
                                        <p:attrNameLst>
                                          <p:attrName>r</p:attrName>
                                        </p:attrNameLst>
                                      </p:cBhvr>
                                    </p:animRot>
                                  </p:childTnLst>
                                </p:cTn>
                              </p:par>
                            </p:childTnLst>
                          </p:cTn>
                        </p:par>
                        <p:par>
                          <p:cTn id="21" fill="hold">
                            <p:stCondLst>
                              <p:cond delay="3800"/>
                            </p:stCondLst>
                            <p:childTnLst>
                              <p:par>
                                <p:cTn id="22" presetID="10" presetClass="entr" presetSubtype="0" fill="hold" grpId="0" nodeType="afterEffect">
                                  <p:stCondLst>
                                    <p:cond delay="0"/>
                                  </p:stCondLst>
                                  <p:iterate type="lt">
                                    <p:tmPct val="15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5143500"/>
          </a:xfrm>
          <a:prstGeom prst="rect">
            <a:avLst/>
          </a:prstGeom>
        </p:spPr>
      </p:pic>
      <p:sp>
        <p:nvSpPr>
          <p:cNvPr id="2" name="矩形 1"/>
          <p:cNvSpPr/>
          <p:nvPr/>
        </p:nvSpPr>
        <p:spPr>
          <a:xfrm>
            <a:off x="1233714" y="0"/>
            <a:ext cx="3889829" cy="5143500"/>
          </a:xfrm>
          <a:prstGeom prst="rect">
            <a:avLst/>
          </a:prstGeom>
          <a:solidFill>
            <a:schemeClr val="accent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1455079" y="290285"/>
            <a:ext cx="1723549" cy="1015663"/>
          </a:xfrm>
          <a:prstGeom prst="rect">
            <a:avLst/>
          </a:prstGeom>
          <a:noFill/>
        </p:spPr>
        <p:txBody>
          <a:bodyPr wrap="none" rtlCol="0">
            <a:spAutoFit/>
          </a:bodyPr>
          <a:lstStyle/>
          <a:p>
            <a:r>
              <a:rPr lang="zh-CN" altLang="en-US" sz="6000" b="1" dirty="0">
                <a:solidFill>
                  <a:schemeClr val="bg1"/>
                </a:solidFill>
                <a:latin typeface="微软雅黑" panose="020B0503020204020204" pitchFamily="34" charset="-122"/>
                <a:ea typeface="微软雅黑" panose="020B0503020204020204" pitchFamily="34" charset="-122"/>
              </a:rPr>
              <a:t>目录</a:t>
            </a:r>
          </a:p>
        </p:txBody>
      </p:sp>
      <p:sp>
        <p:nvSpPr>
          <p:cNvPr id="11" name="圆角矩形 10"/>
          <p:cNvSpPr/>
          <p:nvPr/>
        </p:nvSpPr>
        <p:spPr>
          <a:xfrm>
            <a:off x="1455079" y="1665383"/>
            <a:ext cx="512927" cy="511504"/>
          </a:xfrm>
          <a:prstGeom prst="roundRect">
            <a:avLst/>
          </a:prstGeom>
          <a:solidFill>
            <a:srgbClr val="1D7FE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1</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12" name="组合 11"/>
          <p:cNvGrpSpPr/>
          <p:nvPr/>
        </p:nvGrpSpPr>
        <p:grpSpPr>
          <a:xfrm>
            <a:off x="2162421" y="1665382"/>
            <a:ext cx="2582253" cy="511504"/>
            <a:chOff x="6339097" y="1573726"/>
            <a:chExt cx="3744416" cy="511504"/>
          </a:xfrm>
        </p:grpSpPr>
        <p:sp>
          <p:nvSpPr>
            <p:cNvPr id="13" name="圆角矩形 12"/>
            <p:cNvSpPr/>
            <p:nvPr/>
          </p:nvSpPr>
          <p:spPr>
            <a:xfrm>
              <a:off x="6339097" y="1573726"/>
              <a:ext cx="3744416" cy="511504"/>
            </a:xfrm>
            <a:prstGeom prst="roundRect">
              <a:avLst/>
            </a:prstGeom>
            <a:solidFill>
              <a:srgbClr val="1D7FE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14" name="矩形 13"/>
            <p:cNvSpPr/>
            <p:nvPr/>
          </p:nvSpPr>
          <p:spPr>
            <a:xfrm>
              <a:off x="6723350" y="1614014"/>
              <a:ext cx="2653075"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单击添加文字</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15" name="圆角矩形 14"/>
          <p:cNvSpPr/>
          <p:nvPr/>
        </p:nvSpPr>
        <p:spPr>
          <a:xfrm>
            <a:off x="1455079" y="2501835"/>
            <a:ext cx="512927" cy="511504"/>
          </a:xfrm>
          <a:prstGeom prst="roundRect">
            <a:avLst/>
          </a:prstGeom>
          <a:solidFill>
            <a:srgbClr val="1D7FE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2</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16" name="组合 15"/>
          <p:cNvGrpSpPr/>
          <p:nvPr/>
        </p:nvGrpSpPr>
        <p:grpSpPr>
          <a:xfrm>
            <a:off x="2138539" y="2501835"/>
            <a:ext cx="2582253" cy="511504"/>
            <a:chOff x="6315199" y="2410178"/>
            <a:chExt cx="3744416" cy="511504"/>
          </a:xfrm>
        </p:grpSpPr>
        <p:sp>
          <p:nvSpPr>
            <p:cNvPr id="17" name="圆角矩形 16"/>
            <p:cNvSpPr/>
            <p:nvPr/>
          </p:nvSpPr>
          <p:spPr>
            <a:xfrm>
              <a:off x="6315199" y="2410178"/>
              <a:ext cx="3744416" cy="511504"/>
            </a:xfrm>
            <a:prstGeom prst="roundRect">
              <a:avLst/>
            </a:prstGeom>
            <a:solidFill>
              <a:srgbClr val="1D7FE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18" name="矩形 17"/>
            <p:cNvSpPr/>
            <p:nvPr/>
          </p:nvSpPr>
          <p:spPr>
            <a:xfrm>
              <a:off x="6747248" y="2450466"/>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单击添加文字</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19" name="圆角矩形 18"/>
          <p:cNvSpPr/>
          <p:nvPr/>
        </p:nvSpPr>
        <p:spPr>
          <a:xfrm>
            <a:off x="1455079" y="3387689"/>
            <a:ext cx="512927" cy="511504"/>
          </a:xfrm>
          <a:prstGeom prst="roundRect">
            <a:avLst/>
          </a:prstGeom>
          <a:solidFill>
            <a:srgbClr val="1D7FE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3</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20" name="组合 19"/>
          <p:cNvGrpSpPr/>
          <p:nvPr/>
        </p:nvGrpSpPr>
        <p:grpSpPr>
          <a:xfrm>
            <a:off x="2162421" y="3387687"/>
            <a:ext cx="2582253" cy="511504"/>
            <a:chOff x="6339097" y="3296031"/>
            <a:chExt cx="3744416" cy="511504"/>
          </a:xfrm>
        </p:grpSpPr>
        <p:sp>
          <p:nvSpPr>
            <p:cNvPr id="21" name="圆角矩形 20"/>
            <p:cNvSpPr/>
            <p:nvPr/>
          </p:nvSpPr>
          <p:spPr>
            <a:xfrm>
              <a:off x="6339097" y="3296031"/>
              <a:ext cx="3744416" cy="511504"/>
            </a:xfrm>
            <a:prstGeom prst="roundRect">
              <a:avLst/>
            </a:prstGeom>
            <a:solidFill>
              <a:srgbClr val="1D7FE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22" name="矩形 21"/>
            <p:cNvSpPr/>
            <p:nvPr/>
          </p:nvSpPr>
          <p:spPr>
            <a:xfrm>
              <a:off x="6723349" y="3336319"/>
              <a:ext cx="273630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单击添加文字</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23" name="圆角矩形 22"/>
          <p:cNvSpPr/>
          <p:nvPr/>
        </p:nvSpPr>
        <p:spPr>
          <a:xfrm>
            <a:off x="1455079" y="4272560"/>
            <a:ext cx="512927" cy="511504"/>
          </a:xfrm>
          <a:prstGeom prst="roundRect">
            <a:avLst/>
          </a:prstGeom>
          <a:solidFill>
            <a:srgbClr val="1D7FE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4</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24" name="组合 23"/>
          <p:cNvGrpSpPr/>
          <p:nvPr/>
        </p:nvGrpSpPr>
        <p:grpSpPr>
          <a:xfrm>
            <a:off x="2162421" y="4272557"/>
            <a:ext cx="2582253" cy="511503"/>
            <a:chOff x="6339097" y="4180903"/>
            <a:chExt cx="3744416" cy="511504"/>
          </a:xfrm>
        </p:grpSpPr>
        <p:sp>
          <p:nvSpPr>
            <p:cNvPr id="25" name="圆角矩形 24"/>
            <p:cNvSpPr/>
            <p:nvPr/>
          </p:nvSpPr>
          <p:spPr>
            <a:xfrm>
              <a:off x="6339097" y="4180903"/>
              <a:ext cx="3744416" cy="511504"/>
            </a:xfrm>
            <a:prstGeom prst="roundRect">
              <a:avLst/>
            </a:prstGeom>
            <a:solidFill>
              <a:srgbClr val="1D7FE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26" name="矩形 25"/>
            <p:cNvSpPr/>
            <p:nvPr/>
          </p:nvSpPr>
          <p:spPr>
            <a:xfrm>
              <a:off x="6723349" y="4221882"/>
              <a:ext cx="2736305" cy="430929"/>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单击添加文字</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Tree>
    <p:extLst>
      <p:ext uri="{BB962C8B-B14F-4D97-AF65-F5344CB8AC3E}">
        <p14:creationId xmlns:p14="http://schemas.microsoft.com/office/powerpoint/2010/main" xmlns="" val="1710269991"/>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56" presetClass="path" presetSubtype="0" accel="50000" decel="50000" fill="hold" grpId="1" nodeType="withEffect">
                                  <p:stCondLst>
                                    <p:cond delay="0"/>
                                  </p:stCondLst>
                                  <p:childTnLst>
                                    <p:animMotion origin="layout" path="M -0.03737 0.04121 L -6.25E-7 -3.33333E-6 " pathEditMode="relative" rAng="0" ptsTypes="AA">
                                      <p:cBhvr>
                                        <p:cTn id="18" dur="700" fill="hold"/>
                                        <p:tgtEl>
                                          <p:spTgt spid="11"/>
                                        </p:tgtEl>
                                        <p:attrNameLst>
                                          <p:attrName>ppt_x</p:attrName>
                                          <p:attrName>ppt_y</p:attrName>
                                        </p:attrNameLst>
                                      </p:cBhvr>
                                      <p:rCtr x="1862" y="-2060"/>
                                    </p:animMotion>
                                  </p:childTnLst>
                                </p:cTn>
                              </p:par>
                              <p:par>
                                <p:cTn id="19" presetID="22" presetClass="entr" presetSubtype="8" fill="hold" nodeType="withEffect">
                                  <p:stCondLst>
                                    <p:cond delay="250"/>
                                  </p:st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500"/>
                                        <p:tgtEl>
                                          <p:spTgt spid="12"/>
                                        </p:tgtEl>
                                      </p:cBhvr>
                                    </p:animEffect>
                                  </p:childTnLst>
                                </p:cTn>
                              </p:par>
                              <p:par>
                                <p:cTn id="22" presetID="10" presetClass="entr" presetSubtype="0" fill="hold" grpId="0" nodeType="withEffect">
                                  <p:stCondLst>
                                    <p:cond delay="25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childTnLst>
                                </p:cTn>
                              </p:par>
                              <p:par>
                                <p:cTn id="25" presetID="56" presetClass="path" presetSubtype="0" accel="50000" decel="50000" fill="hold" grpId="1" nodeType="withEffect">
                                  <p:stCondLst>
                                    <p:cond delay="250"/>
                                  </p:stCondLst>
                                  <p:childTnLst>
                                    <p:animMotion origin="layout" path="M -0.03737 0.0412 L -6.25E-7 2.96296E-6 " pathEditMode="relative" rAng="0" ptsTypes="AA">
                                      <p:cBhvr>
                                        <p:cTn id="26" dur="700" fill="hold"/>
                                        <p:tgtEl>
                                          <p:spTgt spid="15"/>
                                        </p:tgtEl>
                                        <p:attrNameLst>
                                          <p:attrName>ppt_x</p:attrName>
                                          <p:attrName>ppt_y</p:attrName>
                                        </p:attrNameLst>
                                      </p:cBhvr>
                                      <p:rCtr x="1862" y="-2060"/>
                                    </p:animMotion>
                                  </p:childTnLst>
                                </p:cTn>
                              </p:par>
                              <p:par>
                                <p:cTn id="27" presetID="22" presetClass="entr" presetSubtype="8" fill="hold" nodeType="withEffect">
                                  <p:stCondLst>
                                    <p:cond delay="50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par>
                                <p:cTn id="30" presetID="10" presetClass="entr" presetSubtype="0" fill="hold" grpId="0" nodeType="withEffect">
                                  <p:stCondLst>
                                    <p:cond delay="50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1000"/>
                                        <p:tgtEl>
                                          <p:spTgt spid="19"/>
                                        </p:tgtEl>
                                      </p:cBhvr>
                                    </p:animEffect>
                                  </p:childTnLst>
                                </p:cTn>
                              </p:par>
                              <p:par>
                                <p:cTn id="33" presetID="56" presetClass="path" presetSubtype="0" accel="50000" decel="50000" fill="hold" grpId="1" nodeType="withEffect">
                                  <p:stCondLst>
                                    <p:cond delay="500"/>
                                  </p:stCondLst>
                                  <p:childTnLst>
                                    <p:animMotion origin="layout" path="M -0.03737 0.0412 L -6.25E-7 -7.40741E-7 " pathEditMode="relative" rAng="0" ptsTypes="AA">
                                      <p:cBhvr>
                                        <p:cTn id="34" dur="700" fill="hold"/>
                                        <p:tgtEl>
                                          <p:spTgt spid="19"/>
                                        </p:tgtEl>
                                        <p:attrNameLst>
                                          <p:attrName>ppt_x</p:attrName>
                                          <p:attrName>ppt_y</p:attrName>
                                        </p:attrNameLst>
                                      </p:cBhvr>
                                      <p:rCtr x="1862" y="-2060"/>
                                    </p:animMotion>
                                  </p:childTnLst>
                                </p:cTn>
                              </p:par>
                              <p:par>
                                <p:cTn id="35" presetID="22" presetClass="entr" presetSubtype="8" fill="hold" nodeType="withEffect">
                                  <p:stCondLst>
                                    <p:cond delay="750"/>
                                  </p:stCondLst>
                                  <p:childTnLst>
                                    <p:set>
                                      <p:cBhvr>
                                        <p:cTn id="36" dur="1" fill="hold">
                                          <p:stCondLst>
                                            <p:cond delay="0"/>
                                          </p:stCondLst>
                                        </p:cTn>
                                        <p:tgtEl>
                                          <p:spTgt spid="20"/>
                                        </p:tgtEl>
                                        <p:attrNameLst>
                                          <p:attrName>style.visibility</p:attrName>
                                        </p:attrNameLst>
                                      </p:cBhvr>
                                      <p:to>
                                        <p:strVal val="visible"/>
                                      </p:to>
                                    </p:set>
                                    <p:animEffect transition="in" filter="wipe(left)">
                                      <p:cBhvr>
                                        <p:cTn id="37" dur="500"/>
                                        <p:tgtEl>
                                          <p:spTgt spid="20"/>
                                        </p:tgtEl>
                                      </p:cBhvr>
                                    </p:animEffect>
                                  </p:childTnLst>
                                </p:cTn>
                              </p:par>
                              <p:par>
                                <p:cTn id="38" presetID="10" presetClass="entr" presetSubtype="0" fill="hold" grpId="0" nodeType="withEffect">
                                  <p:stCondLst>
                                    <p:cond delay="75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1000"/>
                                        <p:tgtEl>
                                          <p:spTgt spid="23"/>
                                        </p:tgtEl>
                                      </p:cBhvr>
                                    </p:animEffect>
                                  </p:childTnLst>
                                </p:cTn>
                              </p:par>
                              <p:par>
                                <p:cTn id="41" presetID="56" presetClass="path" presetSubtype="0" accel="50000" decel="50000" fill="hold" grpId="1" nodeType="withEffect">
                                  <p:stCondLst>
                                    <p:cond delay="750"/>
                                  </p:stCondLst>
                                  <p:childTnLst>
                                    <p:animMotion origin="layout" path="M -0.03737 0.04121 L -6.25E-7 -4.44444E-6 " pathEditMode="relative" rAng="0" ptsTypes="AA">
                                      <p:cBhvr>
                                        <p:cTn id="42" dur="700" fill="hold"/>
                                        <p:tgtEl>
                                          <p:spTgt spid="23"/>
                                        </p:tgtEl>
                                        <p:attrNameLst>
                                          <p:attrName>ppt_x</p:attrName>
                                          <p:attrName>ppt_y</p:attrName>
                                        </p:attrNameLst>
                                      </p:cBhvr>
                                      <p:rCtr x="1862" y="-2060"/>
                                    </p:animMotion>
                                  </p:childTnLst>
                                </p:cTn>
                              </p:par>
                              <p:par>
                                <p:cTn id="43" presetID="22" presetClass="entr" presetSubtype="8" fill="hold" nodeType="withEffect">
                                  <p:stCondLst>
                                    <p:cond delay="100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childTnLst>
                          </p:cTn>
                        </p:par>
                        <p:par>
                          <p:cTn id="46" fill="hold">
                            <p:stCondLst>
                              <p:cond delay="2750"/>
                            </p:stCondLst>
                            <p:childTnLst>
                              <p:par>
                                <p:cTn id="47" presetID="26" presetClass="emph" presetSubtype="0" fill="hold" grpId="2" nodeType="afterEffect">
                                  <p:stCondLst>
                                    <p:cond delay="0"/>
                                  </p:stCondLst>
                                  <p:childTnLst>
                                    <p:animEffect transition="out" filter="fade">
                                      <p:cBhvr>
                                        <p:cTn id="48" dur="500" tmFilter="0, 0; .2, .5; .8, .5; 1, 0"/>
                                        <p:tgtEl>
                                          <p:spTgt spid="11"/>
                                        </p:tgtEl>
                                      </p:cBhvr>
                                    </p:animEffect>
                                    <p:animScale>
                                      <p:cBhvr>
                                        <p:cTn id="49" dur="250" autoRev="1" fill="hold"/>
                                        <p:tgtEl>
                                          <p:spTgt spid="11"/>
                                        </p:tgtEl>
                                      </p:cBhvr>
                                      <p:by x="105000" y="105000"/>
                                    </p:animScale>
                                  </p:childTnLst>
                                </p:cTn>
                              </p:par>
                              <p:par>
                                <p:cTn id="50" presetID="26" presetClass="emph" presetSubtype="0" fill="hold" nodeType="withEffect">
                                  <p:stCondLst>
                                    <p:cond delay="0"/>
                                  </p:stCondLst>
                                  <p:childTnLst>
                                    <p:animEffect transition="out" filter="fade">
                                      <p:cBhvr>
                                        <p:cTn id="51" dur="500" tmFilter="0, 0; .2, .5; .8, .5; 1, 0"/>
                                        <p:tgtEl>
                                          <p:spTgt spid="12"/>
                                        </p:tgtEl>
                                      </p:cBhvr>
                                    </p:animEffect>
                                    <p:animScale>
                                      <p:cBhvr>
                                        <p:cTn id="52"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11" grpId="0" animBg="1"/>
      <p:bldP spid="11" grpId="1" animBg="1"/>
      <p:bldP spid="11" grpId="2" animBg="1"/>
      <p:bldP spid="15" grpId="0" animBg="1"/>
      <p:bldP spid="15" grpId="1" animBg="1"/>
      <p:bldP spid="19" grpId="0" animBg="1"/>
      <p:bldP spid="19" grpId="1" animBg="1"/>
      <p:bldP spid="23" grpId="0" animBg="1"/>
      <p:bldP spid="2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5143500"/>
          </a:xfrm>
          <a:prstGeom prst="rect">
            <a:avLst/>
          </a:prstGeom>
        </p:spPr>
      </p:pic>
      <p:sp>
        <p:nvSpPr>
          <p:cNvPr id="2" name="矩形 1"/>
          <p:cNvSpPr/>
          <p:nvPr/>
        </p:nvSpPr>
        <p:spPr>
          <a:xfrm>
            <a:off x="1233714" y="0"/>
            <a:ext cx="3889829" cy="5143500"/>
          </a:xfrm>
          <a:prstGeom prst="rect">
            <a:avLst/>
          </a:prstGeom>
          <a:solidFill>
            <a:schemeClr val="accent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1455079" y="290285"/>
            <a:ext cx="1723549" cy="1015663"/>
          </a:xfrm>
          <a:prstGeom prst="rect">
            <a:avLst/>
          </a:prstGeom>
          <a:noFill/>
        </p:spPr>
        <p:txBody>
          <a:bodyPr wrap="none" rtlCol="0">
            <a:spAutoFit/>
          </a:bodyPr>
          <a:lstStyle/>
          <a:p>
            <a:r>
              <a:rPr lang="zh-CN" altLang="en-US" sz="6000" b="1" dirty="0">
                <a:solidFill>
                  <a:schemeClr val="bg1"/>
                </a:solidFill>
                <a:latin typeface="微软雅黑" panose="020B0503020204020204" pitchFamily="34" charset="-122"/>
                <a:ea typeface="微软雅黑" panose="020B0503020204020204" pitchFamily="34" charset="-122"/>
              </a:rPr>
              <a:t>目录</a:t>
            </a:r>
          </a:p>
        </p:txBody>
      </p:sp>
      <p:sp>
        <p:nvSpPr>
          <p:cNvPr id="11" name="圆角矩形 10"/>
          <p:cNvSpPr/>
          <p:nvPr/>
        </p:nvSpPr>
        <p:spPr>
          <a:xfrm>
            <a:off x="2636167" y="1796010"/>
            <a:ext cx="1084921" cy="1081911"/>
          </a:xfrm>
          <a:prstGeom prst="roundRect">
            <a:avLst/>
          </a:prstGeom>
          <a:solidFill>
            <a:srgbClr val="1D7FE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8000" b="1" dirty="0">
                <a:latin typeface="+mj-lt"/>
                <a:ea typeface="Arial Unicode MS" panose="020B0604020202020204" pitchFamily="34" charset="-122"/>
                <a:cs typeface="Arial Unicode MS" panose="020B0604020202020204" pitchFamily="34" charset="-122"/>
              </a:rPr>
              <a:t>1</a:t>
            </a:r>
            <a:endParaRPr lang="zh-CN" altLang="en-US" sz="8000" b="1" dirty="0">
              <a:latin typeface="+mj-lt"/>
              <a:ea typeface="Arial Unicode MS" panose="020B0604020202020204" pitchFamily="34" charset="-122"/>
              <a:cs typeface="Arial Unicode MS" panose="020B0604020202020204" pitchFamily="34" charset="-122"/>
            </a:endParaRPr>
          </a:p>
        </p:txBody>
      </p:sp>
      <p:grpSp>
        <p:nvGrpSpPr>
          <p:cNvPr id="12" name="组合 11"/>
          <p:cNvGrpSpPr/>
          <p:nvPr/>
        </p:nvGrpSpPr>
        <p:grpSpPr>
          <a:xfrm>
            <a:off x="1455079" y="3215714"/>
            <a:ext cx="3386617" cy="616057"/>
            <a:chOff x="6339097" y="1573726"/>
            <a:chExt cx="3744416" cy="511504"/>
          </a:xfrm>
        </p:grpSpPr>
        <p:sp>
          <p:nvSpPr>
            <p:cNvPr id="13" name="圆角矩形 12"/>
            <p:cNvSpPr/>
            <p:nvPr/>
          </p:nvSpPr>
          <p:spPr>
            <a:xfrm>
              <a:off x="6339097" y="1573726"/>
              <a:ext cx="3744416" cy="511504"/>
            </a:xfrm>
            <a:prstGeom prst="roundRect">
              <a:avLst/>
            </a:prstGeom>
            <a:solidFill>
              <a:srgbClr val="1D7FE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4400" dirty="0">
                <a:latin typeface="+mj-lt"/>
                <a:ea typeface="Arial Unicode MS" panose="020B0604020202020204" pitchFamily="34" charset="-122"/>
                <a:cs typeface="Arial Unicode MS" panose="020B0604020202020204" pitchFamily="34" charset="-122"/>
              </a:endParaRPr>
            </a:p>
          </p:txBody>
        </p:sp>
        <p:sp>
          <p:nvSpPr>
            <p:cNvPr id="14" name="矩形 13"/>
            <p:cNvSpPr/>
            <p:nvPr/>
          </p:nvSpPr>
          <p:spPr>
            <a:xfrm>
              <a:off x="6478598" y="1607808"/>
              <a:ext cx="3604915" cy="460010"/>
            </a:xfrm>
            <a:prstGeom prst="rect">
              <a:avLst/>
            </a:prstGeom>
          </p:spPr>
          <p:txBody>
            <a:bodyPr wrap="square" lIns="121960" tIns="60980" rIns="121960" bIns="60980">
              <a:spAutoFit/>
            </a:bodyPr>
            <a:lstStyle/>
            <a:p>
              <a:pPr>
                <a:defRPr/>
              </a:pPr>
              <a:r>
                <a:rPr lang="zh-CN" altLang="en-US" sz="28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单击添加标题文字</a:t>
              </a:r>
              <a:endParaRPr lang="zh-CN" altLang="zh-CN" sz="28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Tree>
    <p:extLst>
      <p:ext uri="{BB962C8B-B14F-4D97-AF65-F5344CB8AC3E}">
        <p14:creationId xmlns:p14="http://schemas.microsoft.com/office/powerpoint/2010/main" xmlns="" val="2169332831"/>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par>
                                <p:cTn id="8" presetID="56" presetClass="path" presetSubtype="0" accel="50000" decel="50000" fill="hold" grpId="1" nodeType="withEffect">
                                  <p:stCondLst>
                                    <p:cond delay="0"/>
                                  </p:stCondLst>
                                  <p:childTnLst>
                                    <p:animMotion origin="layout" path="M -0.03737 0.04121 L -6.25E-7 -3.33333E-6 " pathEditMode="relative" rAng="0" ptsTypes="AA">
                                      <p:cBhvr>
                                        <p:cTn id="9" dur="700" fill="hold"/>
                                        <p:tgtEl>
                                          <p:spTgt spid="11"/>
                                        </p:tgtEl>
                                        <p:attrNameLst>
                                          <p:attrName>ppt_x</p:attrName>
                                          <p:attrName>ppt_y</p:attrName>
                                        </p:attrNameLst>
                                      </p:cBhvr>
                                      <p:rCtr x="1862" y="-2060"/>
                                    </p:animMotion>
                                  </p:childTnLst>
                                </p:cTn>
                              </p:par>
                              <p:par>
                                <p:cTn id="10" presetID="22" presetClass="entr" presetSubtype="8" fill="hold" nodeType="withEffect">
                                  <p:stCondLst>
                                    <p:cond delay="25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par>
                          <p:cTn id="13" fill="hold">
                            <p:stCondLst>
                              <p:cond delay="1000"/>
                            </p:stCondLst>
                            <p:childTnLst>
                              <p:par>
                                <p:cTn id="14" presetID="26" presetClass="emph" presetSubtype="0" fill="hold" grpId="2" nodeType="afterEffect">
                                  <p:stCondLst>
                                    <p:cond delay="0"/>
                                  </p:stCondLst>
                                  <p:childTnLst>
                                    <p:animEffect transition="out" filter="fade">
                                      <p:cBhvr>
                                        <p:cTn id="15" dur="500" tmFilter="0, 0; .2, .5; .8, .5; 1, 0"/>
                                        <p:tgtEl>
                                          <p:spTgt spid="11"/>
                                        </p:tgtEl>
                                      </p:cBhvr>
                                    </p:animEffect>
                                    <p:animScale>
                                      <p:cBhvr>
                                        <p:cTn id="16" dur="250" autoRev="1" fill="hold"/>
                                        <p:tgtEl>
                                          <p:spTgt spid="11"/>
                                        </p:tgtEl>
                                      </p:cBhvr>
                                      <p:by x="105000" y="105000"/>
                                    </p:animScale>
                                  </p:childTnLst>
                                </p:cTn>
                              </p:par>
                              <p:par>
                                <p:cTn id="17" presetID="26" presetClass="emph" presetSubtype="0" fill="hold" nodeType="withEffect">
                                  <p:stCondLst>
                                    <p:cond delay="0"/>
                                  </p:stCondLst>
                                  <p:childTnLst>
                                    <p:animEffect transition="out" filter="fade">
                                      <p:cBhvr>
                                        <p:cTn id="18" dur="500" tmFilter="0, 0; .2, .5; .8, .5; 1, 0"/>
                                        <p:tgtEl>
                                          <p:spTgt spid="12"/>
                                        </p:tgtEl>
                                      </p:cBhvr>
                                    </p:animEffect>
                                    <p:animScale>
                                      <p:cBhvr>
                                        <p:cTn id="19"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2581306" y="1492193"/>
            <a:ext cx="1861058" cy="2215788"/>
            <a:chOff x="1827008" y="2120901"/>
            <a:chExt cx="2298700" cy="2736849"/>
          </a:xfrm>
        </p:grpSpPr>
        <p:sp>
          <p:nvSpPr>
            <p:cNvPr id="10" name="矩形 9"/>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199">
                <a:solidFill>
                  <a:sysClr val="windowText" lastClr="000000"/>
                </a:solidFill>
                <a:latin typeface="Calibri"/>
                <a:ea typeface="宋体" panose="02010600030101010101" pitchFamily="2" charset="-122"/>
              </a:endParaRPr>
            </a:p>
          </p:txBody>
        </p:sp>
        <p:sp>
          <p:nvSpPr>
            <p:cNvPr id="11" name="矩形 10"/>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199">
                <a:solidFill>
                  <a:sysClr val="windowText" lastClr="000000"/>
                </a:solidFill>
                <a:latin typeface="Calibri"/>
                <a:ea typeface="宋体" panose="02010600030101010101" pitchFamily="2" charset="-122"/>
              </a:endParaRPr>
            </a:p>
          </p:txBody>
        </p:sp>
      </p:grpSp>
      <p:grpSp>
        <p:nvGrpSpPr>
          <p:cNvPr id="12" name="组合 11"/>
          <p:cNvGrpSpPr/>
          <p:nvPr/>
        </p:nvGrpSpPr>
        <p:grpSpPr>
          <a:xfrm>
            <a:off x="4696877" y="1492193"/>
            <a:ext cx="1861058" cy="2215788"/>
            <a:chOff x="1827008" y="2120901"/>
            <a:chExt cx="2298700" cy="2736849"/>
          </a:xfrm>
        </p:grpSpPr>
        <p:sp>
          <p:nvSpPr>
            <p:cNvPr id="13" name="矩形 12"/>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199">
                <a:solidFill>
                  <a:prstClr val="white"/>
                </a:solidFill>
                <a:latin typeface="Calibri"/>
                <a:ea typeface="宋体" panose="02010600030101010101" pitchFamily="2" charset="-122"/>
              </a:endParaRPr>
            </a:p>
          </p:txBody>
        </p:sp>
        <p:sp>
          <p:nvSpPr>
            <p:cNvPr id="14" name="矩形 13"/>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199">
                <a:solidFill>
                  <a:prstClr val="white"/>
                </a:solidFill>
                <a:latin typeface="Calibri"/>
                <a:ea typeface="宋体" panose="02010600030101010101" pitchFamily="2" charset="-122"/>
              </a:endParaRPr>
            </a:p>
          </p:txBody>
        </p:sp>
      </p:grpSp>
      <p:grpSp>
        <p:nvGrpSpPr>
          <p:cNvPr id="15" name="组合 14"/>
          <p:cNvGrpSpPr/>
          <p:nvPr/>
        </p:nvGrpSpPr>
        <p:grpSpPr>
          <a:xfrm>
            <a:off x="6812448" y="1492193"/>
            <a:ext cx="1861058" cy="2215788"/>
            <a:chOff x="1827008" y="2120901"/>
            <a:chExt cx="2298700" cy="2736849"/>
          </a:xfrm>
        </p:grpSpPr>
        <p:sp>
          <p:nvSpPr>
            <p:cNvPr id="16" name="矩形 15"/>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199">
                <a:solidFill>
                  <a:prstClr val="white"/>
                </a:solidFill>
                <a:latin typeface="Calibri"/>
                <a:ea typeface="宋体" panose="02010600030101010101" pitchFamily="2" charset="-122"/>
              </a:endParaRPr>
            </a:p>
          </p:txBody>
        </p:sp>
        <p:sp>
          <p:nvSpPr>
            <p:cNvPr id="17" name="矩形 16"/>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199">
                <a:solidFill>
                  <a:prstClr val="white"/>
                </a:solidFill>
                <a:latin typeface="Calibri"/>
                <a:ea typeface="宋体" panose="02010600030101010101" pitchFamily="2" charset="-122"/>
              </a:endParaRPr>
            </a:p>
          </p:txBody>
        </p:sp>
      </p:grpSp>
      <p:grpSp>
        <p:nvGrpSpPr>
          <p:cNvPr id="18" name="组合 17"/>
          <p:cNvGrpSpPr/>
          <p:nvPr/>
        </p:nvGrpSpPr>
        <p:grpSpPr>
          <a:xfrm>
            <a:off x="465734" y="1492193"/>
            <a:ext cx="1861058" cy="2215788"/>
            <a:chOff x="1827008" y="2120901"/>
            <a:chExt cx="2298700" cy="2736849"/>
          </a:xfrm>
        </p:grpSpPr>
        <p:sp>
          <p:nvSpPr>
            <p:cNvPr id="19" name="矩形 18"/>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199">
                <a:solidFill>
                  <a:prstClr val="white"/>
                </a:solidFill>
                <a:latin typeface="Calibri"/>
                <a:ea typeface="宋体" panose="02010600030101010101" pitchFamily="2" charset="-122"/>
              </a:endParaRPr>
            </a:p>
          </p:txBody>
        </p:sp>
        <p:sp>
          <p:nvSpPr>
            <p:cNvPr id="20" name="矩形 19"/>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199">
                <a:solidFill>
                  <a:prstClr val="white"/>
                </a:solidFill>
                <a:latin typeface="Calibri"/>
                <a:ea typeface="宋体" panose="02010600030101010101" pitchFamily="2" charset="-122"/>
              </a:endParaRPr>
            </a:p>
          </p:txBody>
        </p:sp>
      </p:grpSp>
      <p:sp>
        <p:nvSpPr>
          <p:cNvPr id="21" name="文本框 29"/>
          <p:cNvSpPr txBox="1"/>
          <p:nvPr/>
        </p:nvSpPr>
        <p:spPr>
          <a:xfrm>
            <a:off x="770660" y="1512941"/>
            <a:ext cx="1251206" cy="323037"/>
          </a:xfrm>
          <a:prstGeom prst="rect">
            <a:avLst/>
          </a:prstGeom>
          <a:noFill/>
        </p:spPr>
        <p:txBody>
          <a:bodyPr wrap="square" rtlCol="0">
            <a:spAutoFit/>
          </a:bodyPr>
          <a:lstStyle/>
          <a:p>
            <a:pPr algn="ctr" defTabSz="914232"/>
            <a:r>
              <a:rPr lang="zh-CN" altLang="en-US" sz="1499" dirty="0">
                <a:solidFill>
                  <a:prstClr val="white"/>
                </a:solidFill>
                <a:latin typeface="微软雅黑" panose="020B0503020204020204" pitchFamily="34" charset="-122"/>
                <a:ea typeface="微软雅黑" panose="020B0503020204020204" pitchFamily="34" charset="-122"/>
              </a:rPr>
              <a:t>项目一</a:t>
            </a:r>
          </a:p>
        </p:txBody>
      </p:sp>
      <p:sp>
        <p:nvSpPr>
          <p:cNvPr id="22" name="文本框 30"/>
          <p:cNvSpPr txBox="1"/>
          <p:nvPr/>
        </p:nvSpPr>
        <p:spPr>
          <a:xfrm>
            <a:off x="5001803" y="1512941"/>
            <a:ext cx="1251206" cy="323037"/>
          </a:xfrm>
          <a:prstGeom prst="rect">
            <a:avLst/>
          </a:prstGeom>
          <a:noFill/>
        </p:spPr>
        <p:txBody>
          <a:bodyPr wrap="square" rtlCol="0">
            <a:spAutoFit/>
          </a:bodyPr>
          <a:lstStyle/>
          <a:p>
            <a:pPr algn="ctr" defTabSz="914232"/>
            <a:r>
              <a:rPr lang="zh-CN" altLang="en-US" sz="1499" dirty="0">
                <a:solidFill>
                  <a:prstClr val="white"/>
                </a:solidFill>
                <a:latin typeface="微软雅黑" panose="020B0503020204020204" pitchFamily="34" charset="-122"/>
                <a:ea typeface="微软雅黑" panose="020B0503020204020204" pitchFamily="34" charset="-122"/>
              </a:rPr>
              <a:t>项目三</a:t>
            </a:r>
          </a:p>
        </p:txBody>
      </p:sp>
      <p:sp>
        <p:nvSpPr>
          <p:cNvPr id="23" name="文本框 31"/>
          <p:cNvSpPr txBox="1"/>
          <p:nvPr/>
        </p:nvSpPr>
        <p:spPr>
          <a:xfrm>
            <a:off x="2886232" y="1512941"/>
            <a:ext cx="1251206" cy="323037"/>
          </a:xfrm>
          <a:prstGeom prst="rect">
            <a:avLst/>
          </a:prstGeom>
          <a:noFill/>
        </p:spPr>
        <p:txBody>
          <a:bodyPr wrap="square" rtlCol="0">
            <a:spAutoFit/>
          </a:bodyPr>
          <a:lstStyle/>
          <a:p>
            <a:pPr algn="ctr" defTabSz="914232"/>
            <a:r>
              <a:rPr lang="zh-CN" altLang="en-US" sz="1499" dirty="0">
                <a:solidFill>
                  <a:prstClr val="white"/>
                </a:solidFill>
                <a:latin typeface="微软雅黑" panose="020B0503020204020204" pitchFamily="34" charset="-122"/>
                <a:ea typeface="微软雅黑" panose="020B0503020204020204" pitchFamily="34" charset="-122"/>
              </a:rPr>
              <a:t>项目二</a:t>
            </a:r>
          </a:p>
        </p:txBody>
      </p:sp>
      <p:sp>
        <p:nvSpPr>
          <p:cNvPr id="24" name="文本框 32"/>
          <p:cNvSpPr txBox="1"/>
          <p:nvPr/>
        </p:nvSpPr>
        <p:spPr>
          <a:xfrm>
            <a:off x="7117374" y="1512941"/>
            <a:ext cx="1251206" cy="323037"/>
          </a:xfrm>
          <a:prstGeom prst="rect">
            <a:avLst/>
          </a:prstGeom>
          <a:noFill/>
        </p:spPr>
        <p:txBody>
          <a:bodyPr wrap="square" rtlCol="0">
            <a:spAutoFit/>
          </a:bodyPr>
          <a:lstStyle/>
          <a:p>
            <a:pPr algn="ctr" defTabSz="914232"/>
            <a:r>
              <a:rPr lang="zh-CN" altLang="en-US" sz="1499" dirty="0">
                <a:solidFill>
                  <a:prstClr val="white"/>
                </a:solidFill>
                <a:latin typeface="微软雅黑" panose="020B0503020204020204" pitchFamily="34" charset="-122"/>
                <a:ea typeface="微软雅黑" panose="020B0503020204020204" pitchFamily="34" charset="-122"/>
              </a:rPr>
              <a:t>项目四</a:t>
            </a:r>
          </a:p>
        </p:txBody>
      </p:sp>
      <p:sp>
        <p:nvSpPr>
          <p:cNvPr id="25" name="文本框 33"/>
          <p:cNvSpPr txBox="1"/>
          <p:nvPr/>
        </p:nvSpPr>
        <p:spPr>
          <a:xfrm>
            <a:off x="770660" y="2165618"/>
            <a:ext cx="1251206" cy="1015021"/>
          </a:xfrm>
          <a:prstGeom prst="rect">
            <a:avLst/>
          </a:prstGeom>
          <a:noFill/>
        </p:spPr>
        <p:txBody>
          <a:bodyPr wrap="square" rtlCol="0">
            <a:spAutoFit/>
          </a:bodyPr>
          <a:lstStyle/>
          <a:p>
            <a:pPr algn="just" defTabSz="914232"/>
            <a:r>
              <a:rPr lang="zh-CN" altLang="en-US" sz="1199" dirty="0" smtClean="0">
                <a:solidFill>
                  <a:prstClr val="black">
                    <a:lumMod val="85000"/>
                    <a:lumOff val="15000"/>
                  </a:prstClr>
                </a:solidFill>
                <a:latin typeface="微软雅黑" panose="020B0503020204020204" pitchFamily="34" charset="-122"/>
                <a:ea typeface="微软雅黑" panose="020B0503020204020204" pitchFamily="34" charset="-122"/>
              </a:rPr>
              <a:t>亮亮图文旗舰店</a:t>
            </a:r>
          </a:p>
          <a:p>
            <a:pPr algn="just" defTabSz="914232"/>
            <a:r>
              <a:rPr lang="en-US" altLang="zh-CN" sz="1199" dirty="0" smtClean="0">
                <a:solidFill>
                  <a:prstClr val="black">
                    <a:lumMod val="85000"/>
                    <a:lumOff val="15000"/>
                  </a:prstClr>
                </a:solidFill>
                <a:latin typeface="微软雅黑" panose="020B0503020204020204" pitchFamily="34" charset="-122"/>
                <a:ea typeface="微软雅黑" panose="020B0503020204020204" pitchFamily="34" charset="-122"/>
              </a:rPr>
              <a:t>https://liangliangtuwen.tmall.com</a:t>
            </a:r>
          </a:p>
          <a:p>
            <a:pPr algn="just" defTabSz="914232"/>
            <a:r>
              <a:rPr lang="zh-CN" altLang="en-US" sz="1199" dirty="0" smtClean="0">
                <a:solidFill>
                  <a:prstClr val="black">
                    <a:lumMod val="85000"/>
                    <a:lumOff val="15000"/>
                  </a:prstClr>
                </a:solidFill>
                <a:latin typeface="微软雅黑" panose="020B0503020204020204" pitchFamily="34" charset="-122"/>
                <a:ea typeface="微软雅黑" panose="020B0503020204020204" pitchFamily="34" charset="-122"/>
              </a:rPr>
              <a:t>。</a:t>
            </a:r>
            <a:endParaRPr lang="zh-CN" altLang="en-US" sz="1199"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26" name="文本框 34"/>
          <p:cNvSpPr txBox="1"/>
          <p:nvPr/>
        </p:nvSpPr>
        <p:spPr>
          <a:xfrm>
            <a:off x="2891136" y="2165618"/>
            <a:ext cx="1251206" cy="1199559"/>
          </a:xfrm>
          <a:prstGeom prst="rect">
            <a:avLst/>
          </a:prstGeom>
          <a:noFill/>
        </p:spPr>
        <p:txBody>
          <a:bodyPr wrap="square" rtlCol="0">
            <a:spAutoFit/>
          </a:bodyPr>
          <a:lstStyle/>
          <a:p>
            <a:pPr algn="just" defTabSz="914232"/>
            <a:r>
              <a:rPr lang="zh-CN" altLang="en-US" sz="1199" dirty="0">
                <a:solidFill>
                  <a:prstClr val="black">
                    <a:lumMod val="85000"/>
                    <a:lumOff val="15000"/>
                  </a:prst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27" name="文本框 35"/>
          <p:cNvSpPr txBox="1"/>
          <p:nvPr/>
        </p:nvSpPr>
        <p:spPr>
          <a:xfrm>
            <a:off x="5011612" y="2165618"/>
            <a:ext cx="1251206" cy="1199559"/>
          </a:xfrm>
          <a:prstGeom prst="rect">
            <a:avLst/>
          </a:prstGeom>
          <a:noFill/>
        </p:spPr>
        <p:txBody>
          <a:bodyPr wrap="square" rtlCol="0">
            <a:spAutoFit/>
          </a:bodyPr>
          <a:lstStyle/>
          <a:p>
            <a:pPr algn="just" defTabSz="914232"/>
            <a:r>
              <a:rPr lang="zh-CN" altLang="en-US" sz="1199" dirty="0">
                <a:solidFill>
                  <a:prstClr val="black">
                    <a:lumMod val="85000"/>
                    <a:lumOff val="15000"/>
                  </a:prst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28" name="文本框 36"/>
          <p:cNvSpPr txBox="1"/>
          <p:nvPr/>
        </p:nvSpPr>
        <p:spPr>
          <a:xfrm>
            <a:off x="7132087" y="2165618"/>
            <a:ext cx="1251206" cy="1199559"/>
          </a:xfrm>
          <a:prstGeom prst="rect">
            <a:avLst/>
          </a:prstGeom>
          <a:noFill/>
        </p:spPr>
        <p:txBody>
          <a:bodyPr wrap="square" rtlCol="0">
            <a:spAutoFit/>
          </a:bodyPr>
          <a:lstStyle/>
          <a:p>
            <a:pPr algn="just" defTabSz="914232"/>
            <a:r>
              <a:rPr lang="zh-CN" altLang="en-US" sz="1199" dirty="0">
                <a:solidFill>
                  <a:prstClr val="black">
                    <a:lumMod val="85000"/>
                    <a:lumOff val="15000"/>
                  </a:prst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Tree>
    <p:extLst>
      <p:ext uri="{BB962C8B-B14F-4D97-AF65-F5344CB8AC3E}">
        <p14:creationId xmlns:p14="http://schemas.microsoft.com/office/powerpoint/2010/main" xmlns="" val="3330986809"/>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500"/>
                                        <p:tgtEl>
                                          <p:spTgt spid="1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left)">
                                      <p:cBhvr>
                                        <p:cTn id="15" dur="500"/>
                                        <p:tgtEl>
                                          <p:spTgt spid="25"/>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up)">
                                      <p:cBhvr>
                                        <p:cTn id="19" dur="500"/>
                                        <p:tgtEl>
                                          <p:spTgt spid="9"/>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left)">
                                      <p:cBhvr>
                                        <p:cTn id="23" dur="500"/>
                                        <p:tgtEl>
                                          <p:spTgt spid="2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left)">
                                      <p:cBhvr>
                                        <p:cTn id="27" dur="500"/>
                                        <p:tgtEl>
                                          <p:spTgt spid="26"/>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up)">
                                      <p:cBhvr>
                                        <p:cTn id="31" dur="500"/>
                                        <p:tgtEl>
                                          <p:spTgt spid="1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left)">
                                      <p:cBhvr>
                                        <p:cTn id="35" dur="500"/>
                                        <p:tgtEl>
                                          <p:spTgt spid="22"/>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wipe(left)">
                                      <p:cBhvr>
                                        <p:cTn id="39" dur="500"/>
                                        <p:tgtEl>
                                          <p:spTgt spid="27"/>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up)">
                                      <p:cBhvr>
                                        <p:cTn id="43" dur="500"/>
                                        <p:tgtEl>
                                          <p:spTgt spid="15"/>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left)">
                                      <p:cBhvr>
                                        <p:cTn id="47" dur="500"/>
                                        <p:tgtEl>
                                          <p:spTgt spid="24"/>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left)">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7"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66"/>
          <p:cNvGrpSpPr>
            <a:grpSpLocks/>
          </p:cNvGrpSpPr>
          <p:nvPr/>
        </p:nvGrpSpPr>
        <p:grpSpPr bwMode="auto">
          <a:xfrm>
            <a:off x="395641" y="952414"/>
            <a:ext cx="4453517" cy="3744623"/>
            <a:chOff x="720" y="839"/>
            <a:chExt cx="3740" cy="3146"/>
          </a:xfrm>
          <a:solidFill>
            <a:srgbClr val="E8E8E6"/>
          </a:solidFill>
        </p:grpSpPr>
        <p:sp>
          <p:nvSpPr>
            <p:cNvPr id="28"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29"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30"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31"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32"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33"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34"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35"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36"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37"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38"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39"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40"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41"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42"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43"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44"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45"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46"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47"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48"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49"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50"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51"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52"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53"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54"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55"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56"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57"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58"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59"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60"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61"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62"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63"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64"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65"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66"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67"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68"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69"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70"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71"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72"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73"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74"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75"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76"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77"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78"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79"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80"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81"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82"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83"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84"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85"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86"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87"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88"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sp>
          <p:nvSpPr>
            <p:cNvPr id="89"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headEnd/>
              <a:tailEnd/>
            </a:ln>
          </p:spPr>
          <p:txBody>
            <a:bodyPr/>
            <a:lstStyle/>
            <a:p>
              <a:pPr defTabSz="914232"/>
              <a:endParaRPr lang="zh-CN" altLang="en-US" sz="1799">
                <a:solidFill>
                  <a:prstClr val="black"/>
                </a:solidFill>
                <a:latin typeface="Calibri"/>
                <a:ea typeface="宋体" panose="02010600030101010101" pitchFamily="2" charset="-122"/>
              </a:endParaRPr>
            </a:p>
          </p:txBody>
        </p:sp>
      </p:grpSp>
      <p:sp>
        <p:nvSpPr>
          <p:cNvPr id="90" name="Freeform 78"/>
          <p:cNvSpPr>
            <a:spLocks/>
          </p:cNvSpPr>
          <p:nvPr/>
        </p:nvSpPr>
        <p:spPr bwMode="gray">
          <a:xfrm>
            <a:off x="3334486" y="3904309"/>
            <a:ext cx="671600" cy="571334"/>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1"/>
          </a:solidFill>
          <a:ln w="6350">
            <a:solidFill>
              <a:schemeClr val="tx1">
                <a:lumMod val="85000"/>
                <a:lumOff val="15000"/>
              </a:schemeClr>
            </a:solidFill>
            <a:prstDash val="solid"/>
            <a:round/>
            <a:headEnd/>
            <a:tailEnd/>
          </a:ln>
        </p:spPr>
        <p:txBody>
          <a:bodyPr lIns="68568" tIns="34284" rIns="68568" bIns="34284"/>
          <a:lstStyle/>
          <a:p>
            <a:pPr defTabSz="914232"/>
            <a:endParaRPr lang="zh-CN" altLang="en-US" sz="1799">
              <a:solidFill>
                <a:prstClr val="black"/>
              </a:solidFill>
              <a:latin typeface="Calibri"/>
              <a:ea typeface="宋体" panose="02010600030101010101" pitchFamily="2" charset="-122"/>
            </a:endParaRPr>
          </a:p>
        </p:txBody>
      </p:sp>
      <p:sp>
        <p:nvSpPr>
          <p:cNvPr id="91" name="Freeform 92"/>
          <p:cNvSpPr>
            <a:spLocks/>
          </p:cNvSpPr>
          <p:nvPr/>
        </p:nvSpPr>
        <p:spPr bwMode="gray">
          <a:xfrm>
            <a:off x="3647662" y="2580717"/>
            <a:ext cx="587055" cy="393983"/>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1"/>
          </a:solidFill>
          <a:ln w="6350">
            <a:solidFill>
              <a:schemeClr val="tx1">
                <a:lumMod val="85000"/>
                <a:lumOff val="15000"/>
              </a:schemeClr>
            </a:solidFill>
            <a:prstDash val="solid"/>
            <a:round/>
            <a:headEnd/>
            <a:tailEnd/>
          </a:ln>
        </p:spPr>
        <p:txBody>
          <a:bodyPr lIns="68568" tIns="34284" rIns="68568" bIns="34284"/>
          <a:lstStyle/>
          <a:p>
            <a:pPr defTabSz="914232"/>
            <a:endParaRPr lang="zh-CN" altLang="en-US" sz="1799">
              <a:solidFill>
                <a:prstClr val="black"/>
              </a:solidFill>
              <a:latin typeface="Calibri"/>
              <a:ea typeface="宋体" panose="02010600030101010101" pitchFamily="2" charset="-122"/>
            </a:endParaRPr>
          </a:p>
        </p:txBody>
      </p:sp>
      <p:sp>
        <p:nvSpPr>
          <p:cNvPr id="92" name="Freeform 100"/>
          <p:cNvSpPr>
            <a:spLocks/>
          </p:cNvSpPr>
          <p:nvPr/>
        </p:nvSpPr>
        <p:spPr bwMode="gray">
          <a:xfrm>
            <a:off x="3876292" y="1976055"/>
            <a:ext cx="512035" cy="51063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tx1">
                <a:lumMod val="85000"/>
                <a:lumOff val="15000"/>
              </a:schemeClr>
            </a:solidFill>
            <a:prstDash val="solid"/>
            <a:round/>
            <a:headEnd/>
            <a:tailEnd/>
          </a:ln>
        </p:spPr>
        <p:txBody>
          <a:bodyPr lIns="68568" tIns="34284" rIns="68568" bIns="34284"/>
          <a:lstStyle/>
          <a:p>
            <a:pPr defTabSz="914232"/>
            <a:endParaRPr lang="zh-CN" altLang="en-US" sz="1799">
              <a:solidFill>
                <a:prstClr val="black"/>
              </a:solidFill>
              <a:latin typeface="Calibri"/>
              <a:ea typeface="宋体" panose="02010600030101010101" pitchFamily="2" charset="-122"/>
            </a:endParaRPr>
          </a:p>
        </p:txBody>
      </p:sp>
      <p:sp>
        <p:nvSpPr>
          <p:cNvPr id="93" name="Freeform 82"/>
          <p:cNvSpPr>
            <a:spLocks/>
          </p:cNvSpPr>
          <p:nvPr/>
        </p:nvSpPr>
        <p:spPr bwMode="gray">
          <a:xfrm>
            <a:off x="4001417" y="3259177"/>
            <a:ext cx="336991" cy="37850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1"/>
          </a:solidFill>
          <a:ln w="6350">
            <a:solidFill>
              <a:schemeClr val="tx1">
                <a:lumMod val="85000"/>
                <a:lumOff val="15000"/>
              </a:schemeClr>
            </a:solidFill>
            <a:prstDash val="solid"/>
            <a:round/>
            <a:headEnd/>
            <a:tailEnd/>
          </a:ln>
        </p:spPr>
        <p:txBody>
          <a:bodyPr lIns="68568" tIns="34284" rIns="68568" bIns="34284"/>
          <a:lstStyle/>
          <a:p>
            <a:pPr defTabSz="914232"/>
            <a:endParaRPr lang="zh-CN" altLang="en-US" sz="1799">
              <a:solidFill>
                <a:prstClr val="black"/>
              </a:solidFill>
              <a:latin typeface="Calibri"/>
              <a:ea typeface="宋体" panose="02010600030101010101" pitchFamily="2" charset="-122"/>
            </a:endParaRPr>
          </a:p>
        </p:txBody>
      </p:sp>
      <p:cxnSp>
        <p:nvCxnSpPr>
          <p:cNvPr id="94" name="直接连接符 93"/>
          <p:cNvCxnSpPr/>
          <p:nvPr/>
        </p:nvCxnSpPr>
        <p:spPr>
          <a:xfrm>
            <a:off x="4326660" y="2296836"/>
            <a:ext cx="189334" cy="1862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515994" y="2483115"/>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4166548" y="2678854"/>
            <a:ext cx="189334" cy="1862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4355883" y="2865133"/>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4278775" y="3362732"/>
            <a:ext cx="237218" cy="15354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4515994" y="3362732"/>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3784602" y="4226281"/>
            <a:ext cx="189334" cy="1862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3973935" y="4412559"/>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5027553" y="2122876"/>
            <a:ext cx="1234929" cy="288400"/>
          </a:xfrm>
          <a:prstGeom prst="rect">
            <a:avLst/>
          </a:prstGeom>
        </p:spPr>
        <p:txBody>
          <a:bodyPr wrap="none" lIns="68568" tIns="34284" rIns="68568" bIns="34284">
            <a:spAutoFit/>
          </a:bodyPr>
          <a:lstStyle/>
          <a:p>
            <a:pPr defTabSz="914232"/>
            <a:r>
              <a:rPr lang="zh-CN" altLang="en-US" sz="1424" dirty="0">
                <a:solidFill>
                  <a:prstClr val="black">
                    <a:lumMod val="85000"/>
                    <a:lumOff val="15000"/>
                  </a:prstClr>
                </a:solidFill>
                <a:latin typeface="微软雅黑" pitchFamily="34" charset="-122"/>
                <a:ea typeface="微软雅黑" pitchFamily="34" charset="-122"/>
                <a:cs typeface="华文黑体" pitchFamily="2" charset="-122"/>
              </a:rPr>
              <a:t>点击添加文本</a:t>
            </a:r>
            <a:endParaRPr lang="zh-CN" altLang="en-US" sz="1424" dirty="0">
              <a:solidFill>
                <a:prstClr val="black">
                  <a:lumMod val="85000"/>
                  <a:lumOff val="15000"/>
                </a:prstClr>
              </a:solidFill>
              <a:latin typeface="微软雅黑" pitchFamily="34" charset="-122"/>
              <a:ea typeface="微软雅黑" pitchFamily="34" charset="-122"/>
            </a:endParaRPr>
          </a:p>
        </p:txBody>
      </p:sp>
      <p:sp>
        <p:nvSpPr>
          <p:cNvPr id="103" name="矩形 102"/>
          <p:cNvSpPr/>
          <p:nvPr/>
        </p:nvSpPr>
        <p:spPr>
          <a:xfrm>
            <a:off x="5027553" y="2554532"/>
            <a:ext cx="1234929" cy="288400"/>
          </a:xfrm>
          <a:prstGeom prst="rect">
            <a:avLst/>
          </a:prstGeom>
        </p:spPr>
        <p:txBody>
          <a:bodyPr wrap="none" lIns="68568" tIns="34284" rIns="68568" bIns="34284">
            <a:spAutoFit/>
          </a:bodyPr>
          <a:lstStyle/>
          <a:p>
            <a:pPr defTabSz="914232"/>
            <a:r>
              <a:rPr lang="zh-CN" altLang="en-US" sz="1424">
                <a:solidFill>
                  <a:prstClr val="black">
                    <a:lumMod val="85000"/>
                    <a:lumOff val="15000"/>
                  </a:prstClr>
                </a:solidFill>
                <a:latin typeface="微软雅黑" pitchFamily="34" charset="-122"/>
                <a:ea typeface="微软雅黑" pitchFamily="34" charset="-122"/>
                <a:cs typeface="华文黑体" pitchFamily="2" charset="-122"/>
              </a:rPr>
              <a:t>点击添加文本</a:t>
            </a:r>
            <a:endParaRPr lang="zh-CN" altLang="en-US" sz="1424">
              <a:solidFill>
                <a:prstClr val="black">
                  <a:lumMod val="85000"/>
                  <a:lumOff val="15000"/>
                </a:prstClr>
              </a:solidFill>
              <a:latin typeface="微软雅黑" pitchFamily="34" charset="-122"/>
              <a:ea typeface="微软雅黑" pitchFamily="34" charset="-122"/>
            </a:endParaRPr>
          </a:p>
        </p:txBody>
      </p:sp>
      <p:sp>
        <p:nvSpPr>
          <p:cNvPr id="104" name="矩形 103"/>
          <p:cNvSpPr/>
          <p:nvPr/>
        </p:nvSpPr>
        <p:spPr>
          <a:xfrm>
            <a:off x="5027553" y="3053467"/>
            <a:ext cx="1234929" cy="288400"/>
          </a:xfrm>
          <a:prstGeom prst="rect">
            <a:avLst/>
          </a:prstGeom>
        </p:spPr>
        <p:txBody>
          <a:bodyPr wrap="none" lIns="68568" tIns="34284" rIns="68568" bIns="34284">
            <a:spAutoFit/>
          </a:bodyPr>
          <a:lstStyle/>
          <a:p>
            <a:pPr defTabSz="914232"/>
            <a:r>
              <a:rPr lang="zh-CN" altLang="en-US" sz="1424">
                <a:solidFill>
                  <a:prstClr val="black">
                    <a:lumMod val="85000"/>
                    <a:lumOff val="15000"/>
                  </a:prstClr>
                </a:solidFill>
                <a:latin typeface="微软雅黑" pitchFamily="34" charset="-122"/>
                <a:ea typeface="微软雅黑" pitchFamily="34" charset="-122"/>
                <a:cs typeface="华文黑体" pitchFamily="2" charset="-122"/>
              </a:rPr>
              <a:t>点击添加文本</a:t>
            </a:r>
            <a:endParaRPr lang="zh-CN" altLang="en-US" sz="1424">
              <a:solidFill>
                <a:prstClr val="black">
                  <a:lumMod val="85000"/>
                  <a:lumOff val="15000"/>
                </a:prstClr>
              </a:solidFill>
              <a:latin typeface="微软雅黑" pitchFamily="34" charset="-122"/>
              <a:ea typeface="微软雅黑" pitchFamily="34" charset="-122"/>
            </a:endParaRPr>
          </a:p>
        </p:txBody>
      </p:sp>
      <p:sp>
        <p:nvSpPr>
          <p:cNvPr id="105" name="矩形 104"/>
          <p:cNvSpPr/>
          <p:nvPr/>
        </p:nvSpPr>
        <p:spPr>
          <a:xfrm>
            <a:off x="4993600" y="4050656"/>
            <a:ext cx="1234929" cy="288400"/>
          </a:xfrm>
          <a:prstGeom prst="rect">
            <a:avLst/>
          </a:prstGeom>
        </p:spPr>
        <p:txBody>
          <a:bodyPr wrap="none" lIns="68568" tIns="34284" rIns="68568" bIns="34284">
            <a:spAutoFit/>
          </a:bodyPr>
          <a:lstStyle/>
          <a:p>
            <a:pPr defTabSz="914232"/>
            <a:r>
              <a:rPr lang="zh-CN" altLang="en-US" sz="1424" dirty="0">
                <a:solidFill>
                  <a:prstClr val="black">
                    <a:lumMod val="85000"/>
                    <a:lumOff val="15000"/>
                  </a:prstClr>
                </a:solidFill>
                <a:latin typeface="微软雅黑" pitchFamily="34" charset="-122"/>
                <a:ea typeface="微软雅黑" pitchFamily="34" charset="-122"/>
                <a:cs typeface="华文黑体" pitchFamily="2" charset="-122"/>
              </a:rPr>
              <a:t>点击添加文本</a:t>
            </a:r>
            <a:endParaRPr lang="zh-CN" altLang="en-US" sz="1424" dirty="0">
              <a:solidFill>
                <a:prstClr val="black">
                  <a:lumMod val="85000"/>
                  <a:lumOff val="15000"/>
                </a:prstClr>
              </a:solidFill>
              <a:latin typeface="微软雅黑" pitchFamily="34" charset="-122"/>
              <a:ea typeface="微软雅黑" pitchFamily="34" charset="-122"/>
            </a:endParaRPr>
          </a:p>
        </p:txBody>
      </p:sp>
      <p:sp>
        <p:nvSpPr>
          <p:cNvPr id="106" name="矩形标注 105"/>
          <p:cNvSpPr/>
          <p:nvPr/>
        </p:nvSpPr>
        <p:spPr>
          <a:xfrm>
            <a:off x="6607140" y="1689198"/>
            <a:ext cx="2175135" cy="2923010"/>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endParaRPr lang="zh-CN" altLang="en-US" sz="1799">
              <a:solidFill>
                <a:prstClr val="white"/>
              </a:solidFill>
              <a:latin typeface="Calibri"/>
              <a:ea typeface="宋体" panose="02010600030101010101" pitchFamily="2" charset="-122"/>
            </a:endParaRPr>
          </a:p>
        </p:txBody>
      </p:sp>
      <p:sp>
        <p:nvSpPr>
          <p:cNvPr id="107" name="TextBox 106"/>
          <p:cNvSpPr txBox="1"/>
          <p:nvPr/>
        </p:nvSpPr>
        <p:spPr>
          <a:xfrm>
            <a:off x="6715166" y="1790405"/>
            <a:ext cx="2067109" cy="2707845"/>
          </a:xfrm>
          <a:prstGeom prst="rect">
            <a:avLst/>
          </a:prstGeom>
          <a:noFill/>
        </p:spPr>
        <p:txBody>
          <a:bodyPr wrap="square" lIns="68568" tIns="34284" rIns="68568" bIns="34284" rtlCol="0">
            <a:spAutoFit/>
          </a:bodyPr>
          <a:lstStyle/>
          <a:p>
            <a:pPr defTabSz="914232">
              <a:lnSpc>
                <a:spcPct val="130000"/>
              </a:lnSpc>
            </a:pPr>
            <a:r>
              <a:rPr lang="zh-CN" altLang="en-US" sz="1199" dirty="0">
                <a:solidFill>
                  <a:prstClr val="white"/>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199" dirty="0">
              <a:solidFill>
                <a:prstClr val="white"/>
              </a:solidFill>
              <a:latin typeface="微软雅黑" pitchFamily="34" charset="-122"/>
              <a:ea typeface="微软雅黑" pitchFamily="34" charset="-122"/>
            </a:endParaRPr>
          </a:p>
          <a:p>
            <a:pPr defTabSz="914232">
              <a:lnSpc>
                <a:spcPct val="130000"/>
              </a:lnSpc>
            </a:pPr>
            <a:r>
              <a:rPr lang="zh-CN" altLang="en-US" sz="1199" dirty="0">
                <a:solidFill>
                  <a:prstClr val="white"/>
                </a:solidFill>
                <a:latin typeface="微软雅黑" pitchFamily="34" charset="-122"/>
                <a:ea typeface="微软雅黑" pitchFamily="34" charset="-122"/>
              </a:rPr>
              <a:t>您的内容打在这里，或者通过复制您的文本后，在此框中选择粘贴，并选择只保留文字。</a:t>
            </a:r>
          </a:p>
        </p:txBody>
      </p:sp>
      <p:sp>
        <p:nvSpPr>
          <p:cNvPr id="108" name="文本框 2"/>
          <p:cNvSpPr txBox="1"/>
          <p:nvPr/>
        </p:nvSpPr>
        <p:spPr>
          <a:xfrm>
            <a:off x="1272730"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1256212599"/>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450"/>
                                </p:stCondLst>
                                <p:childTnLst>
                                  <p:par>
                                    <p:cTn id="13" presetID="2" presetClass="entr" presetSubtype="8" accel="58000" fill="hold" nodeType="afterEffect" p14:presetBounceEnd="58000">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14:bounceEnd="58000">
                                          <p:cBhvr additive="base">
                                            <p:cTn id="15" dur="1000" fill="hold"/>
                                            <p:tgtEl>
                                              <p:spTgt spid="27"/>
                                            </p:tgtEl>
                                            <p:attrNameLst>
                                              <p:attrName>ppt_x</p:attrName>
                                            </p:attrNameLst>
                                          </p:cBhvr>
                                          <p:tavLst>
                                            <p:tav tm="0">
                                              <p:val>
                                                <p:strVal val="0-#ppt_w/2"/>
                                              </p:val>
                                            </p:tav>
                                            <p:tav tm="100000">
                                              <p:val>
                                                <p:strVal val="#ppt_x"/>
                                              </p:val>
                                            </p:tav>
                                          </p:tavLst>
                                        </p:anim>
                                        <p:anim calcmode="lin" valueType="num" p14:bounceEnd="58000">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27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32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37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450"/>
                                </p:stCondLst>
                                <p:childTnLst>
                                  <p:par>
                                    <p:cTn id="13" presetID="2" presetClass="entr" presetSubtype="8" accel="58000"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000" fill="hold"/>
                                            <p:tgtEl>
                                              <p:spTgt spid="27"/>
                                            </p:tgtEl>
                                            <p:attrNameLst>
                                              <p:attrName>ppt_x</p:attrName>
                                            </p:attrNameLst>
                                          </p:cBhvr>
                                          <p:tavLst>
                                            <p:tav tm="0">
                                              <p:val>
                                                <p:strVal val="0-#ppt_w/2"/>
                                              </p:val>
                                            </p:tav>
                                            <p:tav tm="100000">
                                              <p:val>
                                                <p:strVal val="#ppt_x"/>
                                              </p:val>
                                            </p:tav>
                                          </p:tavLst>
                                        </p:anim>
                                        <p:anim calcmode="lin" valueType="num">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27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32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37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031650" y="1624089"/>
            <a:ext cx="3238673" cy="107956"/>
            <a:chOff x="1507396" y="1628800"/>
            <a:chExt cx="4320480" cy="144016"/>
          </a:xfrm>
        </p:grpSpPr>
        <p:cxnSp>
          <p:nvCxnSpPr>
            <p:cNvPr id="13" name="直接连接符 1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4686627" y="1624089"/>
            <a:ext cx="3238673" cy="107956"/>
            <a:chOff x="1507396" y="1628800"/>
            <a:chExt cx="4320480" cy="144016"/>
          </a:xfrm>
        </p:grpSpPr>
        <p:cxnSp>
          <p:nvCxnSpPr>
            <p:cNvPr id="34" name="直接连接符 3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45" name="TextBox 44"/>
          <p:cNvSpPr txBox="1"/>
          <p:nvPr/>
        </p:nvSpPr>
        <p:spPr>
          <a:xfrm>
            <a:off x="4128106"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10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46" name="TextBox 45"/>
          <p:cNvSpPr txBox="1"/>
          <p:nvPr/>
        </p:nvSpPr>
        <p:spPr>
          <a:xfrm>
            <a:off x="3773964"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20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47" name="TextBox 46"/>
          <p:cNvSpPr txBox="1"/>
          <p:nvPr/>
        </p:nvSpPr>
        <p:spPr>
          <a:xfrm>
            <a:off x="3414111"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30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48" name="TextBox 47"/>
          <p:cNvSpPr txBox="1"/>
          <p:nvPr/>
        </p:nvSpPr>
        <p:spPr>
          <a:xfrm>
            <a:off x="3054259"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40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49" name="TextBox 48"/>
          <p:cNvSpPr txBox="1"/>
          <p:nvPr/>
        </p:nvSpPr>
        <p:spPr>
          <a:xfrm>
            <a:off x="2694407"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50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50" name="TextBox 49"/>
          <p:cNvSpPr txBox="1"/>
          <p:nvPr/>
        </p:nvSpPr>
        <p:spPr>
          <a:xfrm>
            <a:off x="2334554"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60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51" name="TextBox 50"/>
          <p:cNvSpPr txBox="1"/>
          <p:nvPr/>
        </p:nvSpPr>
        <p:spPr>
          <a:xfrm>
            <a:off x="1974702"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70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52" name="TextBox 51"/>
          <p:cNvSpPr txBox="1"/>
          <p:nvPr/>
        </p:nvSpPr>
        <p:spPr>
          <a:xfrm>
            <a:off x="1614850"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80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53" name="TextBox 52"/>
          <p:cNvSpPr txBox="1"/>
          <p:nvPr/>
        </p:nvSpPr>
        <p:spPr>
          <a:xfrm>
            <a:off x="1254997"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90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54" name="TextBox 53"/>
          <p:cNvSpPr txBox="1"/>
          <p:nvPr/>
        </p:nvSpPr>
        <p:spPr>
          <a:xfrm>
            <a:off x="861499" y="1400343"/>
            <a:ext cx="453970" cy="276871"/>
          </a:xfrm>
          <a:prstGeom prst="rect">
            <a:avLst/>
          </a:prstGeom>
          <a:noFill/>
        </p:spPr>
        <p:txBody>
          <a:bodyPr wrap="none" rtlCol="0">
            <a:spAutoFit/>
          </a:bodyPr>
          <a:lstStyle/>
          <a:p>
            <a:pPr defTabSz="914232"/>
            <a:r>
              <a:rPr lang="en-US" altLang="zh-CN" sz="1199" dirty="0">
                <a:solidFill>
                  <a:prstClr val="black">
                    <a:lumMod val="85000"/>
                    <a:lumOff val="15000"/>
                  </a:prstClr>
                </a:solidFill>
                <a:latin typeface="微软雅黑" pitchFamily="34" charset="-122"/>
                <a:ea typeface="微软雅黑" pitchFamily="34" charset="-122"/>
              </a:rPr>
              <a:t>100</a:t>
            </a:r>
            <a:endParaRPr lang="zh-CN" altLang="en-US" sz="1199" dirty="0">
              <a:solidFill>
                <a:prstClr val="black">
                  <a:lumMod val="85000"/>
                  <a:lumOff val="15000"/>
                </a:prstClr>
              </a:solidFill>
              <a:latin typeface="微软雅黑" pitchFamily="34" charset="-122"/>
              <a:ea typeface="微软雅黑" pitchFamily="34" charset="-122"/>
            </a:endParaRPr>
          </a:p>
        </p:txBody>
      </p:sp>
      <p:sp>
        <p:nvSpPr>
          <p:cNvPr id="55" name="TextBox 54"/>
          <p:cNvSpPr txBox="1"/>
          <p:nvPr/>
        </p:nvSpPr>
        <p:spPr>
          <a:xfrm>
            <a:off x="4551718"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10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56" name="TextBox 55"/>
          <p:cNvSpPr txBox="1"/>
          <p:nvPr/>
        </p:nvSpPr>
        <p:spPr>
          <a:xfrm>
            <a:off x="4909975"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20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57" name="TextBox 56"/>
          <p:cNvSpPr txBox="1"/>
          <p:nvPr/>
        </p:nvSpPr>
        <p:spPr>
          <a:xfrm>
            <a:off x="5269827"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30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58" name="TextBox 57"/>
          <p:cNvSpPr txBox="1"/>
          <p:nvPr/>
        </p:nvSpPr>
        <p:spPr>
          <a:xfrm>
            <a:off x="5629680"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40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59" name="TextBox 58"/>
          <p:cNvSpPr txBox="1"/>
          <p:nvPr/>
        </p:nvSpPr>
        <p:spPr>
          <a:xfrm>
            <a:off x="5989532"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50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60" name="TextBox 59"/>
          <p:cNvSpPr txBox="1"/>
          <p:nvPr/>
        </p:nvSpPr>
        <p:spPr>
          <a:xfrm>
            <a:off x="6349384"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60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61" name="TextBox 60"/>
          <p:cNvSpPr txBox="1"/>
          <p:nvPr/>
        </p:nvSpPr>
        <p:spPr>
          <a:xfrm>
            <a:off x="6709237"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70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62" name="TextBox 61"/>
          <p:cNvSpPr txBox="1"/>
          <p:nvPr/>
        </p:nvSpPr>
        <p:spPr>
          <a:xfrm>
            <a:off x="7069089"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80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63" name="TextBox 62"/>
          <p:cNvSpPr txBox="1"/>
          <p:nvPr/>
        </p:nvSpPr>
        <p:spPr>
          <a:xfrm>
            <a:off x="7428941" y="1400343"/>
            <a:ext cx="364202"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90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64" name="TextBox 63"/>
          <p:cNvSpPr txBox="1"/>
          <p:nvPr/>
        </p:nvSpPr>
        <p:spPr>
          <a:xfrm>
            <a:off x="7755150" y="1400343"/>
            <a:ext cx="453970" cy="276871"/>
          </a:xfrm>
          <a:prstGeom prst="rect">
            <a:avLst/>
          </a:prstGeom>
          <a:noFill/>
        </p:spPr>
        <p:txBody>
          <a:bodyPr wrap="none" rtlCol="0">
            <a:spAutoFit/>
          </a:bodyPr>
          <a:lstStyle/>
          <a:p>
            <a:pPr defTabSz="914232"/>
            <a:r>
              <a:rPr lang="en-US" altLang="zh-CN" sz="1199">
                <a:solidFill>
                  <a:prstClr val="black">
                    <a:lumMod val="85000"/>
                    <a:lumOff val="15000"/>
                  </a:prstClr>
                </a:solidFill>
                <a:latin typeface="微软雅黑" pitchFamily="34" charset="-122"/>
                <a:ea typeface="微软雅黑" pitchFamily="34" charset="-122"/>
              </a:rPr>
              <a:t>100</a:t>
            </a:r>
            <a:endParaRPr lang="zh-CN" altLang="en-US" sz="1199">
              <a:solidFill>
                <a:prstClr val="black">
                  <a:lumMod val="85000"/>
                  <a:lumOff val="15000"/>
                </a:prstClr>
              </a:solidFill>
              <a:latin typeface="微软雅黑" pitchFamily="34" charset="-122"/>
              <a:ea typeface="微软雅黑" pitchFamily="34" charset="-122"/>
            </a:endParaRPr>
          </a:p>
        </p:txBody>
      </p:sp>
      <p:sp>
        <p:nvSpPr>
          <p:cNvPr id="65" name="五边形 64"/>
          <p:cNvSpPr/>
          <p:nvPr/>
        </p:nvSpPr>
        <p:spPr>
          <a:xfrm flipH="1">
            <a:off x="1887858" y="2030460"/>
            <a:ext cx="2382464" cy="242874"/>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799">
              <a:solidFill>
                <a:prstClr val="white"/>
              </a:solidFill>
              <a:latin typeface="微软雅黑" pitchFamily="34" charset="-122"/>
              <a:ea typeface="微软雅黑" pitchFamily="34" charset="-122"/>
            </a:endParaRPr>
          </a:p>
        </p:txBody>
      </p:sp>
      <p:sp>
        <p:nvSpPr>
          <p:cNvPr id="66" name="五边形 65"/>
          <p:cNvSpPr/>
          <p:nvPr/>
        </p:nvSpPr>
        <p:spPr>
          <a:xfrm flipH="1">
            <a:off x="2805110" y="2444291"/>
            <a:ext cx="1465212" cy="242874"/>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799">
              <a:solidFill>
                <a:prstClr val="white"/>
              </a:solidFill>
              <a:latin typeface="微软雅黑" pitchFamily="34" charset="-122"/>
              <a:ea typeface="微软雅黑" pitchFamily="34" charset="-122"/>
            </a:endParaRPr>
          </a:p>
        </p:txBody>
      </p:sp>
      <p:sp>
        <p:nvSpPr>
          <p:cNvPr id="67" name="五边形 66"/>
          <p:cNvSpPr/>
          <p:nvPr/>
        </p:nvSpPr>
        <p:spPr>
          <a:xfrm flipH="1">
            <a:off x="2247711" y="2858121"/>
            <a:ext cx="2022612" cy="242874"/>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799">
              <a:solidFill>
                <a:prstClr val="white"/>
              </a:solidFill>
              <a:latin typeface="微软雅黑" pitchFamily="34" charset="-122"/>
              <a:ea typeface="微软雅黑" pitchFamily="34" charset="-122"/>
            </a:endParaRPr>
          </a:p>
        </p:txBody>
      </p:sp>
      <p:sp>
        <p:nvSpPr>
          <p:cNvPr id="68" name="五边形 67"/>
          <p:cNvSpPr/>
          <p:nvPr/>
        </p:nvSpPr>
        <p:spPr>
          <a:xfrm flipH="1">
            <a:off x="1054927" y="3271951"/>
            <a:ext cx="3215396" cy="242874"/>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799">
              <a:solidFill>
                <a:prstClr val="white"/>
              </a:solidFill>
              <a:latin typeface="微软雅黑" pitchFamily="34" charset="-122"/>
              <a:ea typeface="微软雅黑" pitchFamily="34" charset="-122"/>
            </a:endParaRPr>
          </a:p>
        </p:txBody>
      </p:sp>
      <p:sp>
        <p:nvSpPr>
          <p:cNvPr id="69" name="五边形 68"/>
          <p:cNvSpPr/>
          <p:nvPr/>
        </p:nvSpPr>
        <p:spPr>
          <a:xfrm flipH="1">
            <a:off x="1614850" y="3685781"/>
            <a:ext cx="2655473" cy="242874"/>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799">
              <a:solidFill>
                <a:prstClr val="white"/>
              </a:solidFill>
              <a:latin typeface="微软雅黑" pitchFamily="34" charset="-122"/>
              <a:ea typeface="微软雅黑" pitchFamily="34" charset="-122"/>
            </a:endParaRPr>
          </a:p>
        </p:txBody>
      </p:sp>
      <p:sp>
        <p:nvSpPr>
          <p:cNvPr id="70" name="五边形 69"/>
          <p:cNvSpPr/>
          <p:nvPr/>
        </p:nvSpPr>
        <p:spPr>
          <a:xfrm flipH="1">
            <a:off x="2471059" y="4099611"/>
            <a:ext cx="1799264" cy="242874"/>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799">
              <a:solidFill>
                <a:prstClr val="white"/>
              </a:solidFill>
              <a:latin typeface="微软雅黑" pitchFamily="34" charset="-122"/>
              <a:ea typeface="微软雅黑" pitchFamily="34" charset="-122"/>
            </a:endParaRPr>
          </a:p>
        </p:txBody>
      </p:sp>
      <p:sp>
        <p:nvSpPr>
          <p:cNvPr id="71" name="五边形 70"/>
          <p:cNvSpPr/>
          <p:nvPr/>
        </p:nvSpPr>
        <p:spPr>
          <a:xfrm flipH="1">
            <a:off x="3190764" y="4513796"/>
            <a:ext cx="1079559" cy="242874"/>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799">
              <a:solidFill>
                <a:prstClr val="white"/>
              </a:solidFill>
              <a:latin typeface="微软雅黑" pitchFamily="34" charset="-122"/>
              <a:ea typeface="微软雅黑" pitchFamily="34" charset="-122"/>
            </a:endParaRPr>
          </a:p>
        </p:txBody>
      </p:sp>
      <p:sp>
        <p:nvSpPr>
          <p:cNvPr id="72" name="TextBox 71"/>
          <p:cNvSpPr txBox="1"/>
          <p:nvPr/>
        </p:nvSpPr>
        <p:spPr>
          <a:xfrm>
            <a:off x="1148721" y="2028079"/>
            <a:ext cx="800219" cy="276871"/>
          </a:xfrm>
          <a:prstGeom prst="rect">
            <a:avLst/>
          </a:prstGeom>
          <a:noFill/>
        </p:spPr>
        <p:txBody>
          <a:bodyPr wrap="none" rtlCol="0">
            <a:spAutoFit/>
          </a:bodyPr>
          <a:lstStyle/>
          <a:p>
            <a:pPr defTabSz="914232"/>
            <a:r>
              <a:rPr lang="zh-CN" altLang="en-US" sz="1199" dirty="0">
                <a:solidFill>
                  <a:prstClr val="black">
                    <a:lumMod val="85000"/>
                    <a:lumOff val="15000"/>
                  </a:prstClr>
                </a:solidFill>
                <a:latin typeface="微软雅黑" pitchFamily="34" charset="-122"/>
                <a:ea typeface="微软雅黑" pitchFamily="34" charset="-122"/>
              </a:rPr>
              <a:t>输入文字</a:t>
            </a:r>
          </a:p>
        </p:txBody>
      </p:sp>
      <p:sp>
        <p:nvSpPr>
          <p:cNvPr id="73" name="TextBox 72"/>
          <p:cNvSpPr txBox="1"/>
          <p:nvPr/>
        </p:nvSpPr>
        <p:spPr>
          <a:xfrm>
            <a:off x="2048058" y="2442378"/>
            <a:ext cx="800219" cy="276871"/>
          </a:xfrm>
          <a:prstGeom prst="rect">
            <a:avLst/>
          </a:prstGeom>
          <a:noFill/>
        </p:spPr>
        <p:txBody>
          <a:bodyPr wrap="none" rtlCol="0">
            <a:spAutoFit/>
          </a:bodyPr>
          <a:lstStyle/>
          <a:p>
            <a:pPr defTabSz="914232"/>
            <a:r>
              <a:rPr lang="zh-CN" altLang="en-US" sz="1199" dirty="0">
                <a:solidFill>
                  <a:prstClr val="black">
                    <a:lumMod val="85000"/>
                    <a:lumOff val="15000"/>
                  </a:prstClr>
                </a:solidFill>
                <a:latin typeface="微软雅黑" pitchFamily="34" charset="-122"/>
                <a:ea typeface="微软雅黑" pitchFamily="34" charset="-122"/>
              </a:rPr>
              <a:t>输入文字</a:t>
            </a:r>
          </a:p>
        </p:txBody>
      </p:sp>
      <p:sp>
        <p:nvSpPr>
          <p:cNvPr id="74" name="TextBox 73"/>
          <p:cNvSpPr txBox="1"/>
          <p:nvPr/>
        </p:nvSpPr>
        <p:spPr>
          <a:xfrm>
            <a:off x="1511598" y="2855916"/>
            <a:ext cx="800219" cy="276871"/>
          </a:xfrm>
          <a:prstGeom prst="rect">
            <a:avLst/>
          </a:prstGeom>
          <a:noFill/>
        </p:spPr>
        <p:txBody>
          <a:bodyPr wrap="none" rtlCol="0">
            <a:spAutoFit/>
          </a:bodyPr>
          <a:lstStyle/>
          <a:p>
            <a:pPr defTabSz="914232"/>
            <a:r>
              <a:rPr lang="zh-CN" altLang="en-US" sz="1199" dirty="0">
                <a:solidFill>
                  <a:prstClr val="black">
                    <a:lumMod val="85000"/>
                    <a:lumOff val="15000"/>
                  </a:prstClr>
                </a:solidFill>
                <a:latin typeface="微软雅黑" pitchFamily="34" charset="-122"/>
                <a:ea typeface="微软雅黑" pitchFamily="34" charset="-122"/>
              </a:rPr>
              <a:t>输入文字</a:t>
            </a:r>
          </a:p>
        </p:txBody>
      </p:sp>
      <p:sp>
        <p:nvSpPr>
          <p:cNvPr id="75" name="TextBox 74"/>
          <p:cNvSpPr txBox="1"/>
          <p:nvPr/>
        </p:nvSpPr>
        <p:spPr>
          <a:xfrm>
            <a:off x="361725" y="3263489"/>
            <a:ext cx="800219" cy="276871"/>
          </a:xfrm>
          <a:prstGeom prst="rect">
            <a:avLst/>
          </a:prstGeom>
          <a:noFill/>
        </p:spPr>
        <p:txBody>
          <a:bodyPr wrap="none" rtlCol="0">
            <a:spAutoFit/>
          </a:bodyPr>
          <a:lstStyle/>
          <a:p>
            <a:pPr defTabSz="914232"/>
            <a:r>
              <a:rPr lang="zh-CN" altLang="en-US" sz="1199" dirty="0">
                <a:solidFill>
                  <a:prstClr val="black">
                    <a:lumMod val="85000"/>
                    <a:lumOff val="15000"/>
                  </a:prstClr>
                </a:solidFill>
                <a:latin typeface="微软雅黑" pitchFamily="34" charset="-122"/>
                <a:ea typeface="微软雅黑" pitchFamily="34" charset="-122"/>
              </a:rPr>
              <a:t>输入文字</a:t>
            </a:r>
          </a:p>
        </p:txBody>
      </p:sp>
      <p:sp>
        <p:nvSpPr>
          <p:cNvPr id="76" name="TextBox 75"/>
          <p:cNvSpPr txBox="1"/>
          <p:nvPr/>
        </p:nvSpPr>
        <p:spPr>
          <a:xfrm>
            <a:off x="925202" y="3683400"/>
            <a:ext cx="800219" cy="276871"/>
          </a:xfrm>
          <a:prstGeom prst="rect">
            <a:avLst/>
          </a:prstGeom>
          <a:noFill/>
        </p:spPr>
        <p:txBody>
          <a:bodyPr wrap="none" rtlCol="0">
            <a:spAutoFit/>
          </a:bodyPr>
          <a:lstStyle/>
          <a:p>
            <a:pPr defTabSz="914232"/>
            <a:r>
              <a:rPr lang="zh-CN" altLang="en-US" sz="1199" dirty="0">
                <a:solidFill>
                  <a:prstClr val="black">
                    <a:lumMod val="85000"/>
                    <a:lumOff val="15000"/>
                  </a:prstClr>
                </a:solidFill>
                <a:latin typeface="微软雅黑" pitchFamily="34" charset="-122"/>
                <a:ea typeface="微软雅黑" pitchFamily="34" charset="-122"/>
              </a:rPr>
              <a:t>输入文字</a:t>
            </a:r>
          </a:p>
        </p:txBody>
      </p:sp>
      <p:sp>
        <p:nvSpPr>
          <p:cNvPr id="77" name="TextBox 76"/>
          <p:cNvSpPr txBox="1"/>
          <p:nvPr/>
        </p:nvSpPr>
        <p:spPr>
          <a:xfrm>
            <a:off x="1712369" y="4097698"/>
            <a:ext cx="800219" cy="276871"/>
          </a:xfrm>
          <a:prstGeom prst="rect">
            <a:avLst/>
          </a:prstGeom>
          <a:noFill/>
        </p:spPr>
        <p:txBody>
          <a:bodyPr wrap="none" rtlCol="0">
            <a:spAutoFit/>
          </a:bodyPr>
          <a:lstStyle/>
          <a:p>
            <a:pPr defTabSz="914232"/>
            <a:r>
              <a:rPr lang="zh-CN" altLang="en-US" sz="1199" dirty="0">
                <a:solidFill>
                  <a:prstClr val="black">
                    <a:lumMod val="85000"/>
                    <a:lumOff val="15000"/>
                  </a:prstClr>
                </a:solidFill>
                <a:latin typeface="微软雅黑" pitchFamily="34" charset="-122"/>
                <a:ea typeface="微软雅黑" pitchFamily="34" charset="-122"/>
              </a:rPr>
              <a:t>输入文字</a:t>
            </a:r>
          </a:p>
        </p:txBody>
      </p:sp>
      <p:sp>
        <p:nvSpPr>
          <p:cNvPr id="78" name="TextBox 77"/>
          <p:cNvSpPr txBox="1"/>
          <p:nvPr/>
        </p:nvSpPr>
        <p:spPr>
          <a:xfrm>
            <a:off x="2426030" y="4511237"/>
            <a:ext cx="800219" cy="276871"/>
          </a:xfrm>
          <a:prstGeom prst="rect">
            <a:avLst/>
          </a:prstGeom>
          <a:noFill/>
        </p:spPr>
        <p:txBody>
          <a:bodyPr wrap="none" rtlCol="0">
            <a:spAutoFit/>
          </a:bodyPr>
          <a:lstStyle/>
          <a:p>
            <a:pPr defTabSz="914232"/>
            <a:r>
              <a:rPr lang="zh-CN" altLang="en-US" sz="1199" dirty="0">
                <a:solidFill>
                  <a:prstClr val="black">
                    <a:lumMod val="85000"/>
                    <a:lumOff val="15000"/>
                  </a:prstClr>
                </a:solidFill>
                <a:latin typeface="微软雅黑" pitchFamily="34" charset="-122"/>
                <a:ea typeface="微软雅黑" pitchFamily="34" charset="-122"/>
              </a:rPr>
              <a:t>输入文字</a:t>
            </a:r>
          </a:p>
        </p:txBody>
      </p:sp>
      <p:sp>
        <p:nvSpPr>
          <p:cNvPr id="79" name="五边形 78"/>
          <p:cNvSpPr/>
          <p:nvPr/>
        </p:nvSpPr>
        <p:spPr>
          <a:xfrm>
            <a:off x="4686627" y="2030460"/>
            <a:ext cx="1216062" cy="242874"/>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799">
              <a:solidFill>
                <a:prstClr val="white"/>
              </a:solidFill>
              <a:latin typeface="微软雅黑" pitchFamily="34" charset="-122"/>
              <a:ea typeface="微软雅黑" pitchFamily="34" charset="-122"/>
            </a:endParaRPr>
          </a:p>
        </p:txBody>
      </p:sp>
      <p:sp>
        <p:nvSpPr>
          <p:cNvPr id="80" name="五边形 79"/>
          <p:cNvSpPr/>
          <p:nvPr/>
        </p:nvSpPr>
        <p:spPr>
          <a:xfrm>
            <a:off x="4686627" y="2444291"/>
            <a:ext cx="2295619" cy="242874"/>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799">
              <a:solidFill>
                <a:prstClr val="white"/>
              </a:solidFill>
              <a:latin typeface="微软雅黑" pitchFamily="34" charset="-122"/>
              <a:ea typeface="微软雅黑" pitchFamily="34" charset="-122"/>
            </a:endParaRPr>
          </a:p>
        </p:txBody>
      </p:sp>
      <p:sp>
        <p:nvSpPr>
          <p:cNvPr id="81" name="五边形 80"/>
          <p:cNvSpPr/>
          <p:nvPr/>
        </p:nvSpPr>
        <p:spPr>
          <a:xfrm>
            <a:off x="4686627" y="2858121"/>
            <a:ext cx="1439409" cy="242874"/>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799">
              <a:solidFill>
                <a:prstClr val="white"/>
              </a:solidFill>
              <a:latin typeface="微软雅黑" pitchFamily="34" charset="-122"/>
              <a:ea typeface="微软雅黑" pitchFamily="34" charset="-122"/>
            </a:endParaRPr>
          </a:p>
        </p:txBody>
      </p:sp>
      <p:sp>
        <p:nvSpPr>
          <p:cNvPr id="82" name="五边形 81"/>
          <p:cNvSpPr/>
          <p:nvPr/>
        </p:nvSpPr>
        <p:spPr>
          <a:xfrm>
            <a:off x="4686627" y="3271951"/>
            <a:ext cx="3068523" cy="242874"/>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799">
              <a:solidFill>
                <a:prstClr val="white"/>
              </a:solidFill>
              <a:latin typeface="微软雅黑" pitchFamily="34" charset="-122"/>
              <a:ea typeface="微软雅黑" pitchFamily="34" charset="-122"/>
            </a:endParaRPr>
          </a:p>
        </p:txBody>
      </p:sp>
      <p:sp>
        <p:nvSpPr>
          <p:cNvPr id="83" name="五边形 82"/>
          <p:cNvSpPr/>
          <p:nvPr/>
        </p:nvSpPr>
        <p:spPr>
          <a:xfrm>
            <a:off x="4686628" y="3685781"/>
            <a:ext cx="2518966" cy="242874"/>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799">
              <a:solidFill>
                <a:prstClr val="white"/>
              </a:solidFill>
              <a:latin typeface="微软雅黑" pitchFamily="34" charset="-122"/>
              <a:ea typeface="微软雅黑" pitchFamily="34" charset="-122"/>
            </a:endParaRPr>
          </a:p>
        </p:txBody>
      </p:sp>
      <p:sp>
        <p:nvSpPr>
          <p:cNvPr id="84" name="五边形 83"/>
          <p:cNvSpPr/>
          <p:nvPr/>
        </p:nvSpPr>
        <p:spPr>
          <a:xfrm>
            <a:off x="4686628" y="4099611"/>
            <a:ext cx="2742314" cy="242874"/>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799">
              <a:solidFill>
                <a:prstClr val="white"/>
              </a:solidFill>
              <a:latin typeface="微软雅黑" pitchFamily="34" charset="-122"/>
              <a:ea typeface="微软雅黑" pitchFamily="34" charset="-122"/>
            </a:endParaRPr>
          </a:p>
        </p:txBody>
      </p:sp>
      <p:sp>
        <p:nvSpPr>
          <p:cNvPr id="85" name="五边形 84"/>
          <p:cNvSpPr/>
          <p:nvPr/>
        </p:nvSpPr>
        <p:spPr>
          <a:xfrm>
            <a:off x="4686627" y="4513796"/>
            <a:ext cx="2159114" cy="242874"/>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799">
              <a:solidFill>
                <a:prstClr val="white"/>
              </a:solidFill>
              <a:latin typeface="微软雅黑" pitchFamily="34" charset="-122"/>
              <a:ea typeface="微软雅黑" pitchFamily="34" charset="-122"/>
            </a:endParaRPr>
          </a:p>
        </p:txBody>
      </p:sp>
      <p:sp>
        <p:nvSpPr>
          <p:cNvPr id="86" name="TextBox 85"/>
          <p:cNvSpPr txBox="1"/>
          <p:nvPr/>
        </p:nvSpPr>
        <p:spPr>
          <a:xfrm>
            <a:off x="5949031" y="2028079"/>
            <a:ext cx="800219" cy="276871"/>
          </a:xfrm>
          <a:prstGeom prst="rect">
            <a:avLst/>
          </a:prstGeom>
          <a:noFill/>
        </p:spPr>
        <p:txBody>
          <a:bodyPr wrap="none" rtlCol="0">
            <a:spAutoFit/>
          </a:bodyPr>
          <a:lstStyle/>
          <a:p>
            <a:pPr defTabSz="914232"/>
            <a:r>
              <a:rPr lang="zh-CN" altLang="en-US" sz="1199" dirty="0">
                <a:solidFill>
                  <a:prstClr val="black">
                    <a:lumMod val="85000"/>
                    <a:lumOff val="15000"/>
                  </a:prstClr>
                </a:solidFill>
                <a:latin typeface="微软雅黑" pitchFamily="34" charset="-122"/>
                <a:ea typeface="微软雅黑" pitchFamily="34" charset="-122"/>
              </a:rPr>
              <a:t>输入文字</a:t>
            </a:r>
          </a:p>
        </p:txBody>
      </p:sp>
      <p:sp>
        <p:nvSpPr>
          <p:cNvPr id="87" name="TextBox 86"/>
          <p:cNvSpPr txBox="1"/>
          <p:nvPr/>
        </p:nvSpPr>
        <p:spPr>
          <a:xfrm>
            <a:off x="7039667" y="2450840"/>
            <a:ext cx="453970" cy="253787"/>
          </a:xfrm>
          <a:prstGeom prst="rect">
            <a:avLst/>
          </a:prstGeom>
          <a:noFill/>
        </p:spPr>
        <p:txBody>
          <a:bodyPr wrap="none" rtlCol="0">
            <a:spAutoFit/>
          </a:bodyPr>
          <a:lstStyle/>
          <a:p>
            <a:pPr defTabSz="914232"/>
            <a:r>
              <a:rPr lang="zh-CN" altLang="en-US" sz="1049">
                <a:solidFill>
                  <a:prstClr val="black">
                    <a:lumMod val="85000"/>
                    <a:lumOff val="15000"/>
                  </a:prstClr>
                </a:solidFill>
                <a:latin typeface="微软雅黑" pitchFamily="34" charset="-122"/>
                <a:ea typeface="微软雅黑" pitchFamily="34" charset="-122"/>
              </a:rPr>
              <a:t>文字</a:t>
            </a:r>
          </a:p>
        </p:txBody>
      </p:sp>
      <p:sp>
        <p:nvSpPr>
          <p:cNvPr id="88" name="TextBox 87"/>
          <p:cNvSpPr txBox="1"/>
          <p:nvPr/>
        </p:nvSpPr>
        <p:spPr>
          <a:xfrm>
            <a:off x="6159096" y="2855916"/>
            <a:ext cx="800219" cy="276871"/>
          </a:xfrm>
          <a:prstGeom prst="rect">
            <a:avLst/>
          </a:prstGeom>
          <a:noFill/>
        </p:spPr>
        <p:txBody>
          <a:bodyPr wrap="none" rtlCol="0">
            <a:spAutoFit/>
          </a:bodyPr>
          <a:lstStyle/>
          <a:p>
            <a:pPr defTabSz="914232"/>
            <a:r>
              <a:rPr lang="zh-CN" altLang="en-US" sz="1199" dirty="0">
                <a:solidFill>
                  <a:prstClr val="black">
                    <a:lumMod val="85000"/>
                    <a:lumOff val="15000"/>
                  </a:prstClr>
                </a:solidFill>
                <a:latin typeface="微软雅黑" pitchFamily="34" charset="-122"/>
                <a:ea typeface="微软雅黑" pitchFamily="34" charset="-122"/>
              </a:rPr>
              <a:t>输入文字</a:t>
            </a:r>
          </a:p>
        </p:txBody>
      </p:sp>
      <p:sp>
        <p:nvSpPr>
          <p:cNvPr id="89" name="TextBox 88"/>
          <p:cNvSpPr txBox="1"/>
          <p:nvPr/>
        </p:nvSpPr>
        <p:spPr>
          <a:xfrm>
            <a:off x="7738226" y="3263489"/>
            <a:ext cx="800219" cy="276871"/>
          </a:xfrm>
          <a:prstGeom prst="rect">
            <a:avLst/>
          </a:prstGeom>
          <a:noFill/>
        </p:spPr>
        <p:txBody>
          <a:bodyPr wrap="none" rtlCol="0">
            <a:spAutoFit/>
          </a:bodyPr>
          <a:lstStyle/>
          <a:p>
            <a:pPr defTabSz="914232"/>
            <a:r>
              <a:rPr lang="zh-CN" altLang="en-US" sz="1199" dirty="0">
                <a:solidFill>
                  <a:prstClr val="black">
                    <a:lumMod val="85000"/>
                    <a:lumOff val="15000"/>
                  </a:prstClr>
                </a:solidFill>
                <a:latin typeface="微软雅黑" pitchFamily="34" charset="-122"/>
                <a:ea typeface="微软雅黑" pitchFamily="34" charset="-122"/>
              </a:rPr>
              <a:t>输入文字</a:t>
            </a:r>
          </a:p>
        </p:txBody>
      </p:sp>
      <p:sp>
        <p:nvSpPr>
          <p:cNvPr id="90" name="TextBox 89"/>
          <p:cNvSpPr txBox="1"/>
          <p:nvPr/>
        </p:nvSpPr>
        <p:spPr>
          <a:xfrm>
            <a:off x="7243767" y="3683400"/>
            <a:ext cx="800219" cy="276871"/>
          </a:xfrm>
          <a:prstGeom prst="rect">
            <a:avLst/>
          </a:prstGeom>
          <a:noFill/>
        </p:spPr>
        <p:txBody>
          <a:bodyPr wrap="none" rtlCol="0">
            <a:spAutoFit/>
          </a:bodyPr>
          <a:lstStyle/>
          <a:p>
            <a:pPr defTabSz="914232"/>
            <a:r>
              <a:rPr lang="zh-CN" altLang="en-US" sz="1199" dirty="0">
                <a:solidFill>
                  <a:prstClr val="black">
                    <a:lumMod val="85000"/>
                    <a:lumOff val="15000"/>
                  </a:prstClr>
                </a:solidFill>
                <a:latin typeface="微软雅黑" pitchFamily="34" charset="-122"/>
                <a:ea typeface="微软雅黑" pitchFamily="34" charset="-122"/>
              </a:rPr>
              <a:t>输入文字</a:t>
            </a:r>
          </a:p>
        </p:txBody>
      </p:sp>
      <p:sp>
        <p:nvSpPr>
          <p:cNvPr id="91" name="TextBox 90"/>
          <p:cNvSpPr txBox="1"/>
          <p:nvPr/>
        </p:nvSpPr>
        <p:spPr>
          <a:xfrm>
            <a:off x="7442542" y="4097698"/>
            <a:ext cx="800219" cy="276871"/>
          </a:xfrm>
          <a:prstGeom prst="rect">
            <a:avLst/>
          </a:prstGeom>
          <a:noFill/>
        </p:spPr>
        <p:txBody>
          <a:bodyPr wrap="none" rtlCol="0">
            <a:spAutoFit/>
          </a:bodyPr>
          <a:lstStyle/>
          <a:p>
            <a:pPr defTabSz="914232"/>
            <a:r>
              <a:rPr lang="zh-CN" altLang="en-US" sz="1199" dirty="0">
                <a:solidFill>
                  <a:prstClr val="black">
                    <a:lumMod val="85000"/>
                    <a:lumOff val="15000"/>
                  </a:prstClr>
                </a:solidFill>
                <a:latin typeface="微软雅黑" pitchFamily="34" charset="-122"/>
                <a:ea typeface="微软雅黑" pitchFamily="34" charset="-122"/>
              </a:rPr>
              <a:t>输入文字</a:t>
            </a:r>
          </a:p>
        </p:txBody>
      </p:sp>
      <p:sp>
        <p:nvSpPr>
          <p:cNvPr id="92" name="TextBox 91"/>
          <p:cNvSpPr txBox="1"/>
          <p:nvPr/>
        </p:nvSpPr>
        <p:spPr>
          <a:xfrm>
            <a:off x="6917582" y="4511237"/>
            <a:ext cx="800219" cy="276871"/>
          </a:xfrm>
          <a:prstGeom prst="rect">
            <a:avLst/>
          </a:prstGeom>
          <a:noFill/>
        </p:spPr>
        <p:txBody>
          <a:bodyPr wrap="none" rtlCol="0">
            <a:spAutoFit/>
          </a:bodyPr>
          <a:lstStyle/>
          <a:p>
            <a:pPr defTabSz="914232"/>
            <a:r>
              <a:rPr lang="zh-CN" altLang="en-US" sz="1199" dirty="0">
                <a:solidFill>
                  <a:prstClr val="black">
                    <a:lumMod val="85000"/>
                    <a:lumOff val="15000"/>
                  </a:prstClr>
                </a:solidFill>
                <a:latin typeface="微软雅黑" pitchFamily="34" charset="-122"/>
                <a:ea typeface="微软雅黑" pitchFamily="34" charset="-122"/>
              </a:rPr>
              <a:t>输入文字</a:t>
            </a:r>
          </a:p>
        </p:txBody>
      </p:sp>
      <p:sp>
        <p:nvSpPr>
          <p:cNvPr id="93" name="TextBox 92"/>
          <p:cNvSpPr txBox="1"/>
          <p:nvPr/>
        </p:nvSpPr>
        <p:spPr>
          <a:xfrm>
            <a:off x="4341369" y="2001934"/>
            <a:ext cx="319318" cy="323037"/>
          </a:xfrm>
          <a:prstGeom prst="rect">
            <a:avLst/>
          </a:prstGeom>
          <a:noFill/>
        </p:spPr>
        <p:txBody>
          <a:bodyPr wrap="none" rtlCol="0">
            <a:spAutoFit/>
          </a:bodyPr>
          <a:lstStyle/>
          <a:p>
            <a:pPr defTabSz="914232"/>
            <a:r>
              <a:rPr lang="en-US" altLang="zh-CN" sz="1499">
                <a:solidFill>
                  <a:prstClr val="black">
                    <a:lumMod val="85000"/>
                    <a:lumOff val="15000"/>
                  </a:prstClr>
                </a:solidFill>
                <a:latin typeface="微软雅黑" pitchFamily="34" charset="-122"/>
                <a:ea typeface="微软雅黑" pitchFamily="34" charset="-122"/>
              </a:rPr>
              <a:t>A</a:t>
            </a:r>
            <a:endParaRPr lang="zh-CN" altLang="en-US" sz="1499">
              <a:solidFill>
                <a:prstClr val="black">
                  <a:lumMod val="85000"/>
                  <a:lumOff val="15000"/>
                </a:prstClr>
              </a:solidFill>
              <a:latin typeface="微软雅黑" pitchFamily="34" charset="-122"/>
              <a:ea typeface="微软雅黑" pitchFamily="34" charset="-122"/>
            </a:endParaRPr>
          </a:p>
        </p:txBody>
      </p:sp>
      <p:sp>
        <p:nvSpPr>
          <p:cNvPr id="94" name="TextBox 93"/>
          <p:cNvSpPr txBox="1"/>
          <p:nvPr/>
        </p:nvSpPr>
        <p:spPr>
          <a:xfrm>
            <a:off x="4341369" y="2415765"/>
            <a:ext cx="304892" cy="323037"/>
          </a:xfrm>
          <a:prstGeom prst="rect">
            <a:avLst/>
          </a:prstGeom>
          <a:noFill/>
        </p:spPr>
        <p:txBody>
          <a:bodyPr wrap="none" rtlCol="0">
            <a:spAutoFit/>
          </a:bodyPr>
          <a:lstStyle/>
          <a:p>
            <a:pPr defTabSz="914232"/>
            <a:r>
              <a:rPr lang="en-US" altLang="zh-CN" sz="1499">
                <a:solidFill>
                  <a:prstClr val="black">
                    <a:lumMod val="85000"/>
                    <a:lumOff val="15000"/>
                  </a:prstClr>
                </a:solidFill>
                <a:latin typeface="微软雅黑" pitchFamily="34" charset="-122"/>
                <a:ea typeface="微软雅黑" pitchFamily="34" charset="-122"/>
              </a:rPr>
              <a:t>B</a:t>
            </a:r>
            <a:endParaRPr lang="zh-CN" altLang="en-US" sz="1499">
              <a:solidFill>
                <a:prstClr val="black">
                  <a:lumMod val="85000"/>
                  <a:lumOff val="15000"/>
                </a:prstClr>
              </a:solidFill>
              <a:latin typeface="微软雅黑" pitchFamily="34" charset="-122"/>
              <a:ea typeface="微软雅黑" pitchFamily="34" charset="-122"/>
            </a:endParaRPr>
          </a:p>
        </p:txBody>
      </p:sp>
      <p:sp>
        <p:nvSpPr>
          <p:cNvPr id="95" name="TextBox 94"/>
          <p:cNvSpPr txBox="1"/>
          <p:nvPr/>
        </p:nvSpPr>
        <p:spPr>
          <a:xfrm>
            <a:off x="4341369" y="2829595"/>
            <a:ext cx="312906" cy="323037"/>
          </a:xfrm>
          <a:prstGeom prst="rect">
            <a:avLst/>
          </a:prstGeom>
          <a:noFill/>
        </p:spPr>
        <p:txBody>
          <a:bodyPr wrap="none" rtlCol="0">
            <a:spAutoFit/>
          </a:bodyPr>
          <a:lstStyle/>
          <a:p>
            <a:pPr defTabSz="914232"/>
            <a:r>
              <a:rPr lang="en-US" altLang="zh-CN" sz="1499">
                <a:solidFill>
                  <a:prstClr val="black">
                    <a:lumMod val="85000"/>
                    <a:lumOff val="15000"/>
                  </a:prstClr>
                </a:solidFill>
                <a:latin typeface="微软雅黑" pitchFamily="34" charset="-122"/>
                <a:ea typeface="微软雅黑" pitchFamily="34" charset="-122"/>
              </a:rPr>
              <a:t>C</a:t>
            </a:r>
            <a:endParaRPr lang="zh-CN" altLang="en-US" sz="1499">
              <a:solidFill>
                <a:prstClr val="black">
                  <a:lumMod val="85000"/>
                  <a:lumOff val="15000"/>
                </a:prstClr>
              </a:solidFill>
              <a:latin typeface="微软雅黑" pitchFamily="34" charset="-122"/>
              <a:ea typeface="微软雅黑" pitchFamily="34" charset="-122"/>
            </a:endParaRPr>
          </a:p>
        </p:txBody>
      </p:sp>
      <p:sp>
        <p:nvSpPr>
          <p:cNvPr id="96" name="TextBox 95"/>
          <p:cNvSpPr txBox="1"/>
          <p:nvPr/>
        </p:nvSpPr>
        <p:spPr>
          <a:xfrm>
            <a:off x="4341369" y="3243425"/>
            <a:ext cx="330540" cy="323037"/>
          </a:xfrm>
          <a:prstGeom prst="rect">
            <a:avLst/>
          </a:prstGeom>
          <a:noFill/>
        </p:spPr>
        <p:txBody>
          <a:bodyPr wrap="none" rtlCol="0">
            <a:spAutoFit/>
          </a:bodyPr>
          <a:lstStyle/>
          <a:p>
            <a:pPr defTabSz="914232"/>
            <a:r>
              <a:rPr lang="en-US" altLang="zh-CN" sz="1499">
                <a:solidFill>
                  <a:prstClr val="black">
                    <a:lumMod val="85000"/>
                    <a:lumOff val="15000"/>
                  </a:prstClr>
                </a:solidFill>
                <a:latin typeface="微软雅黑" pitchFamily="34" charset="-122"/>
                <a:ea typeface="微软雅黑" pitchFamily="34" charset="-122"/>
              </a:rPr>
              <a:t>D</a:t>
            </a:r>
            <a:endParaRPr lang="zh-CN" altLang="en-US" sz="1499">
              <a:solidFill>
                <a:prstClr val="black">
                  <a:lumMod val="85000"/>
                  <a:lumOff val="15000"/>
                </a:prstClr>
              </a:solidFill>
              <a:latin typeface="微软雅黑" pitchFamily="34" charset="-122"/>
              <a:ea typeface="微软雅黑" pitchFamily="34" charset="-122"/>
            </a:endParaRPr>
          </a:p>
        </p:txBody>
      </p:sp>
      <p:sp>
        <p:nvSpPr>
          <p:cNvPr id="97" name="TextBox 96"/>
          <p:cNvSpPr txBox="1"/>
          <p:nvPr/>
        </p:nvSpPr>
        <p:spPr>
          <a:xfrm>
            <a:off x="4341369" y="3657255"/>
            <a:ext cx="290464" cy="323037"/>
          </a:xfrm>
          <a:prstGeom prst="rect">
            <a:avLst/>
          </a:prstGeom>
          <a:noFill/>
        </p:spPr>
        <p:txBody>
          <a:bodyPr wrap="none" rtlCol="0">
            <a:spAutoFit/>
          </a:bodyPr>
          <a:lstStyle/>
          <a:p>
            <a:pPr defTabSz="914232"/>
            <a:r>
              <a:rPr lang="en-US" altLang="zh-CN" sz="1499">
                <a:solidFill>
                  <a:prstClr val="black">
                    <a:lumMod val="85000"/>
                    <a:lumOff val="15000"/>
                  </a:prstClr>
                </a:solidFill>
                <a:latin typeface="微软雅黑" pitchFamily="34" charset="-122"/>
                <a:ea typeface="微软雅黑" pitchFamily="34" charset="-122"/>
              </a:rPr>
              <a:t>E</a:t>
            </a:r>
            <a:endParaRPr lang="zh-CN" altLang="en-US" sz="1499">
              <a:solidFill>
                <a:prstClr val="black">
                  <a:lumMod val="85000"/>
                  <a:lumOff val="15000"/>
                </a:prstClr>
              </a:solidFill>
              <a:latin typeface="微软雅黑" pitchFamily="34" charset="-122"/>
              <a:ea typeface="微软雅黑" pitchFamily="34" charset="-122"/>
            </a:endParaRPr>
          </a:p>
        </p:txBody>
      </p:sp>
      <p:sp>
        <p:nvSpPr>
          <p:cNvPr id="98" name="TextBox 97"/>
          <p:cNvSpPr txBox="1"/>
          <p:nvPr/>
        </p:nvSpPr>
        <p:spPr>
          <a:xfrm>
            <a:off x="4341369" y="4071086"/>
            <a:ext cx="287258" cy="323037"/>
          </a:xfrm>
          <a:prstGeom prst="rect">
            <a:avLst/>
          </a:prstGeom>
          <a:noFill/>
        </p:spPr>
        <p:txBody>
          <a:bodyPr wrap="none" rtlCol="0">
            <a:spAutoFit/>
          </a:bodyPr>
          <a:lstStyle/>
          <a:p>
            <a:pPr defTabSz="914232"/>
            <a:r>
              <a:rPr lang="en-US" altLang="zh-CN" sz="1499">
                <a:solidFill>
                  <a:prstClr val="black">
                    <a:lumMod val="85000"/>
                    <a:lumOff val="15000"/>
                  </a:prstClr>
                </a:solidFill>
                <a:latin typeface="微软雅黑" pitchFamily="34" charset="-122"/>
                <a:ea typeface="微软雅黑" pitchFamily="34" charset="-122"/>
              </a:rPr>
              <a:t>F</a:t>
            </a:r>
            <a:endParaRPr lang="zh-CN" altLang="en-US" sz="1499">
              <a:solidFill>
                <a:prstClr val="black">
                  <a:lumMod val="85000"/>
                  <a:lumOff val="15000"/>
                </a:prstClr>
              </a:solidFill>
              <a:latin typeface="微软雅黑" pitchFamily="34" charset="-122"/>
              <a:ea typeface="微软雅黑" pitchFamily="34" charset="-122"/>
            </a:endParaRPr>
          </a:p>
        </p:txBody>
      </p:sp>
      <p:sp>
        <p:nvSpPr>
          <p:cNvPr id="99" name="TextBox 98"/>
          <p:cNvSpPr txBox="1"/>
          <p:nvPr/>
        </p:nvSpPr>
        <p:spPr>
          <a:xfrm>
            <a:off x="4341369" y="4484917"/>
            <a:ext cx="327334" cy="323037"/>
          </a:xfrm>
          <a:prstGeom prst="rect">
            <a:avLst/>
          </a:prstGeom>
          <a:noFill/>
        </p:spPr>
        <p:txBody>
          <a:bodyPr wrap="none" rtlCol="0">
            <a:spAutoFit/>
          </a:bodyPr>
          <a:lstStyle/>
          <a:p>
            <a:pPr defTabSz="914232"/>
            <a:r>
              <a:rPr lang="en-US" altLang="zh-CN" sz="1499">
                <a:solidFill>
                  <a:prstClr val="black">
                    <a:lumMod val="85000"/>
                    <a:lumOff val="15000"/>
                  </a:prstClr>
                </a:solidFill>
                <a:latin typeface="微软雅黑" pitchFamily="34" charset="-122"/>
                <a:ea typeface="微软雅黑" pitchFamily="34" charset="-122"/>
              </a:rPr>
              <a:t>G</a:t>
            </a:r>
            <a:endParaRPr lang="zh-CN" altLang="en-US" sz="1499">
              <a:solidFill>
                <a:prstClr val="black">
                  <a:lumMod val="85000"/>
                  <a:lumOff val="15000"/>
                </a:prstClr>
              </a:solidFill>
              <a:latin typeface="微软雅黑" pitchFamily="34" charset="-122"/>
              <a:ea typeface="微软雅黑" pitchFamily="34" charset="-122"/>
            </a:endParaRPr>
          </a:p>
        </p:txBody>
      </p:sp>
      <p:sp>
        <p:nvSpPr>
          <p:cNvPr id="100" name="矩形 99"/>
          <p:cNvSpPr/>
          <p:nvPr/>
        </p:nvSpPr>
        <p:spPr>
          <a:xfrm>
            <a:off x="3114597" y="790480"/>
            <a:ext cx="2880301" cy="3475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r>
              <a:rPr lang="zh-CN" altLang="en-US" sz="1799" dirty="0">
                <a:solidFill>
                  <a:prstClr val="white"/>
                </a:solidFill>
                <a:latin typeface="微软雅黑" pitchFamily="34" charset="-122"/>
                <a:ea typeface="微软雅黑" pitchFamily="34" charset="-122"/>
              </a:rPr>
              <a:t>点击添加小标题</a:t>
            </a:r>
          </a:p>
        </p:txBody>
      </p:sp>
      <p:sp>
        <p:nvSpPr>
          <p:cNvPr id="101" name="文本框 2"/>
          <p:cNvSpPr txBox="1"/>
          <p:nvPr/>
        </p:nvSpPr>
        <p:spPr>
          <a:xfrm>
            <a:off x="1261175"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3858787838"/>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1"/>
                                        </p:tgtEl>
                                        <p:attrNameLst>
                                          <p:attrName>style.visibility</p:attrName>
                                        </p:attrNameLst>
                                      </p:cBhvr>
                                      <p:to>
                                        <p:strVal val="visible"/>
                                      </p:to>
                                    </p:set>
                                    <p:anim calcmode="lin" valueType="num">
                                      <p:cBhvr>
                                        <p:cTn id="7" dur="500" fill="hold"/>
                                        <p:tgtEl>
                                          <p:spTgt spid="10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1"/>
                                        </p:tgtEl>
                                        <p:attrNameLst>
                                          <p:attrName>ppt_y</p:attrName>
                                        </p:attrNameLst>
                                      </p:cBhvr>
                                      <p:tavLst>
                                        <p:tav tm="0">
                                          <p:val>
                                            <p:strVal val="#ppt_y"/>
                                          </p:val>
                                        </p:tav>
                                        <p:tav tm="100000">
                                          <p:val>
                                            <p:strVal val="#ppt_y"/>
                                          </p:val>
                                        </p:tav>
                                      </p:tavLst>
                                    </p:anim>
                                    <p:anim calcmode="lin" valueType="num">
                                      <p:cBhvr>
                                        <p:cTn id="9" dur="500" fill="hold"/>
                                        <p:tgtEl>
                                          <p:spTgt spid="10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1"/>
                                        </p:tgtEl>
                                      </p:cBhvr>
                                    </p:animEffect>
                                  </p:childTnLst>
                                </p:cTn>
                              </p:par>
                            </p:childTnLst>
                          </p:cTn>
                        </p:par>
                        <p:par>
                          <p:cTn id="12" fill="hold">
                            <p:stCondLst>
                              <p:cond delay="450"/>
                            </p:stCondLst>
                            <p:childTnLst>
                              <p:par>
                                <p:cTn id="13" presetID="16" presetClass="entr" presetSubtype="37" fill="hold" grpId="0" nodeType="afterEffect">
                                  <p:stCondLst>
                                    <p:cond delay="0"/>
                                  </p:stCondLst>
                                  <p:childTnLst>
                                    <p:set>
                                      <p:cBhvr>
                                        <p:cTn id="14" dur="1" fill="hold">
                                          <p:stCondLst>
                                            <p:cond delay="0"/>
                                          </p:stCondLst>
                                        </p:cTn>
                                        <p:tgtEl>
                                          <p:spTgt spid="100"/>
                                        </p:tgtEl>
                                        <p:attrNameLst>
                                          <p:attrName>style.visibility</p:attrName>
                                        </p:attrNameLst>
                                      </p:cBhvr>
                                      <p:to>
                                        <p:strVal val="visible"/>
                                      </p:to>
                                    </p:set>
                                    <p:animEffect transition="in" filter="barn(outVertical)">
                                      <p:cBhvr>
                                        <p:cTn id="15" dur="500"/>
                                        <p:tgtEl>
                                          <p:spTgt spid="100"/>
                                        </p:tgtEl>
                                      </p:cBhvr>
                                    </p:animEffect>
                                  </p:childTnLst>
                                </p:cTn>
                              </p:par>
                            </p:childTnLst>
                          </p:cTn>
                        </p:par>
                        <p:par>
                          <p:cTn id="16" fill="hold">
                            <p:stCondLst>
                              <p:cond delay="95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1000"/>
                                        <p:tgtEl>
                                          <p:spTgt spid="33"/>
                                        </p:tgtEl>
                                      </p:cBhvr>
                                    </p:animEffect>
                                    <p:anim calcmode="lin" valueType="num">
                                      <p:cBhvr>
                                        <p:cTn id="25" dur="1000" fill="hold"/>
                                        <p:tgtEl>
                                          <p:spTgt spid="33"/>
                                        </p:tgtEl>
                                        <p:attrNameLst>
                                          <p:attrName>ppt_x</p:attrName>
                                        </p:attrNameLst>
                                      </p:cBhvr>
                                      <p:tavLst>
                                        <p:tav tm="0">
                                          <p:val>
                                            <p:strVal val="#ppt_x"/>
                                          </p:val>
                                        </p:tav>
                                        <p:tav tm="100000">
                                          <p:val>
                                            <p:strVal val="#ppt_x"/>
                                          </p:val>
                                        </p:tav>
                                      </p:tavLst>
                                    </p:anim>
                                    <p:anim calcmode="lin" valueType="num">
                                      <p:cBhvr>
                                        <p:cTn id="26" dur="1000" fill="hold"/>
                                        <p:tgtEl>
                                          <p:spTgt spid="33"/>
                                        </p:tgtEl>
                                        <p:attrNameLst>
                                          <p:attrName>ppt_y</p:attrName>
                                        </p:attrNameLst>
                                      </p:cBhvr>
                                      <p:tavLst>
                                        <p:tav tm="0">
                                          <p:val>
                                            <p:strVal val="#ppt_y+.1"/>
                                          </p:val>
                                        </p:tav>
                                        <p:tav tm="100000">
                                          <p:val>
                                            <p:strVal val="#ppt_y"/>
                                          </p:val>
                                        </p:tav>
                                      </p:tavLst>
                                    </p:anim>
                                  </p:childTnLst>
                                </p:cTn>
                              </p:par>
                            </p:childTnLst>
                          </p:cTn>
                        </p:par>
                        <p:par>
                          <p:cTn id="27" fill="hold">
                            <p:stCondLst>
                              <p:cond delay="1950"/>
                            </p:stCondLst>
                            <p:childTnLst>
                              <p:par>
                                <p:cTn id="28" presetID="47"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1000"/>
                                        <p:tgtEl>
                                          <p:spTgt spid="45"/>
                                        </p:tgtEl>
                                      </p:cBhvr>
                                    </p:animEffect>
                                    <p:anim calcmode="lin" valueType="num">
                                      <p:cBhvr>
                                        <p:cTn id="31" dur="1000" fill="hold"/>
                                        <p:tgtEl>
                                          <p:spTgt spid="45"/>
                                        </p:tgtEl>
                                        <p:attrNameLst>
                                          <p:attrName>ppt_x</p:attrName>
                                        </p:attrNameLst>
                                      </p:cBhvr>
                                      <p:tavLst>
                                        <p:tav tm="0">
                                          <p:val>
                                            <p:strVal val="#ppt_x"/>
                                          </p:val>
                                        </p:tav>
                                        <p:tav tm="100000">
                                          <p:val>
                                            <p:strVal val="#ppt_x"/>
                                          </p:val>
                                        </p:tav>
                                      </p:tavLst>
                                    </p:anim>
                                    <p:anim calcmode="lin" valueType="num">
                                      <p:cBhvr>
                                        <p:cTn id="32" dur="1000" fill="hold"/>
                                        <p:tgtEl>
                                          <p:spTgt spid="45"/>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10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1000"/>
                                        <p:tgtEl>
                                          <p:spTgt spid="46"/>
                                        </p:tgtEl>
                                      </p:cBhvr>
                                    </p:animEffect>
                                    <p:anim calcmode="lin" valueType="num">
                                      <p:cBhvr>
                                        <p:cTn id="36" dur="1000" fill="hold"/>
                                        <p:tgtEl>
                                          <p:spTgt spid="46"/>
                                        </p:tgtEl>
                                        <p:attrNameLst>
                                          <p:attrName>ppt_x</p:attrName>
                                        </p:attrNameLst>
                                      </p:cBhvr>
                                      <p:tavLst>
                                        <p:tav tm="0">
                                          <p:val>
                                            <p:strVal val="#ppt_x"/>
                                          </p:val>
                                        </p:tav>
                                        <p:tav tm="100000">
                                          <p:val>
                                            <p:strVal val="#ppt_x"/>
                                          </p:val>
                                        </p:tav>
                                      </p:tavLst>
                                    </p:anim>
                                    <p:anim calcmode="lin" valueType="num">
                                      <p:cBhvr>
                                        <p:cTn id="37" dur="1000" fill="hold"/>
                                        <p:tgtEl>
                                          <p:spTgt spid="46"/>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20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1000"/>
                                        <p:tgtEl>
                                          <p:spTgt spid="47"/>
                                        </p:tgtEl>
                                      </p:cBhvr>
                                    </p:animEffect>
                                    <p:anim calcmode="lin" valueType="num">
                                      <p:cBhvr>
                                        <p:cTn id="41" dur="1000" fill="hold"/>
                                        <p:tgtEl>
                                          <p:spTgt spid="47"/>
                                        </p:tgtEl>
                                        <p:attrNameLst>
                                          <p:attrName>ppt_x</p:attrName>
                                        </p:attrNameLst>
                                      </p:cBhvr>
                                      <p:tavLst>
                                        <p:tav tm="0">
                                          <p:val>
                                            <p:strVal val="#ppt_x"/>
                                          </p:val>
                                        </p:tav>
                                        <p:tav tm="100000">
                                          <p:val>
                                            <p:strVal val="#ppt_x"/>
                                          </p:val>
                                        </p:tav>
                                      </p:tavLst>
                                    </p:anim>
                                    <p:anim calcmode="lin" valueType="num">
                                      <p:cBhvr>
                                        <p:cTn id="42" dur="1000" fill="hold"/>
                                        <p:tgtEl>
                                          <p:spTgt spid="47"/>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30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1000"/>
                                        <p:tgtEl>
                                          <p:spTgt spid="48"/>
                                        </p:tgtEl>
                                      </p:cBhvr>
                                    </p:animEffect>
                                    <p:anim calcmode="lin" valueType="num">
                                      <p:cBhvr>
                                        <p:cTn id="46" dur="1000" fill="hold"/>
                                        <p:tgtEl>
                                          <p:spTgt spid="48"/>
                                        </p:tgtEl>
                                        <p:attrNameLst>
                                          <p:attrName>ppt_x</p:attrName>
                                        </p:attrNameLst>
                                      </p:cBhvr>
                                      <p:tavLst>
                                        <p:tav tm="0">
                                          <p:val>
                                            <p:strVal val="#ppt_x"/>
                                          </p:val>
                                        </p:tav>
                                        <p:tav tm="100000">
                                          <p:val>
                                            <p:strVal val="#ppt_x"/>
                                          </p:val>
                                        </p:tav>
                                      </p:tavLst>
                                    </p:anim>
                                    <p:anim calcmode="lin" valueType="num">
                                      <p:cBhvr>
                                        <p:cTn id="47" dur="1000" fill="hold"/>
                                        <p:tgtEl>
                                          <p:spTgt spid="48"/>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40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1000"/>
                                        <p:tgtEl>
                                          <p:spTgt spid="49"/>
                                        </p:tgtEl>
                                      </p:cBhvr>
                                    </p:animEffect>
                                    <p:anim calcmode="lin" valueType="num">
                                      <p:cBhvr>
                                        <p:cTn id="51" dur="1000" fill="hold"/>
                                        <p:tgtEl>
                                          <p:spTgt spid="49"/>
                                        </p:tgtEl>
                                        <p:attrNameLst>
                                          <p:attrName>ppt_x</p:attrName>
                                        </p:attrNameLst>
                                      </p:cBhvr>
                                      <p:tavLst>
                                        <p:tav tm="0">
                                          <p:val>
                                            <p:strVal val="#ppt_x"/>
                                          </p:val>
                                        </p:tav>
                                        <p:tav tm="100000">
                                          <p:val>
                                            <p:strVal val="#ppt_x"/>
                                          </p:val>
                                        </p:tav>
                                      </p:tavLst>
                                    </p:anim>
                                    <p:anim calcmode="lin" valueType="num">
                                      <p:cBhvr>
                                        <p:cTn id="52" dur="1000" fill="hold"/>
                                        <p:tgtEl>
                                          <p:spTgt spid="49"/>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50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1000"/>
                                        <p:tgtEl>
                                          <p:spTgt spid="50"/>
                                        </p:tgtEl>
                                      </p:cBhvr>
                                    </p:animEffect>
                                    <p:anim calcmode="lin" valueType="num">
                                      <p:cBhvr>
                                        <p:cTn id="56" dur="1000" fill="hold"/>
                                        <p:tgtEl>
                                          <p:spTgt spid="50"/>
                                        </p:tgtEl>
                                        <p:attrNameLst>
                                          <p:attrName>ppt_x</p:attrName>
                                        </p:attrNameLst>
                                      </p:cBhvr>
                                      <p:tavLst>
                                        <p:tav tm="0">
                                          <p:val>
                                            <p:strVal val="#ppt_x"/>
                                          </p:val>
                                        </p:tav>
                                        <p:tav tm="100000">
                                          <p:val>
                                            <p:strVal val="#ppt_x"/>
                                          </p:val>
                                        </p:tav>
                                      </p:tavLst>
                                    </p:anim>
                                    <p:anim calcmode="lin" valueType="num">
                                      <p:cBhvr>
                                        <p:cTn id="57" dur="1000" fill="hold"/>
                                        <p:tgtEl>
                                          <p:spTgt spid="50"/>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600"/>
                                  </p:stCondLst>
                                  <p:childTnLst>
                                    <p:set>
                                      <p:cBhvr>
                                        <p:cTn id="59" dur="1" fill="hold">
                                          <p:stCondLst>
                                            <p:cond delay="0"/>
                                          </p:stCondLst>
                                        </p:cTn>
                                        <p:tgtEl>
                                          <p:spTgt spid="51"/>
                                        </p:tgtEl>
                                        <p:attrNameLst>
                                          <p:attrName>style.visibility</p:attrName>
                                        </p:attrNameLst>
                                      </p:cBhvr>
                                      <p:to>
                                        <p:strVal val="visible"/>
                                      </p:to>
                                    </p:set>
                                    <p:animEffect transition="in" filter="fade">
                                      <p:cBhvr>
                                        <p:cTn id="60" dur="1000"/>
                                        <p:tgtEl>
                                          <p:spTgt spid="51"/>
                                        </p:tgtEl>
                                      </p:cBhvr>
                                    </p:animEffect>
                                    <p:anim calcmode="lin" valueType="num">
                                      <p:cBhvr>
                                        <p:cTn id="61" dur="1000" fill="hold"/>
                                        <p:tgtEl>
                                          <p:spTgt spid="51"/>
                                        </p:tgtEl>
                                        <p:attrNameLst>
                                          <p:attrName>ppt_x</p:attrName>
                                        </p:attrNameLst>
                                      </p:cBhvr>
                                      <p:tavLst>
                                        <p:tav tm="0">
                                          <p:val>
                                            <p:strVal val="#ppt_x"/>
                                          </p:val>
                                        </p:tav>
                                        <p:tav tm="100000">
                                          <p:val>
                                            <p:strVal val="#ppt_x"/>
                                          </p:val>
                                        </p:tav>
                                      </p:tavLst>
                                    </p:anim>
                                    <p:anim calcmode="lin" valueType="num">
                                      <p:cBhvr>
                                        <p:cTn id="62" dur="1000" fill="hold"/>
                                        <p:tgtEl>
                                          <p:spTgt spid="51"/>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700"/>
                                  </p:stCondLst>
                                  <p:childTnLst>
                                    <p:set>
                                      <p:cBhvr>
                                        <p:cTn id="64" dur="1" fill="hold">
                                          <p:stCondLst>
                                            <p:cond delay="0"/>
                                          </p:stCondLst>
                                        </p:cTn>
                                        <p:tgtEl>
                                          <p:spTgt spid="52"/>
                                        </p:tgtEl>
                                        <p:attrNameLst>
                                          <p:attrName>style.visibility</p:attrName>
                                        </p:attrNameLst>
                                      </p:cBhvr>
                                      <p:to>
                                        <p:strVal val="visible"/>
                                      </p:to>
                                    </p:set>
                                    <p:animEffect transition="in" filter="fade">
                                      <p:cBhvr>
                                        <p:cTn id="65" dur="1000"/>
                                        <p:tgtEl>
                                          <p:spTgt spid="52"/>
                                        </p:tgtEl>
                                      </p:cBhvr>
                                    </p:animEffect>
                                    <p:anim calcmode="lin" valueType="num">
                                      <p:cBhvr>
                                        <p:cTn id="66" dur="1000" fill="hold"/>
                                        <p:tgtEl>
                                          <p:spTgt spid="52"/>
                                        </p:tgtEl>
                                        <p:attrNameLst>
                                          <p:attrName>ppt_x</p:attrName>
                                        </p:attrNameLst>
                                      </p:cBhvr>
                                      <p:tavLst>
                                        <p:tav tm="0">
                                          <p:val>
                                            <p:strVal val="#ppt_x"/>
                                          </p:val>
                                        </p:tav>
                                        <p:tav tm="100000">
                                          <p:val>
                                            <p:strVal val="#ppt_x"/>
                                          </p:val>
                                        </p:tav>
                                      </p:tavLst>
                                    </p:anim>
                                    <p:anim calcmode="lin" valueType="num">
                                      <p:cBhvr>
                                        <p:cTn id="67" dur="1000" fill="hold"/>
                                        <p:tgtEl>
                                          <p:spTgt spid="52"/>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80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90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1000"/>
                                        <p:tgtEl>
                                          <p:spTgt spid="54"/>
                                        </p:tgtEl>
                                      </p:cBhvr>
                                    </p:animEffect>
                                    <p:anim calcmode="lin" valueType="num">
                                      <p:cBhvr>
                                        <p:cTn id="76" dur="1000" fill="hold"/>
                                        <p:tgtEl>
                                          <p:spTgt spid="54"/>
                                        </p:tgtEl>
                                        <p:attrNameLst>
                                          <p:attrName>ppt_x</p:attrName>
                                        </p:attrNameLst>
                                      </p:cBhvr>
                                      <p:tavLst>
                                        <p:tav tm="0">
                                          <p:val>
                                            <p:strVal val="#ppt_x"/>
                                          </p:val>
                                        </p:tav>
                                        <p:tav tm="100000">
                                          <p:val>
                                            <p:strVal val="#ppt_x"/>
                                          </p:val>
                                        </p:tav>
                                      </p:tavLst>
                                    </p:anim>
                                    <p:anim calcmode="lin" valueType="num">
                                      <p:cBhvr>
                                        <p:cTn id="77" dur="1000" fill="hold"/>
                                        <p:tgtEl>
                                          <p:spTgt spid="54"/>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55"/>
                                        </p:tgtEl>
                                        <p:attrNameLst>
                                          <p:attrName>style.visibility</p:attrName>
                                        </p:attrNameLst>
                                      </p:cBhvr>
                                      <p:to>
                                        <p:strVal val="visible"/>
                                      </p:to>
                                    </p:set>
                                    <p:animEffect transition="in" filter="fade">
                                      <p:cBhvr>
                                        <p:cTn id="80" dur="1000"/>
                                        <p:tgtEl>
                                          <p:spTgt spid="55"/>
                                        </p:tgtEl>
                                      </p:cBhvr>
                                    </p:animEffect>
                                    <p:anim calcmode="lin" valueType="num">
                                      <p:cBhvr>
                                        <p:cTn id="81" dur="1000" fill="hold"/>
                                        <p:tgtEl>
                                          <p:spTgt spid="55"/>
                                        </p:tgtEl>
                                        <p:attrNameLst>
                                          <p:attrName>ppt_x</p:attrName>
                                        </p:attrNameLst>
                                      </p:cBhvr>
                                      <p:tavLst>
                                        <p:tav tm="0">
                                          <p:val>
                                            <p:strVal val="#ppt_x"/>
                                          </p:val>
                                        </p:tav>
                                        <p:tav tm="100000">
                                          <p:val>
                                            <p:strVal val="#ppt_x"/>
                                          </p:val>
                                        </p:tav>
                                      </p:tavLst>
                                    </p:anim>
                                    <p:anim calcmode="lin" valueType="num">
                                      <p:cBhvr>
                                        <p:cTn id="82" dur="1000" fill="hold"/>
                                        <p:tgtEl>
                                          <p:spTgt spid="55"/>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100"/>
                                  </p:stCondLst>
                                  <p:childTnLst>
                                    <p:set>
                                      <p:cBhvr>
                                        <p:cTn id="84" dur="1" fill="hold">
                                          <p:stCondLst>
                                            <p:cond delay="0"/>
                                          </p:stCondLst>
                                        </p:cTn>
                                        <p:tgtEl>
                                          <p:spTgt spid="56"/>
                                        </p:tgtEl>
                                        <p:attrNameLst>
                                          <p:attrName>style.visibility</p:attrName>
                                        </p:attrNameLst>
                                      </p:cBhvr>
                                      <p:to>
                                        <p:strVal val="visible"/>
                                      </p:to>
                                    </p:set>
                                    <p:animEffect transition="in" filter="fade">
                                      <p:cBhvr>
                                        <p:cTn id="85" dur="1000"/>
                                        <p:tgtEl>
                                          <p:spTgt spid="56"/>
                                        </p:tgtEl>
                                      </p:cBhvr>
                                    </p:animEffect>
                                    <p:anim calcmode="lin" valueType="num">
                                      <p:cBhvr>
                                        <p:cTn id="86" dur="1000" fill="hold"/>
                                        <p:tgtEl>
                                          <p:spTgt spid="56"/>
                                        </p:tgtEl>
                                        <p:attrNameLst>
                                          <p:attrName>ppt_x</p:attrName>
                                        </p:attrNameLst>
                                      </p:cBhvr>
                                      <p:tavLst>
                                        <p:tav tm="0">
                                          <p:val>
                                            <p:strVal val="#ppt_x"/>
                                          </p:val>
                                        </p:tav>
                                        <p:tav tm="100000">
                                          <p:val>
                                            <p:strVal val="#ppt_x"/>
                                          </p:val>
                                        </p:tav>
                                      </p:tavLst>
                                    </p:anim>
                                    <p:anim calcmode="lin" valueType="num">
                                      <p:cBhvr>
                                        <p:cTn id="87" dur="1000" fill="hold"/>
                                        <p:tgtEl>
                                          <p:spTgt spid="56"/>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200"/>
                                  </p:stCondLst>
                                  <p:childTnLst>
                                    <p:set>
                                      <p:cBhvr>
                                        <p:cTn id="89" dur="1" fill="hold">
                                          <p:stCondLst>
                                            <p:cond delay="0"/>
                                          </p:stCondLst>
                                        </p:cTn>
                                        <p:tgtEl>
                                          <p:spTgt spid="57"/>
                                        </p:tgtEl>
                                        <p:attrNameLst>
                                          <p:attrName>style.visibility</p:attrName>
                                        </p:attrNameLst>
                                      </p:cBhvr>
                                      <p:to>
                                        <p:strVal val="visible"/>
                                      </p:to>
                                    </p:set>
                                    <p:animEffect transition="in" filter="fade">
                                      <p:cBhvr>
                                        <p:cTn id="90" dur="1000"/>
                                        <p:tgtEl>
                                          <p:spTgt spid="57"/>
                                        </p:tgtEl>
                                      </p:cBhvr>
                                    </p:animEffect>
                                    <p:anim calcmode="lin" valueType="num">
                                      <p:cBhvr>
                                        <p:cTn id="91" dur="1000" fill="hold"/>
                                        <p:tgtEl>
                                          <p:spTgt spid="57"/>
                                        </p:tgtEl>
                                        <p:attrNameLst>
                                          <p:attrName>ppt_x</p:attrName>
                                        </p:attrNameLst>
                                      </p:cBhvr>
                                      <p:tavLst>
                                        <p:tav tm="0">
                                          <p:val>
                                            <p:strVal val="#ppt_x"/>
                                          </p:val>
                                        </p:tav>
                                        <p:tav tm="100000">
                                          <p:val>
                                            <p:strVal val="#ppt_x"/>
                                          </p:val>
                                        </p:tav>
                                      </p:tavLst>
                                    </p:anim>
                                    <p:anim calcmode="lin" valueType="num">
                                      <p:cBhvr>
                                        <p:cTn id="92" dur="1000" fill="hold"/>
                                        <p:tgtEl>
                                          <p:spTgt spid="57"/>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300"/>
                                  </p:stCondLst>
                                  <p:childTnLst>
                                    <p:set>
                                      <p:cBhvr>
                                        <p:cTn id="94" dur="1" fill="hold">
                                          <p:stCondLst>
                                            <p:cond delay="0"/>
                                          </p:stCondLst>
                                        </p:cTn>
                                        <p:tgtEl>
                                          <p:spTgt spid="58"/>
                                        </p:tgtEl>
                                        <p:attrNameLst>
                                          <p:attrName>style.visibility</p:attrName>
                                        </p:attrNameLst>
                                      </p:cBhvr>
                                      <p:to>
                                        <p:strVal val="visible"/>
                                      </p:to>
                                    </p:set>
                                    <p:animEffect transition="in" filter="fade">
                                      <p:cBhvr>
                                        <p:cTn id="95" dur="1000"/>
                                        <p:tgtEl>
                                          <p:spTgt spid="58"/>
                                        </p:tgtEl>
                                      </p:cBhvr>
                                    </p:animEffect>
                                    <p:anim calcmode="lin" valueType="num">
                                      <p:cBhvr>
                                        <p:cTn id="96" dur="1000" fill="hold"/>
                                        <p:tgtEl>
                                          <p:spTgt spid="58"/>
                                        </p:tgtEl>
                                        <p:attrNameLst>
                                          <p:attrName>ppt_x</p:attrName>
                                        </p:attrNameLst>
                                      </p:cBhvr>
                                      <p:tavLst>
                                        <p:tav tm="0">
                                          <p:val>
                                            <p:strVal val="#ppt_x"/>
                                          </p:val>
                                        </p:tav>
                                        <p:tav tm="100000">
                                          <p:val>
                                            <p:strVal val="#ppt_x"/>
                                          </p:val>
                                        </p:tav>
                                      </p:tavLst>
                                    </p:anim>
                                    <p:anim calcmode="lin" valueType="num">
                                      <p:cBhvr>
                                        <p:cTn id="97" dur="1000" fill="hold"/>
                                        <p:tgtEl>
                                          <p:spTgt spid="5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400"/>
                                  </p:stCondLst>
                                  <p:childTnLst>
                                    <p:set>
                                      <p:cBhvr>
                                        <p:cTn id="99" dur="1" fill="hold">
                                          <p:stCondLst>
                                            <p:cond delay="0"/>
                                          </p:stCondLst>
                                        </p:cTn>
                                        <p:tgtEl>
                                          <p:spTgt spid="59"/>
                                        </p:tgtEl>
                                        <p:attrNameLst>
                                          <p:attrName>style.visibility</p:attrName>
                                        </p:attrNameLst>
                                      </p:cBhvr>
                                      <p:to>
                                        <p:strVal val="visible"/>
                                      </p:to>
                                    </p:set>
                                    <p:animEffect transition="in" filter="fade">
                                      <p:cBhvr>
                                        <p:cTn id="100" dur="1000"/>
                                        <p:tgtEl>
                                          <p:spTgt spid="59"/>
                                        </p:tgtEl>
                                      </p:cBhvr>
                                    </p:animEffect>
                                    <p:anim calcmode="lin" valueType="num">
                                      <p:cBhvr>
                                        <p:cTn id="101" dur="1000" fill="hold"/>
                                        <p:tgtEl>
                                          <p:spTgt spid="59"/>
                                        </p:tgtEl>
                                        <p:attrNameLst>
                                          <p:attrName>ppt_x</p:attrName>
                                        </p:attrNameLst>
                                      </p:cBhvr>
                                      <p:tavLst>
                                        <p:tav tm="0">
                                          <p:val>
                                            <p:strVal val="#ppt_x"/>
                                          </p:val>
                                        </p:tav>
                                        <p:tav tm="100000">
                                          <p:val>
                                            <p:strVal val="#ppt_x"/>
                                          </p:val>
                                        </p:tav>
                                      </p:tavLst>
                                    </p:anim>
                                    <p:anim calcmode="lin" valueType="num">
                                      <p:cBhvr>
                                        <p:cTn id="102" dur="1000" fill="hold"/>
                                        <p:tgtEl>
                                          <p:spTgt spid="59"/>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500"/>
                                  </p:stCondLst>
                                  <p:childTnLst>
                                    <p:set>
                                      <p:cBhvr>
                                        <p:cTn id="104" dur="1" fill="hold">
                                          <p:stCondLst>
                                            <p:cond delay="0"/>
                                          </p:stCondLst>
                                        </p:cTn>
                                        <p:tgtEl>
                                          <p:spTgt spid="60"/>
                                        </p:tgtEl>
                                        <p:attrNameLst>
                                          <p:attrName>style.visibility</p:attrName>
                                        </p:attrNameLst>
                                      </p:cBhvr>
                                      <p:to>
                                        <p:strVal val="visible"/>
                                      </p:to>
                                    </p:set>
                                    <p:animEffect transition="in" filter="fade">
                                      <p:cBhvr>
                                        <p:cTn id="105" dur="1000"/>
                                        <p:tgtEl>
                                          <p:spTgt spid="60"/>
                                        </p:tgtEl>
                                      </p:cBhvr>
                                    </p:animEffect>
                                    <p:anim calcmode="lin" valueType="num">
                                      <p:cBhvr>
                                        <p:cTn id="106" dur="1000" fill="hold"/>
                                        <p:tgtEl>
                                          <p:spTgt spid="60"/>
                                        </p:tgtEl>
                                        <p:attrNameLst>
                                          <p:attrName>ppt_x</p:attrName>
                                        </p:attrNameLst>
                                      </p:cBhvr>
                                      <p:tavLst>
                                        <p:tav tm="0">
                                          <p:val>
                                            <p:strVal val="#ppt_x"/>
                                          </p:val>
                                        </p:tav>
                                        <p:tav tm="100000">
                                          <p:val>
                                            <p:strVal val="#ppt_x"/>
                                          </p:val>
                                        </p:tav>
                                      </p:tavLst>
                                    </p:anim>
                                    <p:anim calcmode="lin" valueType="num">
                                      <p:cBhvr>
                                        <p:cTn id="107" dur="1000" fill="hold"/>
                                        <p:tgtEl>
                                          <p:spTgt spid="60"/>
                                        </p:tgtEl>
                                        <p:attrNameLst>
                                          <p:attrName>ppt_y</p:attrName>
                                        </p:attrNameLst>
                                      </p:cBhvr>
                                      <p:tavLst>
                                        <p:tav tm="0">
                                          <p:val>
                                            <p:strVal val="#ppt_y-.1"/>
                                          </p:val>
                                        </p:tav>
                                        <p:tav tm="100000">
                                          <p:val>
                                            <p:strVal val="#ppt_y"/>
                                          </p:val>
                                        </p:tav>
                                      </p:tavLst>
                                    </p:anim>
                                  </p:childTnLst>
                                </p:cTn>
                              </p:par>
                              <p:par>
                                <p:cTn id="108" presetID="47" presetClass="entr" presetSubtype="0" fill="hold" grpId="0" nodeType="withEffect">
                                  <p:stCondLst>
                                    <p:cond delay="600"/>
                                  </p:stCondLst>
                                  <p:childTnLst>
                                    <p:set>
                                      <p:cBhvr>
                                        <p:cTn id="109" dur="1" fill="hold">
                                          <p:stCondLst>
                                            <p:cond delay="0"/>
                                          </p:stCondLst>
                                        </p:cTn>
                                        <p:tgtEl>
                                          <p:spTgt spid="61"/>
                                        </p:tgtEl>
                                        <p:attrNameLst>
                                          <p:attrName>style.visibility</p:attrName>
                                        </p:attrNameLst>
                                      </p:cBhvr>
                                      <p:to>
                                        <p:strVal val="visible"/>
                                      </p:to>
                                    </p:set>
                                    <p:animEffect transition="in" filter="fade">
                                      <p:cBhvr>
                                        <p:cTn id="110" dur="1000"/>
                                        <p:tgtEl>
                                          <p:spTgt spid="61"/>
                                        </p:tgtEl>
                                      </p:cBhvr>
                                    </p:animEffect>
                                    <p:anim calcmode="lin" valueType="num">
                                      <p:cBhvr>
                                        <p:cTn id="111" dur="1000" fill="hold"/>
                                        <p:tgtEl>
                                          <p:spTgt spid="61"/>
                                        </p:tgtEl>
                                        <p:attrNameLst>
                                          <p:attrName>ppt_x</p:attrName>
                                        </p:attrNameLst>
                                      </p:cBhvr>
                                      <p:tavLst>
                                        <p:tav tm="0">
                                          <p:val>
                                            <p:strVal val="#ppt_x"/>
                                          </p:val>
                                        </p:tav>
                                        <p:tav tm="100000">
                                          <p:val>
                                            <p:strVal val="#ppt_x"/>
                                          </p:val>
                                        </p:tav>
                                      </p:tavLst>
                                    </p:anim>
                                    <p:anim calcmode="lin" valueType="num">
                                      <p:cBhvr>
                                        <p:cTn id="112" dur="1000" fill="hold"/>
                                        <p:tgtEl>
                                          <p:spTgt spid="61"/>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700"/>
                                  </p:stCondLst>
                                  <p:childTnLst>
                                    <p:set>
                                      <p:cBhvr>
                                        <p:cTn id="114" dur="1" fill="hold">
                                          <p:stCondLst>
                                            <p:cond delay="0"/>
                                          </p:stCondLst>
                                        </p:cTn>
                                        <p:tgtEl>
                                          <p:spTgt spid="62"/>
                                        </p:tgtEl>
                                        <p:attrNameLst>
                                          <p:attrName>style.visibility</p:attrName>
                                        </p:attrNameLst>
                                      </p:cBhvr>
                                      <p:to>
                                        <p:strVal val="visible"/>
                                      </p:to>
                                    </p:set>
                                    <p:animEffect transition="in" filter="fade">
                                      <p:cBhvr>
                                        <p:cTn id="115" dur="1000"/>
                                        <p:tgtEl>
                                          <p:spTgt spid="62"/>
                                        </p:tgtEl>
                                      </p:cBhvr>
                                    </p:animEffect>
                                    <p:anim calcmode="lin" valueType="num">
                                      <p:cBhvr>
                                        <p:cTn id="116" dur="1000" fill="hold"/>
                                        <p:tgtEl>
                                          <p:spTgt spid="62"/>
                                        </p:tgtEl>
                                        <p:attrNameLst>
                                          <p:attrName>ppt_x</p:attrName>
                                        </p:attrNameLst>
                                      </p:cBhvr>
                                      <p:tavLst>
                                        <p:tav tm="0">
                                          <p:val>
                                            <p:strVal val="#ppt_x"/>
                                          </p:val>
                                        </p:tav>
                                        <p:tav tm="100000">
                                          <p:val>
                                            <p:strVal val="#ppt_x"/>
                                          </p:val>
                                        </p:tav>
                                      </p:tavLst>
                                    </p:anim>
                                    <p:anim calcmode="lin" valueType="num">
                                      <p:cBhvr>
                                        <p:cTn id="117" dur="1000" fill="hold"/>
                                        <p:tgtEl>
                                          <p:spTgt spid="62"/>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800"/>
                                  </p:stCondLst>
                                  <p:childTnLst>
                                    <p:set>
                                      <p:cBhvr>
                                        <p:cTn id="119" dur="1" fill="hold">
                                          <p:stCondLst>
                                            <p:cond delay="0"/>
                                          </p:stCondLst>
                                        </p:cTn>
                                        <p:tgtEl>
                                          <p:spTgt spid="63"/>
                                        </p:tgtEl>
                                        <p:attrNameLst>
                                          <p:attrName>style.visibility</p:attrName>
                                        </p:attrNameLst>
                                      </p:cBhvr>
                                      <p:to>
                                        <p:strVal val="visible"/>
                                      </p:to>
                                    </p:set>
                                    <p:animEffect transition="in" filter="fade">
                                      <p:cBhvr>
                                        <p:cTn id="120" dur="1000"/>
                                        <p:tgtEl>
                                          <p:spTgt spid="63"/>
                                        </p:tgtEl>
                                      </p:cBhvr>
                                    </p:animEffect>
                                    <p:anim calcmode="lin" valueType="num">
                                      <p:cBhvr>
                                        <p:cTn id="121" dur="1000" fill="hold"/>
                                        <p:tgtEl>
                                          <p:spTgt spid="63"/>
                                        </p:tgtEl>
                                        <p:attrNameLst>
                                          <p:attrName>ppt_x</p:attrName>
                                        </p:attrNameLst>
                                      </p:cBhvr>
                                      <p:tavLst>
                                        <p:tav tm="0">
                                          <p:val>
                                            <p:strVal val="#ppt_x"/>
                                          </p:val>
                                        </p:tav>
                                        <p:tav tm="100000">
                                          <p:val>
                                            <p:strVal val="#ppt_x"/>
                                          </p:val>
                                        </p:tav>
                                      </p:tavLst>
                                    </p:anim>
                                    <p:anim calcmode="lin" valueType="num">
                                      <p:cBhvr>
                                        <p:cTn id="122" dur="1000" fill="hold"/>
                                        <p:tgtEl>
                                          <p:spTgt spid="63"/>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900"/>
                                  </p:stCondLst>
                                  <p:childTnLst>
                                    <p:set>
                                      <p:cBhvr>
                                        <p:cTn id="124" dur="1" fill="hold">
                                          <p:stCondLst>
                                            <p:cond delay="0"/>
                                          </p:stCondLst>
                                        </p:cTn>
                                        <p:tgtEl>
                                          <p:spTgt spid="64"/>
                                        </p:tgtEl>
                                        <p:attrNameLst>
                                          <p:attrName>style.visibility</p:attrName>
                                        </p:attrNameLst>
                                      </p:cBhvr>
                                      <p:to>
                                        <p:strVal val="visible"/>
                                      </p:to>
                                    </p:set>
                                    <p:animEffect transition="in" filter="fade">
                                      <p:cBhvr>
                                        <p:cTn id="125" dur="1000"/>
                                        <p:tgtEl>
                                          <p:spTgt spid="64"/>
                                        </p:tgtEl>
                                      </p:cBhvr>
                                    </p:animEffect>
                                    <p:anim calcmode="lin" valueType="num">
                                      <p:cBhvr>
                                        <p:cTn id="126" dur="1000" fill="hold"/>
                                        <p:tgtEl>
                                          <p:spTgt spid="64"/>
                                        </p:tgtEl>
                                        <p:attrNameLst>
                                          <p:attrName>ppt_x</p:attrName>
                                        </p:attrNameLst>
                                      </p:cBhvr>
                                      <p:tavLst>
                                        <p:tav tm="0">
                                          <p:val>
                                            <p:strVal val="#ppt_x"/>
                                          </p:val>
                                        </p:tav>
                                        <p:tav tm="100000">
                                          <p:val>
                                            <p:strVal val="#ppt_x"/>
                                          </p:val>
                                        </p:tav>
                                      </p:tavLst>
                                    </p:anim>
                                    <p:anim calcmode="lin" valueType="num">
                                      <p:cBhvr>
                                        <p:cTn id="127" dur="1000" fill="hold"/>
                                        <p:tgtEl>
                                          <p:spTgt spid="64"/>
                                        </p:tgtEl>
                                        <p:attrNameLst>
                                          <p:attrName>ppt_y</p:attrName>
                                        </p:attrNameLst>
                                      </p:cBhvr>
                                      <p:tavLst>
                                        <p:tav tm="0">
                                          <p:val>
                                            <p:strVal val="#ppt_y-.1"/>
                                          </p:val>
                                        </p:tav>
                                        <p:tav tm="100000">
                                          <p:val>
                                            <p:strVal val="#ppt_y"/>
                                          </p:val>
                                        </p:tav>
                                      </p:tavLst>
                                    </p:anim>
                                  </p:childTnLst>
                                </p:cTn>
                              </p:par>
                            </p:childTnLst>
                          </p:cTn>
                        </p:par>
                        <p:par>
                          <p:cTn id="128" fill="hold">
                            <p:stCondLst>
                              <p:cond delay="3850"/>
                            </p:stCondLst>
                            <p:childTnLst>
                              <p:par>
                                <p:cTn id="129" presetID="2" presetClass="entr" presetSubtype="4" decel="100000" fill="hold" grpId="0" nodeType="afterEffect">
                                  <p:stCondLst>
                                    <p:cond delay="0"/>
                                  </p:stCondLst>
                                  <p:childTnLst>
                                    <p:set>
                                      <p:cBhvr>
                                        <p:cTn id="130" dur="1" fill="hold">
                                          <p:stCondLst>
                                            <p:cond delay="0"/>
                                          </p:stCondLst>
                                        </p:cTn>
                                        <p:tgtEl>
                                          <p:spTgt spid="93"/>
                                        </p:tgtEl>
                                        <p:attrNameLst>
                                          <p:attrName>style.visibility</p:attrName>
                                        </p:attrNameLst>
                                      </p:cBhvr>
                                      <p:to>
                                        <p:strVal val="visible"/>
                                      </p:to>
                                    </p:set>
                                    <p:anim calcmode="lin" valueType="num">
                                      <p:cBhvr additive="base">
                                        <p:cTn id="131" dur="500" fill="hold"/>
                                        <p:tgtEl>
                                          <p:spTgt spid="93"/>
                                        </p:tgtEl>
                                        <p:attrNameLst>
                                          <p:attrName>ppt_x</p:attrName>
                                        </p:attrNameLst>
                                      </p:cBhvr>
                                      <p:tavLst>
                                        <p:tav tm="0">
                                          <p:val>
                                            <p:strVal val="#ppt_x"/>
                                          </p:val>
                                        </p:tav>
                                        <p:tav tm="100000">
                                          <p:val>
                                            <p:strVal val="#ppt_x"/>
                                          </p:val>
                                        </p:tav>
                                      </p:tavLst>
                                    </p:anim>
                                    <p:anim calcmode="lin" valueType="num">
                                      <p:cBhvr additive="base">
                                        <p:cTn id="132" dur="500" fill="hold"/>
                                        <p:tgtEl>
                                          <p:spTgt spid="93"/>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94"/>
                                        </p:tgtEl>
                                        <p:attrNameLst>
                                          <p:attrName>style.visibility</p:attrName>
                                        </p:attrNameLst>
                                      </p:cBhvr>
                                      <p:to>
                                        <p:strVal val="visible"/>
                                      </p:to>
                                    </p:set>
                                    <p:anim calcmode="lin" valueType="num">
                                      <p:cBhvr additive="base">
                                        <p:cTn id="135" dur="500" fill="hold"/>
                                        <p:tgtEl>
                                          <p:spTgt spid="94"/>
                                        </p:tgtEl>
                                        <p:attrNameLst>
                                          <p:attrName>ppt_x</p:attrName>
                                        </p:attrNameLst>
                                      </p:cBhvr>
                                      <p:tavLst>
                                        <p:tav tm="0">
                                          <p:val>
                                            <p:strVal val="#ppt_x"/>
                                          </p:val>
                                        </p:tav>
                                        <p:tav tm="100000">
                                          <p:val>
                                            <p:strVal val="#ppt_x"/>
                                          </p:val>
                                        </p:tav>
                                      </p:tavLst>
                                    </p:anim>
                                    <p:anim calcmode="lin" valueType="num">
                                      <p:cBhvr additive="base">
                                        <p:cTn id="136" dur="500" fill="hold"/>
                                        <p:tgtEl>
                                          <p:spTgt spid="94"/>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95"/>
                                        </p:tgtEl>
                                        <p:attrNameLst>
                                          <p:attrName>style.visibility</p:attrName>
                                        </p:attrNameLst>
                                      </p:cBhvr>
                                      <p:to>
                                        <p:strVal val="visible"/>
                                      </p:to>
                                    </p:set>
                                    <p:anim calcmode="lin" valueType="num">
                                      <p:cBhvr additive="base">
                                        <p:cTn id="139" dur="500" fill="hold"/>
                                        <p:tgtEl>
                                          <p:spTgt spid="95"/>
                                        </p:tgtEl>
                                        <p:attrNameLst>
                                          <p:attrName>ppt_x</p:attrName>
                                        </p:attrNameLst>
                                      </p:cBhvr>
                                      <p:tavLst>
                                        <p:tav tm="0">
                                          <p:val>
                                            <p:strVal val="#ppt_x"/>
                                          </p:val>
                                        </p:tav>
                                        <p:tav tm="100000">
                                          <p:val>
                                            <p:strVal val="#ppt_x"/>
                                          </p:val>
                                        </p:tav>
                                      </p:tavLst>
                                    </p:anim>
                                    <p:anim calcmode="lin" valueType="num">
                                      <p:cBhvr additive="base">
                                        <p:cTn id="140" dur="500" fill="hold"/>
                                        <p:tgtEl>
                                          <p:spTgt spid="95"/>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96"/>
                                        </p:tgtEl>
                                        <p:attrNameLst>
                                          <p:attrName>style.visibility</p:attrName>
                                        </p:attrNameLst>
                                      </p:cBhvr>
                                      <p:to>
                                        <p:strVal val="visible"/>
                                      </p:to>
                                    </p:set>
                                    <p:anim calcmode="lin" valueType="num">
                                      <p:cBhvr additive="base">
                                        <p:cTn id="143" dur="500" fill="hold"/>
                                        <p:tgtEl>
                                          <p:spTgt spid="96"/>
                                        </p:tgtEl>
                                        <p:attrNameLst>
                                          <p:attrName>ppt_x</p:attrName>
                                        </p:attrNameLst>
                                      </p:cBhvr>
                                      <p:tavLst>
                                        <p:tav tm="0">
                                          <p:val>
                                            <p:strVal val="#ppt_x"/>
                                          </p:val>
                                        </p:tav>
                                        <p:tav tm="100000">
                                          <p:val>
                                            <p:strVal val="#ppt_x"/>
                                          </p:val>
                                        </p:tav>
                                      </p:tavLst>
                                    </p:anim>
                                    <p:anim calcmode="lin" valueType="num">
                                      <p:cBhvr additive="base">
                                        <p:cTn id="144" dur="500" fill="hold"/>
                                        <p:tgtEl>
                                          <p:spTgt spid="96"/>
                                        </p:tgtEl>
                                        <p:attrNameLst>
                                          <p:attrName>ppt_y</p:attrName>
                                        </p:attrNameLst>
                                      </p:cBhvr>
                                      <p:tavLst>
                                        <p:tav tm="0">
                                          <p:val>
                                            <p:strVal val="1+#ppt_h/2"/>
                                          </p:val>
                                        </p:tav>
                                        <p:tav tm="100000">
                                          <p:val>
                                            <p:strVal val="#ppt_y"/>
                                          </p:val>
                                        </p:tav>
                                      </p:tavLst>
                                    </p:anim>
                                  </p:childTnLst>
                                </p:cTn>
                              </p:par>
                              <p:par>
                                <p:cTn id="145" presetID="2" presetClass="entr" presetSubtype="4" decel="100000" fill="hold" grpId="0" nodeType="withEffect">
                                  <p:stCondLst>
                                    <p:cond delay="0"/>
                                  </p:stCondLst>
                                  <p:childTnLst>
                                    <p:set>
                                      <p:cBhvr>
                                        <p:cTn id="146" dur="1" fill="hold">
                                          <p:stCondLst>
                                            <p:cond delay="0"/>
                                          </p:stCondLst>
                                        </p:cTn>
                                        <p:tgtEl>
                                          <p:spTgt spid="97"/>
                                        </p:tgtEl>
                                        <p:attrNameLst>
                                          <p:attrName>style.visibility</p:attrName>
                                        </p:attrNameLst>
                                      </p:cBhvr>
                                      <p:to>
                                        <p:strVal val="visible"/>
                                      </p:to>
                                    </p:set>
                                    <p:anim calcmode="lin" valueType="num">
                                      <p:cBhvr additive="base">
                                        <p:cTn id="147" dur="500" fill="hold"/>
                                        <p:tgtEl>
                                          <p:spTgt spid="97"/>
                                        </p:tgtEl>
                                        <p:attrNameLst>
                                          <p:attrName>ppt_x</p:attrName>
                                        </p:attrNameLst>
                                      </p:cBhvr>
                                      <p:tavLst>
                                        <p:tav tm="0">
                                          <p:val>
                                            <p:strVal val="#ppt_x"/>
                                          </p:val>
                                        </p:tav>
                                        <p:tav tm="100000">
                                          <p:val>
                                            <p:strVal val="#ppt_x"/>
                                          </p:val>
                                        </p:tav>
                                      </p:tavLst>
                                    </p:anim>
                                    <p:anim calcmode="lin" valueType="num">
                                      <p:cBhvr additive="base">
                                        <p:cTn id="148" dur="500" fill="hold"/>
                                        <p:tgtEl>
                                          <p:spTgt spid="97"/>
                                        </p:tgtEl>
                                        <p:attrNameLst>
                                          <p:attrName>ppt_y</p:attrName>
                                        </p:attrNameLst>
                                      </p:cBhvr>
                                      <p:tavLst>
                                        <p:tav tm="0">
                                          <p:val>
                                            <p:strVal val="1+#ppt_h/2"/>
                                          </p:val>
                                        </p:tav>
                                        <p:tav tm="100000">
                                          <p:val>
                                            <p:strVal val="#ppt_y"/>
                                          </p:val>
                                        </p:tav>
                                      </p:tavLst>
                                    </p:anim>
                                  </p:childTnLst>
                                </p:cTn>
                              </p:par>
                              <p:par>
                                <p:cTn id="149" presetID="2" presetClass="entr" presetSubtype="4" decel="100000" fill="hold" grpId="0" nodeType="withEffect">
                                  <p:stCondLst>
                                    <p:cond delay="0"/>
                                  </p:stCondLst>
                                  <p:childTnLst>
                                    <p:set>
                                      <p:cBhvr>
                                        <p:cTn id="150" dur="1" fill="hold">
                                          <p:stCondLst>
                                            <p:cond delay="0"/>
                                          </p:stCondLst>
                                        </p:cTn>
                                        <p:tgtEl>
                                          <p:spTgt spid="98"/>
                                        </p:tgtEl>
                                        <p:attrNameLst>
                                          <p:attrName>style.visibility</p:attrName>
                                        </p:attrNameLst>
                                      </p:cBhvr>
                                      <p:to>
                                        <p:strVal val="visible"/>
                                      </p:to>
                                    </p:set>
                                    <p:anim calcmode="lin" valueType="num">
                                      <p:cBhvr additive="base">
                                        <p:cTn id="151" dur="500" fill="hold"/>
                                        <p:tgtEl>
                                          <p:spTgt spid="98"/>
                                        </p:tgtEl>
                                        <p:attrNameLst>
                                          <p:attrName>ppt_x</p:attrName>
                                        </p:attrNameLst>
                                      </p:cBhvr>
                                      <p:tavLst>
                                        <p:tav tm="0">
                                          <p:val>
                                            <p:strVal val="#ppt_x"/>
                                          </p:val>
                                        </p:tav>
                                        <p:tav tm="100000">
                                          <p:val>
                                            <p:strVal val="#ppt_x"/>
                                          </p:val>
                                        </p:tav>
                                      </p:tavLst>
                                    </p:anim>
                                    <p:anim calcmode="lin" valueType="num">
                                      <p:cBhvr additive="base">
                                        <p:cTn id="152" dur="500" fill="hold"/>
                                        <p:tgtEl>
                                          <p:spTgt spid="98"/>
                                        </p:tgtEl>
                                        <p:attrNameLst>
                                          <p:attrName>ppt_y</p:attrName>
                                        </p:attrNameLst>
                                      </p:cBhvr>
                                      <p:tavLst>
                                        <p:tav tm="0">
                                          <p:val>
                                            <p:strVal val="1+#ppt_h/2"/>
                                          </p:val>
                                        </p:tav>
                                        <p:tav tm="100000">
                                          <p:val>
                                            <p:strVal val="#ppt_y"/>
                                          </p:val>
                                        </p:tav>
                                      </p:tavLst>
                                    </p:anim>
                                  </p:childTnLst>
                                </p:cTn>
                              </p:par>
                              <p:par>
                                <p:cTn id="153" presetID="2" presetClass="entr" presetSubtype="4" decel="100000" fill="hold" grpId="0" nodeType="withEffect">
                                  <p:stCondLst>
                                    <p:cond delay="0"/>
                                  </p:stCondLst>
                                  <p:childTnLst>
                                    <p:set>
                                      <p:cBhvr>
                                        <p:cTn id="154" dur="1" fill="hold">
                                          <p:stCondLst>
                                            <p:cond delay="0"/>
                                          </p:stCondLst>
                                        </p:cTn>
                                        <p:tgtEl>
                                          <p:spTgt spid="99"/>
                                        </p:tgtEl>
                                        <p:attrNameLst>
                                          <p:attrName>style.visibility</p:attrName>
                                        </p:attrNameLst>
                                      </p:cBhvr>
                                      <p:to>
                                        <p:strVal val="visible"/>
                                      </p:to>
                                    </p:set>
                                    <p:anim calcmode="lin" valueType="num">
                                      <p:cBhvr additive="base">
                                        <p:cTn id="155" dur="500" fill="hold"/>
                                        <p:tgtEl>
                                          <p:spTgt spid="99"/>
                                        </p:tgtEl>
                                        <p:attrNameLst>
                                          <p:attrName>ppt_x</p:attrName>
                                        </p:attrNameLst>
                                      </p:cBhvr>
                                      <p:tavLst>
                                        <p:tav tm="0">
                                          <p:val>
                                            <p:strVal val="#ppt_x"/>
                                          </p:val>
                                        </p:tav>
                                        <p:tav tm="100000">
                                          <p:val>
                                            <p:strVal val="#ppt_x"/>
                                          </p:val>
                                        </p:tav>
                                      </p:tavLst>
                                    </p:anim>
                                    <p:anim calcmode="lin" valueType="num">
                                      <p:cBhvr additive="base">
                                        <p:cTn id="156" dur="500" fill="hold"/>
                                        <p:tgtEl>
                                          <p:spTgt spid="99"/>
                                        </p:tgtEl>
                                        <p:attrNameLst>
                                          <p:attrName>ppt_y</p:attrName>
                                        </p:attrNameLst>
                                      </p:cBhvr>
                                      <p:tavLst>
                                        <p:tav tm="0">
                                          <p:val>
                                            <p:strVal val="1+#ppt_h/2"/>
                                          </p:val>
                                        </p:tav>
                                        <p:tav tm="100000">
                                          <p:val>
                                            <p:strVal val="#ppt_y"/>
                                          </p:val>
                                        </p:tav>
                                      </p:tavLst>
                                    </p:anim>
                                  </p:childTnLst>
                                </p:cTn>
                              </p:par>
                            </p:childTnLst>
                          </p:cTn>
                        </p:par>
                        <p:par>
                          <p:cTn id="157" fill="hold">
                            <p:stCondLst>
                              <p:cond delay="4350"/>
                            </p:stCondLst>
                            <p:childTnLst>
                              <p:par>
                                <p:cTn id="158" presetID="22" presetClass="entr" presetSubtype="8" fill="hold" grpId="0" nodeType="afterEffect">
                                  <p:stCondLst>
                                    <p:cond delay="0"/>
                                  </p:stCondLst>
                                  <p:childTnLst>
                                    <p:set>
                                      <p:cBhvr>
                                        <p:cTn id="159" dur="1" fill="hold">
                                          <p:stCondLst>
                                            <p:cond delay="0"/>
                                          </p:stCondLst>
                                        </p:cTn>
                                        <p:tgtEl>
                                          <p:spTgt spid="79"/>
                                        </p:tgtEl>
                                        <p:attrNameLst>
                                          <p:attrName>style.visibility</p:attrName>
                                        </p:attrNameLst>
                                      </p:cBhvr>
                                      <p:to>
                                        <p:strVal val="visible"/>
                                      </p:to>
                                    </p:set>
                                    <p:animEffect transition="in" filter="wipe(left)">
                                      <p:cBhvr>
                                        <p:cTn id="160" dur="500"/>
                                        <p:tgtEl>
                                          <p:spTgt spid="79"/>
                                        </p:tgtEl>
                                      </p:cBhvr>
                                    </p:animEffect>
                                  </p:childTnLst>
                                </p:cTn>
                              </p:par>
                              <p:par>
                                <p:cTn id="161" presetID="22" presetClass="entr" presetSubtype="8" fill="hold" grpId="0" nodeType="withEffect">
                                  <p:stCondLst>
                                    <p:cond delay="100"/>
                                  </p:stCondLst>
                                  <p:childTnLst>
                                    <p:set>
                                      <p:cBhvr>
                                        <p:cTn id="162" dur="1" fill="hold">
                                          <p:stCondLst>
                                            <p:cond delay="0"/>
                                          </p:stCondLst>
                                        </p:cTn>
                                        <p:tgtEl>
                                          <p:spTgt spid="80"/>
                                        </p:tgtEl>
                                        <p:attrNameLst>
                                          <p:attrName>style.visibility</p:attrName>
                                        </p:attrNameLst>
                                      </p:cBhvr>
                                      <p:to>
                                        <p:strVal val="visible"/>
                                      </p:to>
                                    </p:set>
                                    <p:animEffect transition="in" filter="wipe(left)">
                                      <p:cBhvr>
                                        <p:cTn id="163" dur="500"/>
                                        <p:tgtEl>
                                          <p:spTgt spid="80"/>
                                        </p:tgtEl>
                                      </p:cBhvr>
                                    </p:animEffect>
                                  </p:childTnLst>
                                </p:cTn>
                              </p:par>
                              <p:par>
                                <p:cTn id="164" presetID="22" presetClass="entr" presetSubtype="8" fill="hold" grpId="0" nodeType="withEffect">
                                  <p:stCondLst>
                                    <p:cond delay="200"/>
                                  </p:stCondLst>
                                  <p:childTnLst>
                                    <p:set>
                                      <p:cBhvr>
                                        <p:cTn id="165" dur="1" fill="hold">
                                          <p:stCondLst>
                                            <p:cond delay="0"/>
                                          </p:stCondLst>
                                        </p:cTn>
                                        <p:tgtEl>
                                          <p:spTgt spid="81"/>
                                        </p:tgtEl>
                                        <p:attrNameLst>
                                          <p:attrName>style.visibility</p:attrName>
                                        </p:attrNameLst>
                                      </p:cBhvr>
                                      <p:to>
                                        <p:strVal val="visible"/>
                                      </p:to>
                                    </p:set>
                                    <p:animEffect transition="in" filter="wipe(left)">
                                      <p:cBhvr>
                                        <p:cTn id="166" dur="500"/>
                                        <p:tgtEl>
                                          <p:spTgt spid="81"/>
                                        </p:tgtEl>
                                      </p:cBhvr>
                                    </p:animEffect>
                                  </p:childTnLst>
                                </p:cTn>
                              </p:par>
                              <p:par>
                                <p:cTn id="167" presetID="22" presetClass="entr" presetSubtype="8" fill="hold" grpId="0" nodeType="withEffect">
                                  <p:stCondLst>
                                    <p:cond delay="300"/>
                                  </p:stCondLst>
                                  <p:childTnLst>
                                    <p:set>
                                      <p:cBhvr>
                                        <p:cTn id="168" dur="1" fill="hold">
                                          <p:stCondLst>
                                            <p:cond delay="0"/>
                                          </p:stCondLst>
                                        </p:cTn>
                                        <p:tgtEl>
                                          <p:spTgt spid="82"/>
                                        </p:tgtEl>
                                        <p:attrNameLst>
                                          <p:attrName>style.visibility</p:attrName>
                                        </p:attrNameLst>
                                      </p:cBhvr>
                                      <p:to>
                                        <p:strVal val="visible"/>
                                      </p:to>
                                    </p:set>
                                    <p:animEffect transition="in" filter="wipe(left)">
                                      <p:cBhvr>
                                        <p:cTn id="169" dur="500"/>
                                        <p:tgtEl>
                                          <p:spTgt spid="82"/>
                                        </p:tgtEl>
                                      </p:cBhvr>
                                    </p:animEffect>
                                  </p:childTnLst>
                                </p:cTn>
                              </p:par>
                              <p:par>
                                <p:cTn id="170" presetID="22" presetClass="entr" presetSubtype="8" fill="hold" grpId="0" nodeType="withEffect">
                                  <p:stCondLst>
                                    <p:cond delay="400"/>
                                  </p:stCondLst>
                                  <p:childTnLst>
                                    <p:set>
                                      <p:cBhvr>
                                        <p:cTn id="171" dur="1" fill="hold">
                                          <p:stCondLst>
                                            <p:cond delay="0"/>
                                          </p:stCondLst>
                                        </p:cTn>
                                        <p:tgtEl>
                                          <p:spTgt spid="83"/>
                                        </p:tgtEl>
                                        <p:attrNameLst>
                                          <p:attrName>style.visibility</p:attrName>
                                        </p:attrNameLst>
                                      </p:cBhvr>
                                      <p:to>
                                        <p:strVal val="visible"/>
                                      </p:to>
                                    </p:set>
                                    <p:animEffect transition="in" filter="wipe(left)">
                                      <p:cBhvr>
                                        <p:cTn id="172" dur="500"/>
                                        <p:tgtEl>
                                          <p:spTgt spid="83"/>
                                        </p:tgtEl>
                                      </p:cBhvr>
                                    </p:animEffect>
                                  </p:childTnLst>
                                </p:cTn>
                              </p:par>
                              <p:par>
                                <p:cTn id="173" presetID="22" presetClass="entr" presetSubtype="8" fill="hold" grpId="0" nodeType="withEffect">
                                  <p:stCondLst>
                                    <p:cond delay="500"/>
                                  </p:stCondLst>
                                  <p:childTnLst>
                                    <p:set>
                                      <p:cBhvr>
                                        <p:cTn id="174" dur="1" fill="hold">
                                          <p:stCondLst>
                                            <p:cond delay="0"/>
                                          </p:stCondLst>
                                        </p:cTn>
                                        <p:tgtEl>
                                          <p:spTgt spid="84"/>
                                        </p:tgtEl>
                                        <p:attrNameLst>
                                          <p:attrName>style.visibility</p:attrName>
                                        </p:attrNameLst>
                                      </p:cBhvr>
                                      <p:to>
                                        <p:strVal val="visible"/>
                                      </p:to>
                                    </p:set>
                                    <p:animEffect transition="in" filter="wipe(left)">
                                      <p:cBhvr>
                                        <p:cTn id="175" dur="500"/>
                                        <p:tgtEl>
                                          <p:spTgt spid="84"/>
                                        </p:tgtEl>
                                      </p:cBhvr>
                                    </p:animEffect>
                                  </p:childTnLst>
                                </p:cTn>
                              </p:par>
                              <p:par>
                                <p:cTn id="176" presetID="22" presetClass="entr" presetSubtype="8" fill="hold" grpId="0" nodeType="withEffect">
                                  <p:stCondLst>
                                    <p:cond delay="600"/>
                                  </p:stCondLst>
                                  <p:childTnLst>
                                    <p:set>
                                      <p:cBhvr>
                                        <p:cTn id="177" dur="1" fill="hold">
                                          <p:stCondLst>
                                            <p:cond delay="0"/>
                                          </p:stCondLst>
                                        </p:cTn>
                                        <p:tgtEl>
                                          <p:spTgt spid="85"/>
                                        </p:tgtEl>
                                        <p:attrNameLst>
                                          <p:attrName>style.visibility</p:attrName>
                                        </p:attrNameLst>
                                      </p:cBhvr>
                                      <p:to>
                                        <p:strVal val="visible"/>
                                      </p:to>
                                    </p:set>
                                    <p:animEffect transition="in" filter="wipe(left)">
                                      <p:cBhvr>
                                        <p:cTn id="178" dur="500"/>
                                        <p:tgtEl>
                                          <p:spTgt spid="85"/>
                                        </p:tgtEl>
                                      </p:cBhvr>
                                    </p:animEffect>
                                  </p:childTnLst>
                                </p:cTn>
                              </p:par>
                              <p:par>
                                <p:cTn id="179" presetID="22" presetClass="entr" presetSubtype="2" fill="hold" grpId="0" nodeType="withEffect">
                                  <p:stCondLst>
                                    <p:cond delay="0"/>
                                  </p:stCondLst>
                                  <p:childTnLst>
                                    <p:set>
                                      <p:cBhvr>
                                        <p:cTn id="180" dur="1" fill="hold">
                                          <p:stCondLst>
                                            <p:cond delay="0"/>
                                          </p:stCondLst>
                                        </p:cTn>
                                        <p:tgtEl>
                                          <p:spTgt spid="65"/>
                                        </p:tgtEl>
                                        <p:attrNameLst>
                                          <p:attrName>style.visibility</p:attrName>
                                        </p:attrNameLst>
                                      </p:cBhvr>
                                      <p:to>
                                        <p:strVal val="visible"/>
                                      </p:to>
                                    </p:set>
                                    <p:animEffect transition="in" filter="wipe(right)">
                                      <p:cBhvr>
                                        <p:cTn id="181" dur="500"/>
                                        <p:tgtEl>
                                          <p:spTgt spid="65"/>
                                        </p:tgtEl>
                                      </p:cBhvr>
                                    </p:animEffect>
                                  </p:childTnLst>
                                </p:cTn>
                              </p:par>
                              <p:par>
                                <p:cTn id="182" presetID="22" presetClass="entr" presetSubtype="2" fill="hold" grpId="0" nodeType="withEffect">
                                  <p:stCondLst>
                                    <p:cond delay="100"/>
                                  </p:stCondLst>
                                  <p:childTnLst>
                                    <p:set>
                                      <p:cBhvr>
                                        <p:cTn id="183" dur="1" fill="hold">
                                          <p:stCondLst>
                                            <p:cond delay="0"/>
                                          </p:stCondLst>
                                        </p:cTn>
                                        <p:tgtEl>
                                          <p:spTgt spid="66"/>
                                        </p:tgtEl>
                                        <p:attrNameLst>
                                          <p:attrName>style.visibility</p:attrName>
                                        </p:attrNameLst>
                                      </p:cBhvr>
                                      <p:to>
                                        <p:strVal val="visible"/>
                                      </p:to>
                                    </p:set>
                                    <p:animEffect transition="in" filter="wipe(right)">
                                      <p:cBhvr>
                                        <p:cTn id="184" dur="500"/>
                                        <p:tgtEl>
                                          <p:spTgt spid="66"/>
                                        </p:tgtEl>
                                      </p:cBhvr>
                                    </p:animEffect>
                                  </p:childTnLst>
                                </p:cTn>
                              </p:par>
                              <p:par>
                                <p:cTn id="185" presetID="22" presetClass="entr" presetSubtype="2" fill="hold" grpId="0" nodeType="withEffect">
                                  <p:stCondLst>
                                    <p:cond delay="200"/>
                                  </p:stCondLst>
                                  <p:childTnLst>
                                    <p:set>
                                      <p:cBhvr>
                                        <p:cTn id="186" dur="1" fill="hold">
                                          <p:stCondLst>
                                            <p:cond delay="0"/>
                                          </p:stCondLst>
                                        </p:cTn>
                                        <p:tgtEl>
                                          <p:spTgt spid="67"/>
                                        </p:tgtEl>
                                        <p:attrNameLst>
                                          <p:attrName>style.visibility</p:attrName>
                                        </p:attrNameLst>
                                      </p:cBhvr>
                                      <p:to>
                                        <p:strVal val="visible"/>
                                      </p:to>
                                    </p:set>
                                    <p:animEffect transition="in" filter="wipe(right)">
                                      <p:cBhvr>
                                        <p:cTn id="187" dur="500"/>
                                        <p:tgtEl>
                                          <p:spTgt spid="67"/>
                                        </p:tgtEl>
                                      </p:cBhvr>
                                    </p:animEffect>
                                  </p:childTnLst>
                                </p:cTn>
                              </p:par>
                              <p:par>
                                <p:cTn id="188" presetID="22" presetClass="entr" presetSubtype="2" fill="hold" grpId="0" nodeType="withEffect">
                                  <p:stCondLst>
                                    <p:cond delay="300"/>
                                  </p:stCondLst>
                                  <p:childTnLst>
                                    <p:set>
                                      <p:cBhvr>
                                        <p:cTn id="189" dur="1" fill="hold">
                                          <p:stCondLst>
                                            <p:cond delay="0"/>
                                          </p:stCondLst>
                                        </p:cTn>
                                        <p:tgtEl>
                                          <p:spTgt spid="68"/>
                                        </p:tgtEl>
                                        <p:attrNameLst>
                                          <p:attrName>style.visibility</p:attrName>
                                        </p:attrNameLst>
                                      </p:cBhvr>
                                      <p:to>
                                        <p:strVal val="visible"/>
                                      </p:to>
                                    </p:set>
                                    <p:animEffect transition="in" filter="wipe(right)">
                                      <p:cBhvr>
                                        <p:cTn id="190" dur="500"/>
                                        <p:tgtEl>
                                          <p:spTgt spid="68"/>
                                        </p:tgtEl>
                                      </p:cBhvr>
                                    </p:animEffect>
                                  </p:childTnLst>
                                </p:cTn>
                              </p:par>
                              <p:par>
                                <p:cTn id="191" presetID="22" presetClass="entr" presetSubtype="2" fill="hold" grpId="0" nodeType="withEffect">
                                  <p:stCondLst>
                                    <p:cond delay="400"/>
                                  </p:stCondLst>
                                  <p:childTnLst>
                                    <p:set>
                                      <p:cBhvr>
                                        <p:cTn id="192" dur="1" fill="hold">
                                          <p:stCondLst>
                                            <p:cond delay="0"/>
                                          </p:stCondLst>
                                        </p:cTn>
                                        <p:tgtEl>
                                          <p:spTgt spid="69"/>
                                        </p:tgtEl>
                                        <p:attrNameLst>
                                          <p:attrName>style.visibility</p:attrName>
                                        </p:attrNameLst>
                                      </p:cBhvr>
                                      <p:to>
                                        <p:strVal val="visible"/>
                                      </p:to>
                                    </p:set>
                                    <p:animEffect transition="in" filter="wipe(right)">
                                      <p:cBhvr>
                                        <p:cTn id="193" dur="500"/>
                                        <p:tgtEl>
                                          <p:spTgt spid="69"/>
                                        </p:tgtEl>
                                      </p:cBhvr>
                                    </p:animEffect>
                                  </p:childTnLst>
                                </p:cTn>
                              </p:par>
                              <p:par>
                                <p:cTn id="194" presetID="22" presetClass="entr" presetSubtype="2" fill="hold" grpId="0" nodeType="withEffect">
                                  <p:stCondLst>
                                    <p:cond delay="500"/>
                                  </p:stCondLst>
                                  <p:childTnLst>
                                    <p:set>
                                      <p:cBhvr>
                                        <p:cTn id="195" dur="1" fill="hold">
                                          <p:stCondLst>
                                            <p:cond delay="0"/>
                                          </p:stCondLst>
                                        </p:cTn>
                                        <p:tgtEl>
                                          <p:spTgt spid="70"/>
                                        </p:tgtEl>
                                        <p:attrNameLst>
                                          <p:attrName>style.visibility</p:attrName>
                                        </p:attrNameLst>
                                      </p:cBhvr>
                                      <p:to>
                                        <p:strVal val="visible"/>
                                      </p:to>
                                    </p:set>
                                    <p:animEffect transition="in" filter="wipe(right)">
                                      <p:cBhvr>
                                        <p:cTn id="196" dur="500"/>
                                        <p:tgtEl>
                                          <p:spTgt spid="70"/>
                                        </p:tgtEl>
                                      </p:cBhvr>
                                    </p:animEffect>
                                  </p:childTnLst>
                                </p:cTn>
                              </p:par>
                              <p:par>
                                <p:cTn id="197" presetID="22" presetClass="entr" presetSubtype="2" fill="hold" grpId="0" nodeType="withEffect">
                                  <p:stCondLst>
                                    <p:cond delay="600"/>
                                  </p:stCondLst>
                                  <p:childTnLst>
                                    <p:set>
                                      <p:cBhvr>
                                        <p:cTn id="198" dur="1" fill="hold">
                                          <p:stCondLst>
                                            <p:cond delay="0"/>
                                          </p:stCondLst>
                                        </p:cTn>
                                        <p:tgtEl>
                                          <p:spTgt spid="71"/>
                                        </p:tgtEl>
                                        <p:attrNameLst>
                                          <p:attrName>style.visibility</p:attrName>
                                        </p:attrNameLst>
                                      </p:cBhvr>
                                      <p:to>
                                        <p:strVal val="visible"/>
                                      </p:to>
                                    </p:set>
                                    <p:animEffect transition="in" filter="wipe(right)">
                                      <p:cBhvr>
                                        <p:cTn id="199" dur="500"/>
                                        <p:tgtEl>
                                          <p:spTgt spid="71"/>
                                        </p:tgtEl>
                                      </p:cBhvr>
                                    </p:animEffect>
                                  </p:childTnLst>
                                </p:cTn>
                              </p:par>
                            </p:childTnLst>
                          </p:cTn>
                        </p:par>
                        <p:par>
                          <p:cTn id="200" fill="hold">
                            <p:stCondLst>
                              <p:cond delay="5450"/>
                            </p:stCondLst>
                            <p:childTnLst>
                              <p:par>
                                <p:cTn id="201" presetID="22" presetClass="entr" presetSubtype="8" fill="hold" grpId="0" nodeType="afterEffect">
                                  <p:stCondLst>
                                    <p:cond delay="0"/>
                                  </p:stCondLst>
                                  <p:childTnLst>
                                    <p:set>
                                      <p:cBhvr>
                                        <p:cTn id="202" dur="1" fill="hold">
                                          <p:stCondLst>
                                            <p:cond delay="0"/>
                                          </p:stCondLst>
                                        </p:cTn>
                                        <p:tgtEl>
                                          <p:spTgt spid="86"/>
                                        </p:tgtEl>
                                        <p:attrNameLst>
                                          <p:attrName>style.visibility</p:attrName>
                                        </p:attrNameLst>
                                      </p:cBhvr>
                                      <p:to>
                                        <p:strVal val="visible"/>
                                      </p:to>
                                    </p:set>
                                    <p:animEffect transition="in" filter="wipe(left)">
                                      <p:cBhvr>
                                        <p:cTn id="203" dur="500"/>
                                        <p:tgtEl>
                                          <p:spTgt spid="86"/>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87"/>
                                        </p:tgtEl>
                                        <p:attrNameLst>
                                          <p:attrName>style.visibility</p:attrName>
                                        </p:attrNameLst>
                                      </p:cBhvr>
                                      <p:to>
                                        <p:strVal val="visible"/>
                                      </p:to>
                                    </p:set>
                                    <p:animEffect transition="in" filter="wipe(left)">
                                      <p:cBhvr>
                                        <p:cTn id="206" dur="500"/>
                                        <p:tgtEl>
                                          <p:spTgt spid="87"/>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88"/>
                                        </p:tgtEl>
                                        <p:attrNameLst>
                                          <p:attrName>style.visibility</p:attrName>
                                        </p:attrNameLst>
                                      </p:cBhvr>
                                      <p:to>
                                        <p:strVal val="visible"/>
                                      </p:to>
                                    </p:set>
                                    <p:animEffect transition="in" filter="wipe(left)">
                                      <p:cBhvr>
                                        <p:cTn id="209" dur="500"/>
                                        <p:tgtEl>
                                          <p:spTgt spid="88"/>
                                        </p:tgtEl>
                                      </p:cBhvr>
                                    </p:animEffect>
                                  </p:childTnLst>
                                </p:cTn>
                              </p:par>
                              <p:par>
                                <p:cTn id="210" presetID="22" presetClass="entr" presetSubtype="8" fill="hold" grpId="0" nodeType="withEffect">
                                  <p:stCondLst>
                                    <p:cond delay="0"/>
                                  </p:stCondLst>
                                  <p:childTnLst>
                                    <p:set>
                                      <p:cBhvr>
                                        <p:cTn id="211" dur="1" fill="hold">
                                          <p:stCondLst>
                                            <p:cond delay="0"/>
                                          </p:stCondLst>
                                        </p:cTn>
                                        <p:tgtEl>
                                          <p:spTgt spid="89"/>
                                        </p:tgtEl>
                                        <p:attrNameLst>
                                          <p:attrName>style.visibility</p:attrName>
                                        </p:attrNameLst>
                                      </p:cBhvr>
                                      <p:to>
                                        <p:strVal val="visible"/>
                                      </p:to>
                                    </p:set>
                                    <p:animEffect transition="in" filter="wipe(left)">
                                      <p:cBhvr>
                                        <p:cTn id="212" dur="500"/>
                                        <p:tgtEl>
                                          <p:spTgt spid="89"/>
                                        </p:tgtEl>
                                      </p:cBhvr>
                                    </p:animEffect>
                                  </p:childTnLst>
                                </p:cTn>
                              </p:par>
                              <p:par>
                                <p:cTn id="213" presetID="22" presetClass="entr" presetSubtype="8" fill="hold" grpId="0" nodeType="withEffect">
                                  <p:stCondLst>
                                    <p:cond delay="0"/>
                                  </p:stCondLst>
                                  <p:childTnLst>
                                    <p:set>
                                      <p:cBhvr>
                                        <p:cTn id="214" dur="1" fill="hold">
                                          <p:stCondLst>
                                            <p:cond delay="0"/>
                                          </p:stCondLst>
                                        </p:cTn>
                                        <p:tgtEl>
                                          <p:spTgt spid="90"/>
                                        </p:tgtEl>
                                        <p:attrNameLst>
                                          <p:attrName>style.visibility</p:attrName>
                                        </p:attrNameLst>
                                      </p:cBhvr>
                                      <p:to>
                                        <p:strVal val="visible"/>
                                      </p:to>
                                    </p:set>
                                    <p:animEffect transition="in" filter="wipe(left)">
                                      <p:cBhvr>
                                        <p:cTn id="215" dur="500"/>
                                        <p:tgtEl>
                                          <p:spTgt spid="90"/>
                                        </p:tgtEl>
                                      </p:cBhvr>
                                    </p:animEffect>
                                  </p:childTnLst>
                                </p:cTn>
                              </p:par>
                              <p:par>
                                <p:cTn id="216" presetID="22" presetClass="entr" presetSubtype="8" fill="hold" grpId="0" nodeType="withEffect">
                                  <p:stCondLst>
                                    <p:cond delay="0"/>
                                  </p:stCondLst>
                                  <p:childTnLst>
                                    <p:set>
                                      <p:cBhvr>
                                        <p:cTn id="217" dur="1" fill="hold">
                                          <p:stCondLst>
                                            <p:cond delay="0"/>
                                          </p:stCondLst>
                                        </p:cTn>
                                        <p:tgtEl>
                                          <p:spTgt spid="91"/>
                                        </p:tgtEl>
                                        <p:attrNameLst>
                                          <p:attrName>style.visibility</p:attrName>
                                        </p:attrNameLst>
                                      </p:cBhvr>
                                      <p:to>
                                        <p:strVal val="visible"/>
                                      </p:to>
                                    </p:set>
                                    <p:animEffect transition="in" filter="wipe(left)">
                                      <p:cBhvr>
                                        <p:cTn id="218" dur="500"/>
                                        <p:tgtEl>
                                          <p:spTgt spid="91"/>
                                        </p:tgtEl>
                                      </p:cBhvr>
                                    </p:animEffect>
                                  </p:childTnLst>
                                </p:cTn>
                              </p:par>
                              <p:par>
                                <p:cTn id="219" presetID="22" presetClass="entr" presetSubtype="8" fill="hold" grpId="0" nodeType="withEffect">
                                  <p:stCondLst>
                                    <p:cond delay="0"/>
                                  </p:stCondLst>
                                  <p:childTnLst>
                                    <p:set>
                                      <p:cBhvr>
                                        <p:cTn id="220" dur="1" fill="hold">
                                          <p:stCondLst>
                                            <p:cond delay="0"/>
                                          </p:stCondLst>
                                        </p:cTn>
                                        <p:tgtEl>
                                          <p:spTgt spid="92"/>
                                        </p:tgtEl>
                                        <p:attrNameLst>
                                          <p:attrName>style.visibility</p:attrName>
                                        </p:attrNameLst>
                                      </p:cBhvr>
                                      <p:to>
                                        <p:strVal val="visible"/>
                                      </p:to>
                                    </p:set>
                                    <p:animEffect transition="in" filter="wipe(left)">
                                      <p:cBhvr>
                                        <p:cTn id="221" dur="500"/>
                                        <p:tgtEl>
                                          <p:spTgt spid="92"/>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72"/>
                                        </p:tgtEl>
                                        <p:attrNameLst>
                                          <p:attrName>style.visibility</p:attrName>
                                        </p:attrNameLst>
                                      </p:cBhvr>
                                      <p:to>
                                        <p:strVal val="visible"/>
                                      </p:to>
                                    </p:set>
                                    <p:animEffect transition="in" filter="wipe(right)">
                                      <p:cBhvr>
                                        <p:cTn id="224" dur="500"/>
                                        <p:tgtEl>
                                          <p:spTgt spid="72"/>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73"/>
                                        </p:tgtEl>
                                        <p:attrNameLst>
                                          <p:attrName>style.visibility</p:attrName>
                                        </p:attrNameLst>
                                      </p:cBhvr>
                                      <p:to>
                                        <p:strVal val="visible"/>
                                      </p:to>
                                    </p:set>
                                    <p:animEffect transition="in" filter="wipe(right)">
                                      <p:cBhvr>
                                        <p:cTn id="227" dur="500"/>
                                        <p:tgtEl>
                                          <p:spTgt spid="73"/>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74"/>
                                        </p:tgtEl>
                                        <p:attrNameLst>
                                          <p:attrName>style.visibility</p:attrName>
                                        </p:attrNameLst>
                                      </p:cBhvr>
                                      <p:to>
                                        <p:strVal val="visible"/>
                                      </p:to>
                                    </p:set>
                                    <p:animEffect transition="in" filter="wipe(right)">
                                      <p:cBhvr>
                                        <p:cTn id="230" dur="500"/>
                                        <p:tgtEl>
                                          <p:spTgt spid="74"/>
                                        </p:tgtEl>
                                      </p:cBhvr>
                                    </p:animEffect>
                                  </p:childTnLst>
                                </p:cTn>
                              </p:par>
                              <p:par>
                                <p:cTn id="231" presetID="22" presetClass="entr" presetSubtype="2" fill="hold" grpId="0" nodeType="withEffect">
                                  <p:stCondLst>
                                    <p:cond delay="0"/>
                                  </p:stCondLst>
                                  <p:childTnLst>
                                    <p:set>
                                      <p:cBhvr>
                                        <p:cTn id="232" dur="1" fill="hold">
                                          <p:stCondLst>
                                            <p:cond delay="0"/>
                                          </p:stCondLst>
                                        </p:cTn>
                                        <p:tgtEl>
                                          <p:spTgt spid="75"/>
                                        </p:tgtEl>
                                        <p:attrNameLst>
                                          <p:attrName>style.visibility</p:attrName>
                                        </p:attrNameLst>
                                      </p:cBhvr>
                                      <p:to>
                                        <p:strVal val="visible"/>
                                      </p:to>
                                    </p:set>
                                    <p:animEffect transition="in" filter="wipe(right)">
                                      <p:cBhvr>
                                        <p:cTn id="233" dur="500"/>
                                        <p:tgtEl>
                                          <p:spTgt spid="75"/>
                                        </p:tgtEl>
                                      </p:cBhvr>
                                    </p:animEffect>
                                  </p:childTnLst>
                                </p:cTn>
                              </p:par>
                              <p:par>
                                <p:cTn id="234" presetID="22" presetClass="entr" presetSubtype="2" fill="hold" grpId="0" nodeType="withEffect">
                                  <p:stCondLst>
                                    <p:cond delay="0"/>
                                  </p:stCondLst>
                                  <p:childTnLst>
                                    <p:set>
                                      <p:cBhvr>
                                        <p:cTn id="235" dur="1" fill="hold">
                                          <p:stCondLst>
                                            <p:cond delay="0"/>
                                          </p:stCondLst>
                                        </p:cTn>
                                        <p:tgtEl>
                                          <p:spTgt spid="76"/>
                                        </p:tgtEl>
                                        <p:attrNameLst>
                                          <p:attrName>style.visibility</p:attrName>
                                        </p:attrNameLst>
                                      </p:cBhvr>
                                      <p:to>
                                        <p:strVal val="visible"/>
                                      </p:to>
                                    </p:set>
                                    <p:animEffect transition="in" filter="wipe(right)">
                                      <p:cBhvr>
                                        <p:cTn id="236" dur="500"/>
                                        <p:tgtEl>
                                          <p:spTgt spid="76"/>
                                        </p:tgtEl>
                                      </p:cBhvr>
                                    </p:animEffect>
                                  </p:childTnLst>
                                </p:cTn>
                              </p:par>
                              <p:par>
                                <p:cTn id="237" presetID="22" presetClass="entr" presetSubtype="2" fill="hold" grpId="0" nodeType="withEffect">
                                  <p:stCondLst>
                                    <p:cond delay="0"/>
                                  </p:stCondLst>
                                  <p:childTnLst>
                                    <p:set>
                                      <p:cBhvr>
                                        <p:cTn id="238" dur="1" fill="hold">
                                          <p:stCondLst>
                                            <p:cond delay="0"/>
                                          </p:stCondLst>
                                        </p:cTn>
                                        <p:tgtEl>
                                          <p:spTgt spid="77"/>
                                        </p:tgtEl>
                                        <p:attrNameLst>
                                          <p:attrName>style.visibility</p:attrName>
                                        </p:attrNameLst>
                                      </p:cBhvr>
                                      <p:to>
                                        <p:strVal val="visible"/>
                                      </p:to>
                                    </p:set>
                                    <p:animEffect transition="in" filter="wipe(right)">
                                      <p:cBhvr>
                                        <p:cTn id="239" dur="500"/>
                                        <p:tgtEl>
                                          <p:spTgt spid="77"/>
                                        </p:tgtEl>
                                      </p:cBhvr>
                                    </p:animEffect>
                                  </p:childTnLst>
                                </p:cTn>
                              </p:par>
                              <p:par>
                                <p:cTn id="240" presetID="22" presetClass="entr" presetSubtype="2" fill="hold" grpId="0" nodeType="withEffect">
                                  <p:stCondLst>
                                    <p:cond delay="0"/>
                                  </p:stCondLst>
                                  <p:childTnLst>
                                    <p:set>
                                      <p:cBhvr>
                                        <p:cTn id="241" dur="1" fill="hold">
                                          <p:stCondLst>
                                            <p:cond delay="0"/>
                                          </p:stCondLst>
                                        </p:cTn>
                                        <p:tgtEl>
                                          <p:spTgt spid="78"/>
                                        </p:tgtEl>
                                        <p:attrNameLst>
                                          <p:attrName>style.visibility</p:attrName>
                                        </p:attrNameLst>
                                      </p:cBhvr>
                                      <p:to>
                                        <p:strVal val="visible"/>
                                      </p:to>
                                    </p:set>
                                    <p:animEffect transition="in" filter="wipe(right)">
                                      <p:cBhvr>
                                        <p:cTn id="242"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animBg="1"/>
      <p:bldP spid="66" grpId="0" animBg="1"/>
      <p:bldP spid="67" grpId="0" animBg="1"/>
      <p:bldP spid="68" grpId="0" animBg="1"/>
      <p:bldP spid="69" grpId="0" animBg="1"/>
      <p:bldP spid="70" grpId="0" animBg="1"/>
      <p:bldP spid="71" grpId="0" animBg="1"/>
      <p:bldP spid="72" grpId="0"/>
      <p:bldP spid="73" grpId="0"/>
      <p:bldP spid="74" grpId="0"/>
      <p:bldP spid="75" grpId="0"/>
      <p:bldP spid="76" grpId="0"/>
      <p:bldP spid="77" grpId="0"/>
      <p:bldP spid="78" grpId="0"/>
      <p:bldP spid="79" grpId="0" animBg="1"/>
      <p:bldP spid="80" grpId="0" animBg="1"/>
      <p:bldP spid="81" grpId="0" animBg="1"/>
      <p:bldP spid="82" grpId="0" animBg="1"/>
      <p:bldP spid="83" grpId="0" animBg="1"/>
      <p:bldP spid="84" grpId="0" animBg="1"/>
      <p:bldP spid="85" grpId="0" animBg="1"/>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animBg="1"/>
      <p:bldP spid="10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2"/>
          <p:cNvGrpSpPr>
            <a:grpSpLocks/>
          </p:cNvGrpSpPr>
          <p:nvPr/>
        </p:nvGrpSpPr>
        <p:grpSpPr bwMode="auto">
          <a:xfrm>
            <a:off x="4435882" y="1870038"/>
            <a:ext cx="1643313" cy="1739623"/>
            <a:chOff x="0" y="0"/>
            <a:chExt cx="1186" cy="1256"/>
          </a:xfrm>
        </p:grpSpPr>
        <p:sp>
          <p:nvSpPr>
            <p:cNvPr id="67" name="Freeform 9"/>
            <p:cNvSpPr>
              <a:spLocks noChangeArrowheads="1"/>
            </p:cNvSpPr>
            <p:nvPr/>
          </p:nvSpPr>
          <p:spPr bwMode="auto">
            <a:xfrm>
              <a:off x="0" y="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chemeClr val="accent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pPr defTabSz="914232"/>
              <a:endParaRPr lang="zh-CN" altLang="en-US" sz="1799">
                <a:solidFill>
                  <a:prstClr val="black"/>
                </a:solidFill>
                <a:latin typeface="Calibri"/>
                <a:ea typeface="宋体" panose="02010600030101010101" pitchFamily="2" charset="-122"/>
              </a:endParaRPr>
            </a:p>
          </p:txBody>
        </p:sp>
        <p:sp>
          <p:nvSpPr>
            <p:cNvPr id="68" name="Freeform 10"/>
            <p:cNvSpPr>
              <a:spLocks noChangeArrowheads="1"/>
            </p:cNvSpPr>
            <p:nvPr/>
          </p:nvSpPr>
          <p:spPr bwMode="auto">
            <a:xfrm>
              <a:off x="0" y="24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914232"/>
              <a:endParaRPr lang="zh-CN" altLang="en-US" sz="1799">
                <a:solidFill>
                  <a:prstClr val="black"/>
                </a:solidFill>
                <a:latin typeface="Calibri"/>
                <a:ea typeface="宋体" panose="02010600030101010101" pitchFamily="2" charset="-122"/>
              </a:endParaRPr>
            </a:p>
          </p:txBody>
        </p:sp>
      </p:grpSp>
      <p:grpSp>
        <p:nvGrpSpPr>
          <p:cNvPr id="69" name="Group 5"/>
          <p:cNvGrpSpPr>
            <a:grpSpLocks/>
          </p:cNvGrpSpPr>
          <p:nvPr/>
        </p:nvGrpSpPr>
        <p:grpSpPr bwMode="auto">
          <a:xfrm>
            <a:off x="6079195" y="2016009"/>
            <a:ext cx="1643313" cy="1593652"/>
            <a:chOff x="0" y="0"/>
            <a:chExt cx="1185" cy="1151"/>
          </a:xfrm>
        </p:grpSpPr>
        <p:sp>
          <p:nvSpPr>
            <p:cNvPr id="70" name="Freeform 12"/>
            <p:cNvSpPr>
              <a:spLocks noChangeArrowheads="1"/>
            </p:cNvSpPr>
            <p:nvPr/>
          </p:nvSpPr>
          <p:spPr bwMode="auto">
            <a:xfrm>
              <a:off x="0" y="0"/>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chemeClr val="accent1">
                <a:lumMod val="60000"/>
                <a:lumOff val="40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914232"/>
              <a:endParaRPr lang="zh-CN" altLang="en-US" sz="1799">
                <a:solidFill>
                  <a:prstClr val="black"/>
                </a:solidFill>
                <a:latin typeface="Calibri"/>
                <a:ea typeface="宋体" panose="02010600030101010101" pitchFamily="2" charset="-122"/>
              </a:endParaRPr>
            </a:p>
          </p:txBody>
        </p:sp>
        <p:sp>
          <p:nvSpPr>
            <p:cNvPr id="71" name="Freeform 13"/>
            <p:cNvSpPr>
              <a:spLocks noChangeArrowheads="1"/>
            </p:cNvSpPr>
            <p:nvPr/>
          </p:nvSpPr>
          <p:spPr bwMode="auto">
            <a:xfrm>
              <a:off x="0" y="245"/>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chemeClr val="accent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914232"/>
              <a:endParaRPr lang="zh-CN" altLang="en-US" sz="1799">
                <a:solidFill>
                  <a:prstClr val="black"/>
                </a:solidFill>
                <a:latin typeface="Calibri"/>
                <a:ea typeface="宋体" panose="02010600030101010101" pitchFamily="2" charset="-122"/>
              </a:endParaRPr>
            </a:p>
          </p:txBody>
        </p:sp>
      </p:grpSp>
      <p:grpSp>
        <p:nvGrpSpPr>
          <p:cNvPr id="72" name="Group 8"/>
          <p:cNvGrpSpPr>
            <a:grpSpLocks/>
          </p:cNvGrpSpPr>
          <p:nvPr/>
        </p:nvGrpSpPr>
        <p:grpSpPr bwMode="auto">
          <a:xfrm>
            <a:off x="3754178" y="2064165"/>
            <a:ext cx="2323512" cy="1543991"/>
            <a:chOff x="0" y="0"/>
            <a:chExt cx="1676" cy="1115"/>
          </a:xfrm>
        </p:grpSpPr>
        <p:sp>
          <p:nvSpPr>
            <p:cNvPr id="73" name="Freeform 15"/>
            <p:cNvSpPr>
              <a:spLocks noChangeArrowheads="1"/>
            </p:cNvSpPr>
            <p:nvPr/>
          </p:nvSpPr>
          <p:spPr bwMode="auto">
            <a:xfrm>
              <a:off x="0" y="0"/>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C0C0C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pPr defTabSz="914232"/>
              <a:endParaRPr lang="zh-CN" altLang="en-US" sz="1799">
                <a:solidFill>
                  <a:prstClr val="black"/>
                </a:solidFill>
                <a:latin typeface="Calibri"/>
                <a:ea typeface="宋体" panose="02010600030101010101" pitchFamily="2" charset="-122"/>
              </a:endParaRPr>
            </a:p>
          </p:txBody>
        </p:sp>
        <p:sp>
          <p:nvSpPr>
            <p:cNvPr id="74" name="Rectangle 16"/>
            <p:cNvSpPr>
              <a:spLocks noChangeArrowheads="1"/>
            </p:cNvSpPr>
            <p:nvPr/>
          </p:nvSpPr>
          <p:spPr bwMode="auto">
            <a:xfrm>
              <a:off x="0" y="592"/>
              <a:ext cx="1676" cy="523"/>
            </a:xfrm>
            <a:prstGeom prst="rect">
              <a:avLst/>
            </a:prstGeom>
            <a:gradFill rotWithShape="1">
              <a:gsLst>
                <a:gs pos="0">
                  <a:srgbClr val="969696"/>
                </a:gs>
                <a:gs pos="100000">
                  <a:srgbClr val="808080"/>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pPr defTabSz="914232" latinLnBrk="1"/>
              <a:endParaRPr lang="zh-CN" altLang="en-US" sz="1799" b="1">
                <a:solidFill>
                  <a:srgbClr val="000000"/>
                </a:solidFill>
                <a:latin typeface="Gulim" pitchFamily="34" charset="-127"/>
                <a:ea typeface="宋体" panose="02010600030101010101" pitchFamily="2" charset="-122"/>
                <a:sym typeface="Gulim" pitchFamily="34" charset="-127"/>
              </a:endParaRPr>
            </a:p>
          </p:txBody>
        </p:sp>
      </p:grpSp>
      <p:grpSp>
        <p:nvGrpSpPr>
          <p:cNvPr id="75" name="Group 11"/>
          <p:cNvGrpSpPr>
            <a:grpSpLocks/>
          </p:cNvGrpSpPr>
          <p:nvPr/>
        </p:nvGrpSpPr>
        <p:grpSpPr bwMode="auto">
          <a:xfrm>
            <a:off x="6079194" y="2502081"/>
            <a:ext cx="2322007" cy="1107580"/>
            <a:chOff x="0" y="0"/>
            <a:chExt cx="1675" cy="800"/>
          </a:xfrm>
        </p:grpSpPr>
        <p:sp>
          <p:nvSpPr>
            <p:cNvPr id="76" name="Freeform 18"/>
            <p:cNvSpPr>
              <a:spLocks noChangeArrowheads="1"/>
            </p:cNvSpPr>
            <p:nvPr/>
          </p:nvSpPr>
          <p:spPr bwMode="auto">
            <a:xfrm>
              <a:off x="0" y="0"/>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chemeClr val="bg1">
                <a:lumMod val="6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pPr defTabSz="914232"/>
              <a:endParaRPr lang="zh-CN" altLang="en-US" sz="1799">
                <a:solidFill>
                  <a:prstClr val="black"/>
                </a:solidFill>
                <a:latin typeface="Calibri"/>
                <a:ea typeface="宋体" panose="02010600030101010101" pitchFamily="2" charset="-122"/>
              </a:endParaRPr>
            </a:p>
          </p:txBody>
        </p:sp>
        <p:sp>
          <p:nvSpPr>
            <p:cNvPr id="77" name="Rectangle 19"/>
            <p:cNvSpPr>
              <a:spLocks noChangeArrowheads="1"/>
            </p:cNvSpPr>
            <p:nvPr/>
          </p:nvSpPr>
          <p:spPr bwMode="auto">
            <a:xfrm>
              <a:off x="0" y="591"/>
              <a:ext cx="1675" cy="209"/>
            </a:xfrm>
            <a:prstGeom prst="rect">
              <a:avLst/>
            </a:prstGeom>
            <a:solidFill>
              <a:schemeClr val="tx1">
                <a:lumMod val="50000"/>
                <a:lumOff val="50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914232" latinLnBrk="1"/>
              <a:endParaRPr lang="zh-CN" altLang="en-US" sz="1799" b="1">
                <a:solidFill>
                  <a:srgbClr val="000000"/>
                </a:solidFill>
                <a:latin typeface="Gulim" pitchFamily="34" charset="-127"/>
                <a:ea typeface="宋体" panose="02010600030101010101" pitchFamily="2" charset="-122"/>
                <a:sym typeface="Gulim" pitchFamily="34" charset="-127"/>
              </a:endParaRPr>
            </a:p>
          </p:txBody>
        </p:sp>
      </p:grpSp>
      <p:grpSp>
        <p:nvGrpSpPr>
          <p:cNvPr id="78" name="Group 14"/>
          <p:cNvGrpSpPr>
            <a:grpSpLocks/>
          </p:cNvGrpSpPr>
          <p:nvPr/>
        </p:nvGrpSpPr>
        <p:grpSpPr bwMode="auto">
          <a:xfrm>
            <a:off x="3760122" y="2739849"/>
            <a:ext cx="2322006" cy="1689963"/>
            <a:chOff x="0" y="0"/>
            <a:chExt cx="1676" cy="1221"/>
          </a:xfrm>
        </p:grpSpPr>
        <p:sp>
          <p:nvSpPr>
            <p:cNvPr id="79" name="Freeform 21"/>
            <p:cNvSpPr>
              <a:spLocks noChangeArrowheads="1"/>
            </p:cNvSpPr>
            <p:nvPr/>
          </p:nvSpPr>
          <p:spPr bwMode="auto">
            <a:xfrm>
              <a:off x="0" y="0"/>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pPr defTabSz="914232"/>
              <a:endParaRPr lang="zh-CN" altLang="en-US" sz="1799">
                <a:solidFill>
                  <a:prstClr val="black"/>
                </a:solidFill>
                <a:latin typeface="Calibri"/>
                <a:ea typeface="宋体" panose="02010600030101010101" pitchFamily="2" charset="-122"/>
              </a:endParaRPr>
            </a:p>
          </p:txBody>
        </p:sp>
        <p:sp>
          <p:nvSpPr>
            <p:cNvPr id="80" name="Freeform 22"/>
            <p:cNvSpPr>
              <a:spLocks noChangeArrowheads="1"/>
            </p:cNvSpPr>
            <p:nvPr/>
          </p:nvSpPr>
          <p:spPr bwMode="auto">
            <a:xfrm>
              <a:off x="0" y="0"/>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rgbClr val="7F7F7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914232"/>
              <a:endParaRPr lang="zh-CN" altLang="en-US" sz="1799">
                <a:solidFill>
                  <a:prstClr val="black"/>
                </a:solidFill>
                <a:latin typeface="Calibri"/>
                <a:ea typeface="宋体" panose="02010600030101010101" pitchFamily="2" charset="-122"/>
              </a:endParaRPr>
            </a:p>
          </p:txBody>
        </p:sp>
        <p:sp>
          <p:nvSpPr>
            <p:cNvPr id="81" name="Freeform 23"/>
            <p:cNvSpPr>
              <a:spLocks noChangeArrowheads="1"/>
            </p:cNvSpPr>
            <p:nvPr/>
          </p:nvSpPr>
          <p:spPr bwMode="auto">
            <a:xfrm>
              <a:off x="490" y="0"/>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914232"/>
              <a:endParaRPr lang="zh-CN" altLang="en-US" sz="1799">
                <a:solidFill>
                  <a:prstClr val="black"/>
                </a:solidFill>
                <a:latin typeface="Calibri"/>
                <a:ea typeface="宋体" panose="02010600030101010101" pitchFamily="2" charset="-122"/>
              </a:endParaRPr>
            </a:p>
          </p:txBody>
        </p:sp>
      </p:grpSp>
      <p:grpSp>
        <p:nvGrpSpPr>
          <p:cNvPr id="82" name="Group 18"/>
          <p:cNvGrpSpPr>
            <a:grpSpLocks/>
          </p:cNvGrpSpPr>
          <p:nvPr/>
        </p:nvGrpSpPr>
        <p:grpSpPr bwMode="auto">
          <a:xfrm>
            <a:off x="6082423" y="3465194"/>
            <a:ext cx="2322007" cy="964618"/>
            <a:chOff x="0" y="0"/>
            <a:chExt cx="1675" cy="697"/>
          </a:xfrm>
        </p:grpSpPr>
        <p:sp>
          <p:nvSpPr>
            <p:cNvPr id="83" name="Freeform 25"/>
            <p:cNvSpPr>
              <a:spLocks noChangeArrowheads="1"/>
            </p:cNvSpPr>
            <p:nvPr/>
          </p:nvSpPr>
          <p:spPr bwMode="auto">
            <a:xfrm>
              <a:off x="0" y="0"/>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C0C0C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pPr defTabSz="914232"/>
              <a:endParaRPr lang="zh-CN" altLang="en-US" sz="1799">
                <a:solidFill>
                  <a:prstClr val="black"/>
                </a:solidFill>
                <a:latin typeface="Calibri"/>
                <a:ea typeface="宋体" panose="02010600030101010101" pitchFamily="2" charset="-122"/>
              </a:endParaRPr>
            </a:p>
          </p:txBody>
        </p:sp>
        <p:sp>
          <p:nvSpPr>
            <p:cNvPr id="84" name="Freeform 26"/>
            <p:cNvSpPr>
              <a:spLocks noChangeArrowheads="1"/>
            </p:cNvSpPr>
            <p:nvPr/>
          </p:nvSpPr>
          <p:spPr bwMode="auto">
            <a:xfrm>
              <a:off x="1185" y="0"/>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solidFill>
              <a:srgbClr val="77777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914232"/>
              <a:endParaRPr lang="zh-CN" altLang="en-US" sz="1799">
                <a:solidFill>
                  <a:prstClr val="black"/>
                </a:solidFill>
                <a:latin typeface="Calibri"/>
                <a:ea typeface="宋体" panose="02010600030101010101" pitchFamily="2" charset="-122"/>
              </a:endParaRPr>
            </a:p>
          </p:txBody>
        </p:sp>
        <p:sp>
          <p:nvSpPr>
            <p:cNvPr id="85" name="Freeform 27"/>
            <p:cNvSpPr>
              <a:spLocks noChangeArrowheads="1"/>
            </p:cNvSpPr>
            <p:nvPr/>
          </p:nvSpPr>
          <p:spPr bwMode="auto">
            <a:xfrm>
              <a:off x="0" y="0"/>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gradFill rotWithShape="1">
              <a:gsLst>
                <a:gs pos="0">
                  <a:srgbClr val="969696"/>
                </a:gs>
                <a:gs pos="100000">
                  <a:srgbClr val="808080"/>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pPr defTabSz="914232"/>
              <a:endParaRPr lang="zh-CN" altLang="en-US" sz="1799">
                <a:solidFill>
                  <a:prstClr val="black"/>
                </a:solidFill>
                <a:latin typeface="Calibri"/>
                <a:ea typeface="宋体" panose="02010600030101010101" pitchFamily="2" charset="-122"/>
              </a:endParaRPr>
            </a:p>
          </p:txBody>
        </p:sp>
      </p:grpSp>
      <p:sp>
        <p:nvSpPr>
          <p:cNvPr id="88" name="Text Box 30"/>
          <p:cNvSpPr>
            <a:spLocks noChangeArrowheads="1"/>
          </p:cNvSpPr>
          <p:nvPr/>
        </p:nvSpPr>
        <p:spPr bwMode="auto">
          <a:xfrm>
            <a:off x="7127103" y="3582272"/>
            <a:ext cx="1154974" cy="2768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defTabSz="914232" latinLnBrk="1"/>
            <a:r>
              <a:rPr lang="zh-CN" altLang="en-US" sz="1199"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199" dirty="0">
              <a:solidFill>
                <a:sysClr val="windowText" lastClr="000000"/>
              </a:solidFill>
              <a:latin typeface="微软雅黑" pitchFamily="34" charset="-122"/>
              <a:ea typeface="微软雅黑" pitchFamily="34" charset="-122"/>
            </a:endParaRPr>
          </a:p>
        </p:txBody>
      </p:sp>
      <p:sp>
        <p:nvSpPr>
          <p:cNvPr id="89" name="Text Box 31"/>
          <p:cNvSpPr>
            <a:spLocks noChangeArrowheads="1"/>
          </p:cNvSpPr>
          <p:nvPr/>
        </p:nvSpPr>
        <p:spPr bwMode="auto">
          <a:xfrm>
            <a:off x="7051352" y="2864454"/>
            <a:ext cx="1079335" cy="4614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232"/>
            <a:r>
              <a:rPr lang="zh-CN" altLang="en-US" sz="1199" dirty="0">
                <a:solidFill>
                  <a:sysClr val="windowText" lastClr="000000"/>
                </a:solidFill>
                <a:latin typeface="微软雅黑" pitchFamily="34" charset="-122"/>
                <a:ea typeface="微软雅黑" pitchFamily="34" charset="-122"/>
                <a:sym typeface="微软雅黑" pitchFamily="34" charset="-122"/>
              </a:rPr>
              <a:t>在此插入内容</a:t>
            </a:r>
            <a:endParaRPr lang="en-US" sz="1199" dirty="0">
              <a:solidFill>
                <a:sysClr val="windowText" lastClr="000000"/>
              </a:solidFill>
              <a:latin typeface="微软雅黑" pitchFamily="34" charset="-122"/>
              <a:ea typeface="微软雅黑" pitchFamily="34" charset="-122"/>
              <a:sym typeface="微软雅黑" pitchFamily="34" charset="-122"/>
            </a:endParaRPr>
          </a:p>
        </p:txBody>
      </p:sp>
      <p:sp>
        <p:nvSpPr>
          <p:cNvPr id="90" name="Text Box 32"/>
          <p:cNvSpPr>
            <a:spLocks noChangeArrowheads="1"/>
          </p:cNvSpPr>
          <p:nvPr/>
        </p:nvSpPr>
        <p:spPr bwMode="auto">
          <a:xfrm>
            <a:off x="4158319" y="2880560"/>
            <a:ext cx="1169775" cy="2768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232"/>
            <a:r>
              <a:rPr lang="zh-CN" altLang="en-US" sz="1199" dirty="0">
                <a:solidFill>
                  <a:sysClr val="windowText" lastClr="000000"/>
                </a:solidFill>
                <a:latin typeface="微软雅黑" pitchFamily="34" charset="-122"/>
                <a:ea typeface="微软雅黑" pitchFamily="34" charset="-122"/>
                <a:sym typeface="微软雅黑" pitchFamily="34" charset="-122"/>
              </a:rPr>
              <a:t>在此插入内容</a:t>
            </a:r>
            <a:endParaRPr lang="en-US" sz="1199" dirty="0">
              <a:solidFill>
                <a:sysClr val="windowText" lastClr="000000"/>
              </a:solidFill>
              <a:latin typeface="微软雅黑" pitchFamily="34" charset="-122"/>
              <a:ea typeface="微软雅黑" pitchFamily="34" charset="-122"/>
              <a:sym typeface="微软雅黑" pitchFamily="34" charset="-122"/>
            </a:endParaRPr>
          </a:p>
        </p:txBody>
      </p:sp>
      <p:sp>
        <p:nvSpPr>
          <p:cNvPr id="91" name="Text Box 33"/>
          <p:cNvSpPr>
            <a:spLocks noChangeArrowheads="1"/>
          </p:cNvSpPr>
          <p:nvPr/>
        </p:nvSpPr>
        <p:spPr bwMode="auto">
          <a:xfrm>
            <a:off x="4967020" y="2083869"/>
            <a:ext cx="1080525" cy="4614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232"/>
            <a:r>
              <a:rPr lang="zh-CN" altLang="en-US" sz="1199" dirty="0">
                <a:solidFill>
                  <a:sysClr val="windowText" lastClr="000000"/>
                </a:solidFill>
                <a:latin typeface="微软雅黑" pitchFamily="34" charset="-122"/>
                <a:ea typeface="微软雅黑" pitchFamily="34" charset="-122"/>
                <a:sym typeface="微软雅黑" pitchFamily="34" charset="-122"/>
              </a:rPr>
              <a:t>在此插入内容</a:t>
            </a:r>
            <a:endParaRPr lang="en-US" sz="1199" dirty="0">
              <a:solidFill>
                <a:sysClr val="windowText" lastClr="000000"/>
              </a:solidFill>
              <a:latin typeface="微软雅黑" pitchFamily="34" charset="-122"/>
              <a:ea typeface="微软雅黑" pitchFamily="34" charset="-122"/>
              <a:sym typeface="微软雅黑" pitchFamily="34" charset="-122"/>
            </a:endParaRPr>
          </a:p>
        </p:txBody>
      </p:sp>
      <p:sp>
        <p:nvSpPr>
          <p:cNvPr id="92" name="Text Box 34"/>
          <p:cNvSpPr>
            <a:spLocks noChangeArrowheads="1"/>
          </p:cNvSpPr>
          <p:nvPr/>
        </p:nvSpPr>
        <p:spPr bwMode="auto">
          <a:xfrm>
            <a:off x="3996386" y="2394759"/>
            <a:ext cx="1218566" cy="2768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defTabSz="914232" latinLnBrk="1"/>
            <a:r>
              <a:rPr lang="zh-CN" altLang="en-US" sz="1199"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199" dirty="0">
              <a:solidFill>
                <a:sysClr val="windowText" lastClr="000000"/>
              </a:solidFill>
              <a:latin typeface="微软雅黑" pitchFamily="34" charset="-122"/>
              <a:ea typeface="微软雅黑" pitchFamily="34" charset="-122"/>
            </a:endParaRPr>
          </a:p>
        </p:txBody>
      </p:sp>
      <p:sp>
        <p:nvSpPr>
          <p:cNvPr id="93" name="Text Box 35"/>
          <p:cNvSpPr>
            <a:spLocks noChangeArrowheads="1"/>
          </p:cNvSpPr>
          <p:nvPr/>
        </p:nvSpPr>
        <p:spPr bwMode="auto">
          <a:xfrm>
            <a:off x="6209479" y="2270697"/>
            <a:ext cx="1100959" cy="2768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defTabSz="914232" latinLnBrk="1"/>
            <a:r>
              <a:rPr lang="zh-CN" altLang="en-US" sz="1199"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199" dirty="0">
              <a:solidFill>
                <a:sysClr val="windowText" lastClr="000000"/>
              </a:solidFill>
              <a:latin typeface="微软雅黑" pitchFamily="34" charset="-122"/>
              <a:ea typeface="微软雅黑" pitchFamily="34" charset="-122"/>
            </a:endParaRPr>
          </a:p>
        </p:txBody>
      </p:sp>
      <p:sp>
        <p:nvSpPr>
          <p:cNvPr id="94" name="Text Box 36"/>
          <p:cNvSpPr>
            <a:spLocks noChangeArrowheads="1"/>
          </p:cNvSpPr>
          <p:nvPr/>
        </p:nvSpPr>
        <p:spPr bwMode="auto">
          <a:xfrm>
            <a:off x="3862134" y="898436"/>
            <a:ext cx="3363777" cy="11995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defTabSz="914232">
              <a:lnSpc>
                <a:spcPct val="200000"/>
              </a:lnSpc>
            </a:pPr>
            <a:r>
              <a:rPr lang="zh-CN" altLang="en-US" sz="1499" b="1" dirty="0">
                <a:solidFill>
                  <a:sysClr val="windowText" lastClr="000000"/>
                </a:solidFill>
                <a:latin typeface="微软雅黑" pitchFamily="34" charset="-122"/>
                <a:ea typeface="微软雅黑" pitchFamily="34" charset="-122"/>
                <a:sym typeface="微软雅黑" pitchFamily="34" charset="-122"/>
              </a:rPr>
              <a:t>在此添加标题内容</a:t>
            </a:r>
            <a:endParaRPr lang="en-US" sz="1499" b="1"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049"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049" dirty="0">
              <a:solidFill>
                <a:sysClr val="windowText" lastClr="000000"/>
              </a:solidFill>
              <a:latin typeface="微软雅黑" pitchFamily="34" charset="-122"/>
              <a:ea typeface="微软雅黑" pitchFamily="34" charset="-122"/>
              <a:sym typeface="微软雅黑" pitchFamily="34" charset="-122"/>
            </a:endParaRPr>
          </a:p>
        </p:txBody>
      </p:sp>
      <p:sp>
        <p:nvSpPr>
          <p:cNvPr id="31" name="Text Box 36"/>
          <p:cNvSpPr>
            <a:spLocks noChangeArrowheads="1"/>
          </p:cNvSpPr>
          <p:nvPr/>
        </p:nvSpPr>
        <p:spPr bwMode="auto">
          <a:xfrm>
            <a:off x="677439" y="1492192"/>
            <a:ext cx="2321049" cy="30908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defTabSz="914232">
              <a:lnSpc>
                <a:spcPct val="200000"/>
              </a:lnSpc>
            </a:pPr>
            <a:r>
              <a:rPr lang="zh-CN" altLang="en-US" sz="1349" b="1" dirty="0">
                <a:solidFill>
                  <a:sysClr val="windowText" lastClr="000000"/>
                </a:solidFill>
                <a:latin typeface="微软雅黑" pitchFamily="34" charset="-122"/>
                <a:ea typeface="微软雅黑" pitchFamily="34" charset="-122"/>
                <a:sym typeface="微软雅黑" pitchFamily="34" charset="-122"/>
              </a:rPr>
              <a:t>在此插入内容</a:t>
            </a:r>
            <a:endParaRPr lang="en-US" sz="1349" b="1"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049"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在此插入内容在此插入内容在此插入内容在此插入内容在此插入内容在此插入内容在此插入内容在此插入内容</a:t>
            </a:r>
            <a:endParaRPr lang="en-US" altLang="zh-CN" sz="1049"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049"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049"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049"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049" dirty="0">
              <a:solidFill>
                <a:sysClr val="windowText" lastClr="000000"/>
              </a:solidFill>
              <a:latin typeface="微软雅黑" pitchFamily="34" charset="-122"/>
              <a:ea typeface="微软雅黑" pitchFamily="34" charset="-122"/>
              <a:sym typeface="微软雅黑" pitchFamily="34" charset="-122"/>
            </a:endParaRPr>
          </a:p>
          <a:p>
            <a:pPr defTabSz="914232"/>
            <a:r>
              <a:rPr lang="zh-CN" altLang="en-US" sz="1049"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049" dirty="0">
              <a:solidFill>
                <a:sysClr val="windowText" lastClr="000000"/>
              </a:solidFill>
              <a:latin typeface="微软雅黑" pitchFamily="34" charset="-122"/>
              <a:ea typeface="微软雅黑" pitchFamily="34" charset="-122"/>
              <a:sym typeface="微软雅黑" pitchFamily="34" charset="-122"/>
            </a:endParaRPr>
          </a:p>
          <a:p>
            <a:pPr defTabSz="914232"/>
            <a:endParaRPr lang="zh-CN" altLang="en-US" sz="1049" dirty="0">
              <a:solidFill>
                <a:sysClr val="windowText" lastClr="000000"/>
              </a:solidFill>
              <a:latin typeface="微软雅黑" pitchFamily="34" charset="-122"/>
              <a:ea typeface="微软雅黑" pitchFamily="34" charset="-122"/>
              <a:sym typeface="微软雅黑" pitchFamily="34" charset="-122"/>
            </a:endParaRPr>
          </a:p>
        </p:txBody>
      </p:sp>
      <p:sp>
        <p:nvSpPr>
          <p:cNvPr id="32" name="文本框 2"/>
          <p:cNvSpPr txBox="1"/>
          <p:nvPr/>
        </p:nvSpPr>
        <p:spPr>
          <a:xfrm>
            <a:off x="1288748"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3945953735"/>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450"/>
                            </p:stCondLst>
                            <p:childTnLst>
                              <p:par>
                                <p:cTn id="13" presetID="10" presetClass="entr" presetSubtype="0"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Effect transition="in" filter="fade">
                                      <p:cBhvr>
                                        <p:cTn id="15" dur="500"/>
                                        <p:tgtEl>
                                          <p:spTgt spid="82"/>
                                        </p:tgtEl>
                                      </p:cBhvr>
                                    </p:animEffect>
                                  </p:childTnLst>
                                </p:cTn>
                              </p:par>
                            </p:childTnLst>
                          </p:cTn>
                        </p:par>
                        <p:par>
                          <p:cTn id="16" fill="hold">
                            <p:stCondLst>
                              <p:cond delay="950"/>
                            </p:stCondLst>
                            <p:childTnLst>
                              <p:par>
                                <p:cTn id="17" presetID="10" presetClass="entr" presetSubtype="0" fill="hold"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500"/>
                                        <p:tgtEl>
                                          <p:spTgt spid="75"/>
                                        </p:tgtEl>
                                      </p:cBhvr>
                                    </p:animEffect>
                                  </p:childTnLst>
                                </p:cTn>
                              </p:par>
                            </p:childTnLst>
                          </p:cTn>
                        </p:par>
                        <p:par>
                          <p:cTn id="20" fill="hold">
                            <p:stCondLst>
                              <p:cond delay="1450"/>
                            </p:stCondLst>
                            <p:childTnLst>
                              <p:par>
                                <p:cTn id="21" presetID="10" presetClass="entr" presetSubtype="0" fill="hold"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childTnLst>
                          </p:cTn>
                        </p:par>
                        <p:par>
                          <p:cTn id="24" fill="hold">
                            <p:stCondLst>
                              <p:cond delay="195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par>
                          <p:cTn id="28" fill="hold">
                            <p:stCondLst>
                              <p:cond delay="2450"/>
                            </p:stCondLst>
                            <p:childTnLst>
                              <p:par>
                                <p:cTn id="29" presetID="10" presetClass="entr" presetSubtype="0"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fade">
                                      <p:cBhvr>
                                        <p:cTn id="31" dur="500"/>
                                        <p:tgtEl>
                                          <p:spTgt spid="72"/>
                                        </p:tgtEl>
                                      </p:cBhvr>
                                    </p:animEffect>
                                  </p:childTnLst>
                                </p:cTn>
                              </p:par>
                            </p:childTnLst>
                          </p:cTn>
                        </p:par>
                        <p:par>
                          <p:cTn id="32" fill="hold">
                            <p:stCondLst>
                              <p:cond delay="2950"/>
                            </p:stCondLst>
                            <p:childTnLst>
                              <p:par>
                                <p:cTn id="33" presetID="10" presetClass="entr" presetSubtype="0" fill="hold"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fade">
                                      <p:cBhvr>
                                        <p:cTn id="35" dur="500"/>
                                        <p:tgtEl>
                                          <p:spTgt spid="78"/>
                                        </p:tgtEl>
                                      </p:cBhvr>
                                    </p:animEffect>
                                  </p:childTnLst>
                                </p:cTn>
                              </p:par>
                            </p:childTnLst>
                          </p:cTn>
                        </p:par>
                        <p:par>
                          <p:cTn id="36" fill="hold">
                            <p:stCondLst>
                              <p:cond delay="3450"/>
                            </p:stCondLst>
                            <p:childTnLst>
                              <p:par>
                                <p:cTn id="37" presetID="22" presetClass="entr" presetSubtype="8" fill="hold" grpId="0" nodeType="afterEffect">
                                  <p:stCondLst>
                                    <p:cond delay="0"/>
                                  </p:stCondLst>
                                  <p:childTnLst>
                                    <p:set>
                                      <p:cBhvr>
                                        <p:cTn id="38" dur="1" fill="hold">
                                          <p:stCondLst>
                                            <p:cond delay="0"/>
                                          </p:stCondLst>
                                        </p:cTn>
                                        <p:tgtEl>
                                          <p:spTgt spid="88"/>
                                        </p:tgtEl>
                                        <p:attrNameLst>
                                          <p:attrName>style.visibility</p:attrName>
                                        </p:attrNameLst>
                                      </p:cBhvr>
                                      <p:to>
                                        <p:strVal val="visible"/>
                                      </p:to>
                                    </p:set>
                                    <p:animEffect transition="in" filter="wipe(left)">
                                      <p:cBhvr>
                                        <p:cTn id="39" dur="500"/>
                                        <p:tgtEl>
                                          <p:spTgt spid="88"/>
                                        </p:tgtEl>
                                      </p:cBhvr>
                                    </p:animEffect>
                                  </p:childTnLst>
                                </p:cTn>
                              </p:par>
                            </p:childTnLst>
                          </p:cTn>
                        </p:par>
                        <p:par>
                          <p:cTn id="40" fill="hold">
                            <p:stCondLst>
                              <p:cond delay="3950"/>
                            </p:stCondLst>
                            <p:childTnLst>
                              <p:par>
                                <p:cTn id="41" presetID="22" presetClass="entr" presetSubtype="8" fill="hold" grpId="0" nodeType="after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wipe(left)">
                                      <p:cBhvr>
                                        <p:cTn id="43" dur="500"/>
                                        <p:tgtEl>
                                          <p:spTgt spid="89"/>
                                        </p:tgtEl>
                                      </p:cBhvr>
                                    </p:animEffect>
                                  </p:childTnLst>
                                </p:cTn>
                              </p:par>
                            </p:childTnLst>
                          </p:cTn>
                        </p:par>
                        <p:par>
                          <p:cTn id="44" fill="hold">
                            <p:stCondLst>
                              <p:cond delay="4450"/>
                            </p:stCondLst>
                            <p:childTnLst>
                              <p:par>
                                <p:cTn id="45" presetID="22" presetClass="entr" presetSubtype="8" fill="hold" grpId="0" nodeType="afterEffect">
                                  <p:stCondLst>
                                    <p:cond delay="0"/>
                                  </p:stCondLst>
                                  <p:childTnLst>
                                    <p:set>
                                      <p:cBhvr>
                                        <p:cTn id="46" dur="1" fill="hold">
                                          <p:stCondLst>
                                            <p:cond delay="0"/>
                                          </p:stCondLst>
                                        </p:cTn>
                                        <p:tgtEl>
                                          <p:spTgt spid="93"/>
                                        </p:tgtEl>
                                        <p:attrNameLst>
                                          <p:attrName>style.visibility</p:attrName>
                                        </p:attrNameLst>
                                      </p:cBhvr>
                                      <p:to>
                                        <p:strVal val="visible"/>
                                      </p:to>
                                    </p:set>
                                    <p:animEffect transition="in" filter="wipe(left)">
                                      <p:cBhvr>
                                        <p:cTn id="47" dur="500"/>
                                        <p:tgtEl>
                                          <p:spTgt spid="93"/>
                                        </p:tgtEl>
                                      </p:cBhvr>
                                    </p:animEffect>
                                  </p:childTnLst>
                                </p:cTn>
                              </p:par>
                            </p:childTnLst>
                          </p:cTn>
                        </p:par>
                        <p:par>
                          <p:cTn id="48" fill="hold">
                            <p:stCondLst>
                              <p:cond delay="4950"/>
                            </p:stCondLst>
                            <p:childTnLst>
                              <p:par>
                                <p:cTn id="49" presetID="22" presetClass="entr" presetSubtype="8" fill="hold" grpId="0" nodeType="afterEffect">
                                  <p:stCondLst>
                                    <p:cond delay="0"/>
                                  </p:stCondLst>
                                  <p:childTnLst>
                                    <p:set>
                                      <p:cBhvr>
                                        <p:cTn id="50" dur="1" fill="hold">
                                          <p:stCondLst>
                                            <p:cond delay="0"/>
                                          </p:stCondLst>
                                        </p:cTn>
                                        <p:tgtEl>
                                          <p:spTgt spid="91"/>
                                        </p:tgtEl>
                                        <p:attrNameLst>
                                          <p:attrName>style.visibility</p:attrName>
                                        </p:attrNameLst>
                                      </p:cBhvr>
                                      <p:to>
                                        <p:strVal val="visible"/>
                                      </p:to>
                                    </p:set>
                                    <p:animEffect transition="in" filter="wipe(left)">
                                      <p:cBhvr>
                                        <p:cTn id="51" dur="500"/>
                                        <p:tgtEl>
                                          <p:spTgt spid="91"/>
                                        </p:tgtEl>
                                      </p:cBhvr>
                                    </p:animEffect>
                                  </p:childTnLst>
                                </p:cTn>
                              </p:par>
                            </p:childTnLst>
                          </p:cTn>
                        </p:par>
                        <p:par>
                          <p:cTn id="52" fill="hold">
                            <p:stCondLst>
                              <p:cond delay="5450"/>
                            </p:stCondLst>
                            <p:childTnLst>
                              <p:par>
                                <p:cTn id="53" presetID="22" presetClass="entr" presetSubtype="8" fill="hold" grpId="0" nodeType="afterEffect">
                                  <p:stCondLst>
                                    <p:cond delay="0"/>
                                  </p:stCondLst>
                                  <p:childTnLst>
                                    <p:set>
                                      <p:cBhvr>
                                        <p:cTn id="54" dur="1" fill="hold">
                                          <p:stCondLst>
                                            <p:cond delay="0"/>
                                          </p:stCondLst>
                                        </p:cTn>
                                        <p:tgtEl>
                                          <p:spTgt spid="92"/>
                                        </p:tgtEl>
                                        <p:attrNameLst>
                                          <p:attrName>style.visibility</p:attrName>
                                        </p:attrNameLst>
                                      </p:cBhvr>
                                      <p:to>
                                        <p:strVal val="visible"/>
                                      </p:to>
                                    </p:set>
                                    <p:animEffect transition="in" filter="wipe(left)">
                                      <p:cBhvr>
                                        <p:cTn id="55" dur="500"/>
                                        <p:tgtEl>
                                          <p:spTgt spid="92"/>
                                        </p:tgtEl>
                                      </p:cBhvr>
                                    </p:animEffect>
                                  </p:childTnLst>
                                </p:cTn>
                              </p:par>
                            </p:childTnLst>
                          </p:cTn>
                        </p:par>
                        <p:par>
                          <p:cTn id="56" fill="hold">
                            <p:stCondLst>
                              <p:cond delay="5950"/>
                            </p:stCondLst>
                            <p:childTnLst>
                              <p:par>
                                <p:cTn id="57" presetID="22" presetClass="entr" presetSubtype="8" fill="hold" grpId="0" nodeType="after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wipe(left)">
                                      <p:cBhvr>
                                        <p:cTn id="59" dur="500"/>
                                        <p:tgtEl>
                                          <p:spTgt spid="9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94"/>
                                        </p:tgtEl>
                                        <p:attrNameLst>
                                          <p:attrName>style.visibility</p:attrName>
                                        </p:attrNameLst>
                                      </p:cBhvr>
                                      <p:to>
                                        <p:strVal val="visible"/>
                                      </p:to>
                                    </p:set>
                                    <p:animEffect transition="in" filter="wipe(left)">
                                      <p:cBhvr>
                                        <p:cTn id="64" dur="500"/>
                                        <p:tgtEl>
                                          <p:spTgt spid="9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wipe(down)">
                                      <p:cBhvr>
                                        <p:cTn id="6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31" grpId="0"/>
      <p:bldP spid="3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45461" y="1166642"/>
            <a:ext cx="5851014" cy="918683"/>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endParaRPr lang="zh-CN" altLang="en-US" sz="1799">
              <a:solidFill>
                <a:prstClr val="white"/>
              </a:solidFill>
              <a:latin typeface="Calibri"/>
              <a:ea typeface="宋体" panose="02010600030101010101" pitchFamily="2" charset="-122"/>
            </a:endParaRPr>
          </a:p>
        </p:txBody>
      </p:sp>
      <p:sp>
        <p:nvSpPr>
          <p:cNvPr id="4" name="矩形 3"/>
          <p:cNvSpPr/>
          <p:nvPr/>
        </p:nvSpPr>
        <p:spPr>
          <a:xfrm>
            <a:off x="3069429" y="1006392"/>
            <a:ext cx="3515183" cy="3475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r>
              <a:rPr lang="zh-CN" altLang="en-US" sz="1799">
                <a:solidFill>
                  <a:prstClr val="white"/>
                </a:solidFill>
                <a:latin typeface="微软雅黑" pitchFamily="34" charset="-122"/>
                <a:ea typeface="微软雅黑" pitchFamily="34" charset="-122"/>
              </a:rPr>
              <a:t>点击添加标题</a:t>
            </a:r>
          </a:p>
        </p:txBody>
      </p:sp>
      <p:sp>
        <p:nvSpPr>
          <p:cNvPr id="5" name="六边形 4"/>
          <p:cNvSpPr/>
          <p:nvPr/>
        </p:nvSpPr>
        <p:spPr>
          <a:xfrm>
            <a:off x="580931" y="2356151"/>
            <a:ext cx="1190447" cy="1025817"/>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r>
              <a:rPr lang="zh-CN" altLang="en-US" sz="2399" dirty="0">
                <a:solidFill>
                  <a:prstClr val="white"/>
                </a:solidFill>
                <a:latin typeface="微软雅黑" pitchFamily="34" charset="-122"/>
                <a:ea typeface="微软雅黑" pitchFamily="34" charset="-122"/>
              </a:rPr>
              <a:t>工作进度</a:t>
            </a:r>
          </a:p>
        </p:txBody>
      </p:sp>
      <p:cxnSp>
        <p:nvCxnSpPr>
          <p:cNvPr id="6" name="直接箭头连接符 5"/>
          <p:cNvCxnSpPr>
            <a:stCxn id="5" idx="5"/>
            <a:endCxn id="3" idx="1"/>
          </p:cNvCxnSpPr>
          <p:nvPr/>
        </p:nvCxnSpPr>
        <p:spPr>
          <a:xfrm flipV="1">
            <a:off x="1514923" y="1625984"/>
            <a:ext cx="930537" cy="730167"/>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0"/>
            <a:endCxn id="11" idx="1"/>
          </p:cNvCxnSpPr>
          <p:nvPr/>
        </p:nvCxnSpPr>
        <p:spPr>
          <a:xfrm flipV="1">
            <a:off x="1771378" y="2867475"/>
            <a:ext cx="674083" cy="1585"/>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5" idx="1"/>
            <a:endCxn id="14" idx="1"/>
          </p:cNvCxnSpPr>
          <p:nvPr/>
        </p:nvCxnSpPr>
        <p:spPr>
          <a:xfrm>
            <a:off x="1514923" y="3381968"/>
            <a:ext cx="930537" cy="726998"/>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2607499" y="1384324"/>
            <a:ext cx="5473064" cy="548984"/>
          </a:xfrm>
          <a:prstGeom prst="rect">
            <a:avLst/>
          </a:prstGeom>
          <a:noFill/>
        </p:spPr>
        <p:txBody>
          <a:bodyPr wrap="square" lIns="68568" tIns="34284" rIns="68568" bIns="34284" rtlCol="0">
            <a:spAutoFit/>
          </a:bodyPr>
          <a:lstStyle/>
          <a:p>
            <a:pPr defTabSz="914232">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11" name="矩形 10"/>
          <p:cNvSpPr/>
          <p:nvPr/>
        </p:nvSpPr>
        <p:spPr>
          <a:xfrm>
            <a:off x="2445461" y="2408133"/>
            <a:ext cx="5851014" cy="918683"/>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endParaRPr lang="zh-CN" altLang="en-US" sz="1799">
              <a:solidFill>
                <a:prstClr val="white"/>
              </a:solidFill>
              <a:latin typeface="Calibri"/>
              <a:ea typeface="宋体" panose="02010600030101010101" pitchFamily="2" charset="-122"/>
            </a:endParaRPr>
          </a:p>
        </p:txBody>
      </p:sp>
      <p:sp>
        <p:nvSpPr>
          <p:cNvPr id="12" name="矩形 11"/>
          <p:cNvSpPr/>
          <p:nvPr/>
        </p:nvSpPr>
        <p:spPr>
          <a:xfrm>
            <a:off x="3069429" y="2247883"/>
            <a:ext cx="3515183" cy="3475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r>
              <a:rPr lang="zh-CN" altLang="en-US" sz="1799">
                <a:solidFill>
                  <a:prstClr val="white"/>
                </a:solidFill>
                <a:latin typeface="微软雅黑" pitchFamily="34" charset="-122"/>
                <a:ea typeface="微软雅黑" pitchFamily="34" charset="-122"/>
              </a:rPr>
              <a:t>点击添加标题</a:t>
            </a:r>
          </a:p>
        </p:txBody>
      </p:sp>
      <p:sp>
        <p:nvSpPr>
          <p:cNvPr id="13" name="TextBox 12"/>
          <p:cNvSpPr txBox="1"/>
          <p:nvPr/>
        </p:nvSpPr>
        <p:spPr>
          <a:xfrm>
            <a:off x="2607499" y="2625815"/>
            <a:ext cx="5473064" cy="788858"/>
          </a:xfrm>
          <a:prstGeom prst="rect">
            <a:avLst/>
          </a:prstGeom>
          <a:noFill/>
        </p:spPr>
        <p:txBody>
          <a:bodyPr wrap="square" lIns="68568" tIns="34284" rIns="68568" bIns="34284" rtlCol="0">
            <a:spAutoFit/>
          </a:bodyPr>
          <a:lstStyle/>
          <a:p>
            <a:pPr defTabSz="914232">
              <a:lnSpc>
                <a:spcPct val="130000"/>
              </a:lnSpc>
            </a:pPr>
            <a:r>
              <a:rPr lang="zh-CN" altLang="en-US" sz="1199" dirty="0" smtClean="0">
                <a:solidFill>
                  <a:sysClr val="windowText" lastClr="000000"/>
                </a:solidFill>
                <a:latin typeface="微软雅黑" pitchFamily="34" charset="-122"/>
                <a:ea typeface="微软雅黑" pitchFamily="34" charset="-122"/>
              </a:rPr>
              <a:t>亮亮图文旗舰店</a:t>
            </a:r>
          </a:p>
          <a:p>
            <a:pPr defTabSz="914232">
              <a:lnSpc>
                <a:spcPct val="130000"/>
              </a:lnSpc>
            </a:pPr>
            <a:r>
              <a:rPr lang="en-US" altLang="zh-CN" sz="1199" dirty="0" smtClean="0">
                <a:solidFill>
                  <a:sysClr val="windowText" lastClr="000000"/>
                </a:solidFill>
                <a:latin typeface="微软雅黑" pitchFamily="34" charset="-122"/>
                <a:ea typeface="微软雅黑" pitchFamily="34" charset="-122"/>
              </a:rPr>
              <a:t>https://liangliangtuwen.tmall.com</a:t>
            </a:r>
          </a:p>
          <a:p>
            <a:pPr defTabSz="914232">
              <a:lnSpc>
                <a:spcPct val="130000"/>
              </a:lnSpc>
            </a:pPr>
            <a:r>
              <a:rPr lang="zh-CN" altLang="en-US" sz="1199" dirty="0" smtClean="0">
                <a:solidFill>
                  <a:sysClr val="windowText" lastClr="000000"/>
                </a:solidFill>
                <a:latin typeface="微软雅黑" pitchFamily="34" charset="-122"/>
                <a:ea typeface="微软雅黑" pitchFamily="34" charset="-122"/>
              </a:rPr>
              <a:t>。</a:t>
            </a:r>
            <a:endParaRPr lang="zh-CN" altLang="en-US" sz="1199" dirty="0">
              <a:solidFill>
                <a:sysClr val="windowText" lastClr="000000"/>
              </a:solidFill>
              <a:latin typeface="微软雅黑" pitchFamily="34" charset="-122"/>
              <a:ea typeface="微软雅黑" pitchFamily="34" charset="-122"/>
            </a:endParaRPr>
          </a:p>
        </p:txBody>
      </p:sp>
      <p:sp>
        <p:nvSpPr>
          <p:cNvPr id="14" name="矩形 13"/>
          <p:cNvSpPr/>
          <p:nvPr/>
        </p:nvSpPr>
        <p:spPr>
          <a:xfrm>
            <a:off x="2445461" y="3649625"/>
            <a:ext cx="5851014" cy="918683"/>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endParaRPr lang="zh-CN" altLang="en-US" sz="1799">
              <a:solidFill>
                <a:prstClr val="white"/>
              </a:solidFill>
              <a:latin typeface="Calibri"/>
              <a:ea typeface="宋体" panose="02010600030101010101" pitchFamily="2" charset="-122"/>
            </a:endParaRPr>
          </a:p>
        </p:txBody>
      </p:sp>
      <p:sp>
        <p:nvSpPr>
          <p:cNvPr id="15" name="矩形 14"/>
          <p:cNvSpPr/>
          <p:nvPr/>
        </p:nvSpPr>
        <p:spPr>
          <a:xfrm>
            <a:off x="3069429" y="3489374"/>
            <a:ext cx="3515183" cy="3475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r>
              <a:rPr lang="zh-CN" altLang="en-US" sz="1799">
                <a:solidFill>
                  <a:prstClr val="white"/>
                </a:solidFill>
                <a:latin typeface="微软雅黑" pitchFamily="34" charset="-122"/>
                <a:ea typeface="微软雅黑" pitchFamily="34" charset="-122"/>
              </a:rPr>
              <a:t>点击添加标题</a:t>
            </a:r>
          </a:p>
        </p:txBody>
      </p:sp>
      <p:sp>
        <p:nvSpPr>
          <p:cNvPr id="16" name="TextBox 15"/>
          <p:cNvSpPr txBox="1"/>
          <p:nvPr/>
        </p:nvSpPr>
        <p:spPr>
          <a:xfrm>
            <a:off x="2607499" y="3867307"/>
            <a:ext cx="5473064" cy="548984"/>
          </a:xfrm>
          <a:prstGeom prst="rect">
            <a:avLst/>
          </a:prstGeom>
          <a:noFill/>
        </p:spPr>
        <p:txBody>
          <a:bodyPr wrap="square" lIns="68568" tIns="34284" rIns="68568" bIns="34284" rtlCol="0">
            <a:spAutoFit/>
          </a:bodyPr>
          <a:lstStyle/>
          <a:p>
            <a:pPr defTabSz="914232">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17" name="文本框 2"/>
          <p:cNvSpPr txBox="1"/>
          <p:nvPr/>
        </p:nvSpPr>
        <p:spPr>
          <a:xfrm>
            <a:off x="1279349"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2388491168"/>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4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9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4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1950"/>
                            </p:stCondLst>
                            <p:childTnLst>
                              <p:par>
                                <p:cTn id="31" presetID="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4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4590"/>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090"/>
                            </p:stCondLst>
                            <p:childTnLst>
                              <p:par>
                                <p:cTn id="49" presetID="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ppt_x"/>
                                          </p:val>
                                        </p:tav>
                                        <p:tav tm="100000">
                                          <p:val>
                                            <p:strVal val="#ppt_x"/>
                                          </p:val>
                                        </p:tav>
                                      </p:tavLst>
                                    </p:anim>
                                    <p:anim calcmode="lin" valueType="num">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559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689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7390"/>
                            </p:stCondLst>
                            <p:childTnLst>
                              <p:par>
                                <p:cTn id="67" presetID="2" presetClass="entr" presetSubtype="1"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ppt_x"/>
                                          </p:val>
                                        </p:tav>
                                        <p:tav tm="100000">
                                          <p:val>
                                            <p:strVal val="#ppt_x"/>
                                          </p:val>
                                        </p:tav>
                                      </p:tavLst>
                                    </p:anim>
                                    <p:anim calcmode="lin" valueType="num">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789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5143500"/>
          </a:xfrm>
          <a:prstGeom prst="rect">
            <a:avLst/>
          </a:prstGeom>
        </p:spPr>
      </p:pic>
      <p:sp>
        <p:nvSpPr>
          <p:cNvPr id="2" name="矩形 1"/>
          <p:cNvSpPr/>
          <p:nvPr/>
        </p:nvSpPr>
        <p:spPr>
          <a:xfrm>
            <a:off x="1233714" y="0"/>
            <a:ext cx="3889829" cy="5143500"/>
          </a:xfrm>
          <a:prstGeom prst="rect">
            <a:avLst/>
          </a:prstGeom>
          <a:solidFill>
            <a:schemeClr val="accent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1455079" y="290285"/>
            <a:ext cx="1723549" cy="1015663"/>
          </a:xfrm>
          <a:prstGeom prst="rect">
            <a:avLst/>
          </a:prstGeom>
          <a:noFill/>
        </p:spPr>
        <p:txBody>
          <a:bodyPr wrap="none" rtlCol="0">
            <a:spAutoFit/>
          </a:bodyPr>
          <a:lstStyle/>
          <a:p>
            <a:r>
              <a:rPr lang="zh-CN" altLang="en-US" sz="6000" b="1" dirty="0">
                <a:solidFill>
                  <a:schemeClr val="bg1"/>
                </a:solidFill>
                <a:latin typeface="微软雅黑" panose="020B0503020204020204" pitchFamily="34" charset="-122"/>
                <a:ea typeface="微软雅黑" panose="020B0503020204020204" pitchFamily="34" charset="-122"/>
              </a:rPr>
              <a:t>目录</a:t>
            </a:r>
          </a:p>
        </p:txBody>
      </p:sp>
      <p:sp>
        <p:nvSpPr>
          <p:cNvPr id="11" name="圆角矩形 10"/>
          <p:cNvSpPr/>
          <p:nvPr/>
        </p:nvSpPr>
        <p:spPr>
          <a:xfrm>
            <a:off x="2636167" y="1796010"/>
            <a:ext cx="1084921" cy="1081911"/>
          </a:xfrm>
          <a:prstGeom prst="roundRect">
            <a:avLst/>
          </a:prstGeom>
          <a:solidFill>
            <a:srgbClr val="1D7FE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8000" b="1" dirty="0" smtClean="0">
                <a:latin typeface="+mj-lt"/>
                <a:ea typeface="Arial Unicode MS" panose="020B0604020202020204" pitchFamily="34" charset="-122"/>
                <a:cs typeface="Arial Unicode MS" panose="020B0604020202020204" pitchFamily="34" charset="-122"/>
              </a:rPr>
              <a:t>2</a:t>
            </a:r>
            <a:endParaRPr lang="zh-CN" altLang="en-US" sz="8000" b="1" dirty="0">
              <a:latin typeface="+mj-lt"/>
              <a:ea typeface="Arial Unicode MS" panose="020B0604020202020204" pitchFamily="34" charset="-122"/>
              <a:cs typeface="Arial Unicode MS" panose="020B0604020202020204" pitchFamily="34" charset="-122"/>
            </a:endParaRPr>
          </a:p>
        </p:txBody>
      </p:sp>
      <p:grpSp>
        <p:nvGrpSpPr>
          <p:cNvPr id="12" name="组合 11"/>
          <p:cNvGrpSpPr/>
          <p:nvPr/>
        </p:nvGrpSpPr>
        <p:grpSpPr>
          <a:xfrm>
            <a:off x="1455079" y="3215714"/>
            <a:ext cx="3386617" cy="616057"/>
            <a:chOff x="6339097" y="1573726"/>
            <a:chExt cx="3744416" cy="511504"/>
          </a:xfrm>
        </p:grpSpPr>
        <p:sp>
          <p:nvSpPr>
            <p:cNvPr id="13" name="圆角矩形 12"/>
            <p:cNvSpPr/>
            <p:nvPr/>
          </p:nvSpPr>
          <p:spPr>
            <a:xfrm>
              <a:off x="6339097" y="1573726"/>
              <a:ext cx="3744416" cy="511504"/>
            </a:xfrm>
            <a:prstGeom prst="roundRect">
              <a:avLst/>
            </a:prstGeom>
            <a:solidFill>
              <a:srgbClr val="1D7FE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4400" dirty="0">
                <a:latin typeface="+mj-lt"/>
                <a:ea typeface="Arial Unicode MS" panose="020B0604020202020204" pitchFamily="34" charset="-122"/>
                <a:cs typeface="Arial Unicode MS" panose="020B0604020202020204" pitchFamily="34" charset="-122"/>
              </a:endParaRPr>
            </a:p>
          </p:txBody>
        </p:sp>
        <p:sp>
          <p:nvSpPr>
            <p:cNvPr id="14" name="矩形 13"/>
            <p:cNvSpPr/>
            <p:nvPr/>
          </p:nvSpPr>
          <p:spPr>
            <a:xfrm>
              <a:off x="6478598" y="1607808"/>
              <a:ext cx="3604915" cy="460010"/>
            </a:xfrm>
            <a:prstGeom prst="rect">
              <a:avLst/>
            </a:prstGeom>
          </p:spPr>
          <p:txBody>
            <a:bodyPr wrap="square" lIns="121960" tIns="60980" rIns="121960" bIns="60980">
              <a:spAutoFit/>
            </a:bodyPr>
            <a:lstStyle/>
            <a:p>
              <a:pPr>
                <a:defRPr/>
              </a:pPr>
              <a:r>
                <a:rPr lang="zh-CN" altLang="en-US" sz="28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单击添加标题文字</a:t>
              </a:r>
              <a:endParaRPr lang="zh-CN" altLang="zh-CN" sz="28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Tree>
    <p:extLst>
      <p:ext uri="{BB962C8B-B14F-4D97-AF65-F5344CB8AC3E}">
        <p14:creationId xmlns:p14="http://schemas.microsoft.com/office/powerpoint/2010/main" xmlns="" val="2681784995"/>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par>
                                <p:cTn id="8" presetID="56" presetClass="path" presetSubtype="0" accel="50000" decel="50000" fill="hold" grpId="1" nodeType="withEffect">
                                  <p:stCondLst>
                                    <p:cond delay="0"/>
                                  </p:stCondLst>
                                  <p:childTnLst>
                                    <p:animMotion origin="layout" path="M -0.03737 0.04121 L -6.25E-7 -3.33333E-6 " pathEditMode="relative" rAng="0" ptsTypes="AA">
                                      <p:cBhvr>
                                        <p:cTn id="9" dur="700" fill="hold"/>
                                        <p:tgtEl>
                                          <p:spTgt spid="11"/>
                                        </p:tgtEl>
                                        <p:attrNameLst>
                                          <p:attrName>ppt_x</p:attrName>
                                          <p:attrName>ppt_y</p:attrName>
                                        </p:attrNameLst>
                                      </p:cBhvr>
                                      <p:rCtr x="1862" y="-2060"/>
                                    </p:animMotion>
                                  </p:childTnLst>
                                </p:cTn>
                              </p:par>
                              <p:par>
                                <p:cTn id="10" presetID="22" presetClass="entr" presetSubtype="8" fill="hold" nodeType="withEffect">
                                  <p:stCondLst>
                                    <p:cond delay="25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par>
                          <p:cTn id="13" fill="hold">
                            <p:stCondLst>
                              <p:cond delay="1000"/>
                            </p:stCondLst>
                            <p:childTnLst>
                              <p:par>
                                <p:cTn id="14" presetID="26" presetClass="emph" presetSubtype="0" fill="hold" grpId="2" nodeType="afterEffect">
                                  <p:stCondLst>
                                    <p:cond delay="0"/>
                                  </p:stCondLst>
                                  <p:childTnLst>
                                    <p:animEffect transition="out" filter="fade">
                                      <p:cBhvr>
                                        <p:cTn id="15" dur="500" tmFilter="0, 0; .2, .5; .8, .5; 1, 0"/>
                                        <p:tgtEl>
                                          <p:spTgt spid="11"/>
                                        </p:tgtEl>
                                      </p:cBhvr>
                                    </p:animEffect>
                                    <p:animScale>
                                      <p:cBhvr>
                                        <p:cTn id="16" dur="250" autoRev="1" fill="hold"/>
                                        <p:tgtEl>
                                          <p:spTgt spid="11"/>
                                        </p:tgtEl>
                                      </p:cBhvr>
                                      <p:by x="105000" y="105000"/>
                                    </p:animScale>
                                  </p:childTnLst>
                                </p:cTn>
                              </p:par>
                              <p:par>
                                <p:cTn id="17" presetID="26" presetClass="emph" presetSubtype="0" fill="hold" nodeType="withEffect">
                                  <p:stCondLst>
                                    <p:cond delay="0"/>
                                  </p:stCondLst>
                                  <p:childTnLst>
                                    <p:animEffect transition="out" filter="fade">
                                      <p:cBhvr>
                                        <p:cTn id="18" dur="500" tmFilter="0, 0; .2, .5; .8, .5; 1, 0"/>
                                        <p:tgtEl>
                                          <p:spTgt spid="12"/>
                                        </p:tgtEl>
                                      </p:cBhvr>
                                    </p:animEffect>
                                    <p:animScale>
                                      <p:cBhvr>
                                        <p:cTn id="19"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a:spLocks/>
          </p:cNvSpPr>
          <p:nvPr/>
        </p:nvSpPr>
        <p:spPr bwMode="auto">
          <a:xfrm>
            <a:off x="1466267" y="1093766"/>
            <a:ext cx="234888" cy="144650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5" name="Freeform 7"/>
          <p:cNvSpPr>
            <a:spLocks/>
          </p:cNvSpPr>
          <p:nvPr/>
        </p:nvSpPr>
        <p:spPr bwMode="auto">
          <a:xfrm>
            <a:off x="1466267" y="2096459"/>
            <a:ext cx="234888" cy="443815"/>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6" name="Freeform 8"/>
          <p:cNvSpPr>
            <a:spLocks/>
          </p:cNvSpPr>
          <p:nvPr/>
        </p:nvSpPr>
        <p:spPr bwMode="auto">
          <a:xfrm>
            <a:off x="1768084" y="1093766"/>
            <a:ext cx="234888" cy="144650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7" name="Freeform 9"/>
          <p:cNvSpPr>
            <a:spLocks/>
          </p:cNvSpPr>
          <p:nvPr/>
        </p:nvSpPr>
        <p:spPr bwMode="auto">
          <a:xfrm>
            <a:off x="2068640" y="1093766"/>
            <a:ext cx="236149" cy="144650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8" name="Freeform 10"/>
          <p:cNvSpPr>
            <a:spLocks/>
          </p:cNvSpPr>
          <p:nvPr/>
        </p:nvSpPr>
        <p:spPr bwMode="auto">
          <a:xfrm>
            <a:off x="2366669" y="1093766"/>
            <a:ext cx="236149" cy="1446507"/>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9" name="Freeform 11"/>
          <p:cNvSpPr>
            <a:spLocks/>
          </p:cNvSpPr>
          <p:nvPr/>
        </p:nvSpPr>
        <p:spPr bwMode="auto">
          <a:xfrm>
            <a:off x="1768084" y="1794261"/>
            <a:ext cx="234888" cy="746013"/>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10" name="Freeform 12"/>
          <p:cNvSpPr>
            <a:spLocks/>
          </p:cNvSpPr>
          <p:nvPr/>
        </p:nvSpPr>
        <p:spPr bwMode="auto">
          <a:xfrm>
            <a:off x="2068640" y="1481944"/>
            <a:ext cx="236149" cy="1058328"/>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11" name="Freeform 13"/>
          <p:cNvSpPr>
            <a:spLocks/>
          </p:cNvSpPr>
          <p:nvPr/>
        </p:nvSpPr>
        <p:spPr bwMode="auto">
          <a:xfrm>
            <a:off x="2366669" y="1277108"/>
            <a:ext cx="236149" cy="1263166"/>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12" name="Freeform 14"/>
          <p:cNvSpPr>
            <a:spLocks/>
          </p:cNvSpPr>
          <p:nvPr/>
        </p:nvSpPr>
        <p:spPr bwMode="auto">
          <a:xfrm>
            <a:off x="3085220" y="1093766"/>
            <a:ext cx="234888" cy="144650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13" name="Freeform 15"/>
          <p:cNvSpPr>
            <a:spLocks/>
          </p:cNvSpPr>
          <p:nvPr/>
        </p:nvSpPr>
        <p:spPr bwMode="auto">
          <a:xfrm>
            <a:off x="3385776" y="1093766"/>
            <a:ext cx="236149" cy="144650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14" name="Freeform 16"/>
          <p:cNvSpPr>
            <a:spLocks/>
          </p:cNvSpPr>
          <p:nvPr/>
        </p:nvSpPr>
        <p:spPr bwMode="auto">
          <a:xfrm>
            <a:off x="3687594" y="1093766"/>
            <a:ext cx="236149" cy="144650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15" name="Freeform 17"/>
          <p:cNvSpPr>
            <a:spLocks/>
          </p:cNvSpPr>
          <p:nvPr/>
        </p:nvSpPr>
        <p:spPr bwMode="auto">
          <a:xfrm>
            <a:off x="3989412" y="1093766"/>
            <a:ext cx="236149" cy="144650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16" name="Freeform 18"/>
          <p:cNvSpPr>
            <a:spLocks/>
          </p:cNvSpPr>
          <p:nvPr/>
        </p:nvSpPr>
        <p:spPr bwMode="auto">
          <a:xfrm>
            <a:off x="3085220" y="2325321"/>
            <a:ext cx="234888" cy="214953"/>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17" name="Freeform 19"/>
          <p:cNvSpPr>
            <a:spLocks/>
          </p:cNvSpPr>
          <p:nvPr/>
        </p:nvSpPr>
        <p:spPr bwMode="auto">
          <a:xfrm>
            <a:off x="3385776" y="1800580"/>
            <a:ext cx="236149" cy="739692"/>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18" name="Freeform 20"/>
          <p:cNvSpPr>
            <a:spLocks/>
          </p:cNvSpPr>
          <p:nvPr/>
        </p:nvSpPr>
        <p:spPr bwMode="auto">
          <a:xfrm>
            <a:off x="3687594" y="1277108"/>
            <a:ext cx="236149" cy="1263166"/>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19" name="Freeform 21"/>
          <p:cNvSpPr>
            <a:spLocks/>
          </p:cNvSpPr>
          <p:nvPr/>
        </p:nvSpPr>
        <p:spPr bwMode="auto">
          <a:xfrm>
            <a:off x="3989412" y="1985190"/>
            <a:ext cx="236149" cy="555084"/>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20" name="Freeform 22"/>
          <p:cNvSpPr>
            <a:spLocks/>
          </p:cNvSpPr>
          <p:nvPr/>
        </p:nvSpPr>
        <p:spPr bwMode="auto">
          <a:xfrm>
            <a:off x="4696598" y="1093766"/>
            <a:ext cx="236149" cy="144650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21" name="Freeform 23"/>
          <p:cNvSpPr>
            <a:spLocks/>
          </p:cNvSpPr>
          <p:nvPr/>
        </p:nvSpPr>
        <p:spPr bwMode="auto">
          <a:xfrm>
            <a:off x="4998416" y="1093766"/>
            <a:ext cx="234888" cy="144650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22" name="Freeform 24"/>
          <p:cNvSpPr>
            <a:spLocks/>
          </p:cNvSpPr>
          <p:nvPr/>
        </p:nvSpPr>
        <p:spPr bwMode="auto">
          <a:xfrm>
            <a:off x="5300231" y="1093766"/>
            <a:ext cx="234888" cy="144650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23" name="Freeform 25"/>
          <p:cNvSpPr>
            <a:spLocks/>
          </p:cNvSpPr>
          <p:nvPr/>
        </p:nvSpPr>
        <p:spPr bwMode="auto">
          <a:xfrm>
            <a:off x="5600788" y="1093766"/>
            <a:ext cx="236149" cy="144650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24" name="Freeform 26"/>
          <p:cNvSpPr>
            <a:spLocks/>
          </p:cNvSpPr>
          <p:nvPr/>
        </p:nvSpPr>
        <p:spPr bwMode="auto">
          <a:xfrm>
            <a:off x="5600788" y="1270784"/>
            <a:ext cx="236149" cy="1269488"/>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25" name="Freeform 27"/>
          <p:cNvSpPr>
            <a:spLocks/>
          </p:cNvSpPr>
          <p:nvPr/>
        </p:nvSpPr>
        <p:spPr bwMode="auto">
          <a:xfrm>
            <a:off x="5300231" y="1505971"/>
            <a:ext cx="234888" cy="1034304"/>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26" name="Freeform 28"/>
          <p:cNvSpPr>
            <a:spLocks/>
          </p:cNvSpPr>
          <p:nvPr/>
        </p:nvSpPr>
        <p:spPr bwMode="auto">
          <a:xfrm>
            <a:off x="4998416" y="1800580"/>
            <a:ext cx="234888" cy="739692"/>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27" name="Freeform 29"/>
          <p:cNvSpPr>
            <a:spLocks/>
          </p:cNvSpPr>
          <p:nvPr/>
        </p:nvSpPr>
        <p:spPr bwMode="auto">
          <a:xfrm>
            <a:off x="4696598" y="2106575"/>
            <a:ext cx="236149" cy="433699"/>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28" name="Freeform 30"/>
          <p:cNvSpPr>
            <a:spLocks/>
          </p:cNvSpPr>
          <p:nvPr/>
        </p:nvSpPr>
        <p:spPr bwMode="auto">
          <a:xfrm>
            <a:off x="6395111" y="1093766"/>
            <a:ext cx="236149" cy="1446507"/>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29" name="Freeform 31"/>
          <p:cNvSpPr>
            <a:spLocks/>
          </p:cNvSpPr>
          <p:nvPr/>
        </p:nvSpPr>
        <p:spPr bwMode="auto">
          <a:xfrm>
            <a:off x="6693141" y="1093766"/>
            <a:ext cx="236149" cy="144650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30" name="Freeform 32"/>
          <p:cNvSpPr>
            <a:spLocks/>
          </p:cNvSpPr>
          <p:nvPr/>
        </p:nvSpPr>
        <p:spPr bwMode="auto">
          <a:xfrm>
            <a:off x="6994957" y="1093766"/>
            <a:ext cx="234888" cy="144650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31" name="Freeform 33"/>
          <p:cNvSpPr>
            <a:spLocks/>
          </p:cNvSpPr>
          <p:nvPr/>
        </p:nvSpPr>
        <p:spPr bwMode="auto">
          <a:xfrm>
            <a:off x="7296774" y="1093766"/>
            <a:ext cx="234888" cy="144650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32" name="Freeform 34"/>
          <p:cNvSpPr>
            <a:spLocks/>
          </p:cNvSpPr>
          <p:nvPr/>
        </p:nvSpPr>
        <p:spPr bwMode="auto">
          <a:xfrm>
            <a:off x="7296774" y="1284694"/>
            <a:ext cx="234888" cy="1255580"/>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33" name="Freeform 35"/>
          <p:cNvSpPr>
            <a:spLocks/>
          </p:cNvSpPr>
          <p:nvPr/>
        </p:nvSpPr>
        <p:spPr bwMode="auto">
          <a:xfrm>
            <a:off x="6994957" y="1394699"/>
            <a:ext cx="234888" cy="1145573"/>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34" name="Freeform 36"/>
          <p:cNvSpPr>
            <a:spLocks/>
          </p:cNvSpPr>
          <p:nvPr/>
        </p:nvSpPr>
        <p:spPr bwMode="auto">
          <a:xfrm>
            <a:off x="6693141" y="2231751"/>
            <a:ext cx="236149" cy="308521"/>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35" name="Freeform 37"/>
          <p:cNvSpPr>
            <a:spLocks/>
          </p:cNvSpPr>
          <p:nvPr/>
        </p:nvSpPr>
        <p:spPr bwMode="auto">
          <a:xfrm>
            <a:off x="6395111" y="1658964"/>
            <a:ext cx="236149" cy="881308"/>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36" name="Oval 38"/>
          <p:cNvSpPr>
            <a:spLocks noChangeArrowheads="1"/>
          </p:cNvSpPr>
          <p:nvPr/>
        </p:nvSpPr>
        <p:spPr bwMode="auto">
          <a:xfrm>
            <a:off x="1728936" y="2781402"/>
            <a:ext cx="596058" cy="598827"/>
          </a:xfrm>
          <a:prstGeom prst="ellipse">
            <a:avLst/>
          </a:prstGeom>
          <a:solidFill>
            <a:schemeClr val="bg1">
              <a:lumMod val="95000"/>
            </a:schemeClr>
          </a:solidFill>
          <a:ln w="12700" cap="flat">
            <a:solidFill>
              <a:schemeClr val="accent1"/>
            </a:solidFill>
            <a:prstDash val="solid"/>
            <a:miter lim="800000"/>
            <a:headEnd/>
            <a:tailEnd/>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37" name="Freeform 39"/>
          <p:cNvSpPr>
            <a:spLocks noEditPoints="1"/>
          </p:cNvSpPr>
          <p:nvPr/>
        </p:nvSpPr>
        <p:spPr bwMode="auto">
          <a:xfrm>
            <a:off x="1870784" y="2920525"/>
            <a:ext cx="316152" cy="320584"/>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38" name="Oval 40"/>
          <p:cNvSpPr>
            <a:spLocks noChangeArrowheads="1"/>
          </p:cNvSpPr>
          <p:nvPr/>
        </p:nvSpPr>
        <p:spPr bwMode="auto">
          <a:xfrm>
            <a:off x="3355051" y="2781402"/>
            <a:ext cx="598072" cy="598827"/>
          </a:xfrm>
          <a:prstGeom prst="ellipse">
            <a:avLst/>
          </a:prstGeom>
          <a:solidFill>
            <a:schemeClr val="bg1">
              <a:lumMod val="95000"/>
            </a:schemeClr>
          </a:solidFill>
          <a:ln w="12700" cap="flat">
            <a:solidFill>
              <a:schemeClr val="accent1"/>
            </a:solidFill>
            <a:prstDash val="solid"/>
            <a:miter lim="800000"/>
            <a:headEnd/>
            <a:tailEnd/>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39" name="Oval 41"/>
          <p:cNvSpPr>
            <a:spLocks noChangeArrowheads="1"/>
          </p:cNvSpPr>
          <p:nvPr/>
        </p:nvSpPr>
        <p:spPr bwMode="auto">
          <a:xfrm>
            <a:off x="4973159" y="2781402"/>
            <a:ext cx="596058" cy="598827"/>
          </a:xfrm>
          <a:prstGeom prst="ellipse">
            <a:avLst/>
          </a:prstGeom>
          <a:solidFill>
            <a:schemeClr val="bg1">
              <a:lumMod val="95000"/>
            </a:schemeClr>
          </a:solidFill>
          <a:ln w="12700" cap="flat">
            <a:solidFill>
              <a:schemeClr val="accent1"/>
            </a:solidFill>
            <a:prstDash val="solid"/>
            <a:miter lim="800000"/>
            <a:headEnd/>
            <a:tailEnd/>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40" name="Oval 42"/>
          <p:cNvSpPr>
            <a:spLocks noChangeArrowheads="1"/>
          </p:cNvSpPr>
          <p:nvPr/>
        </p:nvSpPr>
        <p:spPr bwMode="auto">
          <a:xfrm>
            <a:off x="6652412" y="2781402"/>
            <a:ext cx="596058" cy="598827"/>
          </a:xfrm>
          <a:prstGeom prst="ellipse">
            <a:avLst/>
          </a:prstGeom>
          <a:solidFill>
            <a:schemeClr val="bg1">
              <a:lumMod val="95000"/>
            </a:schemeClr>
          </a:solidFill>
          <a:ln w="12700" cap="flat">
            <a:solidFill>
              <a:schemeClr val="accent1"/>
            </a:solidFill>
            <a:prstDash val="solid"/>
            <a:miter lim="800000"/>
            <a:headEnd/>
            <a:tailEnd/>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41" name="Freeform 43"/>
          <p:cNvSpPr>
            <a:spLocks noEditPoints="1"/>
          </p:cNvSpPr>
          <p:nvPr/>
        </p:nvSpPr>
        <p:spPr bwMode="auto">
          <a:xfrm>
            <a:off x="5145449" y="2981011"/>
            <a:ext cx="247686" cy="199612"/>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42" name="Freeform 44"/>
          <p:cNvSpPr>
            <a:spLocks noEditPoints="1"/>
          </p:cNvSpPr>
          <p:nvPr/>
        </p:nvSpPr>
        <p:spPr bwMode="auto">
          <a:xfrm>
            <a:off x="3482289" y="2932246"/>
            <a:ext cx="342332" cy="298405"/>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43" name="Freeform 45"/>
          <p:cNvSpPr>
            <a:spLocks noEditPoints="1"/>
          </p:cNvSpPr>
          <p:nvPr/>
        </p:nvSpPr>
        <p:spPr bwMode="auto">
          <a:xfrm>
            <a:off x="6823575" y="2937782"/>
            <a:ext cx="253729" cy="282274"/>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1"/>
          </a:solidFill>
          <a:ln>
            <a:noFill/>
          </a:ln>
          <a:extLst/>
        </p:spPr>
        <p:txBody>
          <a:bodyPr vert="horz" wrap="square" lIns="72728" tIns="36364" rIns="72728" bIns="36364" numCol="1" anchor="t" anchorCtr="0" compatLnSpc="1">
            <a:prstTxWarp prst="textNoShape">
              <a:avLst/>
            </a:prstTxWarp>
          </a:bodyPr>
          <a:lstStyle/>
          <a:p>
            <a:pPr defTabSz="914232"/>
            <a:endParaRPr lang="zh-CN" altLang="en-US" sz="1799">
              <a:solidFill>
                <a:prstClr val="black"/>
              </a:solidFill>
              <a:latin typeface="Calibri"/>
              <a:ea typeface="宋体" panose="02010600030101010101" pitchFamily="2" charset="-122"/>
            </a:endParaRPr>
          </a:p>
        </p:txBody>
      </p:sp>
      <p:sp>
        <p:nvSpPr>
          <p:cNvPr id="44" name="TextBox 43"/>
          <p:cNvSpPr txBox="1"/>
          <p:nvPr/>
        </p:nvSpPr>
        <p:spPr>
          <a:xfrm>
            <a:off x="1255603" y="3770535"/>
            <a:ext cx="1407791" cy="938419"/>
          </a:xfrm>
          <a:prstGeom prst="rect">
            <a:avLst/>
          </a:prstGeom>
          <a:noFill/>
        </p:spPr>
        <p:txBody>
          <a:bodyPr wrap="square" lIns="72728" tIns="36364" rIns="72728" bIns="36364" rtlCol="0">
            <a:spAutoFit/>
          </a:bodyPr>
          <a:lstStyle/>
          <a:p>
            <a:pPr algn="just" defTabSz="914232"/>
            <a:r>
              <a:rPr lang="zh-CN" altLang="en-US" sz="1124" dirty="0">
                <a:solidFill>
                  <a:prstClr val="black">
                    <a:lumMod val="85000"/>
                    <a:lumOff val="15000"/>
                  </a:prst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45" name="TextBox 44"/>
          <p:cNvSpPr txBox="1"/>
          <p:nvPr/>
        </p:nvSpPr>
        <p:spPr>
          <a:xfrm>
            <a:off x="1613597" y="3465411"/>
            <a:ext cx="1411412" cy="215380"/>
          </a:xfrm>
          <a:prstGeom prst="rect">
            <a:avLst/>
          </a:prstGeom>
          <a:noFill/>
        </p:spPr>
        <p:txBody>
          <a:bodyPr wrap="square" lIns="72728" tIns="0" rIns="72728" bIns="0" rtlCol="0" anchor="t">
            <a:spAutoFit/>
          </a:bodyPr>
          <a:lstStyle/>
          <a:p>
            <a:pPr defTabSz="914232"/>
            <a:r>
              <a:rPr lang="zh-CN" altLang="en-US" sz="2099" baseline="-3000" dirty="0">
                <a:solidFill>
                  <a:prstClr val="black">
                    <a:lumMod val="85000"/>
                    <a:lumOff val="15000"/>
                  </a:prstClr>
                </a:solidFill>
                <a:latin typeface="微软雅黑" pitchFamily="34" charset="-122"/>
                <a:ea typeface="微软雅黑" pitchFamily="34" charset="-122"/>
              </a:rPr>
              <a:t>添加标题</a:t>
            </a:r>
          </a:p>
        </p:txBody>
      </p:sp>
      <p:sp>
        <p:nvSpPr>
          <p:cNvPr id="46" name="TextBox 45"/>
          <p:cNvSpPr txBox="1"/>
          <p:nvPr/>
        </p:nvSpPr>
        <p:spPr>
          <a:xfrm>
            <a:off x="2893139" y="3770535"/>
            <a:ext cx="1407791" cy="938419"/>
          </a:xfrm>
          <a:prstGeom prst="rect">
            <a:avLst/>
          </a:prstGeom>
          <a:noFill/>
        </p:spPr>
        <p:txBody>
          <a:bodyPr wrap="square" lIns="72728" tIns="36364" rIns="72728" bIns="36364" rtlCol="0">
            <a:spAutoFit/>
          </a:bodyPr>
          <a:lstStyle/>
          <a:p>
            <a:pPr algn="just" defTabSz="914232"/>
            <a:r>
              <a:rPr lang="zh-CN" altLang="en-US" sz="1124" dirty="0">
                <a:solidFill>
                  <a:prstClr val="black">
                    <a:lumMod val="85000"/>
                    <a:lumOff val="15000"/>
                  </a:prst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47" name="TextBox 46"/>
          <p:cNvSpPr txBox="1"/>
          <p:nvPr/>
        </p:nvSpPr>
        <p:spPr>
          <a:xfrm>
            <a:off x="3251132" y="3495632"/>
            <a:ext cx="1411412" cy="215380"/>
          </a:xfrm>
          <a:prstGeom prst="rect">
            <a:avLst/>
          </a:prstGeom>
          <a:noFill/>
        </p:spPr>
        <p:txBody>
          <a:bodyPr wrap="square" lIns="72728" tIns="0" rIns="72728" bIns="0" rtlCol="0" anchor="t">
            <a:spAutoFit/>
          </a:bodyPr>
          <a:lstStyle/>
          <a:p>
            <a:pPr defTabSz="914232"/>
            <a:r>
              <a:rPr lang="zh-CN" altLang="en-US" sz="2099" baseline="-3000" dirty="0">
                <a:solidFill>
                  <a:prstClr val="black">
                    <a:lumMod val="85000"/>
                    <a:lumOff val="15000"/>
                  </a:prstClr>
                </a:solidFill>
                <a:latin typeface="微软雅黑" pitchFamily="34" charset="-122"/>
                <a:ea typeface="微软雅黑" pitchFamily="34" charset="-122"/>
              </a:rPr>
              <a:t>添加标题</a:t>
            </a:r>
          </a:p>
        </p:txBody>
      </p:sp>
      <p:sp>
        <p:nvSpPr>
          <p:cNvPr id="48" name="TextBox 47"/>
          <p:cNvSpPr txBox="1"/>
          <p:nvPr/>
        </p:nvSpPr>
        <p:spPr>
          <a:xfrm>
            <a:off x="4508664" y="3770535"/>
            <a:ext cx="1407791" cy="938419"/>
          </a:xfrm>
          <a:prstGeom prst="rect">
            <a:avLst/>
          </a:prstGeom>
          <a:noFill/>
        </p:spPr>
        <p:txBody>
          <a:bodyPr wrap="square" lIns="72728" tIns="36364" rIns="72728" bIns="36364" rtlCol="0">
            <a:spAutoFit/>
          </a:bodyPr>
          <a:lstStyle/>
          <a:p>
            <a:pPr algn="just" defTabSz="914232"/>
            <a:r>
              <a:rPr lang="zh-CN" altLang="en-US" sz="1124" dirty="0">
                <a:solidFill>
                  <a:prstClr val="black">
                    <a:lumMod val="85000"/>
                    <a:lumOff val="15000"/>
                  </a:prst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49" name="TextBox 48"/>
          <p:cNvSpPr txBox="1"/>
          <p:nvPr/>
        </p:nvSpPr>
        <p:spPr>
          <a:xfrm>
            <a:off x="4866658" y="3495632"/>
            <a:ext cx="1411412" cy="215380"/>
          </a:xfrm>
          <a:prstGeom prst="rect">
            <a:avLst/>
          </a:prstGeom>
          <a:noFill/>
        </p:spPr>
        <p:txBody>
          <a:bodyPr wrap="square" lIns="72728" tIns="0" rIns="72728" bIns="0" rtlCol="0" anchor="t">
            <a:spAutoFit/>
          </a:bodyPr>
          <a:lstStyle/>
          <a:p>
            <a:pPr defTabSz="914232"/>
            <a:r>
              <a:rPr lang="zh-CN" altLang="en-US" sz="2099" baseline="-3000" dirty="0">
                <a:solidFill>
                  <a:prstClr val="black">
                    <a:lumMod val="85000"/>
                    <a:lumOff val="15000"/>
                  </a:prstClr>
                </a:solidFill>
                <a:latin typeface="微软雅黑" pitchFamily="34" charset="-122"/>
                <a:ea typeface="微软雅黑" pitchFamily="34" charset="-122"/>
              </a:rPr>
              <a:t>添加标题</a:t>
            </a:r>
          </a:p>
        </p:txBody>
      </p:sp>
      <p:sp>
        <p:nvSpPr>
          <p:cNvPr id="50" name="TextBox 49"/>
          <p:cNvSpPr txBox="1"/>
          <p:nvPr/>
        </p:nvSpPr>
        <p:spPr>
          <a:xfrm>
            <a:off x="6186971" y="3783632"/>
            <a:ext cx="1407791" cy="938419"/>
          </a:xfrm>
          <a:prstGeom prst="rect">
            <a:avLst/>
          </a:prstGeom>
          <a:noFill/>
        </p:spPr>
        <p:txBody>
          <a:bodyPr wrap="square" lIns="72728" tIns="36364" rIns="72728" bIns="36364" rtlCol="0">
            <a:spAutoFit/>
          </a:bodyPr>
          <a:lstStyle/>
          <a:p>
            <a:pPr algn="just" defTabSz="914232"/>
            <a:r>
              <a:rPr lang="zh-CN" altLang="en-US" sz="1124" dirty="0">
                <a:solidFill>
                  <a:prstClr val="black">
                    <a:lumMod val="85000"/>
                    <a:lumOff val="15000"/>
                  </a:prst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51" name="TextBox 50"/>
          <p:cNvSpPr txBox="1"/>
          <p:nvPr/>
        </p:nvSpPr>
        <p:spPr>
          <a:xfrm>
            <a:off x="6544965" y="3495632"/>
            <a:ext cx="1411412" cy="215380"/>
          </a:xfrm>
          <a:prstGeom prst="rect">
            <a:avLst/>
          </a:prstGeom>
          <a:noFill/>
        </p:spPr>
        <p:txBody>
          <a:bodyPr wrap="square" lIns="72728" tIns="0" rIns="72728" bIns="0" rtlCol="0" anchor="t">
            <a:spAutoFit/>
          </a:bodyPr>
          <a:lstStyle/>
          <a:p>
            <a:pPr defTabSz="914232"/>
            <a:r>
              <a:rPr lang="zh-CN" altLang="en-US" sz="2099" baseline="-3000" dirty="0">
                <a:solidFill>
                  <a:prstClr val="black">
                    <a:lumMod val="85000"/>
                    <a:lumOff val="15000"/>
                  </a:prstClr>
                </a:solidFill>
                <a:latin typeface="微软雅黑" pitchFamily="34" charset="-122"/>
                <a:ea typeface="微软雅黑" pitchFamily="34" charset="-122"/>
              </a:rPr>
              <a:t>添加标题</a:t>
            </a:r>
          </a:p>
        </p:txBody>
      </p:sp>
      <p:sp>
        <p:nvSpPr>
          <p:cNvPr id="53" name="文本框 2"/>
          <p:cNvSpPr txBox="1"/>
          <p:nvPr/>
        </p:nvSpPr>
        <p:spPr>
          <a:xfrm>
            <a:off x="1293226"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1031814158"/>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3"/>
                                        </p:tgtEl>
                                        <p:attrNameLst>
                                          <p:attrName>ppt_y</p:attrName>
                                        </p:attrNameLst>
                                      </p:cBhvr>
                                      <p:tavLst>
                                        <p:tav tm="0">
                                          <p:val>
                                            <p:strVal val="#ppt_y"/>
                                          </p:val>
                                        </p:tav>
                                        <p:tav tm="100000">
                                          <p:val>
                                            <p:strVal val="#ppt_y"/>
                                          </p:val>
                                        </p:tav>
                                      </p:tavLst>
                                    </p:anim>
                                    <p:anim calcmode="lin" valueType="num">
                                      <p:cBhvr>
                                        <p:cTn id="9"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3"/>
                                        </p:tgtEl>
                                      </p:cBhvr>
                                    </p:animEffect>
                                  </p:childTnLst>
                                </p:cTn>
                              </p:par>
                            </p:childTnLst>
                          </p:cTn>
                        </p:par>
                        <p:par>
                          <p:cTn id="12" fill="hold">
                            <p:stCondLst>
                              <p:cond delay="450"/>
                            </p:stCondLst>
                            <p:childTnLst>
                              <p:par>
                                <p:cTn id="13" presetID="45"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anim calcmode="lin" valueType="num">
                                      <p:cBhvr>
                                        <p:cTn id="16" dur="500" fill="hold"/>
                                        <p:tgtEl>
                                          <p:spTgt spid="36"/>
                                        </p:tgtEl>
                                        <p:attrNameLst>
                                          <p:attrName>ppt_w</p:attrName>
                                        </p:attrNameLst>
                                      </p:cBhvr>
                                      <p:tavLst>
                                        <p:tav tm="0" fmla="#ppt_w*sin(2.5*pi*$)">
                                          <p:val>
                                            <p:fltVal val="0"/>
                                          </p:val>
                                        </p:tav>
                                        <p:tav tm="100000">
                                          <p:val>
                                            <p:fltVal val="1"/>
                                          </p:val>
                                        </p:tav>
                                      </p:tavLst>
                                    </p:anim>
                                    <p:anim calcmode="lin" valueType="num">
                                      <p:cBhvr>
                                        <p:cTn id="17" dur="500" fill="hold"/>
                                        <p:tgtEl>
                                          <p:spTgt spid="36"/>
                                        </p:tgtEl>
                                        <p:attrNameLst>
                                          <p:attrName>ppt_h</p:attrName>
                                        </p:attrNameLst>
                                      </p:cBhvr>
                                      <p:tavLst>
                                        <p:tav tm="0">
                                          <p:val>
                                            <p:strVal val="#ppt_h"/>
                                          </p:val>
                                        </p:tav>
                                        <p:tav tm="100000">
                                          <p:val>
                                            <p:strVal val="#ppt_h"/>
                                          </p:val>
                                        </p:tav>
                                      </p:tavLst>
                                    </p:anim>
                                  </p:childTnLst>
                                </p:cTn>
                              </p:par>
                              <p:par>
                                <p:cTn id="18" presetID="45"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anim calcmode="lin" valueType="num">
                                      <p:cBhvr>
                                        <p:cTn id="21" dur="500" fill="hold"/>
                                        <p:tgtEl>
                                          <p:spTgt spid="37"/>
                                        </p:tgtEl>
                                        <p:attrNameLst>
                                          <p:attrName>ppt_w</p:attrName>
                                        </p:attrNameLst>
                                      </p:cBhvr>
                                      <p:tavLst>
                                        <p:tav tm="0" fmla="#ppt_w*sin(2.5*pi*$)">
                                          <p:val>
                                            <p:fltVal val="0"/>
                                          </p:val>
                                        </p:tav>
                                        <p:tav tm="100000">
                                          <p:val>
                                            <p:fltVal val="1"/>
                                          </p:val>
                                        </p:tav>
                                      </p:tavLst>
                                    </p:anim>
                                    <p:anim calcmode="lin" valueType="num">
                                      <p:cBhvr>
                                        <p:cTn id="22" dur="500" fill="hold"/>
                                        <p:tgtEl>
                                          <p:spTgt spid="37"/>
                                        </p:tgtEl>
                                        <p:attrNameLst>
                                          <p:attrName>ppt_h</p:attrName>
                                        </p:attrNameLst>
                                      </p:cBhvr>
                                      <p:tavLst>
                                        <p:tav tm="0">
                                          <p:val>
                                            <p:strVal val="#ppt_h"/>
                                          </p:val>
                                        </p:tav>
                                        <p:tav tm="100000">
                                          <p:val>
                                            <p:strVal val="#ppt_h"/>
                                          </p:val>
                                        </p:tav>
                                      </p:tavLst>
                                    </p:anim>
                                  </p:childTnLst>
                                </p:cTn>
                              </p:par>
                            </p:childTnLst>
                          </p:cTn>
                        </p:par>
                        <p:par>
                          <p:cTn id="23" fill="hold">
                            <p:stCondLst>
                              <p:cond delay="950"/>
                            </p:stCondLst>
                            <p:childTnLst>
                              <p:par>
                                <p:cTn id="24" presetID="47" presetClass="entr" presetSubtype="0"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fade">
                                      <p:cBhvr>
                                        <p:cTn id="26" dur="1000"/>
                                        <p:tgtEl>
                                          <p:spTgt spid="45"/>
                                        </p:tgtEl>
                                      </p:cBhvr>
                                    </p:animEffect>
                                    <p:anim calcmode="lin" valueType="num">
                                      <p:cBhvr>
                                        <p:cTn id="27" dur="1000" fill="hold"/>
                                        <p:tgtEl>
                                          <p:spTgt spid="45"/>
                                        </p:tgtEl>
                                        <p:attrNameLst>
                                          <p:attrName>ppt_x</p:attrName>
                                        </p:attrNameLst>
                                      </p:cBhvr>
                                      <p:tavLst>
                                        <p:tav tm="0">
                                          <p:val>
                                            <p:strVal val="#ppt_x"/>
                                          </p:val>
                                        </p:tav>
                                        <p:tav tm="100000">
                                          <p:val>
                                            <p:strVal val="#ppt_x"/>
                                          </p:val>
                                        </p:tav>
                                      </p:tavLst>
                                    </p:anim>
                                    <p:anim calcmode="lin" valueType="num">
                                      <p:cBhvr>
                                        <p:cTn id="28" dur="1000" fill="hold"/>
                                        <p:tgtEl>
                                          <p:spTgt spid="45"/>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1000"/>
                                        <p:tgtEl>
                                          <p:spTgt spid="44"/>
                                        </p:tgtEl>
                                      </p:cBhvr>
                                    </p:animEffect>
                                    <p:anim calcmode="lin" valueType="num">
                                      <p:cBhvr>
                                        <p:cTn id="32" dur="1000" fill="hold"/>
                                        <p:tgtEl>
                                          <p:spTgt spid="44"/>
                                        </p:tgtEl>
                                        <p:attrNameLst>
                                          <p:attrName>ppt_x</p:attrName>
                                        </p:attrNameLst>
                                      </p:cBhvr>
                                      <p:tavLst>
                                        <p:tav tm="0">
                                          <p:val>
                                            <p:strVal val="#ppt_x"/>
                                          </p:val>
                                        </p:tav>
                                        <p:tav tm="100000">
                                          <p:val>
                                            <p:strVal val="#ppt_x"/>
                                          </p:val>
                                        </p:tav>
                                      </p:tavLst>
                                    </p:anim>
                                    <p:anim calcmode="lin" valueType="num">
                                      <p:cBhvr>
                                        <p:cTn id="33" dur="1000" fill="hold"/>
                                        <p:tgtEl>
                                          <p:spTgt spid="44"/>
                                        </p:tgtEl>
                                        <p:attrNameLst>
                                          <p:attrName>ppt_y</p:attrName>
                                        </p:attrNameLst>
                                      </p:cBhvr>
                                      <p:tavLst>
                                        <p:tav tm="0">
                                          <p:val>
                                            <p:strVal val="#ppt_y-.1"/>
                                          </p:val>
                                        </p:tav>
                                        <p:tav tm="100000">
                                          <p:val>
                                            <p:strVal val="#ppt_y"/>
                                          </p:val>
                                        </p:tav>
                                      </p:tavLst>
                                    </p:anim>
                                  </p:childTnLst>
                                </p:cTn>
                              </p:par>
                              <p:par>
                                <p:cTn id="34" presetID="22" presetClass="entr" presetSubtype="4"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ipe(down)">
                                      <p:cBhvr>
                                        <p:cTn id="36" dur="500"/>
                                        <p:tgtEl>
                                          <p:spTgt spid="4"/>
                                        </p:tgtEl>
                                      </p:cBhvr>
                                    </p:animEffect>
                                  </p:childTnLst>
                                </p:cTn>
                              </p:par>
                              <p:par>
                                <p:cTn id="37" presetID="22" presetClass="entr" presetSubtype="4" fill="hold" grpId="0" nodeType="withEffect">
                                  <p:stCondLst>
                                    <p:cond delay="20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00"/>
                                        <p:tgtEl>
                                          <p:spTgt spid="6"/>
                                        </p:tgtEl>
                                      </p:cBhvr>
                                    </p:animEffect>
                                  </p:childTnLst>
                                </p:cTn>
                              </p:par>
                              <p:par>
                                <p:cTn id="40" presetID="22" presetClass="entr" presetSubtype="4" fill="hold" grpId="0" nodeType="withEffect">
                                  <p:stCondLst>
                                    <p:cond delay="40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par>
                                <p:cTn id="43" presetID="22" presetClass="entr" presetSubtype="4" fill="hold" grpId="0" nodeType="withEffect">
                                  <p:stCondLst>
                                    <p:cond delay="600"/>
                                  </p:stCondLst>
                                  <p:childTnLst>
                                    <p:set>
                                      <p:cBhvr>
                                        <p:cTn id="44" dur="1" fill="hold">
                                          <p:stCondLst>
                                            <p:cond delay="0"/>
                                          </p:stCondLst>
                                        </p:cTn>
                                        <p:tgtEl>
                                          <p:spTgt spid="8"/>
                                        </p:tgtEl>
                                        <p:attrNameLst>
                                          <p:attrName>style.visibility</p:attrName>
                                        </p:attrNameLst>
                                      </p:cBhvr>
                                      <p:to>
                                        <p:strVal val="visible"/>
                                      </p:to>
                                    </p:set>
                                    <p:animEffect transition="in" filter="wipe(down)">
                                      <p:cBhvr>
                                        <p:cTn id="45" dur="500"/>
                                        <p:tgtEl>
                                          <p:spTgt spid="8"/>
                                        </p:tgtEl>
                                      </p:cBhvr>
                                    </p:animEffect>
                                  </p:childTnLst>
                                </p:cTn>
                              </p:par>
                            </p:childTnLst>
                          </p:cTn>
                        </p:par>
                        <p:par>
                          <p:cTn id="46" fill="hold">
                            <p:stCondLst>
                              <p:cond delay="2050"/>
                            </p:stCondLst>
                            <p:childTnLst>
                              <p:par>
                                <p:cTn id="47" presetID="22" presetClass="entr" presetSubtype="4"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wipe(down)">
                                      <p:cBhvr>
                                        <p:cTn id="49" dur="500"/>
                                        <p:tgtEl>
                                          <p:spTgt spid="5"/>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wipe(down)">
                                      <p:cBhvr>
                                        <p:cTn id="52" dur="500"/>
                                        <p:tgtEl>
                                          <p:spTgt spid="9"/>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down)">
                                      <p:cBhvr>
                                        <p:cTn id="55" dur="500"/>
                                        <p:tgtEl>
                                          <p:spTgt spid="10"/>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down)">
                                      <p:cBhvr>
                                        <p:cTn id="58" dur="500"/>
                                        <p:tgtEl>
                                          <p:spTgt spid="11"/>
                                        </p:tgtEl>
                                      </p:cBhvr>
                                    </p:animEffect>
                                  </p:childTnLst>
                                </p:cTn>
                              </p:par>
                            </p:childTnLst>
                          </p:cTn>
                        </p:par>
                        <p:par>
                          <p:cTn id="59" fill="hold">
                            <p:stCondLst>
                              <p:cond delay="2550"/>
                            </p:stCondLst>
                            <p:childTnLst>
                              <p:par>
                                <p:cTn id="60" presetID="45" presetClass="entr" presetSubtype="0" fill="hold" grpId="0" nodeType="afterEffect">
                                  <p:stCondLst>
                                    <p:cond delay="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anim calcmode="lin" valueType="num">
                                      <p:cBhvr>
                                        <p:cTn id="63" dur="500" fill="hold"/>
                                        <p:tgtEl>
                                          <p:spTgt spid="38"/>
                                        </p:tgtEl>
                                        <p:attrNameLst>
                                          <p:attrName>ppt_w</p:attrName>
                                        </p:attrNameLst>
                                      </p:cBhvr>
                                      <p:tavLst>
                                        <p:tav tm="0" fmla="#ppt_w*sin(2.5*pi*$)">
                                          <p:val>
                                            <p:fltVal val="0"/>
                                          </p:val>
                                        </p:tav>
                                        <p:tav tm="100000">
                                          <p:val>
                                            <p:fltVal val="1"/>
                                          </p:val>
                                        </p:tav>
                                      </p:tavLst>
                                    </p:anim>
                                    <p:anim calcmode="lin" valueType="num">
                                      <p:cBhvr>
                                        <p:cTn id="64" dur="500" fill="hold"/>
                                        <p:tgtEl>
                                          <p:spTgt spid="38"/>
                                        </p:tgtEl>
                                        <p:attrNameLst>
                                          <p:attrName>ppt_h</p:attrName>
                                        </p:attrNameLst>
                                      </p:cBhvr>
                                      <p:tavLst>
                                        <p:tav tm="0">
                                          <p:val>
                                            <p:strVal val="#ppt_h"/>
                                          </p:val>
                                        </p:tav>
                                        <p:tav tm="100000">
                                          <p:val>
                                            <p:strVal val="#ppt_h"/>
                                          </p:val>
                                        </p:tav>
                                      </p:tavLst>
                                    </p:anim>
                                  </p:childTnLst>
                                </p:cTn>
                              </p:par>
                              <p:par>
                                <p:cTn id="65" presetID="45" presetClass="entr" presetSubtype="0"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fade">
                                      <p:cBhvr>
                                        <p:cTn id="67" dur="500"/>
                                        <p:tgtEl>
                                          <p:spTgt spid="42"/>
                                        </p:tgtEl>
                                      </p:cBhvr>
                                    </p:animEffect>
                                    <p:anim calcmode="lin" valueType="num">
                                      <p:cBhvr>
                                        <p:cTn id="68" dur="500" fill="hold"/>
                                        <p:tgtEl>
                                          <p:spTgt spid="42"/>
                                        </p:tgtEl>
                                        <p:attrNameLst>
                                          <p:attrName>ppt_w</p:attrName>
                                        </p:attrNameLst>
                                      </p:cBhvr>
                                      <p:tavLst>
                                        <p:tav tm="0" fmla="#ppt_w*sin(2.5*pi*$)">
                                          <p:val>
                                            <p:fltVal val="0"/>
                                          </p:val>
                                        </p:tav>
                                        <p:tav tm="100000">
                                          <p:val>
                                            <p:fltVal val="1"/>
                                          </p:val>
                                        </p:tav>
                                      </p:tavLst>
                                    </p:anim>
                                    <p:anim calcmode="lin" valueType="num">
                                      <p:cBhvr>
                                        <p:cTn id="69" dur="500" fill="hold"/>
                                        <p:tgtEl>
                                          <p:spTgt spid="42"/>
                                        </p:tgtEl>
                                        <p:attrNameLst>
                                          <p:attrName>ppt_h</p:attrName>
                                        </p:attrNameLst>
                                      </p:cBhvr>
                                      <p:tavLst>
                                        <p:tav tm="0">
                                          <p:val>
                                            <p:strVal val="#ppt_h"/>
                                          </p:val>
                                        </p:tav>
                                        <p:tav tm="100000">
                                          <p:val>
                                            <p:strVal val="#ppt_h"/>
                                          </p:val>
                                        </p:tav>
                                      </p:tavLst>
                                    </p:anim>
                                  </p:childTnLst>
                                </p:cTn>
                              </p:par>
                            </p:childTnLst>
                          </p:cTn>
                        </p:par>
                        <p:par>
                          <p:cTn id="70" fill="hold">
                            <p:stCondLst>
                              <p:cond delay="3050"/>
                            </p:stCondLst>
                            <p:childTnLst>
                              <p:par>
                                <p:cTn id="71" presetID="47" presetClass="entr" presetSubtype="0" fill="hold" grpId="0" nodeType="afterEffect">
                                  <p:stCondLst>
                                    <p:cond delay="0"/>
                                  </p:stCondLst>
                                  <p:childTnLst>
                                    <p:set>
                                      <p:cBhvr>
                                        <p:cTn id="72" dur="1" fill="hold">
                                          <p:stCondLst>
                                            <p:cond delay="0"/>
                                          </p:stCondLst>
                                        </p:cTn>
                                        <p:tgtEl>
                                          <p:spTgt spid="47"/>
                                        </p:tgtEl>
                                        <p:attrNameLst>
                                          <p:attrName>style.visibility</p:attrName>
                                        </p:attrNameLst>
                                      </p:cBhvr>
                                      <p:to>
                                        <p:strVal val="visible"/>
                                      </p:to>
                                    </p:set>
                                    <p:animEffect transition="in" filter="fade">
                                      <p:cBhvr>
                                        <p:cTn id="73" dur="1000"/>
                                        <p:tgtEl>
                                          <p:spTgt spid="47"/>
                                        </p:tgtEl>
                                      </p:cBhvr>
                                    </p:animEffect>
                                    <p:anim calcmode="lin" valueType="num">
                                      <p:cBhvr>
                                        <p:cTn id="74" dur="1000" fill="hold"/>
                                        <p:tgtEl>
                                          <p:spTgt spid="47"/>
                                        </p:tgtEl>
                                        <p:attrNameLst>
                                          <p:attrName>ppt_x</p:attrName>
                                        </p:attrNameLst>
                                      </p:cBhvr>
                                      <p:tavLst>
                                        <p:tav tm="0">
                                          <p:val>
                                            <p:strVal val="#ppt_x"/>
                                          </p:val>
                                        </p:tav>
                                        <p:tav tm="100000">
                                          <p:val>
                                            <p:strVal val="#ppt_x"/>
                                          </p:val>
                                        </p:tav>
                                      </p:tavLst>
                                    </p:anim>
                                    <p:anim calcmode="lin" valueType="num">
                                      <p:cBhvr>
                                        <p:cTn id="75" dur="1000" fill="hold"/>
                                        <p:tgtEl>
                                          <p:spTgt spid="47"/>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0"/>
                                  </p:stCondLst>
                                  <p:childTnLst>
                                    <p:set>
                                      <p:cBhvr>
                                        <p:cTn id="77" dur="1" fill="hold">
                                          <p:stCondLst>
                                            <p:cond delay="0"/>
                                          </p:stCondLst>
                                        </p:cTn>
                                        <p:tgtEl>
                                          <p:spTgt spid="46"/>
                                        </p:tgtEl>
                                        <p:attrNameLst>
                                          <p:attrName>style.visibility</p:attrName>
                                        </p:attrNameLst>
                                      </p:cBhvr>
                                      <p:to>
                                        <p:strVal val="visible"/>
                                      </p:to>
                                    </p:set>
                                    <p:animEffect transition="in" filter="fade">
                                      <p:cBhvr>
                                        <p:cTn id="78" dur="1000"/>
                                        <p:tgtEl>
                                          <p:spTgt spid="46"/>
                                        </p:tgtEl>
                                      </p:cBhvr>
                                    </p:animEffect>
                                    <p:anim calcmode="lin" valueType="num">
                                      <p:cBhvr>
                                        <p:cTn id="79" dur="1000" fill="hold"/>
                                        <p:tgtEl>
                                          <p:spTgt spid="46"/>
                                        </p:tgtEl>
                                        <p:attrNameLst>
                                          <p:attrName>ppt_x</p:attrName>
                                        </p:attrNameLst>
                                      </p:cBhvr>
                                      <p:tavLst>
                                        <p:tav tm="0">
                                          <p:val>
                                            <p:strVal val="#ppt_x"/>
                                          </p:val>
                                        </p:tav>
                                        <p:tav tm="100000">
                                          <p:val>
                                            <p:strVal val="#ppt_x"/>
                                          </p:val>
                                        </p:tav>
                                      </p:tavLst>
                                    </p:anim>
                                    <p:anim calcmode="lin" valueType="num">
                                      <p:cBhvr>
                                        <p:cTn id="80" dur="1000" fill="hold"/>
                                        <p:tgtEl>
                                          <p:spTgt spid="46"/>
                                        </p:tgtEl>
                                        <p:attrNameLst>
                                          <p:attrName>ppt_y</p:attrName>
                                        </p:attrNameLst>
                                      </p:cBhvr>
                                      <p:tavLst>
                                        <p:tav tm="0">
                                          <p:val>
                                            <p:strVal val="#ppt_y-.1"/>
                                          </p:val>
                                        </p:tav>
                                        <p:tav tm="100000">
                                          <p:val>
                                            <p:strVal val="#ppt_y"/>
                                          </p:val>
                                        </p:tav>
                                      </p:tavLst>
                                    </p:anim>
                                  </p:childTnLst>
                                </p:cTn>
                              </p:par>
                              <p:par>
                                <p:cTn id="81" presetID="22" presetClass="entr" presetSubtype="4" fill="hold" grpId="0"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wipe(down)">
                                      <p:cBhvr>
                                        <p:cTn id="83" dur="500"/>
                                        <p:tgtEl>
                                          <p:spTgt spid="12"/>
                                        </p:tgtEl>
                                      </p:cBhvr>
                                    </p:animEffect>
                                  </p:childTnLst>
                                </p:cTn>
                              </p:par>
                              <p:par>
                                <p:cTn id="84" presetID="22" presetClass="entr" presetSubtype="4" fill="hold" grpId="0" nodeType="withEffect">
                                  <p:stCondLst>
                                    <p:cond delay="20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par>
                                <p:cTn id="87" presetID="22" presetClass="entr" presetSubtype="4" fill="hold" grpId="0" nodeType="withEffect">
                                  <p:stCondLst>
                                    <p:cond delay="400"/>
                                  </p:stCondLst>
                                  <p:childTnLst>
                                    <p:set>
                                      <p:cBhvr>
                                        <p:cTn id="88" dur="1" fill="hold">
                                          <p:stCondLst>
                                            <p:cond delay="0"/>
                                          </p:stCondLst>
                                        </p:cTn>
                                        <p:tgtEl>
                                          <p:spTgt spid="14"/>
                                        </p:tgtEl>
                                        <p:attrNameLst>
                                          <p:attrName>style.visibility</p:attrName>
                                        </p:attrNameLst>
                                      </p:cBhvr>
                                      <p:to>
                                        <p:strVal val="visible"/>
                                      </p:to>
                                    </p:set>
                                    <p:animEffect transition="in" filter="wipe(down)">
                                      <p:cBhvr>
                                        <p:cTn id="89" dur="500"/>
                                        <p:tgtEl>
                                          <p:spTgt spid="14"/>
                                        </p:tgtEl>
                                      </p:cBhvr>
                                    </p:animEffect>
                                  </p:childTnLst>
                                </p:cTn>
                              </p:par>
                              <p:par>
                                <p:cTn id="90" presetID="22" presetClass="entr" presetSubtype="4" fill="hold" grpId="0" nodeType="withEffect">
                                  <p:stCondLst>
                                    <p:cond delay="600"/>
                                  </p:stCondLst>
                                  <p:childTnLst>
                                    <p:set>
                                      <p:cBhvr>
                                        <p:cTn id="91" dur="1" fill="hold">
                                          <p:stCondLst>
                                            <p:cond delay="0"/>
                                          </p:stCondLst>
                                        </p:cTn>
                                        <p:tgtEl>
                                          <p:spTgt spid="15"/>
                                        </p:tgtEl>
                                        <p:attrNameLst>
                                          <p:attrName>style.visibility</p:attrName>
                                        </p:attrNameLst>
                                      </p:cBhvr>
                                      <p:to>
                                        <p:strVal val="visible"/>
                                      </p:to>
                                    </p:set>
                                    <p:animEffect transition="in" filter="wipe(down)">
                                      <p:cBhvr>
                                        <p:cTn id="92" dur="500"/>
                                        <p:tgtEl>
                                          <p:spTgt spid="15"/>
                                        </p:tgtEl>
                                      </p:cBhvr>
                                    </p:animEffect>
                                  </p:childTnLst>
                                </p:cTn>
                              </p:par>
                            </p:childTnLst>
                          </p:cTn>
                        </p:par>
                        <p:par>
                          <p:cTn id="93" fill="hold">
                            <p:stCondLst>
                              <p:cond delay="4150"/>
                            </p:stCondLst>
                            <p:childTnLst>
                              <p:par>
                                <p:cTn id="94" presetID="22" presetClass="entr" presetSubtype="4" fill="hold" grpId="0" nodeType="after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wipe(down)">
                                      <p:cBhvr>
                                        <p:cTn id="96" dur="500"/>
                                        <p:tgtEl>
                                          <p:spTgt spid="16"/>
                                        </p:tgtEl>
                                      </p:cBhvr>
                                    </p:animEffect>
                                  </p:childTnLst>
                                </p:cTn>
                              </p:par>
                              <p:par>
                                <p:cTn id="97" presetID="22" presetClass="entr" presetSubtype="4" fill="hold" grpId="0"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wipe(down)">
                                      <p:cBhvr>
                                        <p:cTn id="99" dur="500"/>
                                        <p:tgtEl>
                                          <p:spTgt spid="17"/>
                                        </p:tgtEl>
                                      </p:cBhvr>
                                    </p:animEffect>
                                  </p:childTnLst>
                                </p:cTn>
                              </p:par>
                              <p:par>
                                <p:cTn id="100" presetID="22" presetClass="entr" presetSubtype="4" fill="hold" grpId="0"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wipe(down)">
                                      <p:cBhvr>
                                        <p:cTn id="102" dur="500"/>
                                        <p:tgtEl>
                                          <p:spTgt spid="18"/>
                                        </p:tgtEl>
                                      </p:cBhvr>
                                    </p:animEffect>
                                  </p:childTnLst>
                                </p:cTn>
                              </p:par>
                              <p:par>
                                <p:cTn id="103" presetID="22" presetClass="entr" presetSubtype="4"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wipe(down)">
                                      <p:cBhvr>
                                        <p:cTn id="105" dur="500"/>
                                        <p:tgtEl>
                                          <p:spTgt spid="19"/>
                                        </p:tgtEl>
                                      </p:cBhvr>
                                    </p:animEffect>
                                  </p:childTnLst>
                                </p:cTn>
                              </p:par>
                            </p:childTnLst>
                          </p:cTn>
                        </p:par>
                        <p:par>
                          <p:cTn id="106" fill="hold">
                            <p:stCondLst>
                              <p:cond delay="4650"/>
                            </p:stCondLst>
                            <p:childTnLst>
                              <p:par>
                                <p:cTn id="107" presetID="45" presetClass="entr" presetSubtype="0" fill="hold" grpId="0" nodeType="after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fade">
                                      <p:cBhvr>
                                        <p:cTn id="109" dur="500"/>
                                        <p:tgtEl>
                                          <p:spTgt spid="39"/>
                                        </p:tgtEl>
                                      </p:cBhvr>
                                    </p:animEffect>
                                    <p:anim calcmode="lin" valueType="num">
                                      <p:cBhvr>
                                        <p:cTn id="110" dur="500" fill="hold"/>
                                        <p:tgtEl>
                                          <p:spTgt spid="39"/>
                                        </p:tgtEl>
                                        <p:attrNameLst>
                                          <p:attrName>ppt_w</p:attrName>
                                        </p:attrNameLst>
                                      </p:cBhvr>
                                      <p:tavLst>
                                        <p:tav tm="0" fmla="#ppt_w*sin(2.5*pi*$)">
                                          <p:val>
                                            <p:fltVal val="0"/>
                                          </p:val>
                                        </p:tav>
                                        <p:tav tm="100000">
                                          <p:val>
                                            <p:fltVal val="1"/>
                                          </p:val>
                                        </p:tav>
                                      </p:tavLst>
                                    </p:anim>
                                    <p:anim calcmode="lin" valueType="num">
                                      <p:cBhvr>
                                        <p:cTn id="111" dur="500" fill="hold"/>
                                        <p:tgtEl>
                                          <p:spTgt spid="39"/>
                                        </p:tgtEl>
                                        <p:attrNameLst>
                                          <p:attrName>ppt_h</p:attrName>
                                        </p:attrNameLst>
                                      </p:cBhvr>
                                      <p:tavLst>
                                        <p:tav tm="0">
                                          <p:val>
                                            <p:strVal val="#ppt_h"/>
                                          </p:val>
                                        </p:tav>
                                        <p:tav tm="100000">
                                          <p:val>
                                            <p:strVal val="#ppt_h"/>
                                          </p:val>
                                        </p:tav>
                                      </p:tavLst>
                                    </p:anim>
                                  </p:childTnLst>
                                </p:cTn>
                              </p:par>
                              <p:par>
                                <p:cTn id="112" presetID="45" presetClass="entr" presetSubtype="0" fill="hold" grpId="0" nodeType="with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anim calcmode="lin" valueType="num">
                                      <p:cBhvr>
                                        <p:cTn id="115" dur="500" fill="hold"/>
                                        <p:tgtEl>
                                          <p:spTgt spid="41"/>
                                        </p:tgtEl>
                                        <p:attrNameLst>
                                          <p:attrName>ppt_w</p:attrName>
                                        </p:attrNameLst>
                                      </p:cBhvr>
                                      <p:tavLst>
                                        <p:tav tm="0" fmla="#ppt_w*sin(2.5*pi*$)">
                                          <p:val>
                                            <p:fltVal val="0"/>
                                          </p:val>
                                        </p:tav>
                                        <p:tav tm="100000">
                                          <p:val>
                                            <p:fltVal val="1"/>
                                          </p:val>
                                        </p:tav>
                                      </p:tavLst>
                                    </p:anim>
                                    <p:anim calcmode="lin" valueType="num">
                                      <p:cBhvr>
                                        <p:cTn id="116" dur="500" fill="hold"/>
                                        <p:tgtEl>
                                          <p:spTgt spid="41"/>
                                        </p:tgtEl>
                                        <p:attrNameLst>
                                          <p:attrName>ppt_h</p:attrName>
                                        </p:attrNameLst>
                                      </p:cBhvr>
                                      <p:tavLst>
                                        <p:tav tm="0">
                                          <p:val>
                                            <p:strVal val="#ppt_h"/>
                                          </p:val>
                                        </p:tav>
                                        <p:tav tm="100000">
                                          <p:val>
                                            <p:strVal val="#ppt_h"/>
                                          </p:val>
                                        </p:tav>
                                      </p:tavLst>
                                    </p:anim>
                                  </p:childTnLst>
                                </p:cTn>
                              </p:par>
                            </p:childTnLst>
                          </p:cTn>
                        </p:par>
                        <p:par>
                          <p:cTn id="117" fill="hold">
                            <p:stCondLst>
                              <p:cond delay="5150"/>
                            </p:stCondLst>
                            <p:childTnLst>
                              <p:par>
                                <p:cTn id="118" presetID="47" presetClass="entr" presetSubtype="0" fill="hold" grpId="0" nodeType="afterEffect">
                                  <p:stCondLst>
                                    <p:cond delay="0"/>
                                  </p:stCondLst>
                                  <p:childTnLst>
                                    <p:set>
                                      <p:cBhvr>
                                        <p:cTn id="119" dur="1" fill="hold">
                                          <p:stCondLst>
                                            <p:cond delay="0"/>
                                          </p:stCondLst>
                                        </p:cTn>
                                        <p:tgtEl>
                                          <p:spTgt spid="49"/>
                                        </p:tgtEl>
                                        <p:attrNameLst>
                                          <p:attrName>style.visibility</p:attrName>
                                        </p:attrNameLst>
                                      </p:cBhvr>
                                      <p:to>
                                        <p:strVal val="visible"/>
                                      </p:to>
                                    </p:set>
                                    <p:animEffect transition="in" filter="fade">
                                      <p:cBhvr>
                                        <p:cTn id="120" dur="1000"/>
                                        <p:tgtEl>
                                          <p:spTgt spid="49"/>
                                        </p:tgtEl>
                                      </p:cBhvr>
                                    </p:animEffect>
                                    <p:anim calcmode="lin" valueType="num">
                                      <p:cBhvr>
                                        <p:cTn id="121" dur="1000" fill="hold"/>
                                        <p:tgtEl>
                                          <p:spTgt spid="49"/>
                                        </p:tgtEl>
                                        <p:attrNameLst>
                                          <p:attrName>ppt_x</p:attrName>
                                        </p:attrNameLst>
                                      </p:cBhvr>
                                      <p:tavLst>
                                        <p:tav tm="0">
                                          <p:val>
                                            <p:strVal val="#ppt_x"/>
                                          </p:val>
                                        </p:tav>
                                        <p:tav tm="100000">
                                          <p:val>
                                            <p:strVal val="#ppt_x"/>
                                          </p:val>
                                        </p:tav>
                                      </p:tavLst>
                                    </p:anim>
                                    <p:anim calcmode="lin" valueType="num">
                                      <p:cBhvr>
                                        <p:cTn id="122" dur="1000" fill="hold"/>
                                        <p:tgtEl>
                                          <p:spTgt spid="4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48"/>
                                        </p:tgtEl>
                                        <p:attrNameLst>
                                          <p:attrName>style.visibility</p:attrName>
                                        </p:attrNameLst>
                                      </p:cBhvr>
                                      <p:to>
                                        <p:strVal val="visible"/>
                                      </p:to>
                                    </p:set>
                                    <p:animEffect transition="in" filter="fade">
                                      <p:cBhvr>
                                        <p:cTn id="125" dur="1000"/>
                                        <p:tgtEl>
                                          <p:spTgt spid="48"/>
                                        </p:tgtEl>
                                      </p:cBhvr>
                                    </p:animEffect>
                                    <p:anim calcmode="lin" valueType="num">
                                      <p:cBhvr>
                                        <p:cTn id="126" dur="1000" fill="hold"/>
                                        <p:tgtEl>
                                          <p:spTgt spid="48"/>
                                        </p:tgtEl>
                                        <p:attrNameLst>
                                          <p:attrName>ppt_x</p:attrName>
                                        </p:attrNameLst>
                                      </p:cBhvr>
                                      <p:tavLst>
                                        <p:tav tm="0">
                                          <p:val>
                                            <p:strVal val="#ppt_x"/>
                                          </p:val>
                                        </p:tav>
                                        <p:tav tm="100000">
                                          <p:val>
                                            <p:strVal val="#ppt_x"/>
                                          </p:val>
                                        </p:tav>
                                      </p:tavLst>
                                    </p:anim>
                                    <p:anim calcmode="lin" valueType="num">
                                      <p:cBhvr>
                                        <p:cTn id="127" dur="1000" fill="hold"/>
                                        <p:tgtEl>
                                          <p:spTgt spid="48"/>
                                        </p:tgtEl>
                                        <p:attrNameLst>
                                          <p:attrName>ppt_y</p:attrName>
                                        </p:attrNameLst>
                                      </p:cBhvr>
                                      <p:tavLst>
                                        <p:tav tm="0">
                                          <p:val>
                                            <p:strVal val="#ppt_y-.1"/>
                                          </p:val>
                                        </p:tav>
                                        <p:tav tm="100000">
                                          <p:val>
                                            <p:strVal val="#ppt_y"/>
                                          </p:val>
                                        </p:tav>
                                      </p:tavLst>
                                    </p:anim>
                                  </p:childTnLst>
                                </p:cTn>
                              </p:par>
                              <p:par>
                                <p:cTn id="128" presetID="22" presetClass="entr" presetSubtype="4"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Effect transition="in" filter="wipe(down)">
                                      <p:cBhvr>
                                        <p:cTn id="130" dur="500"/>
                                        <p:tgtEl>
                                          <p:spTgt spid="20"/>
                                        </p:tgtEl>
                                      </p:cBhvr>
                                    </p:animEffect>
                                  </p:childTnLst>
                                </p:cTn>
                              </p:par>
                              <p:par>
                                <p:cTn id="131" presetID="22" presetClass="entr" presetSubtype="4" fill="hold" grpId="0" nodeType="withEffect">
                                  <p:stCondLst>
                                    <p:cond delay="200"/>
                                  </p:stCondLst>
                                  <p:childTnLst>
                                    <p:set>
                                      <p:cBhvr>
                                        <p:cTn id="132" dur="1" fill="hold">
                                          <p:stCondLst>
                                            <p:cond delay="0"/>
                                          </p:stCondLst>
                                        </p:cTn>
                                        <p:tgtEl>
                                          <p:spTgt spid="21"/>
                                        </p:tgtEl>
                                        <p:attrNameLst>
                                          <p:attrName>style.visibility</p:attrName>
                                        </p:attrNameLst>
                                      </p:cBhvr>
                                      <p:to>
                                        <p:strVal val="visible"/>
                                      </p:to>
                                    </p:set>
                                    <p:animEffect transition="in" filter="wipe(down)">
                                      <p:cBhvr>
                                        <p:cTn id="133" dur="500"/>
                                        <p:tgtEl>
                                          <p:spTgt spid="21"/>
                                        </p:tgtEl>
                                      </p:cBhvr>
                                    </p:animEffect>
                                  </p:childTnLst>
                                </p:cTn>
                              </p:par>
                              <p:par>
                                <p:cTn id="134" presetID="22" presetClass="entr" presetSubtype="4" fill="hold" grpId="0" nodeType="withEffect">
                                  <p:stCondLst>
                                    <p:cond delay="400"/>
                                  </p:stCondLst>
                                  <p:childTnLst>
                                    <p:set>
                                      <p:cBhvr>
                                        <p:cTn id="135" dur="1" fill="hold">
                                          <p:stCondLst>
                                            <p:cond delay="0"/>
                                          </p:stCondLst>
                                        </p:cTn>
                                        <p:tgtEl>
                                          <p:spTgt spid="22"/>
                                        </p:tgtEl>
                                        <p:attrNameLst>
                                          <p:attrName>style.visibility</p:attrName>
                                        </p:attrNameLst>
                                      </p:cBhvr>
                                      <p:to>
                                        <p:strVal val="visible"/>
                                      </p:to>
                                    </p:set>
                                    <p:animEffect transition="in" filter="wipe(down)">
                                      <p:cBhvr>
                                        <p:cTn id="136" dur="500"/>
                                        <p:tgtEl>
                                          <p:spTgt spid="22"/>
                                        </p:tgtEl>
                                      </p:cBhvr>
                                    </p:animEffect>
                                  </p:childTnLst>
                                </p:cTn>
                              </p:par>
                              <p:par>
                                <p:cTn id="137" presetID="22" presetClass="entr" presetSubtype="4" fill="hold" grpId="0" nodeType="withEffect">
                                  <p:stCondLst>
                                    <p:cond delay="600"/>
                                  </p:stCondLst>
                                  <p:childTnLst>
                                    <p:set>
                                      <p:cBhvr>
                                        <p:cTn id="138" dur="1" fill="hold">
                                          <p:stCondLst>
                                            <p:cond delay="0"/>
                                          </p:stCondLst>
                                        </p:cTn>
                                        <p:tgtEl>
                                          <p:spTgt spid="23"/>
                                        </p:tgtEl>
                                        <p:attrNameLst>
                                          <p:attrName>style.visibility</p:attrName>
                                        </p:attrNameLst>
                                      </p:cBhvr>
                                      <p:to>
                                        <p:strVal val="visible"/>
                                      </p:to>
                                    </p:set>
                                    <p:animEffect transition="in" filter="wipe(down)">
                                      <p:cBhvr>
                                        <p:cTn id="139" dur="500"/>
                                        <p:tgtEl>
                                          <p:spTgt spid="23"/>
                                        </p:tgtEl>
                                      </p:cBhvr>
                                    </p:animEffect>
                                  </p:childTnLst>
                                </p:cTn>
                              </p:par>
                            </p:childTnLst>
                          </p:cTn>
                        </p:par>
                        <p:par>
                          <p:cTn id="140" fill="hold">
                            <p:stCondLst>
                              <p:cond delay="6250"/>
                            </p:stCondLst>
                            <p:childTnLst>
                              <p:par>
                                <p:cTn id="141" presetID="22" presetClass="entr" presetSubtype="4" fill="hold" grpId="0" nodeType="afterEffect">
                                  <p:stCondLst>
                                    <p:cond delay="0"/>
                                  </p:stCondLst>
                                  <p:childTnLst>
                                    <p:set>
                                      <p:cBhvr>
                                        <p:cTn id="142" dur="1" fill="hold">
                                          <p:stCondLst>
                                            <p:cond delay="0"/>
                                          </p:stCondLst>
                                        </p:cTn>
                                        <p:tgtEl>
                                          <p:spTgt spid="27"/>
                                        </p:tgtEl>
                                        <p:attrNameLst>
                                          <p:attrName>style.visibility</p:attrName>
                                        </p:attrNameLst>
                                      </p:cBhvr>
                                      <p:to>
                                        <p:strVal val="visible"/>
                                      </p:to>
                                    </p:set>
                                    <p:animEffect transition="in" filter="wipe(down)">
                                      <p:cBhvr>
                                        <p:cTn id="143" dur="500"/>
                                        <p:tgtEl>
                                          <p:spTgt spid="27"/>
                                        </p:tgtEl>
                                      </p:cBhvr>
                                    </p:animEffect>
                                  </p:childTnLst>
                                </p:cTn>
                              </p:par>
                              <p:par>
                                <p:cTn id="144" presetID="22" presetClass="entr" presetSubtype="4" fill="hold" grpId="0" nodeType="withEffect">
                                  <p:stCondLst>
                                    <p:cond delay="0"/>
                                  </p:stCondLst>
                                  <p:childTnLst>
                                    <p:set>
                                      <p:cBhvr>
                                        <p:cTn id="145" dur="1" fill="hold">
                                          <p:stCondLst>
                                            <p:cond delay="0"/>
                                          </p:stCondLst>
                                        </p:cTn>
                                        <p:tgtEl>
                                          <p:spTgt spid="26"/>
                                        </p:tgtEl>
                                        <p:attrNameLst>
                                          <p:attrName>style.visibility</p:attrName>
                                        </p:attrNameLst>
                                      </p:cBhvr>
                                      <p:to>
                                        <p:strVal val="visible"/>
                                      </p:to>
                                    </p:set>
                                    <p:animEffect transition="in" filter="wipe(down)">
                                      <p:cBhvr>
                                        <p:cTn id="146" dur="500"/>
                                        <p:tgtEl>
                                          <p:spTgt spid="26"/>
                                        </p:tgtEl>
                                      </p:cBhvr>
                                    </p:animEffect>
                                  </p:childTnLst>
                                </p:cTn>
                              </p:par>
                              <p:par>
                                <p:cTn id="147" presetID="22" presetClass="entr" presetSubtype="4" fill="hold" grpId="0" nodeType="withEffect">
                                  <p:stCondLst>
                                    <p:cond delay="0"/>
                                  </p:stCondLst>
                                  <p:childTnLst>
                                    <p:set>
                                      <p:cBhvr>
                                        <p:cTn id="148" dur="1" fill="hold">
                                          <p:stCondLst>
                                            <p:cond delay="0"/>
                                          </p:stCondLst>
                                        </p:cTn>
                                        <p:tgtEl>
                                          <p:spTgt spid="25"/>
                                        </p:tgtEl>
                                        <p:attrNameLst>
                                          <p:attrName>style.visibility</p:attrName>
                                        </p:attrNameLst>
                                      </p:cBhvr>
                                      <p:to>
                                        <p:strVal val="visible"/>
                                      </p:to>
                                    </p:set>
                                    <p:animEffect transition="in" filter="wipe(down)">
                                      <p:cBhvr>
                                        <p:cTn id="149" dur="500"/>
                                        <p:tgtEl>
                                          <p:spTgt spid="25"/>
                                        </p:tgtEl>
                                      </p:cBhvr>
                                    </p:animEffect>
                                  </p:childTnLst>
                                </p:cTn>
                              </p:par>
                              <p:par>
                                <p:cTn id="150" presetID="22" presetClass="entr" presetSubtype="4" fill="hold" grpId="0" nodeType="withEffect">
                                  <p:stCondLst>
                                    <p:cond delay="0"/>
                                  </p:stCondLst>
                                  <p:childTnLst>
                                    <p:set>
                                      <p:cBhvr>
                                        <p:cTn id="151" dur="1" fill="hold">
                                          <p:stCondLst>
                                            <p:cond delay="0"/>
                                          </p:stCondLst>
                                        </p:cTn>
                                        <p:tgtEl>
                                          <p:spTgt spid="24"/>
                                        </p:tgtEl>
                                        <p:attrNameLst>
                                          <p:attrName>style.visibility</p:attrName>
                                        </p:attrNameLst>
                                      </p:cBhvr>
                                      <p:to>
                                        <p:strVal val="visible"/>
                                      </p:to>
                                    </p:set>
                                    <p:animEffect transition="in" filter="wipe(down)">
                                      <p:cBhvr>
                                        <p:cTn id="152" dur="500"/>
                                        <p:tgtEl>
                                          <p:spTgt spid="24"/>
                                        </p:tgtEl>
                                      </p:cBhvr>
                                    </p:animEffect>
                                  </p:childTnLst>
                                </p:cTn>
                              </p:par>
                            </p:childTnLst>
                          </p:cTn>
                        </p:par>
                        <p:par>
                          <p:cTn id="153" fill="hold">
                            <p:stCondLst>
                              <p:cond delay="6750"/>
                            </p:stCondLst>
                            <p:childTnLst>
                              <p:par>
                                <p:cTn id="154" presetID="45" presetClass="entr" presetSubtype="0" fill="hold" grpId="0" nodeType="afterEffect">
                                  <p:stCondLst>
                                    <p:cond delay="0"/>
                                  </p:stCondLst>
                                  <p:childTnLst>
                                    <p:set>
                                      <p:cBhvr>
                                        <p:cTn id="155" dur="1" fill="hold">
                                          <p:stCondLst>
                                            <p:cond delay="0"/>
                                          </p:stCondLst>
                                        </p:cTn>
                                        <p:tgtEl>
                                          <p:spTgt spid="40"/>
                                        </p:tgtEl>
                                        <p:attrNameLst>
                                          <p:attrName>style.visibility</p:attrName>
                                        </p:attrNameLst>
                                      </p:cBhvr>
                                      <p:to>
                                        <p:strVal val="visible"/>
                                      </p:to>
                                    </p:set>
                                    <p:animEffect transition="in" filter="fade">
                                      <p:cBhvr>
                                        <p:cTn id="156" dur="500"/>
                                        <p:tgtEl>
                                          <p:spTgt spid="40"/>
                                        </p:tgtEl>
                                      </p:cBhvr>
                                    </p:animEffect>
                                    <p:anim calcmode="lin" valueType="num">
                                      <p:cBhvr>
                                        <p:cTn id="157" dur="500" fill="hold"/>
                                        <p:tgtEl>
                                          <p:spTgt spid="40"/>
                                        </p:tgtEl>
                                        <p:attrNameLst>
                                          <p:attrName>ppt_w</p:attrName>
                                        </p:attrNameLst>
                                      </p:cBhvr>
                                      <p:tavLst>
                                        <p:tav tm="0" fmla="#ppt_w*sin(2.5*pi*$)">
                                          <p:val>
                                            <p:fltVal val="0"/>
                                          </p:val>
                                        </p:tav>
                                        <p:tav tm="100000">
                                          <p:val>
                                            <p:fltVal val="1"/>
                                          </p:val>
                                        </p:tav>
                                      </p:tavLst>
                                    </p:anim>
                                    <p:anim calcmode="lin" valueType="num">
                                      <p:cBhvr>
                                        <p:cTn id="158" dur="500" fill="hold"/>
                                        <p:tgtEl>
                                          <p:spTgt spid="40"/>
                                        </p:tgtEl>
                                        <p:attrNameLst>
                                          <p:attrName>ppt_h</p:attrName>
                                        </p:attrNameLst>
                                      </p:cBhvr>
                                      <p:tavLst>
                                        <p:tav tm="0">
                                          <p:val>
                                            <p:strVal val="#ppt_h"/>
                                          </p:val>
                                        </p:tav>
                                        <p:tav tm="100000">
                                          <p:val>
                                            <p:strVal val="#ppt_h"/>
                                          </p:val>
                                        </p:tav>
                                      </p:tavLst>
                                    </p:anim>
                                  </p:childTnLst>
                                </p:cTn>
                              </p:par>
                              <p:par>
                                <p:cTn id="159" presetID="45" presetClass="entr" presetSubtype="0" fill="hold" grpId="0" nodeType="withEffect">
                                  <p:stCondLst>
                                    <p:cond delay="0"/>
                                  </p:stCondLst>
                                  <p:childTnLst>
                                    <p:set>
                                      <p:cBhvr>
                                        <p:cTn id="160" dur="1" fill="hold">
                                          <p:stCondLst>
                                            <p:cond delay="0"/>
                                          </p:stCondLst>
                                        </p:cTn>
                                        <p:tgtEl>
                                          <p:spTgt spid="43"/>
                                        </p:tgtEl>
                                        <p:attrNameLst>
                                          <p:attrName>style.visibility</p:attrName>
                                        </p:attrNameLst>
                                      </p:cBhvr>
                                      <p:to>
                                        <p:strVal val="visible"/>
                                      </p:to>
                                    </p:set>
                                    <p:animEffect transition="in" filter="fade">
                                      <p:cBhvr>
                                        <p:cTn id="161" dur="500"/>
                                        <p:tgtEl>
                                          <p:spTgt spid="43"/>
                                        </p:tgtEl>
                                      </p:cBhvr>
                                    </p:animEffect>
                                    <p:anim calcmode="lin" valueType="num">
                                      <p:cBhvr>
                                        <p:cTn id="162" dur="500" fill="hold"/>
                                        <p:tgtEl>
                                          <p:spTgt spid="43"/>
                                        </p:tgtEl>
                                        <p:attrNameLst>
                                          <p:attrName>ppt_w</p:attrName>
                                        </p:attrNameLst>
                                      </p:cBhvr>
                                      <p:tavLst>
                                        <p:tav tm="0" fmla="#ppt_w*sin(2.5*pi*$)">
                                          <p:val>
                                            <p:fltVal val="0"/>
                                          </p:val>
                                        </p:tav>
                                        <p:tav tm="100000">
                                          <p:val>
                                            <p:fltVal val="1"/>
                                          </p:val>
                                        </p:tav>
                                      </p:tavLst>
                                    </p:anim>
                                    <p:anim calcmode="lin" valueType="num">
                                      <p:cBhvr>
                                        <p:cTn id="163" dur="500" fill="hold"/>
                                        <p:tgtEl>
                                          <p:spTgt spid="43"/>
                                        </p:tgtEl>
                                        <p:attrNameLst>
                                          <p:attrName>ppt_h</p:attrName>
                                        </p:attrNameLst>
                                      </p:cBhvr>
                                      <p:tavLst>
                                        <p:tav tm="0">
                                          <p:val>
                                            <p:strVal val="#ppt_h"/>
                                          </p:val>
                                        </p:tav>
                                        <p:tav tm="100000">
                                          <p:val>
                                            <p:strVal val="#ppt_h"/>
                                          </p:val>
                                        </p:tav>
                                      </p:tavLst>
                                    </p:anim>
                                  </p:childTnLst>
                                </p:cTn>
                              </p:par>
                            </p:childTnLst>
                          </p:cTn>
                        </p:par>
                        <p:par>
                          <p:cTn id="164" fill="hold">
                            <p:stCondLst>
                              <p:cond delay="7250"/>
                            </p:stCondLst>
                            <p:childTnLst>
                              <p:par>
                                <p:cTn id="165" presetID="47" presetClass="entr" presetSubtype="0" fill="hold" grpId="0" nodeType="afterEffect">
                                  <p:stCondLst>
                                    <p:cond delay="0"/>
                                  </p:stCondLst>
                                  <p:childTnLst>
                                    <p:set>
                                      <p:cBhvr>
                                        <p:cTn id="166" dur="1" fill="hold">
                                          <p:stCondLst>
                                            <p:cond delay="0"/>
                                          </p:stCondLst>
                                        </p:cTn>
                                        <p:tgtEl>
                                          <p:spTgt spid="51"/>
                                        </p:tgtEl>
                                        <p:attrNameLst>
                                          <p:attrName>style.visibility</p:attrName>
                                        </p:attrNameLst>
                                      </p:cBhvr>
                                      <p:to>
                                        <p:strVal val="visible"/>
                                      </p:to>
                                    </p:set>
                                    <p:animEffect transition="in" filter="fade">
                                      <p:cBhvr>
                                        <p:cTn id="167" dur="1000"/>
                                        <p:tgtEl>
                                          <p:spTgt spid="51"/>
                                        </p:tgtEl>
                                      </p:cBhvr>
                                    </p:animEffect>
                                    <p:anim calcmode="lin" valueType="num">
                                      <p:cBhvr>
                                        <p:cTn id="168" dur="1000" fill="hold"/>
                                        <p:tgtEl>
                                          <p:spTgt spid="51"/>
                                        </p:tgtEl>
                                        <p:attrNameLst>
                                          <p:attrName>ppt_x</p:attrName>
                                        </p:attrNameLst>
                                      </p:cBhvr>
                                      <p:tavLst>
                                        <p:tav tm="0">
                                          <p:val>
                                            <p:strVal val="#ppt_x"/>
                                          </p:val>
                                        </p:tav>
                                        <p:tav tm="100000">
                                          <p:val>
                                            <p:strVal val="#ppt_x"/>
                                          </p:val>
                                        </p:tav>
                                      </p:tavLst>
                                    </p:anim>
                                    <p:anim calcmode="lin" valueType="num">
                                      <p:cBhvr>
                                        <p:cTn id="169" dur="1000" fill="hold"/>
                                        <p:tgtEl>
                                          <p:spTgt spid="51"/>
                                        </p:tgtEl>
                                        <p:attrNameLst>
                                          <p:attrName>ppt_y</p:attrName>
                                        </p:attrNameLst>
                                      </p:cBhvr>
                                      <p:tavLst>
                                        <p:tav tm="0">
                                          <p:val>
                                            <p:strVal val="#ppt_y-.1"/>
                                          </p:val>
                                        </p:tav>
                                        <p:tav tm="100000">
                                          <p:val>
                                            <p:strVal val="#ppt_y"/>
                                          </p:val>
                                        </p:tav>
                                      </p:tavLst>
                                    </p:anim>
                                  </p:childTnLst>
                                </p:cTn>
                              </p:par>
                              <p:par>
                                <p:cTn id="170" presetID="47" presetClass="entr" presetSubtype="0" fill="hold" grpId="0" nodeType="withEffect">
                                  <p:stCondLst>
                                    <p:cond delay="0"/>
                                  </p:stCondLst>
                                  <p:childTnLst>
                                    <p:set>
                                      <p:cBhvr>
                                        <p:cTn id="171" dur="1" fill="hold">
                                          <p:stCondLst>
                                            <p:cond delay="0"/>
                                          </p:stCondLst>
                                        </p:cTn>
                                        <p:tgtEl>
                                          <p:spTgt spid="50"/>
                                        </p:tgtEl>
                                        <p:attrNameLst>
                                          <p:attrName>style.visibility</p:attrName>
                                        </p:attrNameLst>
                                      </p:cBhvr>
                                      <p:to>
                                        <p:strVal val="visible"/>
                                      </p:to>
                                    </p:set>
                                    <p:animEffect transition="in" filter="fade">
                                      <p:cBhvr>
                                        <p:cTn id="172" dur="1000"/>
                                        <p:tgtEl>
                                          <p:spTgt spid="50"/>
                                        </p:tgtEl>
                                      </p:cBhvr>
                                    </p:animEffect>
                                    <p:anim calcmode="lin" valueType="num">
                                      <p:cBhvr>
                                        <p:cTn id="173" dur="1000" fill="hold"/>
                                        <p:tgtEl>
                                          <p:spTgt spid="50"/>
                                        </p:tgtEl>
                                        <p:attrNameLst>
                                          <p:attrName>ppt_x</p:attrName>
                                        </p:attrNameLst>
                                      </p:cBhvr>
                                      <p:tavLst>
                                        <p:tav tm="0">
                                          <p:val>
                                            <p:strVal val="#ppt_x"/>
                                          </p:val>
                                        </p:tav>
                                        <p:tav tm="100000">
                                          <p:val>
                                            <p:strVal val="#ppt_x"/>
                                          </p:val>
                                        </p:tav>
                                      </p:tavLst>
                                    </p:anim>
                                    <p:anim calcmode="lin" valueType="num">
                                      <p:cBhvr>
                                        <p:cTn id="174" dur="1000" fill="hold"/>
                                        <p:tgtEl>
                                          <p:spTgt spid="50"/>
                                        </p:tgtEl>
                                        <p:attrNameLst>
                                          <p:attrName>ppt_y</p:attrName>
                                        </p:attrNameLst>
                                      </p:cBhvr>
                                      <p:tavLst>
                                        <p:tav tm="0">
                                          <p:val>
                                            <p:strVal val="#ppt_y-.1"/>
                                          </p:val>
                                        </p:tav>
                                        <p:tav tm="100000">
                                          <p:val>
                                            <p:strVal val="#ppt_y"/>
                                          </p:val>
                                        </p:tav>
                                      </p:tavLst>
                                    </p:anim>
                                  </p:childTnLst>
                                </p:cTn>
                              </p:par>
                              <p:par>
                                <p:cTn id="175" presetID="22" presetClass="entr" presetSubtype="4" fill="hold" grpId="0" nodeType="withEffect">
                                  <p:stCondLst>
                                    <p:cond delay="0"/>
                                  </p:stCondLst>
                                  <p:childTnLst>
                                    <p:set>
                                      <p:cBhvr>
                                        <p:cTn id="176" dur="1" fill="hold">
                                          <p:stCondLst>
                                            <p:cond delay="0"/>
                                          </p:stCondLst>
                                        </p:cTn>
                                        <p:tgtEl>
                                          <p:spTgt spid="28"/>
                                        </p:tgtEl>
                                        <p:attrNameLst>
                                          <p:attrName>style.visibility</p:attrName>
                                        </p:attrNameLst>
                                      </p:cBhvr>
                                      <p:to>
                                        <p:strVal val="visible"/>
                                      </p:to>
                                    </p:set>
                                    <p:animEffect transition="in" filter="wipe(down)">
                                      <p:cBhvr>
                                        <p:cTn id="177" dur="500"/>
                                        <p:tgtEl>
                                          <p:spTgt spid="28"/>
                                        </p:tgtEl>
                                      </p:cBhvr>
                                    </p:animEffect>
                                  </p:childTnLst>
                                </p:cTn>
                              </p:par>
                              <p:par>
                                <p:cTn id="178" presetID="22" presetClass="entr" presetSubtype="4" fill="hold" grpId="0" nodeType="withEffect">
                                  <p:stCondLst>
                                    <p:cond delay="200"/>
                                  </p:stCondLst>
                                  <p:childTnLst>
                                    <p:set>
                                      <p:cBhvr>
                                        <p:cTn id="179" dur="1" fill="hold">
                                          <p:stCondLst>
                                            <p:cond delay="0"/>
                                          </p:stCondLst>
                                        </p:cTn>
                                        <p:tgtEl>
                                          <p:spTgt spid="29"/>
                                        </p:tgtEl>
                                        <p:attrNameLst>
                                          <p:attrName>style.visibility</p:attrName>
                                        </p:attrNameLst>
                                      </p:cBhvr>
                                      <p:to>
                                        <p:strVal val="visible"/>
                                      </p:to>
                                    </p:set>
                                    <p:animEffect transition="in" filter="wipe(down)">
                                      <p:cBhvr>
                                        <p:cTn id="180" dur="500"/>
                                        <p:tgtEl>
                                          <p:spTgt spid="29"/>
                                        </p:tgtEl>
                                      </p:cBhvr>
                                    </p:animEffect>
                                  </p:childTnLst>
                                </p:cTn>
                              </p:par>
                              <p:par>
                                <p:cTn id="181" presetID="22" presetClass="entr" presetSubtype="4" fill="hold" grpId="0" nodeType="withEffect">
                                  <p:stCondLst>
                                    <p:cond delay="400"/>
                                  </p:stCondLst>
                                  <p:childTnLst>
                                    <p:set>
                                      <p:cBhvr>
                                        <p:cTn id="182" dur="1" fill="hold">
                                          <p:stCondLst>
                                            <p:cond delay="0"/>
                                          </p:stCondLst>
                                        </p:cTn>
                                        <p:tgtEl>
                                          <p:spTgt spid="30"/>
                                        </p:tgtEl>
                                        <p:attrNameLst>
                                          <p:attrName>style.visibility</p:attrName>
                                        </p:attrNameLst>
                                      </p:cBhvr>
                                      <p:to>
                                        <p:strVal val="visible"/>
                                      </p:to>
                                    </p:set>
                                    <p:animEffect transition="in" filter="wipe(down)">
                                      <p:cBhvr>
                                        <p:cTn id="183" dur="500"/>
                                        <p:tgtEl>
                                          <p:spTgt spid="30"/>
                                        </p:tgtEl>
                                      </p:cBhvr>
                                    </p:animEffect>
                                  </p:childTnLst>
                                </p:cTn>
                              </p:par>
                              <p:par>
                                <p:cTn id="184" presetID="22" presetClass="entr" presetSubtype="4" fill="hold" grpId="0" nodeType="withEffect">
                                  <p:stCondLst>
                                    <p:cond delay="600"/>
                                  </p:stCondLst>
                                  <p:childTnLst>
                                    <p:set>
                                      <p:cBhvr>
                                        <p:cTn id="185" dur="1" fill="hold">
                                          <p:stCondLst>
                                            <p:cond delay="0"/>
                                          </p:stCondLst>
                                        </p:cTn>
                                        <p:tgtEl>
                                          <p:spTgt spid="31"/>
                                        </p:tgtEl>
                                        <p:attrNameLst>
                                          <p:attrName>style.visibility</p:attrName>
                                        </p:attrNameLst>
                                      </p:cBhvr>
                                      <p:to>
                                        <p:strVal val="visible"/>
                                      </p:to>
                                    </p:set>
                                    <p:animEffect transition="in" filter="wipe(down)">
                                      <p:cBhvr>
                                        <p:cTn id="186" dur="500"/>
                                        <p:tgtEl>
                                          <p:spTgt spid="31"/>
                                        </p:tgtEl>
                                      </p:cBhvr>
                                    </p:animEffect>
                                  </p:childTnLst>
                                </p:cTn>
                              </p:par>
                            </p:childTnLst>
                          </p:cTn>
                        </p:par>
                        <p:par>
                          <p:cTn id="187" fill="hold">
                            <p:stCondLst>
                              <p:cond delay="8350"/>
                            </p:stCondLst>
                            <p:childTnLst>
                              <p:par>
                                <p:cTn id="188" presetID="22" presetClass="entr" presetSubtype="4" fill="hold" grpId="0" nodeType="afterEffect">
                                  <p:stCondLst>
                                    <p:cond delay="0"/>
                                  </p:stCondLst>
                                  <p:childTnLst>
                                    <p:set>
                                      <p:cBhvr>
                                        <p:cTn id="189" dur="1" fill="hold">
                                          <p:stCondLst>
                                            <p:cond delay="0"/>
                                          </p:stCondLst>
                                        </p:cTn>
                                        <p:tgtEl>
                                          <p:spTgt spid="35"/>
                                        </p:tgtEl>
                                        <p:attrNameLst>
                                          <p:attrName>style.visibility</p:attrName>
                                        </p:attrNameLst>
                                      </p:cBhvr>
                                      <p:to>
                                        <p:strVal val="visible"/>
                                      </p:to>
                                    </p:set>
                                    <p:animEffect transition="in" filter="wipe(down)">
                                      <p:cBhvr>
                                        <p:cTn id="190" dur="500"/>
                                        <p:tgtEl>
                                          <p:spTgt spid="35"/>
                                        </p:tgtEl>
                                      </p:cBhvr>
                                    </p:animEffect>
                                  </p:childTnLst>
                                </p:cTn>
                              </p:par>
                              <p:par>
                                <p:cTn id="191" presetID="22" presetClass="entr" presetSubtype="4" fill="hold" grpId="0" nodeType="withEffect">
                                  <p:stCondLst>
                                    <p:cond delay="0"/>
                                  </p:stCondLst>
                                  <p:childTnLst>
                                    <p:set>
                                      <p:cBhvr>
                                        <p:cTn id="192" dur="1" fill="hold">
                                          <p:stCondLst>
                                            <p:cond delay="0"/>
                                          </p:stCondLst>
                                        </p:cTn>
                                        <p:tgtEl>
                                          <p:spTgt spid="34"/>
                                        </p:tgtEl>
                                        <p:attrNameLst>
                                          <p:attrName>style.visibility</p:attrName>
                                        </p:attrNameLst>
                                      </p:cBhvr>
                                      <p:to>
                                        <p:strVal val="visible"/>
                                      </p:to>
                                    </p:set>
                                    <p:animEffect transition="in" filter="wipe(down)">
                                      <p:cBhvr>
                                        <p:cTn id="193" dur="500"/>
                                        <p:tgtEl>
                                          <p:spTgt spid="34"/>
                                        </p:tgtEl>
                                      </p:cBhvr>
                                    </p:animEffect>
                                  </p:childTnLst>
                                </p:cTn>
                              </p:par>
                              <p:par>
                                <p:cTn id="194" presetID="22" presetClass="entr" presetSubtype="4" fill="hold" grpId="0" nodeType="withEffect">
                                  <p:stCondLst>
                                    <p:cond delay="0"/>
                                  </p:stCondLst>
                                  <p:childTnLst>
                                    <p:set>
                                      <p:cBhvr>
                                        <p:cTn id="195" dur="1" fill="hold">
                                          <p:stCondLst>
                                            <p:cond delay="0"/>
                                          </p:stCondLst>
                                        </p:cTn>
                                        <p:tgtEl>
                                          <p:spTgt spid="33"/>
                                        </p:tgtEl>
                                        <p:attrNameLst>
                                          <p:attrName>style.visibility</p:attrName>
                                        </p:attrNameLst>
                                      </p:cBhvr>
                                      <p:to>
                                        <p:strVal val="visible"/>
                                      </p:to>
                                    </p:set>
                                    <p:animEffect transition="in" filter="wipe(down)">
                                      <p:cBhvr>
                                        <p:cTn id="196" dur="500"/>
                                        <p:tgtEl>
                                          <p:spTgt spid="33"/>
                                        </p:tgtEl>
                                      </p:cBhvr>
                                    </p:animEffect>
                                  </p:childTnLst>
                                </p:cTn>
                              </p:par>
                              <p:par>
                                <p:cTn id="197" presetID="22" presetClass="entr" presetSubtype="4"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wipe(down)">
                                      <p:cBhvr>
                                        <p:cTn id="19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P spid="5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40"/>
          <p:cNvGrpSpPr/>
          <p:nvPr/>
        </p:nvGrpSpPr>
        <p:grpSpPr>
          <a:xfrm>
            <a:off x="415704" y="1304724"/>
            <a:ext cx="2087310" cy="1162813"/>
            <a:chOff x="1441450" y="1485019"/>
            <a:chExt cx="2019300" cy="1124928"/>
          </a:xfrm>
        </p:grpSpPr>
        <p:sp>
          <p:nvSpPr>
            <p:cNvPr id="56" name="Text Placeholder 2"/>
            <p:cNvSpPr txBox="1">
              <a:spLocks/>
            </p:cNvSpPr>
            <p:nvPr/>
          </p:nvSpPr>
          <p:spPr>
            <a:xfrm>
              <a:off x="1441450" y="1485019"/>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342717">
                <a:lnSpc>
                  <a:spcPct val="140000"/>
                </a:lnSpc>
              </a:pPr>
              <a:r>
                <a:rPr lang="zh-CN" altLang="en-US" sz="1349" b="1" dirty="0">
                  <a:solidFill>
                    <a:prstClr val="black">
                      <a:lumMod val="85000"/>
                      <a:lumOff val="15000"/>
                    </a:prstClr>
                  </a:solidFill>
                  <a:latin typeface="微软雅黑" pitchFamily="34" charset="-122"/>
                  <a:ea typeface="微软雅黑" pitchFamily="34" charset="-122"/>
                </a:rPr>
                <a:t>添加文字标题</a:t>
              </a:r>
              <a:endParaRPr lang="en-US" altLang="zh-CN" sz="1349" b="1" dirty="0">
                <a:solidFill>
                  <a:prstClr val="black">
                    <a:lumMod val="85000"/>
                    <a:lumOff val="15000"/>
                  </a:prstClr>
                </a:solidFill>
                <a:latin typeface="微软雅黑" pitchFamily="34" charset="-122"/>
                <a:ea typeface="微软雅黑" pitchFamily="34" charset="-122"/>
              </a:endParaRPr>
            </a:p>
          </p:txBody>
        </p:sp>
        <p:sp>
          <p:nvSpPr>
            <p:cNvPr id="57" name="Text Placeholder 8"/>
            <p:cNvSpPr txBox="1">
              <a:spLocks/>
            </p:cNvSpPr>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342717">
                <a:lnSpc>
                  <a:spcPct val="100000"/>
                </a:lnSpc>
              </a:pPr>
              <a:r>
                <a:rPr lang="zh-CN" altLang="en-US" sz="1049" dirty="0">
                  <a:solidFill>
                    <a:prstClr val="black">
                      <a:lumMod val="85000"/>
                      <a:lumOff val="15000"/>
                    </a:prstClr>
                  </a:solidFill>
                  <a:latin typeface="微软雅黑" pitchFamily="34" charset="-122"/>
                  <a:ea typeface="微软雅黑" pitchFamily="34" charset="-122"/>
                </a:rPr>
                <a:t>点击添加文字内容点击添加文字内容点击添加文字内容点击添加文字内容点击添加文字内容</a:t>
              </a:r>
              <a:endParaRPr lang="en-US" altLang="zh-CN" sz="1049" dirty="0">
                <a:solidFill>
                  <a:prstClr val="black">
                    <a:lumMod val="85000"/>
                    <a:lumOff val="15000"/>
                  </a:prstClr>
                </a:solidFill>
                <a:latin typeface="微软雅黑" pitchFamily="34" charset="-122"/>
                <a:ea typeface="微软雅黑" pitchFamily="34" charset="-122"/>
              </a:endParaRPr>
            </a:p>
          </p:txBody>
        </p:sp>
      </p:grpSp>
      <p:grpSp>
        <p:nvGrpSpPr>
          <p:cNvPr id="58" name="Group 43"/>
          <p:cNvGrpSpPr/>
          <p:nvPr/>
        </p:nvGrpSpPr>
        <p:grpSpPr>
          <a:xfrm>
            <a:off x="415703" y="3247928"/>
            <a:ext cx="2087310" cy="1258579"/>
            <a:chOff x="1441449" y="1443179"/>
            <a:chExt cx="2019301" cy="1217572"/>
          </a:xfrm>
        </p:grpSpPr>
        <p:sp>
          <p:nvSpPr>
            <p:cNvPr id="59" name="Text Placeholder 2"/>
            <p:cNvSpPr txBox="1">
              <a:spLocks/>
            </p:cNvSpPr>
            <p:nvPr/>
          </p:nvSpPr>
          <p:spPr>
            <a:xfrm>
              <a:off x="1441450" y="1443179"/>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defTabSz="342717"/>
              <a:r>
                <a:rPr lang="zh-CN" altLang="en-US" sz="1349" b="1" dirty="0">
                  <a:solidFill>
                    <a:prstClr val="black">
                      <a:lumMod val="85000"/>
                      <a:lumOff val="15000"/>
                    </a:prstClr>
                  </a:solidFill>
                </a:rPr>
                <a:t>添加文字标题</a:t>
              </a:r>
              <a:endParaRPr lang="en-US" altLang="zh-CN" sz="1349" b="1" dirty="0">
                <a:solidFill>
                  <a:prstClr val="black">
                    <a:lumMod val="85000"/>
                    <a:lumOff val="15000"/>
                  </a:prstClr>
                </a:solidFill>
              </a:endParaRPr>
            </a:p>
          </p:txBody>
        </p:sp>
        <p:sp>
          <p:nvSpPr>
            <p:cNvPr id="60" name="Text Placeholder 8"/>
            <p:cNvSpPr txBox="1">
              <a:spLocks/>
            </p:cNvSpPr>
            <p:nvPr/>
          </p:nvSpPr>
          <p:spPr>
            <a:xfrm>
              <a:off x="1441449" y="1743554"/>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defTabSz="342717"/>
              <a:r>
                <a:rPr lang="zh-CN" altLang="en-US" sz="1049" dirty="0">
                  <a:solidFill>
                    <a:prstClr val="black">
                      <a:lumMod val="85000"/>
                      <a:lumOff val="15000"/>
                    </a:prstClr>
                  </a:solidFill>
                </a:rPr>
                <a:t>点击添加文字内容点击添加文字内容点击添加文字内容点击添加文字内容点击添加文字内容</a:t>
              </a:r>
              <a:endParaRPr lang="en-US" altLang="zh-CN" sz="1049" dirty="0">
                <a:solidFill>
                  <a:prstClr val="black">
                    <a:lumMod val="85000"/>
                    <a:lumOff val="15000"/>
                  </a:prstClr>
                </a:solidFill>
              </a:endParaRPr>
            </a:p>
          </p:txBody>
        </p:sp>
      </p:grpSp>
      <p:grpSp>
        <p:nvGrpSpPr>
          <p:cNvPr id="61" name="Group 46"/>
          <p:cNvGrpSpPr/>
          <p:nvPr/>
        </p:nvGrpSpPr>
        <p:grpSpPr>
          <a:xfrm>
            <a:off x="6583048" y="1304724"/>
            <a:ext cx="2087310" cy="1225834"/>
            <a:chOff x="1342364" y="1485018"/>
            <a:chExt cx="2019300" cy="1185896"/>
          </a:xfrm>
        </p:grpSpPr>
        <p:sp>
          <p:nvSpPr>
            <p:cNvPr id="62" name="Text Placeholder 2"/>
            <p:cNvSpPr txBox="1">
              <a:spLocks/>
            </p:cNvSpPr>
            <p:nvPr/>
          </p:nvSpPr>
          <p:spPr>
            <a:xfrm>
              <a:off x="1342364" y="1485018"/>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defTabSz="342717"/>
              <a:r>
                <a:rPr lang="zh-CN" altLang="en-US" sz="1349" b="1" dirty="0">
                  <a:solidFill>
                    <a:prstClr val="black">
                      <a:lumMod val="85000"/>
                      <a:lumOff val="15000"/>
                    </a:prstClr>
                  </a:solidFill>
                </a:rPr>
                <a:t>添加文字标题</a:t>
              </a:r>
              <a:endParaRPr lang="en-US" altLang="zh-CN" sz="1349" b="1" dirty="0">
                <a:solidFill>
                  <a:prstClr val="black">
                    <a:lumMod val="85000"/>
                    <a:lumOff val="15000"/>
                  </a:prstClr>
                </a:solidFill>
              </a:endParaRPr>
            </a:p>
          </p:txBody>
        </p:sp>
        <p:sp>
          <p:nvSpPr>
            <p:cNvPr id="63" name="Text Placeholder 8"/>
            <p:cNvSpPr txBox="1">
              <a:spLocks/>
            </p:cNvSpPr>
            <p:nvPr/>
          </p:nvSpPr>
          <p:spPr>
            <a:xfrm>
              <a:off x="1342364" y="1753717"/>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defTabSz="342717"/>
              <a:r>
                <a:rPr lang="zh-CN" altLang="en-US" sz="1049" dirty="0">
                  <a:solidFill>
                    <a:prstClr val="black">
                      <a:lumMod val="85000"/>
                      <a:lumOff val="15000"/>
                    </a:prstClr>
                  </a:solidFill>
                </a:rPr>
                <a:t>点击添加文字内容点击添加文字内容点击添加文字内容点击添加文字内容点击添加文字内容</a:t>
              </a:r>
              <a:endParaRPr lang="en-US" altLang="zh-CN" sz="1049" dirty="0">
                <a:solidFill>
                  <a:prstClr val="black">
                    <a:lumMod val="85000"/>
                    <a:lumOff val="15000"/>
                  </a:prstClr>
                </a:solidFill>
              </a:endParaRPr>
            </a:p>
          </p:txBody>
        </p:sp>
      </p:grpSp>
      <p:grpSp>
        <p:nvGrpSpPr>
          <p:cNvPr id="64" name="Group 49"/>
          <p:cNvGrpSpPr/>
          <p:nvPr/>
        </p:nvGrpSpPr>
        <p:grpSpPr>
          <a:xfrm>
            <a:off x="6685477" y="3489374"/>
            <a:ext cx="2087310" cy="1241492"/>
            <a:chOff x="1441450" y="1676757"/>
            <a:chExt cx="2019300" cy="1201042"/>
          </a:xfrm>
        </p:grpSpPr>
        <p:sp>
          <p:nvSpPr>
            <p:cNvPr id="65" name="Text Placeholder 2"/>
            <p:cNvSpPr txBox="1">
              <a:spLocks/>
            </p:cNvSpPr>
            <p:nvPr/>
          </p:nvSpPr>
          <p:spPr>
            <a:xfrm>
              <a:off x="1441450" y="1676757"/>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defTabSz="342717"/>
              <a:r>
                <a:rPr lang="zh-CN" altLang="en-US" sz="1349" b="1" dirty="0">
                  <a:solidFill>
                    <a:prstClr val="black">
                      <a:lumMod val="85000"/>
                      <a:lumOff val="15000"/>
                    </a:prstClr>
                  </a:solidFill>
                </a:rPr>
                <a:t>添加文字标题</a:t>
              </a:r>
              <a:endParaRPr lang="en-US" altLang="zh-CN" sz="1349" b="1" dirty="0">
                <a:solidFill>
                  <a:prstClr val="black">
                    <a:lumMod val="85000"/>
                    <a:lumOff val="15000"/>
                  </a:prstClr>
                </a:solidFill>
              </a:endParaRPr>
            </a:p>
          </p:txBody>
        </p:sp>
        <p:sp>
          <p:nvSpPr>
            <p:cNvPr id="66" name="Text Placeholder 8"/>
            <p:cNvSpPr txBox="1">
              <a:spLocks/>
            </p:cNvSpPr>
            <p:nvPr/>
          </p:nvSpPr>
          <p:spPr>
            <a:xfrm>
              <a:off x="1441450" y="1960601"/>
              <a:ext cx="2019300" cy="917198"/>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defTabSz="342717"/>
              <a:r>
                <a:rPr lang="zh-CN" altLang="en-US" sz="1049" dirty="0">
                  <a:solidFill>
                    <a:prstClr val="black">
                      <a:lumMod val="85000"/>
                      <a:lumOff val="15000"/>
                    </a:prstClr>
                  </a:solidFill>
                </a:rPr>
                <a:t>点击添加文字内容点击添加文字内容点击添加文字内容点击添加文字内容点击添加文字内容</a:t>
              </a:r>
              <a:endParaRPr lang="en-US" altLang="zh-CN" sz="1049" dirty="0">
                <a:solidFill>
                  <a:prstClr val="black">
                    <a:lumMod val="85000"/>
                    <a:lumOff val="15000"/>
                  </a:prstClr>
                </a:solidFill>
              </a:endParaRPr>
            </a:p>
          </p:txBody>
        </p:sp>
      </p:grpSp>
      <p:cxnSp>
        <p:nvCxnSpPr>
          <p:cNvPr id="67" name="直接连接符 66"/>
          <p:cNvCxnSpPr>
            <a:stCxn id="20" idx="0"/>
          </p:cNvCxnSpPr>
          <p:nvPr/>
        </p:nvCxnSpPr>
        <p:spPr>
          <a:xfrm flipV="1">
            <a:off x="2784668" y="1729457"/>
            <a:ext cx="0" cy="411168"/>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H="1">
            <a:off x="2503015" y="1729457"/>
            <a:ext cx="28165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47" idx="0"/>
          </p:cNvCxnSpPr>
          <p:nvPr/>
        </p:nvCxnSpPr>
        <p:spPr>
          <a:xfrm flipV="1">
            <a:off x="3966163" y="1729457"/>
            <a:ext cx="0" cy="411168"/>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3966164" y="1729457"/>
            <a:ext cx="2542628"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53" idx="4"/>
          </p:cNvCxnSpPr>
          <p:nvPr/>
        </p:nvCxnSpPr>
        <p:spPr>
          <a:xfrm>
            <a:off x="5147660" y="3558420"/>
            <a:ext cx="4923" cy="474042"/>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2503014" y="4032464"/>
            <a:ext cx="264956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42" idx="4"/>
          </p:cNvCxnSpPr>
          <p:nvPr/>
        </p:nvCxnSpPr>
        <p:spPr>
          <a:xfrm>
            <a:off x="6386816" y="3558420"/>
            <a:ext cx="0" cy="698401"/>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66" idx="1"/>
          </p:cNvCxnSpPr>
          <p:nvPr/>
        </p:nvCxnSpPr>
        <p:spPr>
          <a:xfrm>
            <a:off x="6386816" y="4256811"/>
            <a:ext cx="298661" cy="1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075770" y="2140625"/>
            <a:ext cx="1417795" cy="1417795"/>
            <a:chOff x="2714799" y="2648622"/>
            <a:chExt cx="1891378" cy="1891378"/>
          </a:xfrm>
          <a:solidFill>
            <a:srgbClr val="005DA2"/>
          </a:solidFill>
        </p:grpSpPr>
        <p:sp>
          <p:nvSpPr>
            <p:cNvPr id="20" name="Oval 8"/>
            <p:cNvSpPr/>
            <p:nvPr/>
          </p:nvSpPr>
          <p:spPr>
            <a:xfrm>
              <a:off x="2714799"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defTabSz="914232"/>
              <a:endParaRPr lang="en-US" sz="1799" dirty="0">
                <a:solidFill>
                  <a:prstClr val="white"/>
                </a:solidFill>
                <a:latin typeface="微软雅黑" pitchFamily="34" charset="-122"/>
                <a:ea typeface="微软雅黑" pitchFamily="34" charset="-122"/>
              </a:endParaRPr>
            </a:p>
          </p:txBody>
        </p:sp>
        <p:sp>
          <p:nvSpPr>
            <p:cNvPr id="75" name="Text Placeholder 2"/>
            <p:cNvSpPr txBox="1">
              <a:spLocks/>
            </p:cNvSpPr>
            <p:nvPr/>
          </p:nvSpPr>
          <p:spPr>
            <a:xfrm>
              <a:off x="3146847"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342717"/>
              <a:r>
                <a:rPr lang="zh-CN" altLang="en-US" sz="1799" b="1" dirty="0">
                  <a:solidFill>
                    <a:prstClr val="white"/>
                  </a:solidFill>
                  <a:latin typeface="微软雅黑" pitchFamily="34" charset="-122"/>
                  <a:ea typeface="微软雅黑" pitchFamily="34" charset="-122"/>
                </a:rPr>
                <a:t>项目一</a:t>
              </a:r>
              <a:endParaRPr lang="en-US" altLang="zh-CN" sz="1799" b="1" dirty="0">
                <a:solidFill>
                  <a:prstClr val="white"/>
                </a:solidFill>
                <a:latin typeface="微软雅黑" pitchFamily="34" charset="-122"/>
                <a:ea typeface="微软雅黑" pitchFamily="34" charset="-122"/>
              </a:endParaRPr>
            </a:p>
          </p:txBody>
        </p:sp>
      </p:grpSp>
      <p:grpSp>
        <p:nvGrpSpPr>
          <p:cNvPr id="79" name="组合 78"/>
          <p:cNvGrpSpPr/>
          <p:nvPr/>
        </p:nvGrpSpPr>
        <p:grpSpPr>
          <a:xfrm>
            <a:off x="3257266" y="2140625"/>
            <a:ext cx="1417795" cy="1417795"/>
            <a:chOff x="4290947" y="2648622"/>
            <a:chExt cx="1891378" cy="1891378"/>
          </a:xfrm>
          <a:solidFill>
            <a:srgbClr val="FFC400"/>
          </a:solidFill>
        </p:grpSpPr>
        <p:sp>
          <p:nvSpPr>
            <p:cNvPr id="47" name="Oval 9"/>
            <p:cNvSpPr/>
            <p:nvPr/>
          </p:nvSpPr>
          <p:spPr>
            <a:xfrm>
              <a:off x="4290947" y="2648622"/>
              <a:ext cx="1891378" cy="1891378"/>
            </a:xfrm>
            <a:prstGeom prst="ellipse">
              <a:avLst/>
            </a:prstGeom>
            <a:solidFill>
              <a:schemeClr val="bg1">
                <a:lumMod val="65000"/>
              </a:schemeClr>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defTabSz="914232"/>
              <a:endParaRPr lang="en-US" sz="1799" dirty="0">
                <a:solidFill>
                  <a:prstClr val="white"/>
                </a:solidFill>
                <a:latin typeface="微软雅黑" pitchFamily="34" charset="-122"/>
                <a:ea typeface="微软雅黑" pitchFamily="34" charset="-122"/>
              </a:endParaRPr>
            </a:p>
          </p:txBody>
        </p:sp>
        <p:sp>
          <p:nvSpPr>
            <p:cNvPr id="76" name="Text Placeholder 2"/>
            <p:cNvSpPr txBox="1">
              <a:spLocks/>
            </p:cNvSpPr>
            <p:nvPr/>
          </p:nvSpPr>
          <p:spPr>
            <a:xfrm>
              <a:off x="4739406"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342717"/>
              <a:r>
                <a:rPr lang="zh-CN" altLang="en-US" sz="1799" b="1" dirty="0">
                  <a:solidFill>
                    <a:prstClr val="white"/>
                  </a:solidFill>
                  <a:latin typeface="微软雅黑" pitchFamily="34" charset="-122"/>
                  <a:ea typeface="微软雅黑" pitchFamily="34" charset="-122"/>
                </a:rPr>
                <a:t>项目二</a:t>
              </a:r>
              <a:endParaRPr lang="en-US" altLang="zh-CN" sz="1799" b="1" dirty="0">
                <a:solidFill>
                  <a:prstClr val="white"/>
                </a:solidFill>
                <a:latin typeface="微软雅黑" pitchFamily="34" charset="-122"/>
                <a:ea typeface="微软雅黑" pitchFamily="34" charset="-122"/>
              </a:endParaRPr>
            </a:p>
          </p:txBody>
        </p:sp>
      </p:grpSp>
      <p:grpSp>
        <p:nvGrpSpPr>
          <p:cNvPr id="80" name="组合 79"/>
          <p:cNvGrpSpPr/>
          <p:nvPr/>
        </p:nvGrpSpPr>
        <p:grpSpPr>
          <a:xfrm>
            <a:off x="4438762" y="2140625"/>
            <a:ext cx="1417795" cy="1417795"/>
            <a:chOff x="5867096" y="2648622"/>
            <a:chExt cx="1891378" cy="1891378"/>
          </a:xfrm>
          <a:solidFill>
            <a:srgbClr val="005DA2"/>
          </a:solidFill>
        </p:grpSpPr>
        <p:sp>
          <p:nvSpPr>
            <p:cNvPr id="53" name="Oval 10"/>
            <p:cNvSpPr/>
            <p:nvPr/>
          </p:nvSpPr>
          <p:spPr>
            <a:xfrm>
              <a:off x="5867096"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defTabSz="914232"/>
              <a:endParaRPr lang="en-US" sz="1799" dirty="0">
                <a:solidFill>
                  <a:prstClr val="white"/>
                </a:solidFill>
                <a:latin typeface="微软雅黑" pitchFamily="34" charset="-122"/>
                <a:ea typeface="微软雅黑" pitchFamily="34" charset="-122"/>
              </a:endParaRPr>
            </a:p>
          </p:txBody>
        </p:sp>
        <p:sp>
          <p:nvSpPr>
            <p:cNvPr id="77" name="Text Placeholder 2"/>
            <p:cNvSpPr txBox="1">
              <a:spLocks/>
            </p:cNvSpPr>
            <p:nvPr/>
          </p:nvSpPr>
          <p:spPr>
            <a:xfrm>
              <a:off x="6315199"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342717"/>
              <a:r>
                <a:rPr lang="zh-CN" altLang="en-US" sz="1799" b="1" dirty="0">
                  <a:solidFill>
                    <a:prstClr val="white"/>
                  </a:solidFill>
                  <a:latin typeface="微软雅黑" pitchFamily="34" charset="-122"/>
                  <a:ea typeface="微软雅黑" pitchFamily="34" charset="-122"/>
                </a:rPr>
                <a:t>项目三</a:t>
              </a:r>
              <a:endParaRPr lang="en-US" altLang="zh-CN" sz="1799" b="1" dirty="0">
                <a:solidFill>
                  <a:prstClr val="white"/>
                </a:solidFill>
                <a:latin typeface="微软雅黑" pitchFamily="34" charset="-122"/>
                <a:ea typeface="微软雅黑" pitchFamily="34" charset="-122"/>
              </a:endParaRPr>
            </a:p>
          </p:txBody>
        </p:sp>
      </p:grpSp>
      <p:grpSp>
        <p:nvGrpSpPr>
          <p:cNvPr id="81" name="组合 80"/>
          <p:cNvGrpSpPr/>
          <p:nvPr/>
        </p:nvGrpSpPr>
        <p:grpSpPr>
          <a:xfrm>
            <a:off x="5677919" y="2140625"/>
            <a:ext cx="1417795" cy="1417795"/>
            <a:chOff x="7520165" y="2648622"/>
            <a:chExt cx="1891378" cy="1891378"/>
          </a:xfrm>
          <a:solidFill>
            <a:srgbClr val="FFC400"/>
          </a:solidFill>
        </p:grpSpPr>
        <p:sp>
          <p:nvSpPr>
            <p:cNvPr id="42" name="Oval 11"/>
            <p:cNvSpPr/>
            <p:nvPr/>
          </p:nvSpPr>
          <p:spPr>
            <a:xfrm>
              <a:off x="7520165" y="2648622"/>
              <a:ext cx="1891378" cy="1891378"/>
            </a:xfrm>
            <a:prstGeom prst="ellipse">
              <a:avLst/>
            </a:prstGeom>
            <a:solidFill>
              <a:schemeClr val="bg1">
                <a:lumMod val="65000"/>
              </a:schemeClr>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defTabSz="914232"/>
              <a:endParaRPr lang="en-US" sz="1799" dirty="0">
                <a:solidFill>
                  <a:prstClr val="white"/>
                </a:solidFill>
                <a:latin typeface="微软雅黑" pitchFamily="34" charset="-122"/>
                <a:ea typeface="微软雅黑" pitchFamily="34" charset="-122"/>
              </a:endParaRPr>
            </a:p>
          </p:txBody>
        </p:sp>
        <p:sp>
          <p:nvSpPr>
            <p:cNvPr id="78" name="Text Placeholder 2"/>
            <p:cNvSpPr txBox="1">
              <a:spLocks/>
            </p:cNvSpPr>
            <p:nvPr/>
          </p:nvSpPr>
          <p:spPr>
            <a:xfrm>
              <a:off x="7899375"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342717"/>
              <a:r>
                <a:rPr lang="zh-CN" altLang="en-US" sz="1799" b="1" dirty="0">
                  <a:solidFill>
                    <a:prstClr val="white"/>
                  </a:solidFill>
                  <a:latin typeface="微软雅黑" pitchFamily="34" charset="-122"/>
                  <a:ea typeface="微软雅黑" pitchFamily="34" charset="-122"/>
                </a:rPr>
                <a:t>项目四</a:t>
              </a:r>
              <a:endParaRPr lang="en-US" altLang="zh-CN" sz="1799" b="1" dirty="0">
                <a:solidFill>
                  <a:prstClr val="white"/>
                </a:solidFill>
                <a:latin typeface="微软雅黑" pitchFamily="34" charset="-122"/>
                <a:ea typeface="微软雅黑" pitchFamily="34" charset="-122"/>
              </a:endParaRPr>
            </a:p>
          </p:txBody>
        </p:sp>
      </p:grpSp>
      <p:sp>
        <p:nvSpPr>
          <p:cNvPr id="35" name="文本框 2"/>
          <p:cNvSpPr txBox="1"/>
          <p:nvPr/>
        </p:nvSpPr>
        <p:spPr>
          <a:xfrm>
            <a:off x="1270297"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2120744883"/>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45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950"/>
                            </p:stCondLst>
                            <p:childTnLst>
                              <p:par>
                                <p:cTn id="17" presetID="22" presetClass="entr" presetSubtype="4"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wipe(down)">
                                      <p:cBhvr>
                                        <p:cTn id="19" dur="500"/>
                                        <p:tgtEl>
                                          <p:spTgt spid="67"/>
                                        </p:tgtEl>
                                      </p:cBhvr>
                                    </p:animEffect>
                                  </p:childTnLst>
                                </p:cTn>
                              </p:par>
                            </p:childTnLst>
                          </p:cTn>
                        </p:par>
                        <p:par>
                          <p:cTn id="20" fill="hold">
                            <p:stCondLst>
                              <p:cond delay="1450"/>
                            </p:stCondLst>
                            <p:childTnLst>
                              <p:par>
                                <p:cTn id="21" presetID="22" presetClass="entr" presetSubtype="2" fill="hold"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wipe(right)">
                                      <p:cBhvr>
                                        <p:cTn id="23" dur="500"/>
                                        <p:tgtEl>
                                          <p:spTgt spid="68"/>
                                        </p:tgtEl>
                                      </p:cBhvr>
                                    </p:animEffect>
                                  </p:childTnLst>
                                </p:cTn>
                              </p:par>
                            </p:childTnLst>
                          </p:cTn>
                        </p:par>
                        <p:par>
                          <p:cTn id="24" fill="hold">
                            <p:stCondLst>
                              <p:cond delay="1950"/>
                            </p:stCondLst>
                            <p:childTnLst>
                              <p:par>
                                <p:cTn id="25" presetID="22" presetClass="entr" presetSubtype="8" fill="hold"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wipe(left)">
                                      <p:cBhvr>
                                        <p:cTn id="27" dur="500"/>
                                        <p:tgtEl>
                                          <p:spTgt spid="55"/>
                                        </p:tgtEl>
                                      </p:cBhvr>
                                    </p:animEffect>
                                  </p:childTnLst>
                                </p:cTn>
                              </p:par>
                            </p:childTnLst>
                          </p:cTn>
                        </p:par>
                        <p:par>
                          <p:cTn id="28" fill="hold">
                            <p:stCondLst>
                              <p:cond delay="2450"/>
                            </p:stCondLst>
                            <p:childTnLst>
                              <p:par>
                                <p:cTn id="29" presetID="10" presetClass="entr" presetSubtype="0" fill="hold"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childTnLst>
                                </p:cTn>
                              </p:par>
                            </p:childTnLst>
                          </p:cTn>
                        </p:par>
                        <p:par>
                          <p:cTn id="32" fill="hold">
                            <p:stCondLst>
                              <p:cond delay="2950"/>
                            </p:stCondLst>
                            <p:childTnLst>
                              <p:par>
                                <p:cTn id="33" presetID="22" presetClass="entr" presetSubtype="4"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down)">
                                      <p:cBhvr>
                                        <p:cTn id="35" dur="500"/>
                                        <p:tgtEl>
                                          <p:spTgt spid="69"/>
                                        </p:tgtEl>
                                      </p:cBhvr>
                                    </p:animEffect>
                                  </p:childTnLst>
                                </p:cTn>
                              </p:par>
                            </p:childTnLst>
                          </p:cTn>
                        </p:par>
                        <p:par>
                          <p:cTn id="36" fill="hold">
                            <p:stCondLst>
                              <p:cond delay="3450"/>
                            </p:stCondLst>
                            <p:childTnLst>
                              <p:par>
                                <p:cTn id="37" presetID="22" presetClass="entr" presetSubtype="8" fill="hold" nodeType="afterEffect">
                                  <p:stCondLst>
                                    <p:cond delay="0"/>
                                  </p:stCondLst>
                                  <p:childTnLst>
                                    <p:set>
                                      <p:cBhvr>
                                        <p:cTn id="38" dur="1" fill="hold">
                                          <p:stCondLst>
                                            <p:cond delay="0"/>
                                          </p:stCondLst>
                                        </p:cTn>
                                        <p:tgtEl>
                                          <p:spTgt spid="70"/>
                                        </p:tgtEl>
                                        <p:attrNameLst>
                                          <p:attrName>style.visibility</p:attrName>
                                        </p:attrNameLst>
                                      </p:cBhvr>
                                      <p:to>
                                        <p:strVal val="visible"/>
                                      </p:to>
                                    </p:set>
                                    <p:animEffect transition="in" filter="wipe(left)">
                                      <p:cBhvr>
                                        <p:cTn id="39" dur="500"/>
                                        <p:tgtEl>
                                          <p:spTgt spid="70"/>
                                        </p:tgtEl>
                                      </p:cBhvr>
                                    </p:animEffect>
                                  </p:childTnLst>
                                </p:cTn>
                              </p:par>
                            </p:childTnLst>
                          </p:cTn>
                        </p:par>
                        <p:par>
                          <p:cTn id="40" fill="hold">
                            <p:stCondLst>
                              <p:cond delay="3950"/>
                            </p:stCondLst>
                            <p:childTnLst>
                              <p:par>
                                <p:cTn id="41" presetID="22" presetClass="entr" presetSubtype="8"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wipe(left)">
                                      <p:cBhvr>
                                        <p:cTn id="43" dur="500"/>
                                        <p:tgtEl>
                                          <p:spTgt spid="61"/>
                                        </p:tgtEl>
                                      </p:cBhvr>
                                    </p:animEffect>
                                  </p:childTnLst>
                                </p:cTn>
                              </p:par>
                            </p:childTnLst>
                          </p:cTn>
                        </p:par>
                        <p:par>
                          <p:cTn id="44" fill="hold">
                            <p:stCondLst>
                              <p:cond delay="4450"/>
                            </p:stCondLst>
                            <p:childTnLst>
                              <p:par>
                                <p:cTn id="45" presetID="10" presetClass="entr" presetSubtype="0" fill="hold" nodeType="afterEffect">
                                  <p:stCondLst>
                                    <p:cond delay="0"/>
                                  </p:stCondLst>
                                  <p:childTnLst>
                                    <p:set>
                                      <p:cBhvr>
                                        <p:cTn id="46" dur="1" fill="hold">
                                          <p:stCondLst>
                                            <p:cond delay="0"/>
                                          </p:stCondLst>
                                        </p:cTn>
                                        <p:tgtEl>
                                          <p:spTgt spid="80"/>
                                        </p:tgtEl>
                                        <p:attrNameLst>
                                          <p:attrName>style.visibility</p:attrName>
                                        </p:attrNameLst>
                                      </p:cBhvr>
                                      <p:to>
                                        <p:strVal val="visible"/>
                                      </p:to>
                                    </p:set>
                                    <p:animEffect transition="in" filter="fade">
                                      <p:cBhvr>
                                        <p:cTn id="47" dur="500"/>
                                        <p:tgtEl>
                                          <p:spTgt spid="80"/>
                                        </p:tgtEl>
                                      </p:cBhvr>
                                    </p:animEffect>
                                  </p:childTnLst>
                                </p:cTn>
                              </p:par>
                            </p:childTnLst>
                          </p:cTn>
                        </p:par>
                        <p:par>
                          <p:cTn id="48" fill="hold">
                            <p:stCondLst>
                              <p:cond delay="4950"/>
                            </p:stCondLst>
                            <p:childTnLst>
                              <p:par>
                                <p:cTn id="49" presetID="22" presetClass="entr" presetSubtype="1" fill="hold" nodeType="after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wipe(up)">
                                      <p:cBhvr>
                                        <p:cTn id="51" dur="500"/>
                                        <p:tgtEl>
                                          <p:spTgt spid="71"/>
                                        </p:tgtEl>
                                      </p:cBhvr>
                                    </p:animEffect>
                                  </p:childTnLst>
                                </p:cTn>
                              </p:par>
                            </p:childTnLst>
                          </p:cTn>
                        </p:par>
                        <p:par>
                          <p:cTn id="52" fill="hold">
                            <p:stCondLst>
                              <p:cond delay="5450"/>
                            </p:stCondLst>
                            <p:childTnLst>
                              <p:par>
                                <p:cTn id="53" presetID="22" presetClass="entr" presetSubtype="2" fill="hold"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right)">
                                      <p:cBhvr>
                                        <p:cTn id="55" dur="500"/>
                                        <p:tgtEl>
                                          <p:spTgt spid="72"/>
                                        </p:tgtEl>
                                      </p:cBhvr>
                                    </p:animEffect>
                                  </p:childTnLst>
                                </p:cTn>
                              </p:par>
                            </p:childTnLst>
                          </p:cTn>
                        </p:par>
                        <p:par>
                          <p:cTn id="56" fill="hold">
                            <p:stCondLst>
                              <p:cond delay="5950"/>
                            </p:stCondLst>
                            <p:childTnLst>
                              <p:par>
                                <p:cTn id="57" presetID="22" presetClass="entr" presetSubtype="8" fill="hold" nodeType="after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wipe(left)">
                                      <p:cBhvr>
                                        <p:cTn id="59" dur="500"/>
                                        <p:tgtEl>
                                          <p:spTgt spid="58"/>
                                        </p:tgtEl>
                                      </p:cBhvr>
                                    </p:animEffect>
                                  </p:childTnLst>
                                </p:cTn>
                              </p:par>
                            </p:childTnLst>
                          </p:cTn>
                        </p:par>
                        <p:par>
                          <p:cTn id="60" fill="hold">
                            <p:stCondLst>
                              <p:cond delay="6450"/>
                            </p:stCondLst>
                            <p:childTnLst>
                              <p:par>
                                <p:cTn id="61" presetID="10" presetClass="entr" presetSubtype="0" fill="hold" nodeType="after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childTnLst>
                                </p:cTn>
                              </p:par>
                            </p:childTnLst>
                          </p:cTn>
                        </p:par>
                        <p:par>
                          <p:cTn id="64" fill="hold">
                            <p:stCondLst>
                              <p:cond delay="6950"/>
                            </p:stCondLst>
                            <p:childTnLst>
                              <p:par>
                                <p:cTn id="65" presetID="22" presetClass="entr" presetSubtype="1"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up)">
                                      <p:cBhvr>
                                        <p:cTn id="67" dur="500"/>
                                        <p:tgtEl>
                                          <p:spTgt spid="73"/>
                                        </p:tgtEl>
                                      </p:cBhvr>
                                    </p:animEffect>
                                  </p:childTnLst>
                                </p:cTn>
                              </p:par>
                            </p:childTnLst>
                          </p:cTn>
                        </p:par>
                        <p:par>
                          <p:cTn id="68" fill="hold">
                            <p:stCondLst>
                              <p:cond delay="7450"/>
                            </p:stCondLst>
                            <p:childTnLst>
                              <p:par>
                                <p:cTn id="69" presetID="22" presetClass="entr" presetSubtype="8" fill="hold"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500"/>
                                        <p:tgtEl>
                                          <p:spTgt spid="74"/>
                                        </p:tgtEl>
                                      </p:cBhvr>
                                    </p:animEffect>
                                  </p:childTnLst>
                                </p:cTn>
                              </p:par>
                            </p:childTnLst>
                          </p:cTn>
                        </p:par>
                        <p:par>
                          <p:cTn id="72" fill="hold">
                            <p:stCondLst>
                              <p:cond delay="7950"/>
                            </p:stCondLst>
                            <p:childTnLst>
                              <p:par>
                                <p:cTn id="73" presetID="22" presetClass="entr" presetSubtype="8" fill="hold" nodeType="afterEffect">
                                  <p:stCondLst>
                                    <p:cond delay="0"/>
                                  </p:stCondLst>
                                  <p:childTnLst>
                                    <p:set>
                                      <p:cBhvr>
                                        <p:cTn id="74" dur="1" fill="hold">
                                          <p:stCondLst>
                                            <p:cond delay="0"/>
                                          </p:stCondLst>
                                        </p:cTn>
                                        <p:tgtEl>
                                          <p:spTgt spid="64"/>
                                        </p:tgtEl>
                                        <p:attrNameLst>
                                          <p:attrName>style.visibility</p:attrName>
                                        </p:attrNameLst>
                                      </p:cBhvr>
                                      <p:to>
                                        <p:strVal val="visible"/>
                                      </p:to>
                                    </p:set>
                                    <p:animEffect transition="in" filter="wipe(left)">
                                      <p:cBhvr>
                                        <p:cTn id="7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417383" y="1366361"/>
            <a:ext cx="2776526" cy="3256548"/>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endParaRPr lang="zh-CN" altLang="en-US" sz="1799">
              <a:solidFill>
                <a:prstClr val="white"/>
              </a:solidFill>
              <a:latin typeface="Calibri"/>
              <a:ea typeface="宋体" panose="02010600030101010101" pitchFamily="2" charset="-122"/>
            </a:endParaRPr>
          </a:p>
        </p:txBody>
      </p:sp>
      <p:sp>
        <p:nvSpPr>
          <p:cNvPr id="5" name="AutoShape 12"/>
          <p:cNvSpPr>
            <a:spLocks noChangeArrowheads="1"/>
          </p:cNvSpPr>
          <p:nvPr/>
        </p:nvSpPr>
        <p:spPr bwMode="auto">
          <a:xfrm>
            <a:off x="1417383" y="1070154"/>
            <a:ext cx="2776526" cy="592415"/>
          </a:xfrm>
          <a:prstGeom prst="homePlate">
            <a:avLst>
              <a:gd name="adj" fmla="val 63872"/>
            </a:avLst>
          </a:prstGeom>
          <a:solidFill>
            <a:schemeClr val="accent1"/>
          </a:solidFill>
          <a:ln w="9525">
            <a:noFill/>
            <a:miter lim="800000"/>
            <a:headEnd/>
            <a:tailEnd/>
          </a:ln>
        </p:spPr>
        <p:txBody>
          <a:bodyPr wrap="none" lIns="68568" tIns="34284" rIns="68568" bIns="34284" anchor="ctr"/>
          <a:lstStyle/>
          <a:p>
            <a:pPr algn="ctr" defTabSz="914232"/>
            <a:r>
              <a:rPr lang="zh-CN" altLang="en-US" sz="1799" b="1" dirty="0">
                <a:solidFill>
                  <a:prstClr val="white"/>
                </a:solidFill>
                <a:latin typeface="微软雅黑" pitchFamily="34" charset="-122"/>
                <a:ea typeface="微软雅黑" pitchFamily="34" charset="-122"/>
              </a:rPr>
              <a:t>添加文字</a:t>
            </a:r>
          </a:p>
        </p:txBody>
      </p:sp>
      <p:sp>
        <p:nvSpPr>
          <p:cNvPr id="6" name="TextBox 5"/>
          <p:cNvSpPr txBox="1"/>
          <p:nvPr/>
        </p:nvSpPr>
        <p:spPr>
          <a:xfrm>
            <a:off x="1525409" y="1869400"/>
            <a:ext cx="2668500" cy="2228098"/>
          </a:xfrm>
          <a:prstGeom prst="rect">
            <a:avLst/>
          </a:prstGeom>
          <a:noFill/>
        </p:spPr>
        <p:txBody>
          <a:bodyPr wrap="square" lIns="68568" tIns="34284" rIns="68568" bIns="34284" rtlCol="0">
            <a:spAutoFit/>
          </a:bodyPr>
          <a:lstStyle/>
          <a:p>
            <a:pPr defTabSz="914232">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199" dirty="0">
              <a:solidFill>
                <a:sysClr val="windowText" lastClr="000000"/>
              </a:solidFill>
              <a:latin typeface="微软雅黑" pitchFamily="34" charset="-122"/>
              <a:ea typeface="微软雅黑" pitchFamily="34" charset="-122"/>
            </a:endParaRPr>
          </a:p>
          <a:p>
            <a:pPr defTabSz="914232">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a:t>
            </a:r>
            <a:r>
              <a:rPr lang="zh-CN" altLang="en-US" sz="1199" dirty="0" smtClean="0">
                <a:solidFill>
                  <a:sysClr val="windowText" lastClr="000000"/>
                </a:solidFill>
                <a:latin typeface="微软雅黑" pitchFamily="34" charset="-122"/>
                <a:ea typeface="微软雅黑" pitchFamily="34" charset="-122"/>
              </a:rPr>
              <a:t>文亮亮图文旗舰店</a:t>
            </a:r>
          </a:p>
          <a:p>
            <a:pPr defTabSz="914232">
              <a:lnSpc>
                <a:spcPct val="130000"/>
              </a:lnSpc>
            </a:pPr>
            <a:r>
              <a:rPr lang="en-US" altLang="zh-CN" sz="1199" dirty="0" smtClean="0">
                <a:solidFill>
                  <a:sysClr val="windowText" lastClr="000000"/>
                </a:solidFill>
                <a:latin typeface="微软雅黑" pitchFamily="34" charset="-122"/>
                <a:ea typeface="微软雅黑" pitchFamily="34" charset="-122"/>
              </a:rPr>
              <a:t>https://liangliangtuwen.tmall.com</a:t>
            </a:r>
          </a:p>
          <a:p>
            <a:pPr defTabSz="914232">
              <a:lnSpc>
                <a:spcPct val="130000"/>
              </a:lnSpc>
            </a:pPr>
            <a:r>
              <a:rPr lang="zh-CN" altLang="en-US" sz="1199" dirty="0" smtClean="0">
                <a:solidFill>
                  <a:sysClr val="windowText" lastClr="000000"/>
                </a:solidFill>
                <a:latin typeface="微软雅黑" pitchFamily="34" charset="-122"/>
                <a:ea typeface="微软雅黑" pitchFamily="34" charset="-122"/>
              </a:rPr>
              <a:t>。</a:t>
            </a:r>
            <a:endParaRPr lang="zh-CN" altLang="en-US" sz="1199" dirty="0">
              <a:solidFill>
                <a:sysClr val="windowText" lastClr="000000"/>
              </a:solidFill>
              <a:latin typeface="微软雅黑" pitchFamily="34" charset="-122"/>
              <a:ea typeface="微软雅黑" pitchFamily="34" charset="-122"/>
            </a:endParaRPr>
          </a:p>
        </p:txBody>
      </p:sp>
      <p:sp>
        <p:nvSpPr>
          <p:cNvPr id="7" name="矩形 6"/>
          <p:cNvSpPr/>
          <p:nvPr/>
        </p:nvSpPr>
        <p:spPr>
          <a:xfrm>
            <a:off x="4712178" y="1366361"/>
            <a:ext cx="2776526" cy="3256548"/>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endParaRPr lang="zh-CN" altLang="en-US" sz="1799">
              <a:solidFill>
                <a:prstClr val="white"/>
              </a:solidFill>
              <a:latin typeface="Calibri"/>
              <a:ea typeface="宋体" panose="02010600030101010101" pitchFamily="2" charset="-122"/>
            </a:endParaRPr>
          </a:p>
        </p:txBody>
      </p:sp>
      <p:sp>
        <p:nvSpPr>
          <p:cNvPr id="8" name="AutoShape 12"/>
          <p:cNvSpPr>
            <a:spLocks noChangeArrowheads="1"/>
          </p:cNvSpPr>
          <p:nvPr/>
        </p:nvSpPr>
        <p:spPr bwMode="auto">
          <a:xfrm flipH="1">
            <a:off x="4712178" y="1070154"/>
            <a:ext cx="2776526" cy="592415"/>
          </a:xfrm>
          <a:prstGeom prst="homePlate">
            <a:avLst>
              <a:gd name="adj" fmla="val 63872"/>
            </a:avLst>
          </a:prstGeom>
          <a:solidFill>
            <a:schemeClr val="bg1">
              <a:lumMod val="65000"/>
            </a:schemeClr>
          </a:solidFill>
          <a:ln w="9525">
            <a:noFill/>
            <a:miter lim="800000"/>
            <a:headEnd/>
            <a:tailEnd/>
          </a:ln>
        </p:spPr>
        <p:txBody>
          <a:bodyPr wrap="none" lIns="68568" tIns="34284" rIns="68568" bIns="34284" anchor="ctr"/>
          <a:lstStyle/>
          <a:p>
            <a:pPr algn="ctr" defTabSz="914232"/>
            <a:r>
              <a:rPr lang="zh-CN" altLang="en-US" sz="1799" b="1" dirty="0">
                <a:solidFill>
                  <a:prstClr val="white"/>
                </a:solidFill>
                <a:latin typeface="微软雅黑" pitchFamily="34" charset="-122"/>
                <a:ea typeface="微软雅黑" pitchFamily="34" charset="-122"/>
              </a:rPr>
              <a:t>添加文字</a:t>
            </a:r>
          </a:p>
        </p:txBody>
      </p:sp>
      <p:sp>
        <p:nvSpPr>
          <p:cNvPr id="9" name="TextBox 8"/>
          <p:cNvSpPr txBox="1"/>
          <p:nvPr/>
        </p:nvSpPr>
        <p:spPr>
          <a:xfrm>
            <a:off x="4820204" y="1869400"/>
            <a:ext cx="2668500" cy="2467971"/>
          </a:xfrm>
          <a:prstGeom prst="rect">
            <a:avLst/>
          </a:prstGeom>
          <a:noFill/>
        </p:spPr>
        <p:txBody>
          <a:bodyPr wrap="square" lIns="68568" tIns="34284" rIns="68568" bIns="34284" rtlCol="0">
            <a:spAutoFit/>
          </a:bodyPr>
          <a:lstStyle/>
          <a:p>
            <a:pPr defTabSz="914232">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199" dirty="0">
              <a:solidFill>
                <a:sysClr val="windowText" lastClr="000000"/>
              </a:solidFill>
              <a:latin typeface="微软雅黑" pitchFamily="34" charset="-122"/>
              <a:ea typeface="微软雅黑" pitchFamily="34" charset="-122"/>
            </a:endParaRPr>
          </a:p>
          <a:p>
            <a:pPr defTabSz="914232">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1" name="文本框 2"/>
          <p:cNvSpPr txBox="1"/>
          <p:nvPr/>
        </p:nvSpPr>
        <p:spPr>
          <a:xfrm>
            <a:off x="1296902"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1456562281"/>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gtEl>
                                        <p:attrNameLst>
                                          <p:attrName>ppt_y</p:attrName>
                                        </p:attrNameLst>
                                      </p:cBhvr>
                                      <p:tavLst>
                                        <p:tav tm="0">
                                          <p:val>
                                            <p:strVal val="#ppt_y"/>
                                          </p:val>
                                        </p:tav>
                                        <p:tav tm="100000">
                                          <p:val>
                                            <p:strVal val="#ppt_y"/>
                                          </p:val>
                                        </p:tav>
                                      </p:tavLst>
                                    </p:anim>
                                    <p:anim calcmode="lin" valueType="num">
                                      <p:cBhvr>
                                        <p:cTn id="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gtEl>
                                      </p:cBhvr>
                                    </p:animEffect>
                                  </p:childTnLst>
                                </p:cTn>
                              </p:par>
                            </p:childTnLst>
                          </p:cTn>
                        </p:par>
                        <p:par>
                          <p:cTn id="12" fill="hold">
                            <p:stCondLst>
                              <p:cond delay="450"/>
                            </p:stCondLst>
                            <p:childTnLst>
                              <p:par>
                                <p:cTn id="13" presetID="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950"/>
                            </p:stCondLst>
                            <p:childTnLst>
                              <p:par>
                                <p:cTn id="18" presetID="22" presetClass="entr" presetSubtype="1"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up)">
                                      <p:cBhvr>
                                        <p:cTn id="20" dur="500"/>
                                        <p:tgtEl>
                                          <p:spTgt spid="4"/>
                                        </p:tgtEl>
                                      </p:cBhvr>
                                    </p:animEffect>
                                  </p:childTnLst>
                                </p:cTn>
                              </p:par>
                            </p:childTnLst>
                          </p:cTn>
                        </p:par>
                        <p:par>
                          <p:cTn id="21" fill="hold">
                            <p:stCondLst>
                              <p:cond delay="145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6"/>
                                        </p:tgtEl>
                                        <p:attrNameLst>
                                          <p:attrName>style.visibility</p:attrName>
                                        </p:attrNameLst>
                                      </p:cBhvr>
                                      <p:to>
                                        <p:strVal val="visible"/>
                                      </p:to>
                                    </p:set>
                                    <p:animEffect transition="in" filter="wipe(left)">
                                      <p:cBhvr>
                                        <p:cTn id="24" dur="100"/>
                                        <p:tgtEl>
                                          <p:spTgt spid="6"/>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6"/>
                                        </p:tgtEl>
                                      </p:cBhvr>
                                      <p:to x="80000" y="100000"/>
                                    </p:animScale>
                                    <p:anim by="(#ppt_w*0.10)" calcmode="lin" valueType="num">
                                      <p:cBhvr>
                                        <p:cTn id="27" dur="50" autoRev="1" fill="hold">
                                          <p:stCondLst>
                                            <p:cond delay="0"/>
                                          </p:stCondLst>
                                        </p:cTn>
                                        <p:tgtEl>
                                          <p:spTgt spid="6"/>
                                        </p:tgtEl>
                                        <p:attrNameLst>
                                          <p:attrName>ppt_x</p:attrName>
                                        </p:attrNameLst>
                                      </p:cBhvr>
                                    </p:anim>
                                    <p:anim by="(-#ppt_w*0.10)" calcmode="lin" valueType="num">
                                      <p:cBhvr>
                                        <p:cTn id="28" dur="50" autoRev="1" fill="hold">
                                          <p:stCondLst>
                                            <p:cond delay="0"/>
                                          </p:stCondLst>
                                        </p:cTn>
                                        <p:tgtEl>
                                          <p:spTgt spid="6"/>
                                        </p:tgtEl>
                                        <p:attrNameLst>
                                          <p:attrName>ppt_y</p:attrName>
                                        </p:attrNameLst>
                                      </p:cBhvr>
                                    </p:anim>
                                    <p:animRot by="-480000">
                                      <p:cBhvr>
                                        <p:cTn id="29" dur="50" autoRev="1" fill="hold">
                                          <p:stCondLst>
                                            <p:cond delay="0"/>
                                          </p:stCondLst>
                                        </p:cTn>
                                        <p:tgtEl>
                                          <p:spTgt spid="6"/>
                                        </p:tgtEl>
                                        <p:attrNameLst>
                                          <p:attrName>r</p:attrName>
                                        </p:attrNameLst>
                                      </p:cBhvr>
                                    </p:animRot>
                                  </p:childTnLst>
                                </p:cTn>
                              </p:par>
                            </p:childTnLst>
                          </p:cTn>
                        </p:par>
                        <p:par>
                          <p:cTn id="30" fill="hold">
                            <p:stCondLst>
                              <p:cond delay="5630"/>
                            </p:stCondLst>
                            <p:childTnLst>
                              <p:par>
                                <p:cTn id="31" presetID="2" presetClass="entr" presetSubtype="2"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6130"/>
                            </p:stCondLst>
                            <p:childTnLst>
                              <p:par>
                                <p:cTn id="36" presetID="22" presetClass="entr" presetSubtype="1"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up)">
                                      <p:cBhvr>
                                        <p:cTn id="38" dur="500"/>
                                        <p:tgtEl>
                                          <p:spTgt spid="7"/>
                                        </p:tgtEl>
                                      </p:cBhvr>
                                    </p:animEffect>
                                  </p:childTnLst>
                                </p:cTn>
                              </p:par>
                            </p:childTnLst>
                          </p:cTn>
                        </p:par>
                        <p:par>
                          <p:cTn id="39" fill="hold">
                            <p:stCondLst>
                              <p:cond delay="6630"/>
                            </p:stCondLst>
                            <p:childTnLst>
                              <p:par>
                                <p:cTn id="40" presetID="22" presetClass="entr" presetSubtype="8" fill="hold" grpId="0" nodeType="afterEffect">
                                  <p:stCondLst>
                                    <p:cond delay="0"/>
                                  </p:stCondLst>
                                  <p:iterate type="lt">
                                    <p:tmPct val="30000"/>
                                  </p:iterate>
                                  <p:childTnLst>
                                    <p:set>
                                      <p:cBhvr>
                                        <p:cTn id="41" dur="1" fill="hold">
                                          <p:stCondLst>
                                            <p:cond delay="0"/>
                                          </p:stCondLst>
                                        </p:cTn>
                                        <p:tgtEl>
                                          <p:spTgt spid="9"/>
                                        </p:tgtEl>
                                        <p:attrNameLst>
                                          <p:attrName>style.visibility</p:attrName>
                                        </p:attrNameLst>
                                      </p:cBhvr>
                                      <p:to>
                                        <p:strVal val="visible"/>
                                      </p:to>
                                    </p:set>
                                    <p:animEffect transition="in" filter="wipe(left)">
                                      <p:cBhvr>
                                        <p:cTn id="42" dur="100"/>
                                        <p:tgtEl>
                                          <p:spTgt spid="9"/>
                                        </p:tgtEl>
                                      </p:cBhvr>
                                    </p:animEffect>
                                  </p:childTnLst>
                                </p:cTn>
                              </p:par>
                              <p:par>
                                <p:cTn id="43" presetID="36" presetClass="emph" presetSubtype="0" fill="hold" grpId="1" nodeType="withEffect">
                                  <p:stCondLst>
                                    <p:cond delay="0"/>
                                  </p:stCondLst>
                                  <p:iterate type="lt">
                                    <p:tmPct val="30000"/>
                                  </p:iterate>
                                  <p:childTnLst>
                                    <p:animScale>
                                      <p:cBhvr>
                                        <p:cTn id="44" dur="50" autoRev="1" fill="hold">
                                          <p:stCondLst>
                                            <p:cond delay="0"/>
                                          </p:stCondLst>
                                        </p:cTn>
                                        <p:tgtEl>
                                          <p:spTgt spid="9"/>
                                        </p:tgtEl>
                                      </p:cBhvr>
                                      <p:to x="80000" y="100000"/>
                                    </p:animScale>
                                    <p:anim by="(#ppt_w*0.10)" calcmode="lin" valueType="num">
                                      <p:cBhvr>
                                        <p:cTn id="45" dur="50" autoRev="1" fill="hold">
                                          <p:stCondLst>
                                            <p:cond delay="0"/>
                                          </p:stCondLst>
                                        </p:cTn>
                                        <p:tgtEl>
                                          <p:spTgt spid="9"/>
                                        </p:tgtEl>
                                        <p:attrNameLst>
                                          <p:attrName>ppt_x</p:attrName>
                                        </p:attrNameLst>
                                      </p:cBhvr>
                                    </p:anim>
                                    <p:anim by="(-#ppt_w*0.10)" calcmode="lin" valueType="num">
                                      <p:cBhvr>
                                        <p:cTn id="46" dur="50" autoRev="1" fill="hold">
                                          <p:stCondLst>
                                            <p:cond delay="0"/>
                                          </p:stCondLst>
                                        </p:cTn>
                                        <p:tgtEl>
                                          <p:spTgt spid="9"/>
                                        </p:tgtEl>
                                        <p:attrNameLst>
                                          <p:attrName>ppt_y</p:attrName>
                                        </p:attrNameLst>
                                      </p:cBhvr>
                                    </p:anim>
                                    <p:animRot by="-480000">
                                      <p:cBhvr>
                                        <p:cTn id="47" dur="50" autoRev="1"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6" grpId="1"/>
      <p:bldP spid="7" grpId="0" animBg="1"/>
      <p:bldP spid="8" grpId="0" animBg="1"/>
      <p:bldP spid="9" grpId="0"/>
      <p:bldP spid="9" grpId="1"/>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2519504" y="3081961"/>
            <a:ext cx="4699134" cy="100520"/>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endParaRPr lang="zh-CN" altLang="en-US" sz="1799">
              <a:solidFill>
                <a:prstClr val="white"/>
              </a:solidFill>
              <a:latin typeface="Calibri"/>
              <a:ea typeface="宋体" panose="02010600030101010101" pitchFamily="2" charset="-122"/>
            </a:endParaRPr>
          </a:p>
        </p:txBody>
      </p:sp>
      <p:sp>
        <p:nvSpPr>
          <p:cNvPr id="31" name="矩形 30"/>
          <p:cNvSpPr/>
          <p:nvPr/>
        </p:nvSpPr>
        <p:spPr>
          <a:xfrm>
            <a:off x="2087401" y="1307739"/>
            <a:ext cx="4699134" cy="100520"/>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endParaRPr lang="zh-CN" altLang="en-US" sz="1799">
              <a:solidFill>
                <a:prstClr val="white"/>
              </a:solidFill>
              <a:latin typeface="Calibri"/>
              <a:ea typeface="宋体" panose="02010600030101010101" pitchFamily="2" charset="-122"/>
            </a:endParaRPr>
          </a:p>
        </p:txBody>
      </p:sp>
      <p:sp>
        <p:nvSpPr>
          <p:cNvPr id="32" name="椭圆 64"/>
          <p:cNvSpPr>
            <a:spLocks noChangeArrowheads="1"/>
          </p:cNvSpPr>
          <p:nvPr/>
        </p:nvSpPr>
        <p:spPr bwMode="auto">
          <a:xfrm>
            <a:off x="953128" y="1060369"/>
            <a:ext cx="1244209" cy="1243177"/>
          </a:xfrm>
          <a:prstGeom prst="ellipse">
            <a:avLst/>
          </a:prstGeom>
          <a:solidFill>
            <a:schemeClr val="accent1"/>
          </a:solidFill>
          <a:ln w="190500" cap="sq" cmpd="sng">
            <a:solidFill>
              <a:schemeClr val="bg1">
                <a:lumMod val="65000"/>
              </a:schemeClr>
            </a:solidFill>
            <a:round/>
            <a:headEnd/>
            <a:tailEnd/>
          </a:ln>
        </p:spPr>
        <p:txBody>
          <a:bodyPr lIns="68568" tIns="34284" rIns="68568" bIns="34284" anchor="ctr"/>
          <a:lstStyle/>
          <a:p>
            <a:pPr algn="ctr" defTabSz="914232"/>
            <a:r>
              <a:rPr lang="zh-CN" altLang="en-US" sz="2099" b="1" dirty="0">
                <a:solidFill>
                  <a:prstClr val="white"/>
                </a:solidFill>
                <a:latin typeface="微软雅黑" pitchFamily="34" charset="-122"/>
                <a:ea typeface="微软雅黑" pitchFamily="34" charset="-122"/>
                <a:sym typeface="宋体" panose="02010600030101010101" pitchFamily="2" charset="-122"/>
              </a:rPr>
              <a:t>添加文字</a:t>
            </a:r>
            <a:endParaRPr lang="zh-CN" altLang="zh-CN" sz="2099" b="1" dirty="0">
              <a:solidFill>
                <a:prstClr val="white"/>
              </a:solidFill>
              <a:latin typeface="微软雅黑" pitchFamily="34" charset="-122"/>
              <a:ea typeface="微软雅黑" pitchFamily="34" charset="-122"/>
              <a:sym typeface="宋体" panose="02010600030101010101" pitchFamily="2" charset="-122"/>
            </a:endParaRPr>
          </a:p>
        </p:txBody>
      </p:sp>
      <p:sp>
        <p:nvSpPr>
          <p:cNvPr id="33" name="TextBox 32"/>
          <p:cNvSpPr txBox="1"/>
          <p:nvPr/>
        </p:nvSpPr>
        <p:spPr>
          <a:xfrm>
            <a:off x="2436039" y="1432534"/>
            <a:ext cx="4429069" cy="1508478"/>
          </a:xfrm>
          <a:prstGeom prst="rect">
            <a:avLst/>
          </a:prstGeom>
          <a:noFill/>
        </p:spPr>
        <p:txBody>
          <a:bodyPr wrap="square" lIns="68568" tIns="34284" rIns="68568" bIns="34284" rtlCol="0">
            <a:spAutoFit/>
          </a:bodyPr>
          <a:lstStyle/>
          <a:p>
            <a:pPr defTabSz="914232">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199" dirty="0">
              <a:solidFill>
                <a:sysClr val="windowText" lastClr="000000"/>
              </a:solidFill>
              <a:latin typeface="微软雅黑" pitchFamily="34" charset="-122"/>
              <a:ea typeface="微软雅黑" pitchFamily="34" charset="-122"/>
            </a:endParaRPr>
          </a:p>
          <a:p>
            <a:pPr defTabSz="914232">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34" name="椭圆 64"/>
          <p:cNvSpPr>
            <a:spLocks noChangeArrowheads="1"/>
          </p:cNvSpPr>
          <p:nvPr/>
        </p:nvSpPr>
        <p:spPr bwMode="auto">
          <a:xfrm>
            <a:off x="7056600" y="2622343"/>
            <a:ext cx="1244209" cy="1243177"/>
          </a:xfrm>
          <a:prstGeom prst="ellipse">
            <a:avLst/>
          </a:prstGeom>
          <a:solidFill>
            <a:schemeClr val="accent1"/>
          </a:solidFill>
          <a:ln w="190500" cap="sq" cmpd="sng">
            <a:solidFill>
              <a:schemeClr val="bg1">
                <a:lumMod val="65000"/>
              </a:schemeClr>
            </a:solidFill>
            <a:round/>
            <a:headEnd/>
            <a:tailEnd/>
          </a:ln>
        </p:spPr>
        <p:txBody>
          <a:bodyPr lIns="68568" tIns="34284" rIns="68568" bIns="34284" anchor="ctr"/>
          <a:lstStyle/>
          <a:p>
            <a:pPr algn="ctr" defTabSz="914232"/>
            <a:r>
              <a:rPr lang="zh-CN" altLang="en-US" sz="2099" b="1" dirty="0">
                <a:solidFill>
                  <a:prstClr val="white"/>
                </a:solidFill>
                <a:latin typeface="微软雅黑" pitchFamily="34" charset="-122"/>
                <a:ea typeface="微软雅黑" pitchFamily="34" charset="-122"/>
                <a:sym typeface="宋体" panose="02010600030101010101" pitchFamily="2" charset="-122"/>
              </a:rPr>
              <a:t>添加文字</a:t>
            </a:r>
            <a:endParaRPr lang="zh-CN" altLang="zh-CN" sz="2099" b="1" dirty="0">
              <a:solidFill>
                <a:prstClr val="white"/>
              </a:solidFill>
              <a:latin typeface="微软雅黑" pitchFamily="34" charset="-122"/>
              <a:ea typeface="微软雅黑" pitchFamily="34" charset="-122"/>
              <a:sym typeface="宋体" panose="02010600030101010101" pitchFamily="2" charset="-122"/>
            </a:endParaRPr>
          </a:p>
        </p:txBody>
      </p:sp>
      <p:sp>
        <p:nvSpPr>
          <p:cNvPr id="62" name="TextBox 61"/>
          <p:cNvSpPr txBox="1"/>
          <p:nvPr/>
        </p:nvSpPr>
        <p:spPr>
          <a:xfrm>
            <a:off x="2436039" y="3243933"/>
            <a:ext cx="4429069" cy="1268605"/>
          </a:xfrm>
          <a:prstGeom prst="rect">
            <a:avLst/>
          </a:prstGeom>
          <a:noFill/>
        </p:spPr>
        <p:txBody>
          <a:bodyPr wrap="square" lIns="68568" tIns="34284" rIns="68568" bIns="34284" rtlCol="0">
            <a:spAutoFit/>
          </a:bodyPr>
          <a:lstStyle/>
          <a:p>
            <a:pPr defTabSz="914232">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您的内容打在这里，或者通过复制您的文本后，在此框中选择</a:t>
            </a:r>
            <a:r>
              <a:rPr lang="zh-CN" altLang="en-US" sz="1199" dirty="0" smtClean="0">
                <a:solidFill>
                  <a:sysClr val="windowText" lastClr="000000"/>
                </a:solidFill>
                <a:latin typeface="微软雅黑" pitchFamily="34" charset="-122"/>
                <a:ea typeface="微软雅黑" pitchFamily="34" charset="-122"/>
              </a:rPr>
              <a:t>粘</a:t>
            </a:r>
            <a:r>
              <a:rPr lang="en-US" altLang="zh-CN" sz="1199" dirty="0" smtClean="0">
                <a:solidFill>
                  <a:sysClr val="windowText" lastClr="000000"/>
                </a:solidFill>
                <a:latin typeface="微软雅黑" pitchFamily="34" charset="-122"/>
                <a:ea typeface="微软雅黑" pitchFamily="34" charset="-122"/>
              </a:rPr>
              <a:t> </a:t>
            </a:r>
            <a:r>
              <a:rPr lang="zh-CN" altLang="en-US" sz="1199" dirty="0" smtClean="0">
                <a:solidFill>
                  <a:sysClr val="windowText" lastClr="000000"/>
                </a:solidFill>
                <a:latin typeface="微软雅黑" pitchFamily="34" charset="-122"/>
                <a:ea typeface="微软雅黑" pitchFamily="34" charset="-122"/>
              </a:rPr>
              <a:t>字</a:t>
            </a:r>
            <a:r>
              <a:rPr lang="zh-CN" altLang="en-US" sz="1199" dirty="0">
                <a:solidFill>
                  <a:sysClr val="windowText" lastClr="000000"/>
                </a:solidFill>
                <a:latin typeface="微软雅黑" pitchFamily="34" charset="-122"/>
                <a:ea typeface="微软雅黑" pitchFamily="34" charset="-122"/>
              </a:rPr>
              <a:t>。您的内容打在这里，或者通过复制您的文本后</a:t>
            </a:r>
            <a:r>
              <a:rPr lang="zh-CN" altLang="en-US" sz="1199" dirty="0" smtClean="0">
                <a:solidFill>
                  <a:sysClr val="windowText" lastClr="000000"/>
                </a:solidFill>
                <a:latin typeface="微软雅黑" pitchFamily="34" charset="-122"/>
                <a:ea typeface="微软雅黑" pitchFamily="34" charset="-122"/>
              </a:rPr>
              <a:t>。亮亮图文旗舰店</a:t>
            </a:r>
          </a:p>
          <a:p>
            <a:pPr defTabSz="914232">
              <a:lnSpc>
                <a:spcPct val="130000"/>
              </a:lnSpc>
            </a:pPr>
            <a:r>
              <a:rPr lang="en-US" altLang="zh-CN" sz="1199" dirty="0" smtClean="0">
                <a:solidFill>
                  <a:sysClr val="windowText" lastClr="000000"/>
                </a:solidFill>
                <a:latin typeface="微软雅黑" pitchFamily="34" charset="-122"/>
                <a:ea typeface="微软雅黑" pitchFamily="34" charset="-122"/>
              </a:rPr>
              <a:t>https://liangliangtuwen.tmall.com</a:t>
            </a:r>
          </a:p>
          <a:p>
            <a:pPr defTabSz="914232">
              <a:lnSpc>
                <a:spcPct val="130000"/>
              </a:lnSpc>
            </a:pPr>
            <a:endParaRPr lang="zh-CN" altLang="en-US" sz="1199" dirty="0">
              <a:solidFill>
                <a:sysClr val="windowText" lastClr="000000"/>
              </a:solidFill>
              <a:latin typeface="微软雅黑" pitchFamily="34" charset="-122"/>
              <a:ea typeface="微软雅黑" pitchFamily="34" charset="-122"/>
            </a:endParaRPr>
          </a:p>
        </p:txBody>
      </p:sp>
      <p:sp>
        <p:nvSpPr>
          <p:cNvPr id="10" name="文本框 2"/>
          <p:cNvSpPr txBox="1"/>
          <p:nvPr/>
        </p:nvSpPr>
        <p:spPr>
          <a:xfrm>
            <a:off x="1296902"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453170118"/>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anim calcmode="lin" valueType="num">
                                      <p:cBhvr>
                                        <p:cTn id="9"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
                                        </p:tgtEl>
                                      </p:cBhvr>
                                    </p:animEffect>
                                  </p:childTnLst>
                                </p:cTn>
                              </p:par>
                            </p:childTnLst>
                          </p:cTn>
                        </p:par>
                        <p:par>
                          <p:cTn id="12" fill="hold">
                            <p:stCondLst>
                              <p:cond delay="450"/>
                            </p:stCondLst>
                            <p:childTnLst>
                              <p:par>
                                <p:cTn id="13" presetID="2" presetClass="entr" presetSubtype="8"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ppt_y"/>
                                          </p:val>
                                        </p:tav>
                                        <p:tav tm="100000">
                                          <p:val>
                                            <p:strVal val="#ppt_y"/>
                                          </p:val>
                                        </p:tav>
                                      </p:tavLst>
                                    </p:anim>
                                  </p:childTnLst>
                                </p:cTn>
                              </p:par>
                              <p:par>
                                <p:cTn id="17" presetID="8" presetClass="emph" presetSubtype="0" fill="hold" grpId="1" nodeType="withEffect">
                                  <p:stCondLst>
                                    <p:cond delay="0"/>
                                  </p:stCondLst>
                                  <p:childTnLst>
                                    <p:animRot by="21600000">
                                      <p:cBhvr>
                                        <p:cTn id="18" dur="500" fill="hold"/>
                                        <p:tgtEl>
                                          <p:spTgt spid="32"/>
                                        </p:tgtEl>
                                        <p:attrNameLst>
                                          <p:attrName>r</p:attrName>
                                        </p:attrNameLst>
                                      </p:cBhvr>
                                    </p:animRot>
                                  </p:childTnLst>
                                </p:cTn>
                              </p:par>
                            </p:childTnLst>
                          </p:cTn>
                        </p:par>
                        <p:par>
                          <p:cTn id="19" fill="hold">
                            <p:stCondLst>
                              <p:cond delay="950"/>
                            </p:stCondLst>
                            <p:childTnLst>
                              <p:par>
                                <p:cTn id="20" presetID="22" presetClass="entr" presetSubtype="8"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left)">
                                      <p:cBhvr>
                                        <p:cTn id="22" dur="500"/>
                                        <p:tgtEl>
                                          <p:spTgt spid="31"/>
                                        </p:tgtEl>
                                      </p:cBhvr>
                                    </p:animEffect>
                                  </p:childTnLst>
                                </p:cTn>
                              </p:par>
                            </p:childTnLst>
                          </p:cTn>
                        </p:par>
                        <p:par>
                          <p:cTn id="23" fill="hold">
                            <p:stCondLst>
                              <p:cond delay="1450"/>
                            </p:stCondLst>
                            <p:childTnLst>
                              <p:par>
                                <p:cTn id="24" presetID="22" presetClass="entr" presetSubtype="8" fill="hold" grpId="0" nodeType="afterEffect">
                                  <p:stCondLst>
                                    <p:cond delay="0"/>
                                  </p:stCondLst>
                                  <p:iterate type="lt">
                                    <p:tmPct val="30000"/>
                                  </p:iterate>
                                  <p:childTnLst>
                                    <p:set>
                                      <p:cBhvr>
                                        <p:cTn id="25" dur="1" fill="hold">
                                          <p:stCondLst>
                                            <p:cond delay="0"/>
                                          </p:stCondLst>
                                        </p:cTn>
                                        <p:tgtEl>
                                          <p:spTgt spid="33"/>
                                        </p:tgtEl>
                                        <p:attrNameLst>
                                          <p:attrName>style.visibility</p:attrName>
                                        </p:attrNameLst>
                                      </p:cBhvr>
                                      <p:to>
                                        <p:strVal val="visible"/>
                                      </p:to>
                                    </p:set>
                                    <p:animEffect transition="in" filter="wipe(left)">
                                      <p:cBhvr>
                                        <p:cTn id="26" dur="100"/>
                                        <p:tgtEl>
                                          <p:spTgt spid="33"/>
                                        </p:tgtEl>
                                      </p:cBhvr>
                                    </p:animEffect>
                                  </p:childTnLst>
                                </p:cTn>
                              </p:par>
                              <p:par>
                                <p:cTn id="27" presetID="36" presetClass="emph" presetSubtype="0" fill="hold" grpId="1" nodeType="withEffect">
                                  <p:stCondLst>
                                    <p:cond delay="0"/>
                                  </p:stCondLst>
                                  <p:iterate type="lt">
                                    <p:tmPct val="30000"/>
                                  </p:iterate>
                                  <p:childTnLst>
                                    <p:animScale>
                                      <p:cBhvr>
                                        <p:cTn id="28" dur="50" autoRev="1" fill="hold">
                                          <p:stCondLst>
                                            <p:cond delay="0"/>
                                          </p:stCondLst>
                                        </p:cTn>
                                        <p:tgtEl>
                                          <p:spTgt spid="33"/>
                                        </p:tgtEl>
                                      </p:cBhvr>
                                      <p:to x="80000" y="100000"/>
                                    </p:animScale>
                                    <p:anim by="(#ppt_w*0.10)" calcmode="lin" valueType="num">
                                      <p:cBhvr>
                                        <p:cTn id="29" dur="50" autoRev="1" fill="hold">
                                          <p:stCondLst>
                                            <p:cond delay="0"/>
                                          </p:stCondLst>
                                        </p:cTn>
                                        <p:tgtEl>
                                          <p:spTgt spid="33"/>
                                        </p:tgtEl>
                                        <p:attrNameLst>
                                          <p:attrName>ppt_x</p:attrName>
                                        </p:attrNameLst>
                                      </p:cBhvr>
                                    </p:anim>
                                    <p:anim by="(-#ppt_w*0.10)" calcmode="lin" valueType="num">
                                      <p:cBhvr>
                                        <p:cTn id="30" dur="50" autoRev="1" fill="hold">
                                          <p:stCondLst>
                                            <p:cond delay="0"/>
                                          </p:stCondLst>
                                        </p:cTn>
                                        <p:tgtEl>
                                          <p:spTgt spid="33"/>
                                        </p:tgtEl>
                                        <p:attrNameLst>
                                          <p:attrName>ppt_y</p:attrName>
                                        </p:attrNameLst>
                                      </p:cBhvr>
                                    </p:anim>
                                    <p:animRot by="-480000">
                                      <p:cBhvr>
                                        <p:cTn id="31" dur="50" autoRev="1" fill="hold">
                                          <p:stCondLst>
                                            <p:cond delay="0"/>
                                          </p:stCondLst>
                                        </p:cTn>
                                        <p:tgtEl>
                                          <p:spTgt spid="33"/>
                                        </p:tgtEl>
                                        <p:attrNameLst>
                                          <p:attrName>r</p:attrName>
                                        </p:attrNameLst>
                                      </p:cBhvr>
                                    </p:animRot>
                                  </p:childTnLst>
                                </p:cTn>
                              </p:par>
                            </p:childTnLst>
                          </p:cTn>
                        </p:par>
                        <p:par>
                          <p:cTn id="32" fill="hold">
                            <p:stCondLst>
                              <p:cond delay="5660"/>
                            </p:stCondLst>
                            <p:childTnLst>
                              <p:par>
                                <p:cTn id="33" presetID="2" presetClass="entr" presetSubtype="2"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500" fill="hold"/>
                                        <p:tgtEl>
                                          <p:spTgt spid="34"/>
                                        </p:tgtEl>
                                        <p:attrNameLst>
                                          <p:attrName>ppt_x</p:attrName>
                                        </p:attrNameLst>
                                      </p:cBhvr>
                                      <p:tavLst>
                                        <p:tav tm="0">
                                          <p:val>
                                            <p:strVal val="1+#ppt_w/2"/>
                                          </p:val>
                                        </p:tav>
                                        <p:tav tm="100000">
                                          <p:val>
                                            <p:strVal val="#ppt_x"/>
                                          </p:val>
                                        </p:tav>
                                      </p:tavLst>
                                    </p:anim>
                                    <p:anim calcmode="lin" valueType="num">
                                      <p:cBhvr additive="base">
                                        <p:cTn id="36" dur="500" fill="hold"/>
                                        <p:tgtEl>
                                          <p:spTgt spid="34"/>
                                        </p:tgtEl>
                                        <p:attrNameLst>
                                          <p:attrName>ppt_y</p:attrName>
                                        </p:attrNameLst>
                                      </p:cBhvr>
                                      <p:tavLst>
                                        <p:tav tm="0">
                                          <p:val>
                                            <p:strVal val="#ppt_y"/>
                                          </p:val>
                                        </p:tav>
                                        <p:tav tm="100000">
                                          <p:val>
                                            <p:strVal val="#ppt_y"/>
                                          </p:val>
                                        </p:tav>
                                      </p:tavLst>
                                    </p:anim>
                                  </p:childTnLst>
                                </p:cTn>
                              </p:par>
                              <p:par>
                                <p:cTn id="37" presetID="8" presetClass="emph" presetSubtype="0" fill="hold" grpId="1" nodeType="withEffect">
                                  <p:stCondLst>
                                    <p:cond delay="0"/>
                                  </p:stCondLst>
                                  <p:childTnLst>
                                    <p:animRot by="-21600000">
                                      <p:cBhvr>
                                        <p:cTn id="38" dur="500" fill="hold"/>
                                        <p:tgtEl>
                                          <p:spTgt spid="34"/>
                                        </p:tgtEl>
                                        <p:attrNameLst>
                                          <p:attrName>r</p:attrName>
                                        </p:attrNameLst>
                                      </p:cBhvr>
                                    </p:animRot>
                                  </p:childTnLst>
                                </p:cTn>
                              </p:par>
                            </p:childTnLst>
                          </p:cTn>
                        </p:par>
                        <p:par>
                          <p:cTn id="39" fill="hold">
                            <p:stCondLst>
                              <p:cond delay="6160"/>
                            </p:stCondLst>
                            <p:childTnLst>
                              <p:par>
                                <p:cTn id="40" presetID="22" presetClass="entr" presetSubtype="2"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right)">
                                      <p:cBhvr>
                                        <p:cTn id="42" dur="500"/>
                                        <p:tgtEl>
                                          <p:spTgt spid="30"/>
                                        </p:tgtEl>
                                      </p:cBhvr>
                                    </p:animEffect>
                                  </p:childTnLst>
                                </p:cTn>
                              </p:par>
                            </p:childTnLst>
                          </p:cTn>
                        </p:par>
                        <p:par>
                          <p:cTn id="43" fill="hold">
                            <p:stCondLst>
                              <p:cond delay="6660"/>
                            </p:stCondLst>
                            <p:childTnLst>
                              <p:par>
                                <p:cTn id="44" presetID="22" presetClass="entr" presetSubtype="8" fill="hold" grpId="0" nodeType="afterEffect">
                                  <p:stCondLst>
                                    <p:cond delay="0"/>
                                  </p:stCondLst>
                                  <p:iterate type="lt">
                                    <p:tmPct val="30000"/>
                                  </p:iterate>
                                  <p:childTnLst>
                                    <p:set>
                                      <p:cBhvr>
                                        <p:cTn id="45" dur="1" fill="hold">
                                          <p:stCondLst>
                                            <p:cond delay="0"/>
                                          </p:stCondLst>
                                        </p:cTn>
                                        <p:tgtEl>
                                          <p:spTgt spid="62"/>
                                        </p:tgtEl>
                                        <p:attrNameLst>
                                          <p:attrName>style.visibility</p:attrName>
                                        </p:attrNameLst>
                                      </p:cBhvr>
                                      <p:to>
                                        <p:strVal val="visible"/>
                                      </p:to>
                                    </p:set>
                                    <p:animEffect transition="in" filter="wipe(left)">
                                      <p:cBhvr>
                                        <p:cTn id="46" dur="100"/>
                                        <p:tgtEl>
                                          <p:spTgt spid="62"/>
                                        </p:tgtEl>
                                      </p:cBhvr>
                                    </p:animEffect>
                                  </p:childTnLst>
                                </p:cTn>
                              </p:par>
                              <p:par>
                                <p:cTn id="47" presetID="36" presetClass="emph" presetSubtype="0" fill="hold" grpId="1" nodeType="withEffect">
                                  <p:stCondLst>
                                    <p:cond delay="0"/>
                                  </p:stCondLst>
                                  <p:iterate type="lt">
                                    <p:tmPct val="30000"/>
                                  </p:iterate>
                                  <p:childTnLst>
                                    <p:animScale>
                                      <p:cBhvr>
                                        <p:cTn id="48" dur="50" autoRev="1" fill="hold">
                                          <p:stCondLst>
                                            <p:cond delay="0"/>
                                          </p:stCondLst>
                                        </p:cTn>
                                        <p:tgtEl>
                                          <p:spTgt spid="62"/>
                                        </p:tgtEl>
                                      </p:cBhvr>
                                      <p:to x="80000" y="100000"/>
                                    </p:animScale>
                                    <p:anim by="(#ppt_w*0.10)" calcmode="lin" valueType="num">
                                      <p:cBhvr>
                                        <p:cTn id="49" dur="50" autoRev="1" fill="hold">
                                          <p:stCondLst>
                                            <p:cond delay="0"/>
                                          </p:stCondLst>
                                        </p:cTn>
                                        <p:tgtEl>
                                          <p:spTgt spid="62"/>
                                        </p:tgtEl>
                                        <p:attrNameLst>
                                          <p:attrName>ppt_x</p:attrName>
                                        </p:attrNameLst>
                                      </p:cBhvr>
                                    </p:anim>
                                    <p:anim by="(-#ppt_w*0.10)" calcmode="lin" valueType="num">
                                      <p:cBhvr>
                                        <p:cTn id="50" dur="50" autoRev="1" fill="hold">
                                          <p:stCondLst>
                                            <p:cond delay="0"/>
                                          </p:stCondLst>
                                        </p:cTn>
                                        <p:tgtEl>
                                          <p:spTgt spid="62"/>
                                        </p:tgtEl>
                                        <p:attrNameLst>
                                          <p:attrName>ppt_y</p:attrName>
                                        </p:attrNameLst>
                                      </p:cBhvr>
                                    </p:anim>
                                    <p:animRot by="-480000">
                                      <p:cBhvr>
                                        <p:cTn id="51" dur="50" autoRev="1" fill="hold">
                                          <p:stCondLst>
                                            <p:cond delay="0"/>
                                          </p:stCondLst>
                                        </p:cTn>
                                        <p:tgtEl>
                                          <p:spTgt spid="6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2" grpId="1" animBg="1"/>
      <p:bldP spid="33" grpId="0"/>
      <p:bldP spid="33" grpId="1"/>
      <p:bldP spid="34" grpId="0" animBg="1"/>
      <p:bldP spid="34" grpId="1" animBg="1"/>
      <p:bldP spid="62" grpId="0"/>
      <p:bldP spid="62" grpId="1"/>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饼形 112"/>
          <p:cNvSpPr/>
          <p:nvPr/>
        </p:nvSpPr>
        <p:spPr>
          <a:xfrm>
            <a:off x="1154934" y="2018941"/>
            <a:ext cx="1564856" cy="1566047"/>
          </a:xfrm>
          <a:prstGeom prst="pie">
            <a:avLst>
              <a:gd name="adj1" fmla="val 0"/>
              <a:gd name="adj2" fmla="val 1781738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black"/>
              </a:solidFill>
              <a:latin typeface="微软雅黑" pitchFamily="34" charset="-122"/>
              <a:ea typeface="微软雅黑" pitchFamily="34" charset="-122"/>
            </a:endParaRPr>
          </a:p>
        </p:txBody>
      </p:sp>
      <p:sp>
        <p:nvSpPr>
          <p:cNvPr id="114" name="饼形 113"/>
          <p:cNvSpPr/>
          <p:nvPr/>
        </p:nvSpPr>
        <p:spPr>
          <a:xfrm rot="17792835">
            <a:off x="1019868" y="1717276"/>
            <a:ext cx="2097980" cy="2025389"/>
          </a:xfrm>
          <a:prstGeom prst="pie">
            <a:avLst>
              <a:gd name="adj1" fmla="val 0"/>
              <a:gd name="adj2" fmla="val 3873493"/>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black"/>
              </a:solidFill>
              <a:latin typeface="Calibri"/>
              <a:ea typeface="宋体" panose="02010600030101010101" pitchFamily="2" charset="-122"/>
            </a:endParaRPr>
          </a:p>
        </p:txBody>
      </p:sp>
      <p:sp>
        <p:nvSpPr>
          <p:cNvPr id="115" name="饼形 114"/>
          <p:cNvSpPr/>
          <p:nvPr/>
        </p:nvSpPr>
        <p:spPr>
          <a:xfrm>
            <a:off x="3734865" y="2022512"/>
            <a:ext cx="1566047" cy="1564856"/>
          </a:xfrm>
          <a:prstGeom prst="pie">
            <a:avLst>
              <a:gd name="adj1" fmla="val 0"/>
              <a:gd name="adj2" fmla="val 1503185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black"/>
              </a:solidFill>
              <a:latin typeface="微软雅黑" pitchFamily="34" charset="-122"/>
              <a:ea typeface="微软雅黑" pitchFamily="34" charset="-122"/>
            </a:endParaRPr>
          </a:p>
        </p:txBody>
      </p:sp>
      <p:sp>
        <p:nvSpPr>
          <p:cNvPr id="116" name="饼形 115"/>
          <p:cNvSpPr/>
          <p:nvPr/>
        </p:nvSpPr>
        <p:spPr>
          <a:xfrm rot="17792835">
            <a:off x="3533754" y="1702401"/>
            <a:ext cx="2097980" cy="2026579"/>
          </a:xfrm>
          <a:prstGeom prst="pie">
            <a:avLst>
              <a:gd name="adj1" fmla="val 18826865"/>
              <a:gd name="adj2" fmla="val 3873493"/>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black"/>
              </a:solidFill>
              <a:latin typeface="Calibri"/>
              <a:ea typeface="宋体" panose="02010600030101010101" pitchFamily="2" charset="-122"/>
            </a:endParaRPr>
          </a:p>
        </p:txBody>
      </p:sp>
      <p:sp>
        <p:nvSpPr>
          <p:cNvPr id="117" name="文本框 24"/>
          <p:cNvSpPr txBox="1">
            <a:spLocks noChangeArrowheads="1"/>
          </p:cNvSpPr>
          <p:nvPr/>
        </p:nvSpPr>
        <p:spPr bwMode="auto">
          <a:xfrm>
            <a:off x="1470472" y="2819129"/>
            <a:ext cx="1135171" cy="599844"/>
          </a:xfrm>
          <a:prstGeom prst="rect">
            <a:avLst/>
          </a:prstGeom>
          <a:noFill/>
          <a:ln w="9525">
            <a:noFill/>
            <a:miter lim="800000"/>
            <a:headEnd/>
            <a:tailEnd/>
          </a:ln>
        </p:spPr>
        <p:txBody>
          <a:bodyPr wrap="square">
            <a:spAutoFit/>
          </a:bodyPr>
          <a:lstStyle/>
          <a:p>
            <a:pPr defTabSz="914232"/>
            <a:r>
              <a:rPr lang="en-US" altLang="zh-CN" sz="3298" dirty="0">
                <a:solidFill>
                  <a:prstClr val="white"/>
                </a:solidFill>
                <a:latin typeface="微软雅黑" pitchFamily="34" charset="-122"/>
                <a:ea typeface="微软雅黑" pitchFamily="34" charset="-122"/>
              </a:rPr>
              <a:t>17%</a:t>
            </a:r>
            <a:endParaRPr lang="zh-CN" altLang="en-US" sz="3298" dirty="0">
              <a:solidFill>
                <a:prstClr val="white"/>
              </a:solidFill>
              <a:latin typeface="微软雅黑" pitchFamily="34" charset="-122"/>
              <a:ea typeface="微软雅黑" pitchFamily="34" charset="-122"/>
            </a:endParaRPr>
          </a:p>
        </p:txBody>
      </p:sp>
      <p:sp>
        <p:nvSpPr>
          <p:cNvPr id="118" name="文本框 25"/>
          <p:cNvSpPr txBox="1">
            <a:spLocks noChangeArrowheads="1"/>
          </p:cNvSpPr>
          <p:nvPr/>
        </p:nvSpPr>
        <p:spPr bwMode="auto">
          <a:xfrm>
            <a:off x="4055096" y="2819129"/>
            <a:ext cx="1260215" cy="599844"/>
          </a:xfrm>
          <a:prstGeom prst="rect">
            <a:avLst/>
          </a:prstGeom>
          <a:noFill/>
          <a:ln w="9525">
            <a:noFill/>
            <a:miter lim="800000"/>
            <a:headEnd/>
            <a:tailEnd/>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232"/>
            <a:r>
              <a:rPr lang="en-US" altLang="zh-CN" sz="3298" dirty="0">
                <a:solidFill>
                  <a:prstClr val="white"/>
                </a:solidFill>
              </a:rPr>
              <a:t>32%</a:t>
            </a:r>
            <a:endParaRPr lang="zh-CN" altLang="en-US" sz="3298" dirty="0">
              <a:solidFill>
                <a:prstClr val="white"/>
              </a:solidFill>
            </a:endParaRPr>
          </a:p>
        </p:txBody>
      </p:sp>
      <p:sp>
        <p:nvSpPr>
          <p:cNvPr id="119" name="饼形 118"/>
          <p:cNvSpPr/>
          <p:nvPr/>
        </p:nvSpPr>
        <p:spPr>
          <a:xfrm>
            <a:off x="6271956" y="2052261"/>
            <a:ext cx="1566047" cy="1566047"/>
          </a:xfrm>
          <a:prstGeom prst="pie">
            <a:avLst>
              <a:gd name="adj1" fmla="val 0"/>
              <a:gd name="adj2" fmla="val 190427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black"/>
              </a:solidFill>
              <a:latin typeface="微软雅黑" pitchFamily="34" charset="-122"/>
              <a:ea typeface="微软雅黑" pitchFamily="34" charset="-122"/>
            </a:endParaRPr>
          </a:p>
        </p:txBody>
      </p:sp>
      <p:sp>
        <p:nvSpPr>
          <p:cNvPr id="120" name="饼形 119"/>
          <p:cNvSpPr/>
          <p:nvPr/>
        </p:nvSpPr>
        <p:spPr>
          <a:xfrm rot="16431819">
            <a:off x="6405832" y="2000497"/>
            <a:ext cx="1662437" cy="1539867"/>
          </a:xfrm>
          <a:prstGeom prst="pie">
            <a:avLst>
              <a:gd name="adj1" fmla="val 2758241"/>
              <a:gd name="adj2" fmla="val 5162176"/>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32">
              <a:defRPr/>
            </a:pPr>
            <a:endParaRPr lang="zh-CN" altLang="en-US" sz="1799">
              <a:solidFill>
                <a:prstClr val="black"/>
              </a:solidFill>
              <a:latin typeface="微软雅黑" pitchFamily="34" charset="-122"/>
              <a:ea typeface="微软雅黑" pitchFamily="34" charset="-122"/>
            </a:endParaRPr>
          </a:p>
        </p:txBody>
      </p:sp>
      <p:sp>
        <p:nvSpPr>
          <p:cNvPr id="121" name="文本框 30"/>
          <p:cNvSpPr txBox="1">
            <a:spLocks noChangeArrowheads="1"/>
          </p:cNvSpPr>
          <p:nvPr/>
        </p:nvSpPr>
        <p:spPr bwMode="auto">
          <a:xfrm>
            <a:off x="6592882" y="2819129"/>
            <a:ext cx="1157433" cy="599844"/>
          </a:xfrm>
          <a:prstGeom prst="rect">
            <a:avLst/>
          </a:prstGeom>
          <a:noFill/>
          <a:ln w="9525">
            <a:noFill/>
            <a:miter lim="800000"/>
            <a:headEnd/>
            <a:tailEnd/>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232"/>
            <a:r>
              <a:rPr lang="en-US" altLang="zh-CN" sz="3298" dirty="0">
                <a:solidFill>
                  <a:prstClr val="white"/>
                </a:solidFill>
              </a:rPr>
              <a:t>13%</a:t>
            </a:r>
            <a:endParaRPr lang="zh-CN" altLang="en-US" sz="3298" dirty="0">
              <a:solidFill>
                <a:prstClr val="white"/>
              </a:solidFill>
            </a:endParaRPr>
          </a:p>
        </p:txBody>
      </p:sp>
      <p:sp>
        <p:nvSpPr>
          <p:cNvPr id="125" name="文本框 34"/>
          <p:cNvSpPr txBox="1">
            <a:spLocks noChangeArrowheads="1"/>
          </p:cNvSpPr>
          <p:nvPr/>
        </p:nvSpPr>
        <p:spPr bwMode="auto">
          <a:xfrm>
            <a:off x="1091058" y="3814547"/>
            <a:ext cx="1775612" cy="507575"/>
          </a:xfrm>
          <a:prstGeom prst="rect">
            <a:avLst/>
          </a:prstGeom>
          <a:noFill/>
          <a:ln w="9525">
            <a:noFill/>
            <a:miter lim="800000"/>
            <a:headEnd/>
            <a:tailEnd/>
          </a:ln>
        </p:spPr>
        <p:txBody>
          <a:bodyPr wrap="square">
            <a:spAutoFit/>
          </a:bodyPr>
          <a:lstStyle/>
          <a:p>
            <a:pPr defTabSz="914232"/>
            <a:r>
              <a:rPr lang="zh-CN" altLang="en-US" sz="1349" dirty="0">
                <a:solidFill>
                  <a:prstClr val="black">
                    <a:lumMod val="85000"/>
                    <a:lumOff val="15000"/>
                  </a:prstClr>
                </a:solidFill>
                <a:latin typeface="微软雅黑" pitchFamily="34" charset="-122"/>
                <a:ea typeface="微软雅黑" pitchFamily="34" charset="-122"/>
                <a:cs typeface="造字工房悦黑体验版常规体"/>
              </a:rPr>
              <a:t>请输入您想要的文字</a:t>
            </a:r>
            <a:endParaRPr lang="en-US" altLang="zh-CN" sz="1349" dirty="0">
              <a:solidFill>
                <a:prstClr val="black">
                  <a:lumMod val="85000"/>
                  <a:lumOff val="15000"/>
                </a:prstClr>
              </a:solidFill>
              <a:latin typeface="微软雅黑" pitchFamily="34" charset="-122"/>
              <a:ea typeface="微软雅黑" pitchFamily="34" charset="-122"/>
              <a:cs typeface="造字工房悦黑体验版常规体"/>
            </a:endParaRPr>
          </a:p>
          <a:p>
            <a:pPr defTabSz="914232"/>
            <a:r>
              <a:rPr lang="zh-CN" altLang="en-US" sz="1349" dirty="0">
                <a:solidFill>
                  <a:prstClr val="black">
                    <a:lumMod val="85000"/>
                    <a:lumOff val="15000"/>
                  </a:prstClr>
                </a:solidFill>
                <a:latin typeface="微软雅黑" pitchFamily="34" charset="-122"/>
                <a:ea typeface="微软雅黑" pitchFamily="34" charset="-122"/>
                <a:cs typeface="造字工房悦黑体验版常规体"/>
              </a:rPr>
              <a:t>请输入您想要的文字</a:t>
            </a:r>
          </a:p>
        </p:txBody>
      </p:sp>
      <p:sp>
        <p:nvSpPr>
          <p:cNvPr id="126" name="文本框 36"/>
          <p:cNvSpPr txBox="1">
            <a:spLocks noChangeArrowheads="1"/>
          </p:cNvSpPr>
          <p:nvPr/>
        </p:nvSpPr>
        <p:spPr bwMode="auto">
          <a:xfrm>
            <a:off x="3693600" y="3812167"/>
            <a:ext cx="1763631" cy="507575"/>
          </a:xfrm>
          <a:prstGeom prst="rect">
            <a:avLst/>
          </a:prstGeom>
          <a:noFill/>
          <a:ln w="9525">
            <a:noFill/>
            <a:miter lim="800000"/>
            <a:headEnd/>
            <a:tailEnd/>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造字工房悦黑体验版常规体"/>
              </a:defRPr>
            </a:lvl1pPr>
          </a:lstStyle>
          <a:p>
            <a:pPr defTabSz="914232"/>
            <a:r>
              <a:rPr lang="zh-CN" altLang="en-US" sz="1349" dirty="0">
                <a:solidFill>
                  <a:prstClr val="black">
                    <a:lumMod val="85000"/>
                    <a:lumOff val="15000"/>
                  </a:prstClr>
                </a:solidFill>
              </a:rPr>
              <a:t>请输入您想要的文字</a:t>
            </a:r>
            <a:endParaRPr lang="en-US" altLang="zh-CN" sz="1349" dirty="0">
              <a:solidFill>
                <a:prstClr val="black">
                  <a:lumMod val="85000"/>
                  <a:lumOff val="15000"/>
                </a:prstClr>
              </a:solidFill>
            </a:endParaRPr>
          </a:p>
          <a:p>
            <a:pPr defTabSz="914232"/>
            <a:r>
              <a:rPr lang="zh-CN" altLang="en-US" sz="1349" dirty="0">
                <a:solidFill>
                  <a:prstClr val="black">
                    <a:lumMod val="85000"/>
                    <a:lumOff val="15000"/>
                  </a:prstClr>
                </a:solidFill>
              </a:rPr>
              <a:t>请输入您想要的文字</a:t>
            </a:r>
          </a:p>
        </p:txBody>
      </p:sp>
      <p:sp>
        <p:nvSpPr>
          <p:cNvPr id="127" name="文本框 38"/>
          <p:cNvSpPr txBox="1">
            <a:spLocks noChangeArrowheads="1"/>
          </p:cNvSpPr>
          <p:nvPr/>
        </p:nvSpPr>
        <p:spPr bwMode="auto">
          <a:xfrm>
            <a:off x="6338981" y="3807407"/>
            <a:ext cx="1741581" cy="507575"/>
          </a:xfrm>
          <a:prstGeom prst="rect">
            <a:avLst/>
          </a:prstGeom>
          <a:noFill/>
          <a:ln w="9525">
            <a:noFill/>
            <a:miter lim="800000"/>
            <a:headEnd/>
            <a:tailEnd/>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造字工房悦黑体验版常规体"/>
              </a:defRPr>
            </a:lvl1pPr>
          </a:lstStyle>
          <a:p>
            <a:pPr defTabSz="914232"/>
            <a:r>
              <a:rPr lang="zh-CN" altLang="en-US" sz="1349" dirty="0">
                <a:solidFill>
                  <a:prstClr val="black">
                    <a:lumMod val="85000"/>
                    <a:lumOff val="15000"/>
                  </a:prstClr>
                </a:solidFill>
              </a:rPr>
              <a:t>请输入您想要的文字</a:t>
            </a:r>
            <a:endParaRPr lang="en-US" altLang="zh-CN" sz="1349" dirty="0">
              <a:solidFill>
                <a:prstClr val="black">
                  <a:lumMod val="85000"/>
                  <a:lumOff val="15000"/>
                </a:prstClr>
              </a:solidFill>
            </a:endParaRPr>
          </a:p>
          <a:p>
            <a:pPr defTabSz="914232"/>
            <a:r>
              <a:rPr lang="zh-CN" altLang="en-US" sz="1349" dirty="0">
                <a:solidFill>
                  <a:prstClr val="black">
                    <a:lumMod val="85000"/>
                    <a:lumOff val="15000"/>
                  </a:prstClr>
                </a:solidFill>
              </a:rPr>
              <a:t>请输入您想要的文字</a:t>
            </a:r>
          </a:p>
        </p:txBody>
      </p:sp>
      <p:sp>
        <p:nvSpPr>
          <p:cNvPr id="15" name="矩形 14"/>
          <p:cNvSpPr/>
          <p:nvPr/>
        </p:nvSpPr>
        <p:spPr>
          <a:xfrm>
            <a:off x="3114597" y="1045924"/>
            <a:ext cx="2880301" cy="3475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r>
              <a:rPr lang="zh-CN" altLang="en-US" sz="1799" dirty="0">
                <a:solidFill>
                  <a:prstClr val="white"/>
                </a:solidFill>
                <a:latin typeface="微软雅黑" pitchFamily="34" charset="-122"/>
                <a:ea typeface="微软雅黑" pitchFamily="34" charset="-122"/>
              </a:rPr>
              <a:t>点击添加小标题</a:t>
            </a:r>
          </a:p>
        </p:txBody>
      </p:sp>
      <p:sp>
        <p:nvSpPr>
          <p:cNvPr id="16" name="文本框 2"/>
          <p:cNvSpPr txBox="1"/>
          <p:nvPr/>
        </p:nvSpPr>
        <p:spPr>
          <a:xfrm>
            <a:off x="1269435"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788083851"/>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450"/>
                            </p:stCondLst>
                            <p:childTnLst>
                              <p:par>
                                <p:cTn id="13" presetID="16" presetClass="entr" presetSubtype="37"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arn(outVertical)">
                                      <p:cBhvr>
                                        <p:cTn id="15" dur="500"/>
                                        <p:tgtEl>
                                          <p:spTgt spid="15"/>
                                        </p:tgtEl>
                                      </p:cBhvr>
                                    </p:animEffect>
                                  </p:childTnLst>
                                </p:cTn>
                              </p:par>
                            </p:childTnLst>
                          </p:cTn>
                        </p:par>
                        <p:par>
                          <p:cTn id="16" fill="hold">
                            <p:stCondLst>
                              <p:cond delay="950"/>
                            </p:stCondLst>
                            <p:childTnLst>
                              <p:par>
                                <p:cTn id="17" presetID="49" presetClass="entr" presetSubtype="0" decel="100000" fill="hold" grpId="0" nodeType="after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p:cTn id="19" dur="500" fill="hold"/>
                                        <p:tgtEl>
                                          <p:spTgt spid="113"/>
                                        </p:tgtEl>
                                        <p:attrNameLst>
                                          <p:attrName>ppt_w</p:attrName>
                                        </p:attrNameLst>
                                      </p:cBhvr>
                                      <p:tavLst>
                                        <p:tav tm="0">
                                          <p:val>
                                            <p:fltVal val="0"/>
                                          </p:val>
                                        </p:tav>
                                        <p:tav tm="100000">
                                          <p:val>
                                            <p:strVal val="#ppt_w"/>
                                          </p:val>
                                        </p:tav>
                                      </p:tavLst>
                                    </p:anim>
                                    <p:anim calcmode="lin" valueType="num">
                                      <p:cBhvr>
                                        <p:cTn id="20" dur="500" fill="hold"/>
                                        <p:tgtEl>
                                          <p:spTgt spid="113"/>
                                        </p:tgtEl>
                                        <p:attrNameLst>
                                          <p:attrName>ppt_h</p:attrName>
                                        </p:attrNameLst>
                                      </p:cBhvr>
                                      <p:tavLst>
                                        <p:tav tm="0">
                                          <p:val>
                                            <p:fltVal val="0"/>
                                          </p:val>
                                        </p:tav>
                                        <p:tav tm="100000">
                                          <p:val>
                                            <p:strVal val="#ppt_h"/>
                                          </p:val>
                                        </p:tav>
                                      </p:tavLst>
                                    </p:anim>
                                    <p:anim calcmode="lin" valueType="num">
                                      <p:cBhvr>
                                        <p:cTn id="21" dur="500" fill="hold"/>
                                        <p:tgtEl>
                                          <p:spTgt spid="113"/>
                                        </p:tgtEl>
                                        <p:attrNameLst>
                                          <p:attrName>style.rotation</p:attrName>
                                        </p:attrNameLst>
                                      </p:cBhvr>
                                      <p:tavLst>
                                        <p:tav tm="0">
                                          <p:val>
                                            <p:fltVal val="360"/>
                                          </p:val>
                                        </p:tav>
                                        <p:tav tm="100000">
                                          <p:val>
                                            <p:fltVal val="0"/>
                                          </p:val>
                                        </p:tav>
                                      </p:tavLst>
                                    </p:anim>
                                    <p:animEffect transition="in" filter="fade">
                                      <p:cBhvr>
                                        <p:cTn id="22" dur="500"/>
                                        <p:tgtEl>
                                          <p:spTgt spid="113"/>
                                        </p:tgtEl>
                                      </p:cBhvr>
                                    </p:animEffect>
                                  </p:childTnLst>
                                </p:cTn>
                              </p:par>
                            </p:childTnLst>
                          </p:cTn>
                        </p:par>
                        <p:par>
                          <p:cTn id="23" fill="hold">
                            <p:stCondLst>
                              <p:cond delay="1450"/>
                            </p:stCondLst>
                            <p:childTnLst>
                              <p:par>
                                <p:cTn id="24" presetID="2" presetClass="entr" presetSubtype="3" fill="hold" grpId="0" nodeType="afterEffect">
                                  <p:stCondLst>
                                    <p:cond delay="0"/>
                                  </p:stCondLst>
                                  <p:childTnLst>
                                    <p:set>
                                      <p:cBhvr>
                                        <p:cTn id="25" dur="1" fill="hold">
                                          <p:stCondLst>
                                            <p:cond delay="0"/>
                                          </p:stCondLst>
                                        </p:cTn>
                                        <p:tgtEl>
                                          <p:spTgt spid="114"/>
                                        </p:tgtEl>
                                        <p:attrNameLst>
                                          <p:attrName>style.visibility</p:attrName>
                                        </p:attrNameLst>
                                      </p:cBhvr>
                                      <p:to>
                                        <p:strVal val="visible"/>
                                      </p:to>
                                    </p:set>
                                    <p:anim calcmode="lin" valueType="num">
                                      <p:cBhvr additive="base">
                                        <p:cTn id="26" dur="500" fill="hold"/>
                                        <p:tgtEl>
                                          <p:spTgt spid="114"/>
                                        </p:tgtEl>
                                        <p:attrNameLst>
                                          <p:attrName>ppt_x</p:attrName>
                                        </p:attrNameLst>
                                      </p:cBhvr>
                                      <p:tavLst>
                                        <p:tav tm="0">
                                          <p:val>
                                            <p:strVal val="1+#ppt_w/2"/>
                                          </p:val>
                                        </p:tav>
                                        <p:tav tm="100000">
                                          <p:val>
                                            <p:strVal val="#ppt_x"/>
                                          </p:val>
                                        </p:tav>
                                      </p:tavLst>
                                    </p:anim>
                                    <p:anim calcmode="lin" valueType="num">
                                      <p:cBhvr additive="base">
                                        <p:cTn id="27" dur="500" fill="hold"/>
                                        <p:tgtEl>
                                          <p:spTgt spid="114"/>
                                        </p:tgtEl>
                                        <p:attrNameLst>
                                          <p:attrName>ppt_y</p:attrName>
                                        </p:attrNameLst>
                                      </p:cBhvr>
                                      <p:tavLst>
                                        <p:tav tm="0">
                                          <p:val>
                                            <p:strVal val="0-#ppt_h/2"/>
                                          </p:val>
                                        </p:tav>
                                        <p:tav tm="100000">
                                          <p:val>
                                            <p:strVal val="#ppt_y"/>
                                          </p:val>
                                        </p:tav>
                                      </p:tavLst>
                                    </p:anim>
                                  </p:childTnLst>
                                </p:cTn>
                              </p:par>
                            </p:childTnLst>
                          </p:cTn>
                        </p:par>
                        <p:par>
                          <p:cTn id="28" fill="hold">
                            <p:stCondLst>
                              <p:cond delay="1950"/>
                            </p:stCondLst>
                            <p:childTnLst>
                              <p:par>
                                <p:cTn id="29" presetID="16" presetClass="entr" presetSubtype="21" fill="hold" grpId="0" nodeType="afterEffect">
                                  <p:stCondLst>
                                    <p:cond delay="0"/>
                                  </p:stCondLst>
                                  <p:childTnLst>
                                    <p:set>
                                      <p:cBhvr>
                                        <p:cTn id="30" dur="1" fill="hold">
                                          <p:stCondLst>
                                            <p:cond delay="0"/>
                                          </p:stCondLst>
                                        </p:cTn>
                                        <p:tgtEl>
                                          <p:spTgt spid="117"/>
                                        </p:tgtEl>
                                        <p:attrNameLst>
                                          <p:attrName>style.visibility</p:attrName>
                                        </p:attrNameLst>
                                      </p:cBhvr>
                                      <p:to>
                                        <p:strVal val="visible"/>
                                      </p:to>
                                    </p:set>
                                    <p:animEffect transition="in" filter="barn(inVertical)">
                                      <p:cBhvr>
                                        <p:cTn id="31" dur="500"/>
                                        <p:tgtEl>
                                          <p:spTgt spid="117"/>
                                        </p:tgtEl>
                                      </p:cBhvr>
                                    </p:animEffect>
                                  </p:childTnLst>
                                </p:cTn>
                              </p:par>
                            </p:childTnLst>
                          </p:cTn>
                        </p:par>
                        <p:par>
                          <p:cTn id="32" fill="hold">
                            <p:stCondLst>
                              <p:cond delay="2450"/>
                            </p:stCondLst>
                            <p:childTnLst>
                              <p:par>
                                <p:cTn id="33" presetID="22" presetClass="entr" presetSubtype="4" fill="hold" grpId="0" nodeType="afterEffect">
                                  <p:stCondLst>
                                    <p:cond delay="0"/>
                                  </p:stCondLst>
                                  <p:childTnLst>
                                    <p:set>
                                      <p:cBhvr>
                                        <p:cTn id="34" dur="1" fill="hold">
                                          <p:stCondLst>
                                            <p:cond delay="0"/>
                                          </p:stCondLst>
                                        </p:cTn>
                                        <p:tgtEl>
                                          <p:spTgt spid="125"/>
                                        </p:tgtEl>
                                        <p:attrNameLst>
                                          <p:attrName>style.visibility</p:attrName>
                                        </p:attrNameLst>
                                      </p:cBhvr>
                                      <p:to>
                                        <p:strVal val="visible"/>
                                      </p:to>
                                    </p:set>
                                    <p:animEffect transition="in" filter="wipe(down)">
                                      <p:cBhvr>
                                        <p:cTn id="35" dur="500"/>
                                        <p:tgtEl>
                                          <p:spTgt spid="125"/>
                                        </p:tgtEl>
                                      </p:cBhvr>
                                    </p:animEffect>
                                  </p:childTnLst>
                                </p:cTn>
                              </p:par>
                            </p:childTnLst>
                          </p:cTn>
                        </p:par>
                        <p:par>
                          <p:cTn id="36" fill="hold">
                            <p:stCondLst>
                              <p:cond delay="2950"/>
                            </p:stCondLst>
                            <p:childTnLst>
                              <p:par>
                                <p:cTn id="37" presetID="49" presetClass="entr" presetSubtype="0" decel="100000" fill="hold" grpId="0" nodeType="afterEffect">
                                  <p:stCondLst>
                                    <p:cond delay="0"/>
                                  </p:stCondLst>
                                  <p:childTnLst>
                                    <p:set>
                                      <p:cBhvr>
                                        <p:cTn id="38" dur="1" fill="hold">
                                          <p:stCondLst>
                                            <p:cond delay="0"/>
                                          </p:stCondLst>
                                        </p:cTn>
                                        <p:tgtEl>
                                          <p:spTgt spid="115"/>
                                        </p:tgtEl>
                                        <p:attrNameLst>
                                          <p:attrName>style.visibility</p:attrName>
                                        </p:attrNameLst>
                                      </p:cBhvr>
                                      <p:to>
                                        <p:strVal val="visible"/>
                                      </p:to>
                                    </p:set>
                                    <p:anim calcmode="lin" valueType="num">
                                      <p:cBhvr>
                                        <p:cTn id="39" dur="500" fill="hold"/>
                                        <p:tgtEl>
                                          <p:spTgt spid="115"/>
                                        </p:tgtEl>
                                        <p:attrNameLst>
                                          <p:attrName>ppt_w</p:attrName>
                                        </p:attrNameLst>
                                      </p:cBhvr>
                                      <p:tavLst>
                                        <p:tav tm="0">
                                          <p:val>
                                            <p:fltVal val="0"/>
                                          </p:val>
                                        </p:tav>
                                        <p:tav tm="100000">
                                          <p:val>
                                            <p:strVal val="#ppt_w"/>
                                          </p:val>
                                        </p:tav>
                                      </p:tavLst>
                                    </p:anim>
                                    <p:anim calcmode="lin" valueType="num">
                                      <p:cBhvr>
                                        <p:cTn id="40" dur="500" fill="hold"/>
                                        <p:tgtEl>
                                          <p:spTgt spid="115"/>
                                        </p:tgtEl>
                                        <p:attrNameLst>
                                          <p:attrName>ppt_h</p:attrName>
                                        </p:attrNameLst>
                                      </p:cBhvr>
                                      <p:tavLst>
                                        <p:tav tm="0">
                                          <p:val>
                                            <p:fltVal val="0"/>
                                          </p:val>
                                        </p:tav>
                                        <p:tav tm="100000">
                                          <p:val>
                                            <p:strVal val="#ppt_h"/>
                                          </p:val>
                                        </p:tav>
                                      </p:tavLst>
                                    </p:anim>
                                    <p:anim calcmode="lin" valueType="num">
                                      <p:cBhvr>
                                        <p:cTn id="41" dur="500" fill="hold"/>
                                        <p:tgtEl>
                                          <p:spTgt spid="115"/>
                                        </p:tgtEl>
                                        <p:attrNameLst>
                                          <p:attrName>style.rotation</p:attrName>
                                        </p:attrNameLst>
                                      </p:cBhvr>
                                      <p:tavLst>
                                        <p:tav tm="0">
                                          <p:val>
                                            <p:fltVal val="360"/>
                                          </p:val>
                                        </p:tav>
                                        <p:tav tm="100000">
                                          <p:val>
                                            <p:fltVal val="0"/>
                                          </p:val>
                                        </p:tav>
                                      </p:tavLst>
                                    </p:anim>
                                    <p:animEffect transition="in" filter="fade">
                                      <p:cBhvr>
                                        <p:cTn id="42" dur="500"/>
                                        <p:tgtEl>
                                          <p:spTgt spid="115"/>
                                        </p:tgtEl>
                                      </p:cBhvr>
                                    </p:animEffect>
                                  </p:childTnLst>
                                </p:cTn>
                              </p:par>
                            </p:childTnLst>
                          </p:cTn>
                        </p:par>
                        <p:par>
                          <p:cTn id="43" fill="hold">
                            <p:stCondLst>
                              <p:cond delay="3450"/>
                            </p:stCondLst>
                            <p:childTnLst>
                              <p:par>
                                <p:cTn id="44" presetID="2" presetClass="entr" presetSubtype="3" fill="hold" grpId="0" nodeType="afterEffect">
                                  <p:stCondLst>
                                    <p:cond delay="0"/>
                                  </p:stCondLst>
                                  <p:childTnLst>
                                    <p:set>
                                      <p:cBhvr>
                                        <p:cTn id="45" dur="1" fill="hold">
                                          <p:stCondLst>
                                            <p:cond delay="0"/>
                                          </p:stCondLst>
                                        </p:cTn>
                                        <p:tgtEl>
                                          <p:spTgt spid="116"/>
                                        </p:tgtEl>
                                        <p:attrNameLst>
                                          <p:attrName>style.visibility</p:attrName>
                                        </p:attrNameLst>
                                      </p:cBhvr>
                                      <p:to>
                                        <p:strVal val="visible"/>
                                      </p:to>
                                    </p:set>
                                    <p:anim calcmode="lin" valueType="num">
                                      <p:cBhvr additive="base">
                                        <p:cTn id="46" dur="500" fill="hold"/>
                                        <p:tgtEl>
                                          <p:spTgt spid="116"/>
                                        </p:tgtEl>
                                        <p:attrNameLst>
                                          <p:attrName>ppt_x</p:attrName>
                                        </p:attrNameLst>
                                      </p:cBhvr>
                                      <p:tavLst>
                                        <p:tav tm="0">
                                          <p:val>
                                            <p:strVal val="1+#ppt_w/2"/>
                                          </p:val>
                                        </p:tav>
                                        <p:tav tm="100000">
                                          <p:val>
                                            <p:strVal val="#ppt_x"/>
                                          </p:val>
                                        </p:tav>
                                      </p:tavLst>
                                    </p:anim>
                                    <p:anim calcmode="lin" valueType="num">
                                      <p:cBhvr additive="base">
                                        <p:cTn id="47" dur="500" fill="hold"/>
                                        <p:tgtEl>
                                          <p:spTgt spid="116"/>
                                        </p:tgtEl>
                                        <p:attrNameLst>
                                          <p:attrName>ppt_y</p:attrName>
                                        </p:attrNameLst>
                                      </p:cBhvr>
                                      <p:tavLst>
                                        <p:tav tm="0">
                                          <p:val>
                                            <p:strVal val="0-#ppt_h/2"/>
                                          </p:val>
                                        </p:tav>
                                        <p:tav tm="100000">
                                          <p:val>
                                            <p:strVal val="#ppt_y"/>
                                          </p:val>
                                        </p:tav>
                                      </p:tavLst>
                                    </p:anim>
                                  </p:childTnLst>
                                </p:cTn>
                              </p:par>
                            </p:childTnLst>
                          </p:cTn>
                        </p:par>
                        <p:par>
                          <p:cTn id="48" fill="hold">
                            <p:stCondLst>
                              <p:cond delay="3950"/>
                            </p:stCondLst>
                            <p:childTnLst>
                              <p:par>
                                <p:cTn id="49" presetID="16" presetClass="entr" presetSubtype="21" fill="hold" grpId="0" nodeType="afterEffect">
                                  <p:stCondLst>
                                    <p:cond delay="0"/>
                                  </p:stCondLst>
                                  <p:childTnLst>
                                    <p:set>
                                      <p:cBhvr>
                                        <p:cTn id="50" dur="1" fill="hold">
                                          <p:stCondLst>
                                            <p:cond delay="0"/>
                                          </p:stCondLst>
                                        </p:cTn>
                                        <p:tgtEl>
                                          <p:spTgt spid="118"/>
                                        </p:tgtEl>
                                        <p:attrNameLst>
                                          <p:attrName>style.visibility</p:attrName>
                                        </p:attrNameLst>
                                      </p:cBhvr>
                                      <p:to>
                                        <p:strVal val="visible"/>
                                      </p:to>
                                    </p:set>
                                    <p:animEffect transition="in" filter="barn(inVertical)">
                                      <p:cBhvr>
                                        <p:cTn id="51" dur="500"/>
                                        <p:tgtEl>
                                          <p:spTgt spid="118"/>
                                        </p:tgtEl>
                                      </p:cBhvr>
                                    </p:animEffect>
                                  </p:childTnLst>
                                </p:cTn>
                              </p:par>
                            </p:childTnLst>
                          </p:cTn>
                        </p:par>
                        <p:par>
                          <p:cTn id="52" fill="hold">
                            <p:stCondLst>
                              <p:cond delay="4450"/>
                            </p:stCondLst>
                            <p:childTnLst>
                              <p:par>
                                <p:cTn id="53" presetID="22" presetClass="entr" presetSubtype="4" fill="hold" grpId="0" nodeType="afterEffect">
                                  <p:stCondLst>
                                    <p:cond delay="0"/>
                                  </p:stCondLst>
                                  <p:childTnLst>
                                    <p:set>
                                      <p:cBhvr>
                                        <p:cTn id="54" dur="1" fill="hold">
                                          <p:stCondLst>
                                            <p:cond delay="0"/>
                                          </p:stCondLst>
                                        </p:cTn>
                                        <p:tgtEl>
                                          <p:spTgt spid="126"/>
                                        </p:tgtEl>
                                        <p:attrNameLst>
                                          <p:attrName>style.visibility</p:attrName>
                                        </p:attrNameLst>
                                      </p:cBhvr>
                                      <p:to>
                                        <p:strVal val="visible"/>
                                      </p:to>
                                    </p:set>
                                    <p:animEffect transition="in" filter="wipe(down)">
                                      <p:cBhvr>
                                        <p:cTn id="55" dur="500"/>
                                        <p:tgtEl>
                                          <p:spTgt spid="126"/>
                                        </p:tgtEl>
                                      </p:cBhvr>
                                    </p:animEffect>
                                  </p:childTnLst>
                                </p:cTn>
                              </p:par>
                            </p:childTnLst>
                          </p:cTn>
                        </p:par>
                        <p:par>
                          <p:cTn id="56" fill="hold">
                            <p:stCondLst>
                              <p:cond delay="4950"/>
                            </p:stCondLst>
                            <p:childTnLst>
                              <p:par>
                                <p:cTn id="57" presetID="49" presetClass="entr" presetSubtype="0" decel="100000" fill="hold" grpId="0" nodeType="afterEffect">
                                  <p:stCondLst>
                                    <p:cond delay="0"/>
                                  </p:stCondLst>
                                  <p:childTnLst>
                                    <p:set>
                                      <p:cBhvr>
                                        <p:cTn id="58" dur="1" fill="hold">
                                          <p:stCondLst>
                                            <p:cond delay="0"/>
                                          </p:stCondLst>
                                        </p:cTn>
                                        <p:tgtEl>
                                          <p:spTgt spid="119"/>
                                        </p:tgtEl>
                                        <p:attrNameLst>
                                          <p:attrName>style.visibility</p:attrName>
                                        </p:attrNameLst>
                                      </p:cBhvr>
                                      <p:to>
                                        <p:strVal val="visible"/>
                                      </p:to>
                                    </p:set>
                                    <p:anim calcmode="lin" valueType="num">
                                      <p:cBhvr>
                                        <p:cTn id="59" dur="500" fill="hold"/>
                                        <p:tgtEl>
                                          <p:spTgt spid="119"/>
                                        </p:tgtEl>
                                        <p:attrNameLst>
                                          <p:attrName>ppt_w</p:attrName>
                                        </p:attrNameLst>
                                      </p:cBhvr>
                                      <p:tavLst>
                                        <p:tav tm="0">
                                          <p:val>
                                            <p:fltVal val="0"/>
                                          </p:val>
                                        </p:tav>
                                        <p:tav tm="100000">
                                          <p:val>
                                            <p:strVal val="#ppt_w"/>
                                          </p:val>
                                        </p:tav>
                                      </p:tavLst>
                                    </p:anim>
                                    <p:anim calcmode="lin" valueType="num">
                                      <p:cBhvr>
                                        <p:cTn id="60" dur="500" fill="hold"/>
                                        <p:tgtEl>
                                          <p:spTgt spid="119"/>
                                        </p:tgtEl>
                                        <p:attrNameLst>
                                          <p:attrName>ppt_h</p:attrName>
                                        </p:attrNameLst>
                                      </p:cBhvr>
                                      <p:tavLst>
                                        <p:tav tm="0">
                                          <p:val>
                                            <p:fltVal val="0"/>
                                          </p:val>
                                        </p:tav>
                                        <p:tav tm="100000">
                                          <p:val>
                                            <p:strVal val="#ppt_h"/>
                                          </p:val>
                                        </p:tav>
                                      </p:tavLst>
                                    </p:anim>
                                    <p:anim calcmode="lin" valueType="num">
                                      <p:cBhvr>
                                        <p:cTn id="61" dur="500" fill="hold"/>
                                        <p:tgtEl>
                                          <p:spTgt spid="119"/>
                                        </p:tgtEl>
                                        <p:attrNameLst>
                                          <p:attrName>style.rotation</p:attrName>
                                        </p:attrNameLst>
                                      </p:cBhvr>
                                      <p:tavLst>
                                        <p:tav tm="0">
                                          <p:val>
                                            <p:fltVal val="360"/>
                                          </p:val>
                                        </p:tav>
                                        <p:tav tm="100000">
                                          <p:val>
                                            <p:fltVal val="0"/>
                                          </p:val>
                                        </p:tav>
                                      </p:tavLst>
                                    </p:anim>
                                    <p:animEffect transition="in" filter="fade">
                                      <p:cBhvr>
                                        <p:cTn id="62" dur="500"/>
                                        <p:tgtEl>
                                          <p:spTgt spid="119"/>
                                        </p:tgtEl>
                                      </p:cBhvr>
                                    </p:animEffect>
                                  </p:childTnLst>
                                </p:cTn>
                              </p:par>
                            </p:childTnLst>
                          </p:cTn>
                        </p:par>
                        <p:par>
                          <p:cTn id="63" fill="hold">
                            <p:stCondLst>
                              <p:cond delay="5450"/>
                            </p:stCondLst>
                            <p:childTnLst>
                              <p:par>
                                <p:cTn id="64" presetID="2" presetClass="entr" presetSubtype="2" fill="hold" grpId="0" nodeType="afterEffect">
                                  <p:stCondLst>
                                    <p:cond delay="0"/>
                                  </p:stCondLst>
                                  <p:childTnLst>
                                    <p:set>
                                      <p:cBhvr>
                                        <p:cTn id="65" dur="1" fill="hold">
                                          <p:stCondLst>
                                            <p:cond delay="0"/>
                                          </p:stCondLst>
                                        </p:cTn>
                                        <p:tgtEl>
                                          <p:spTgt spid="120"/>
                                        </p:tgtEl>
                                        <p:attrNameLst>
                                          <p:attrName>style.visibility</p:attrName>
                                        </p:attrNameLst>
                                      </p:cBhvr>
                                      <p:to>
                                        <p:strVal val="visible"/>
                                      </p:to>
                                    </p:set>
                                    <p:anim calcmode="lin" valueType="num">
                                      <p:cBhvr additive="base">
                                        <p:cTn id="66" dur="500" fill="hold"/>
                                        <p:tgtEl>
                                          <p:spTgt spid="120"/>
                                        </p:tgtEl>
                                        <p:attrNameLst>
                                          <p:attrName>ppt_x</p:attrName>
                                        </p:attrNameLst>
                                      </p:cBhvr>
                                      <p:tavLst>
                                        <p:tav tm="0">
                                          <p:val>
                                            <p:strVal val="1+#ppt_w/2"/>
                                          </p:val>
                                        </p:tav>
                                        <p:tav tm="100000">
                                          <p:val>
                                            <p:strVal val="#ppt_x"/>
                                          </p:val>
                                        </p:tav>
                                      </p:tavLst>
                                    </p:anim>
                                    <p:anim calcmode="lin" valueType="num">
                                      <p:cBhvr additive="base">
                                        <p:cTn id="67" dur="500" fill="hold"/>
                                        <p:tgtEl>
                                          <p:spTgt spid="120"/>
                                        </p:tgtEl>
                                        <p:attrNameLst>
                                          <p:attrName>ppt_y</p:attrName>
                                        </p:attrNameLst>
                                      </p:cBhvr>
                                      <p:tavLst>
                                        <p:tav tm="0">
                                          <p:val>
                                            <p:strVal val="#ppt_y"/>
                                          </p:val>
                                        </p:tav>
                                        <p:tav tm="100000">
                                          <p:val>
                                            <p:strVal val="#ppt_y"/>
                                          </p:val>
                                        </p:tav>
                                      </p:tavLst>
                                    </p:anim>
                                  </p:childTnLst>
                                </p:cTn>
                              </p:par>
                            </p:childTnLst>
                          </p:cTn>
                        </p:par>
                        <p:par>
                          <p:cTn id="68" fill="hold">
                            <p:stCondLst>
                              <p:cond delay="5950"/>
                            </p:stCondLst>
                            <p:childTnLst>
                              <p:par>
                                <p:cTn id="69" presetID="16" presetClass="entr" presetSubtype="21" fill="hold" grpId="0" nodeType="afterEffect">
                                  <p:stCondLst>
                                    <p:cond delay="0"/>
                                  </p:stCondLst>
                                  <p:childTnLst>
                                    <p:set>
                                      <p:cBhvr>
                                        <p:cTn id="70" dur="1" fill="hold">
                                          <p:stCondLst>
                                            <p:cond delay="0"/>
                                          </p:stCondLst>
                                        </p:cTn>
                                        <p:tgtEl>
                                          <p:spTgt spid="121"/>
                                        </p:tgtEl>
                                        <p:attrNameLst>
                                          <p:attrName>style.visibility</p:attrName>
                                        </p:attrNameLst>
                                      </p:cBhvr>
                                      <p:to>
                                        <p:strVal val="visible"/>
                                      </p:to>
                                    </p:set>
                                    <p:animEffect transition="in" filter="barn(inVertical)">
                                      <p:cBhvr>
                                        <p:cTn id="71" dur="500"/>
                                        <p:tgtEl>
                                          <p:spTgt spid="121"/>
                                        </p:tgtEl>
                                      </p:cBhvr>
                                    </p:animEffect>
                                  </p:childTnLst>
                                </p:cTn>
                              </p:par>
                            </p:childTnLst>
                          </p:cTn>
                        </p:par>
                        <p:par>
                          <p:cTn id="72" fill="hold">
                            <p:stCondLst>
                              <p:cond delay="6450"/>
                            </p:stCondLst>
                            <p:childTnLst>
                              <p:par>
                                <p:cTn id="73" presetID="22" presetClass="entr" presetSubtype="4" fill="hold" grpId="0" nodeType="afterEffect">
                                  <p:stCondLst>
                                    <p:cond delay="0"/>
                                  </p:stCondLst>
                                  <p:childTnLst>
                                    <p:set>
                                      <p:cBhvr>
                                        <p:cTn id="74" dur="1" fill="hold">
                                          <p:stCondLst>
                                            <p:cond delay="0"/>
                                          </p:stCondLst>
                                        </p:cTn>
                                        <p:tgtEl>
                                          <p:spTgt spid="127"/>
                                        </p:tgtEl>
                                        <p:attrNameLst>
                                          <p:attrName>style.visibility</p:attrName>
                                        </p:attrNameLst>
                                      </p:cBhvr>
                                      <p:to>
                                        <p:strVal val="visible"/>
                                      </p:to>
                                    </p:set>
                                    <p:animEffect transition="in" filter="wipe(down)">
                                      <p:cBhvr>
                                        <p:cTn id="75" dur="500"/>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P spid="115" grpId="0" animBg="1"/>
      <p:bldP spid="116" grpId="0" animBg="1"/>
      <p:bldP spid="117" grpId="0"/>
      <p:bldP spid="118" grpId="0"/>
      <p:bldP spid="119" grpId="0" animBg="1"/>
      <p:bldP spid="120" grpId="0" animBg="1"/>
      <p:bldP spid="121" grpId="0"/>
      <p:bldP spid="125" grpId="0"/>
      <p:bldP spid="126" grpId="0"/>
      <p:bldP spid="127" grpId="0"/>
      <p:bldP spid="15" grpId="0" animBg="1"/>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5143500"/>
          </a:xfrm>
          <a:prstGeom prst="rect">
            <a:avLst/>
          </a:prstGeom>
        </p:spPr>
      </p:pic>
      <p:sp>
        <p:nvSpPr>
          <p:cNvPr id="2" name="矩形 1"/>
          <p:cNvSpPr/>
          <p:nvPr/>
        </p:nvSpPr>
        <p:spPr>
          <a:xfrm>
            <a:off x="1233714" y="0"/>
            <a:ext cx="3889829" cy="5143500"/>
          </a:xfrm>
          <a:prstGeom prst="rect">
            <a:avLst/>
          </a:prstGeom>
          <a:solidFill>
            <a:schemeClr val="accent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1455079" y="290285"/>
            <a:ext cx="1723549" cy="1015663"/>
          </a:xfrm>
          <a:prstGeom prst="rect">
            <a:avLst/>
          </a:prstGeom>
          <a:noFill/>
        </p:spPr>
        <p:txBody>
          <a:bodyPr wrap="none" rtlCol="0">
            <a:spAutoFit/>
          </a:bodyPr>
          <a:lstStyle/>
          <a:p>
            <a:r>
              <a:rPr lang="zh-CN" altLang="en-US" sz="6000" b="1" dirty="0">
                <a:solidFill>
                  <a:schemeClr val="bg1"/>
                </a:solidFill>
                <a:latin typeface="微软雅黑" panose="020B0503020204020204" pitchFamily="34" charset="-122"/>
                <a:ea typeface="微软雅黑" panose="020B0503020204020204" pitchFamily="34" charset="-122"/>
              </a:rPr>
              <a:t>目录</a:t>
            </a:r>
          </a:p>
        </p:txBody>
      </p:sp>
      <p:sp>
        <p:nvSpPr>
          <p:cNvPr id="11" name="圆角矩形 10"/>
          <p:cNvSpPr/>
          <p:nvPr/>
        </p:nvSpPr>
        <p:spPr>
          <a:xfrm>
            <a:off x="2636167" y="1796010"/>
            <a:ext cx="1084921" cy="1081911"/>
          </a:xfrm>
          <a:prstGeom prst="roundRect">
            <a:avLst/>
          </a:prstGeom>
          <a:solidFill>
            <a:srgbClr val="1D7FE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8000" b="1" dirty="0" smtClean="0">
                <a:latin typeface="+mj-lt"/>
                <a:ea typeface="Arial Unicode MS" panose="020B0604020202020204" pitchFamily="34" charset="-122"/>
                <a:cs typeface="Arial Unicode MS" panose="020B0604020202020204" pitchFamily="34" charset="-122"/>
              </a:rPr>
              <a:t>3</a:t>
            </a:r>
            <a:endParaRPr lang="zh-CN" altLang="en-US" sz="8000" b="1" dirty="0">
              <a:latin typeface="+mj-lt"/>
              <a:ea typeface="Arial Unicode MS" panose="020B0604020202020204" pitchFamily="34" charset="-122"/>
              <a:cs typeface="Arial Unicode MS" panose="020B0604020202020204" pitchFamily="34" charset="-122"/>
            </a:endParaRPr>
          </a:p>
        </p:txBody>
      </p:sp>
      <p:grpSp>
        <p:nvGrpSpPr>
          <p:cNvPr id="12" name="组合 11"/>
          <p:cNvGrpSpPr/>
          <p:nvPr/>
        </p:nvGrpSpPr>
        <p:grpSpPr>
          <a:xfrm>
            <a:off x="1455079" y="3215714"/>
            <a:ext cx="3386617" cy="616057"/>
            <a:chOff x="6339097" y="1573726"/>
            <a:chExt cx="3744416" cy="511504"/>
          </a:xfrm>
        </p:grpSpPr>
        <p:sp>
          <p:nvSpPr>
            <p:cNvPr id="13" name="圆角矩形 12"/>
            <p:cNvSpPr/>
            <p:nvPr/>
          </p:nvSpPr>
          <p:spPr>
            <a:xfrm>
              <a:off x="6339097" y="1573726"/>
              <a:ext cx="3744416" cy="511504"/>
            </a:xfrm>
            <a:prstGeom prst="roundRect">
              <a:avLst/>
            </a:prstGeom>
            <a:solidFill>
              <a:srgbClr val="1D7FE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4400" dirty="0">
                <a:latin typeface="+mj-lt"/>
                <a:ea typeface="Arial Unicode MS" panose="020B0604020202020204" pitchFamily="34" charset="-122"/>
                <a:cs typeface="Arial Unicode MS" panose="020B0604020202020204" pitchFamily="34" charset="-122"/>
              </a:endParaRPr>
            </a:p>
          </p:txBody>
        </p:sp>
        <p:sp>
          <p:nvSpPr>
            <p:cNvPr id="14" name="矩形 13"/>
            <p:cNvSpPr/>
            <p:nvPr/>
          </p:nvSpPr>
          <p:spPr>
            <a:xfrm>
              <a:off x="6478598" y="1607808"/>
              <a:ext cx="3604915" cy="460010"/>
            </a:xfrm>
            <a:prstGeom prst="rect">
              <a:avLst/>
            </a:prstGeom>
          </p:spPr>
          <p:txBody>
            <a:bodyPr wrap="square" lIns="121960" tIns="60980" rIns="121960" bIns="60980">
              <a:spAutoFit/>
            </a:bodyPr>
            <a:lstStyle/>
            <a:p>
              <a:pPr>
                <a:defRPr/>
              </a:pPr>
              <a:r>
                <a:rPr lang="zh-CN" altLang="en-US" sz="28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单击添加标题文字</a:t>
              </a:r>
              <a:endParaRPr lang="zh-CN" altLang="zh-CN" sz="28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Tree>
    <p:extLst>
      <p:ext uri="{BB962C8B-B14F-4D97-AF65-F5344CB8AC3E}">
        <p14:creationId xmlns:p14="http://schemas.microsoft.com/office/powerpoint/2010/main" xmlns="" val="3940475741"/>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par>
                                <p:cTn id="8" presetID="56" presetClass="path" presetSubtype="0" accel="50000" decel="50000" fill="hold" grpId="1" nodeType="withEffect">
                                  <p:stCondLst>
                                    <p:cond delay="0"/>
                                  </p:stCondLst>
                                  <p:childTnLst>
                                    <p:animMotion origin="layout" path="M -0.03737 0.04121 L -6.25E-7 -3.33333E-6 " pathEditMode="relative" rAng="0" ptsTypes="AA">
                                      <p:cBhvr>
                                        <p:cTn id="9" dur="700" fill="hold"/>
                                        <p:tgtEl>
                                          <p:spTgt spid="11"/>
                                        </p:tgtEl>
                                        <p:attrNameLst>
                                          <p:attrName>ppt_x</p:attrName>
                                          <p:attrName>ppt_y</p:attrName>
                                        </p:attrNameLst>
                                      </p:cBhvr>
                                      <p:rCtr x="1862" y="-2060"/>
                                    </p:animMotion>
                                  </p:childTnLst>
                                </p:cTn>
                              </p:par>
                              <p:par>
                                <p:cTn id="10" presetID="22" presetClass="entr" presetSubtype="8" fill="hold" nodeType="withEffect">
                                  <p:stCondLst>
                                    <p:cond delay="25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par>
                          <p:cTn id="13" fill="hold">
                            <p:stCondLst>
                              <p:cond delay="1000"/>
                            </p:stCondLst>
                            <p:childTnLst>
                              <p:par>
                                <p:cTn id="14" presetID="26" presetClass="emph" presetSubtype="0" fill="hold" grpId="2" nodeType="afterEffect">
                                  <p:stCondLst>
                                    <p:cond delay="0"/>
                                  </p:stCondLst>
                                  <p:childTnLst>
                                    <p:animEffect transition="out" filter="fade">
                                      <p:cBhvr>
                                        <p:cTn id="15" dur="500" tmFilter="0, 0; .2, .5; .8, .5; 1, 0"/>
                                        <p:tgtEl>
                                          <p:spTgt spid="11"/>
                                        </p:tgtEl>
                                      </p:cBhvr>
                                    </p:animEffect>
                                    <p:animScale>
                                      <p:cBhvr>
                                        <p:cTn id="16" dur="250" autoRev="1" fill="hold"/>
                                        <p:tgtEl>
                                          <p:spTgt spid="11"/>
                                        </p:tgtEl>
                                      </p:cBhvr>
                                      <p:by x="105000" y="105000"/>
                                    </p:animScale>
                                  </p:childTnLst>
                                </p:cTn>
                              </p:par>
                              <p:par>
                                <p:cTn id="17" presetID="26" presetClass="emph" presetSubtype="0" fill="hold" nodeType="withEffect">
                                  <p:stCondLst>
                                    <p:cond delay="0"/>
                                  </p:stCondLst>
                                  <p:childTnLst>
                                    <p:animEffect transition="out" filter="fade">
                                      <p:cBhvr>
                                        <p:cTn id="18" dur="500" tmFilter="0, 0; .2, .5; .8, .5; 1, 0"/>
                                        <p:tgtEl>
                                          <p:spTgt spid="12"/>
                                        </p:tgtEl>
                                      </p:cBhvr>
                                    </p:animEffect>
                                    <p:animScale>
                                      <p:cBhvr>
                                        <p:cTn id="19"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5"/>
          <p:cNvSpPr>
            <a:spLocks noChangeArrowheads="1"/>
          </p:cNvSpPr>
          <p:nvPr/>
        </p:nvSpPr>
        <p:spPr bwMode="auto">
          <a:xfrm>
            <a:off x="1301200" y="2699416"/>
            <a:ext cx="1443962" cy="2463273"/>
          </a:xfrm>
          <a:prstGeom prst="rect">
            <a:avLst/>
          </a:prstGeom>
          <a:solidFill>
            <a:schemeClr val="accent1"/>
          </a:solidFill>
          <a:ln>
            <a:noFill/>
          </a:ln>
          <a:extLst/>
        </p:spPr>
        <p:txBody>
          <a:bodyPr/>
          <a:lstStyle/>
          <a:p>
            <a:pPr defTabSz="914232"/>
            <a:endParaRPr lang="zh-CN" altLang="en-US" sz="2099">
              <a:solidFill>
                <a:prstClr val="black"/>
              </a:solidFill>
              <a:latin typeface="微软雅黑" pitchFamily="34" charset="-122"/>
              <a:ea typeface="微软雅黑" pitchFamily="34" charset="-122"/>
            </a:endParaRPr>
          </a:p>
        </p:txBody>
      </p:sp>
      <p:sp>
        <p:nvSpPr>
          <p:cNvPr id="66" name="Rectangle 6"/>
          <p:cNvSpPr>
            <a:spLocks noChangeArrowheads="1"/>
          </p:cNvSpPr>
          <p:nvPr/>
        </p:nvSpPr>
        <p:spPr bwMode="auto">
          <a:xfrm>
            <a:off x="2907080" y="3217444"/>
            <a:ext cx="1459488" cy="1945244"/>
          </a:xfrm>
          <a:prstGeom prst="rect">
            <a:avLst/>
          </a:prstGeom>
          <a:solidFill>
            <a:schemeClr val="accent1"/>
          </a:solidFill>
          <a:ln>
            <a:noFill/>
          </a:ln>
          <a:extLst/>
        </p:spPr>
        <p:txBody>
          <a:bodyPr/>
          <a:lstStyle/>
          <a:p>
            <a:pPr defTabSz="914232"/>
            <a:endParaRPr lang="zh-CN" altLang="en-US" sz="2099">
              <a:solidFill>
                <a:prstClr val="black"/>
              </a:solidFill>
              <a:latin typeface="微软雅黑" pitchFamily="34" charset="-122"/>
              <a:ea typeface="微软雅黑" pitchFamily="34" charset="-122"/>
            </a:endParaRPr>
          </a:p>
        </p:txBody>
      </p:sp>
      <p:sp>
        <p:nvSpPr>
          <p:cNvPr id="67" name="Rectangle 7"/>
          <p:cNvSpPr>
            <a:spLocks noChangeArrowheads="1"/>
          </p:cNvSpPr>
          <p:nvPr/>
        </p:nvSpPr>
        <p:spPr bwMode="auto">
          <a:xfrm>
            <a:off x="4528487" y="3747563"/>
            <a:ext cx="1459488" cy="1415126"/>
          </a:xfrm>
          <a:prstGeom prst="rect">
            <a:avLst/>
          </a:prstGeom>
          <a:solidFill>
            <a:schemeClr val="bg1">
              <a:lumMod val="65000"/>
            </a:schemeClr>
          </a:solidFill>
          <a:ln>
            <a:noFill/>
          </a:ln>
          <a:extLst/>
        </p:spPr>
        <p:txBody>
          <a:bodyPr/>
          <a:lstStyle/>
          <a:p>
            <a:pPr defTabSz="914232"/>
            <a:endParaRPr lang="zh-CN" altLang="en-US" sz="2099">
              <a:solidFill>
                <a:prstClr val="black"/>
              </a:solidFill>
              <a:latin typeface="微软雅黑" pitchFamily="34" charset="-122"/>
              <a:ea typeface="微软雅黑" pitchFamily="34" charset="-122"/>
            </a:endParaRPr>
          </a:p>
        </p:txBody>
      </p:sp>
      <p:sp>
        <p:nvSpPr>
          <p:cNvPr id="68" name="Rectangle 8"/>
          <p:cNvSpPr>
            <a:spLocks noChangeArrowheads="1"/>
          </p:cNvSpPr>
          <p:nvPr/>
        </p:nvSpPr>
        <p:spPr bwMode="auto">
          <a:xfrm>
            <a:off x="6149892" y="2008600"/>
            <a:ext cx="1459488" cy="3154089"/>
          </a:xfrm>
          <a:prstGeom prst="rect">
            <a:avLst/>
          </a:prstGeom>
          <a:solidFill>
            <a:schemeClr val="accent1"/>
          </a:solidFill>
          <a:ln>
            <a:noFill/>
          </a:ln>
          <a:extLst/>
        </p:spPr>
        <p:txBody>
          <a:bodyPr/>
          <a:lstStyle/>
          <a:p>
            <a:pPr defTabSz="914232"/>
            <a:endParaRPr lang="zh-CN" altLang="en-US" sz="2099">
              <a:solidFill>
                <a:prstClr val="black"/>
              </a:solidFill>
              <a:latin typeface="微软雅黑" pitchFamily="34" charset="-122"/>
              <a:ea typeface="微软雅黑" pitchFamily="34" charset="-122"/>
            </a:endParaRPr>
          </a:p>
        </p:txBody>
      </p:sp>
      <p:sp>
        <p:nvSpPr>
          <p:cNvPr id="69" name="TextBox 682"/>
          <p:cNvSpPr txBox="1"/>
          <p:nvPr/>
        </p:nvSpPr>
        <p:spPr>
          <a:xfrm>
            <a:off x="1597205" y="2843535"/>
            <a:ext cx="978153" cy="553678"/>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defTabSz="914232"/>
            <a:r>
              <a:rPr lang="en-US" altLang="zh-CN" sz="2998" dirty="0">
                <a:solidFill>
                  <a:prstClr val="white"/>
                </a:solidFill>
                <a:latin typeface="微软雅黑" pitchFamily="34" charset="-122"/>
                <a:ea typeface="微软雅黑" pitchFamily="34" charset="-122"/>
                <a:cs typeface="Arial" pitchFamily="34" charset="0"/>
              </a:rPr>
              <a:t>52%</a:t>
            </a:r>
            <a:endParaRPr lang="zh-CN" altLang="en-US" sz="2998" dirty="0">
              <a:solidFill>
                <a:prstClr val="white"/>
              </a:solidFill>
              <a:latin typeface="微软雅黑" pitchFamily="34" charset="-122"/>
              <a:ea typeface="微软雅黑" pitchFamily="34" charset="-122"/>
              <a:cs typeface="Arial" pitchFamily="34" charset="0"/>
            </a:endParaRPr>
          </a:p>
        </p:txBody>
      </p:sp>
      <p:sp>
        <p:nvSpPr>
          <p:cNvPr id="70" name="TextBox 682"/>
          <p:cNvSpPr txBox="1"/>
          <p:nvPr/>
        </p:nvSpPr>
        <p:spPr>
          <a:xfrm>
            <a:off x="3211436" y="3350625"/>
            <a:ext cx="978153" cy="553678"/>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pPr defTabSz="914232"/>
            <a:r>
              <a:rPr lang="en-US" altLang="zh-CN" sz="2998" dirty="0">
                <a:solidFill>
                  <a:prstClr val="white"/>
                </a:solidFill>
              </a:rPr>
              <a:t>45%</a:t>
            </a:r>
            <a:endParaRPr lang="zh-CN" altLang="en-US" sz="2998" dirty="0">
              <a:solidFill>
                <a:prstClr val="white"/>
              </a:solidFill>
            </a:endParaRPr>
          </a:p>
        </p:txBody>
      </p:sp>
      <p:sp>
        <p:nvSpPr>
          <p:cNvPr id="71" name="TextBox 682"/>
          <p:cNvSpPr txBox="1"/>
          <p:nvPr/>
        </p:nvSpPr>
        <p:spPr>
          <a:xfrm>
            <a:off x="4815223" y="3786864"/>
            <a:ext cx="978153" cy="553678"/>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pPr defTabSz="914232"/>
            <a:r>
              <a:rPr lang="en-US" altLang="zh-CN" sz="2998" dirty="0">
                <a:solidFill>
                  <a:prstClr val="white"/>
                </a:solidFill>
              </a:rPr>
              <a:t>39%</a:t>
            </a:r>
            <a:endParaRPr lang="zh-CN" altLang="en-US" sz="2998" dirty="0">
              <a:solidFill>
                <a:prstClr val="white"/>
              </a:solidFill>
            </a:endParaRPr>
          </a:p>
        </p:txBody>
      </p:sp>
      <p:sp>
        <p:nvSpPr>
          <p:cNvPr id="72" name="TextBox 682"/>
          <p:cNvSpPr txBox="1"/>
          <p:nvPr/>
        </p:nvSpPr>
        <p:spPr>
          <a:xfrm>
            <a:off x="6419930" y="2132070"/>
            <a:ext cx="978153" cy="553678"/>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pPr defTabSz="914232"/>
            <a:r>
              <a:rPr lang="en-US" altLang="zh-CN" sz="2998" dirty="0">
                <a:solidFill>
                  <a:prstClr val="white"/>
                </a:solidFill>
              </a:rPr>
              <a:t>70%</a:t>
            </a:r>
            <a:endParaRPr lang="zh-CN" altLang="en-US" sz="2998" dirty="0">
              <a:solidFill>
                <a:prstClr val="white"/>
              </a:solidFill>
            </a:endParaRPr>
          </a:p>
        </p:txBody>
      </p:sp>
      <p:sp>
        <p:nvSpPr>
          <p:cNvPr id="74" name="Copyright Notice"/>
          <p:cNvSpPr>
            <a:spLocks/>
          </p:cNvSpPr>
          <p:nvPr/>
        </p:nvSpPr>
        <p:spPr bwMode="auto">
          <a:xfrm>
            <a:off x="1497696" y="2285159"/>
            <a:ext cx="1054489" cy="298219"/>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2" tIns="24287" rIns="53972" bIns="24287" rtlCol="0" anchor="t">
            <a:spAutoFit/>
          </a:bodyPr>
          <a:lstStyle/>
          <a:p>
            <a:pPr defTabSz="914232">
              <a:lnSpc>
                <a:spcPct val="90000"/>
              </a:lnSpc>
            </a:pPr>
            <a:r>
              <a:rPr lang="zh-CN" altLang="en-US" sz="1799" cap="small" dirty="0">
                <a:solidFill>
                  <a:prstClr val="black">
                    <a:lumMod val="85000"/>
                    <a:lumOff val="15000"/>
                  </a:prstClr>
                </a:solidFill>
                <a:latin typeface="微软雅黑" pitchFamily="34" charset="-122"/>
                <a:ea typeface="微软雅黑" pitchFamily="34" charset="-122"/>
              </a:rPr>
              <a:t>第一季度</a:t>
            </a:r>
            <a:endParaRPr lang="en-US" sz="1799" cap="small" dirty="0">
              <a:solidFill>
                <a:prstClr val="black">
                  <a:lumMod val="85000"/>
                  <a:lumOff val="15000"/>
                </a:prstClr>
              </a:solidFill>
              <a:latin typeface="微软雅黑" pitchFamily="34" charset="-122"/>
              <a:ea typeface="微软雅黑" pitchFamily="34" charset="-122"/>
            </a:endParaRPr>
          </a:p>
        </p:txBody>
      </p:sp>
      <p:sp>
        <p:nvSpPr>
          <p:cNvPr id="75" name="Copyright Notice"/>
          <p:cNvSpPr>
            <a:spLocks/>
          </p:cNvSpPr>
          <p:nvPr/>
        </p:nvSpPr>
        <p:spPr bwMode="auto">
          <a:xfrm>
            <a:off x="3159284" y="2798315"/>
            <a:ext cx="1054489" cy="298219"/>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2" tIns="24287" rIns="53972" bIns="24287" rtlCol="0" anchor="t">
            <a:spAutoFit/>
          </a:bodyPr>
          <a:lstStyle/>
          <a:p>
            <a:pPr defTabSz="914232">
              <a:lnSpc>
                <a:spcPct val="90000"/>
              </a:lnSpc>
            </a:pPr>
            <a:r>
              <a:rPr lang="zh-CN" altLang="en-US" sz="1799" cap="small" dirty="0">
                <a:solidFill>
                  <a:prstClr val="black">
                    <a:lumMod val="85000"/>
                    <a:lumOff val="15000"/>
                  </a:prstClr>
                </a:solidFill>
                <a:latin typeface="微软雅黑" pitchFamily="34" charset="-122"/>
                <a:ea typeface="微软雅黑" pitchFamily="34" charset="-122"/>
              </a:rPr>
              <a:t>第二季度</a:t>
            </a:r>
            <a:endParaRPr lang="en-US" sz="1799" cap="small" dirty="0">
              <a:solidFill>
                <a:prstClr val="black">
                  <a:lumMod val="85000"/>
                  <a:lumOff val="15000"/>
                </a:prstClr>
              </a:solidFill>
              <a:latin typeface="微软雅黑" pitchFamily="34" charset="-122"/>
              <a:ea typeface="微软雅黑" pitchFamily="34" charset="-122"/>
            </a:endParaRPr>
          </a:p>
        </p:txBody>
      </p:sp>
      <p:sp>
        <p:nvSpPr>
          <p:cNvPr id="76" name="Copyright Notice"/>
          <p:cNvSpPr>
            <a:spLocks/>
          </p:cNvSpPr>
          <p:nvPr/>
        </p:nvSpPr>
        <p:spPr bwMode="auto">
          <a:xfrm>
            <a:off x="4763070" y="3350625"/>
            <a:ext cx="1054489" cy="298219"/>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2" tIns="24287" rIns="53972" bIns="24287" rtlCol="0" anchor="t">
            <a:spAutoFit/>
          </a:bodyPr>
          <a:lstStyle/>
          <a:p>
            <a:pPr defTabSz="914232">
              <a:lnSpc>
                <a:spcPct val="90000"/>
              </a:lnSpc>
            </a:pPr>
            <a:r>
              <a:rPr lang="zh-CN" altLang="en-US" sz="1799" cap="small" dirty="0">
                <a:solidFill>
                  <a:prstClr val="black">
                    <a:lumMod val="85000"/>
                    <a:lumOff val="15000"/>
                  </a:prstClr>
                </a:solidFill>
                <a:latin typeface="微软雅黑" pitchFamily="34" charset="-122"/>
                <a:ea typeface="微软雅黑" pitchFamily="34" charset="-122"/>
              </a:rPr>
              <a:t>第三季度</a:t>
            </a:r>
            <a:endParaRPr lang="en-US" sz="1799" cap="small" dirty="0">
              <a:solidFill>
                <a:prstClr val="black">
                  <a:lumMod val="85000"/>
                  <a:lumOff val="15000"/>
                </a:prstClr>
              </a:solidFill>
              <a:latin typeface="微软雅黑" pitchFamily="34" charset="-122"/>
              <a:ea typeface="微软雅黑" pitchFamily="34" charset="-122"/>
            </a:endParaRPr>
          </a:p>
        </p:txBody>
      </p:sp>
      <p:sp>
        <p:nvSpPr>
          <p:cNvPr id="77" name="Copyright Notice"/>
          <p:cNvSpPr>
            <a:spLocks/>
          </p:cNvSpPr>
          <p:nvPr/>
        </p:nvSpPr>
        <p:spPr bwMode="auto">
          <a:xfrm>
            <a:off x="6375767" y="1595659"/>
            <a:ext cx="1054489" cy="298219"/>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2" tIns="24287" rIns="53972" bIns="24287" rtlCol="0" anchor="t">
            <a:spAutoFit/>
          </a:bodyPr>
          <a:lstStyle/>
          <a:p>
            <a:pPr defTabSz="914232">
              <a:lnSpc>
                <a:spcPct val="90000"/>
              </a:lnSpc>
            </a:pPr>
            <a:r>
              <a:rPr lang="zh-CN" altLang="en-US" sz="1799" cap="small" dirty="0">
                <a:solidFill>
                  <a:prstClr val="black">
                    <a:lumMod val="85000"/>
                    <a:lumOff val="15000"/>
                  </a:prstClr>
                </a:solidFill>
                <a:latin typeface="微软雅黑" pitchFamily="34" charset="-122"/>
                <a:ea typeface="微软雅黑" pitchFamily="34" charset="-122"/>
              </a:rPr>
              <a:t>第四季度</a:t>
            </a:r>
            <a:endParaRPr lang="en-US" sz="1799" cap="small" dirty="0">
              <a:solidFill>
                <a:prstClr val="black">
                  <a:lumMod val="85000"/>
                  <a:lumOff val="15000"/>
                </a:prstClr>
              </a:solidFill>
              <a:latin typeface="微软雅黑" pitchFamily="34" charset="-122"/>
              <a:ea typeface="微软雅黑" pitchFamily="34" charset="-122"/>
            </a:endParaRPr>
          </a:p>
        </p:txBody>
      </p:sp>
      <p:sp>
        <p:nvSpPr>
          <p:cNvPr id="16" name="矩形 15"/>
          <p:cNvSpPr/>
          <p:nvPr/>
        </p:nvSpPr>
        <p:spPr>
          <a:xfrm>
            <a:off x="1225371" y="871009"/>
            <a:ext cx="3163567" cy="1291892"/>
          </a:xfrm>
          <a:prstGeom prst="rect">
            <a:avLst/>
          </a:prstGeom>
        </p:spPr>
        <p:txBody>
          <a:bodyPr wrap="square">
            <a:spAutoFit/>
          </a:bodyPr>
          <a:lstStyle/>
          <a:p>
            <a:pPr defTabSz="914232">
              <a:lnSpc>
                <a:spcPct val="200000"/>
              </a:lnSpc>
            </a:pPr>
            <a:r>
              <a:rPr lang="zh-CN" altLang="en-US" sz="1499" b="1" dirty="0">
                <a:solidFill>
                  <a:srgbClr val="0070C0"/>
                </a:solidFill>
                <a:latin typeface="微软雅黑" pitchFamily="34" charset="-122"/>
                <a:ea typeface="微软雅黑" pitchFamily="34" charset="-122"/>
              </a:rPr>
              <a:t>点击添加小标题</a:t>
            </a:r>
            <a:endParaRPr lang="en-US" altLang="zh-CN" sz="1499" b="1" dirty="0">
              <a:solidFill>
                <a:srgbClr val="0070C0"/>
              </a:solidFill>
              <a:latin typeface="微软雅黑" pitchFamily="34" charset="-122"/>
              <a:ea typeface="微软雅黑" pitchFamily="34" charset="-122"/>
            </a:endParaRPr>
          </a:p>
          <a:p>
            <a:pPr defTabSz="914232"/>
            <a:r>
              <a:rPr lang="zh-CN" altLang="en-US" sz="1199" dirty="0">
                <a:solidFill>
                  <a:prstClr val="black">
                    <a:lumMod val="85000"/>
                    <a:lumOff val="15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1199" dirty="0">
              <a:solidFill>
                <a:prstClr val="black">
                  <a:lumMod val="85000"/>
                  <a:lumOff val="15000"/>
                </a:prstClr>
              </a:solidFill>
              <a:latin typeface="微软雅黑" pitchFamily="34" charset="-122"/>
              <a:ea typeface="微软雅黑" pitchFamily="34" charset="-122"/>
            </a:endParaRPr>
          </a:p>
          <a:p>
            <a:pPr defTabSz="914232"/>
            <a:r>
              <a:rPr lang="zh-CN" altLang="en-US" sz="1199" dirty="0">
                <a:solidFill>
                  <a:prstClr val="black">
                    <a:lumMod val="85000"/>
                    <a:lumOff val="15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1199" dirty="0">
              <a:solidFill>
                <a:prstClr val="black">
                  <a:lumMod val="85000"/>
                  <a:lumOff val="15000"/>
                </a:prstClr>
              </a:solidFill>
              <a:latin typeface="微软雅黑" pitchFamily="34" charset="-122"/>
              <a:ea typeface="微软雅黑" pitchFamily="34" charset="-122"/>
              <a:cs typeface="华文黑体" pitchFamily="2" charset="-122"/>
            </a:endParaRPr>
          </a:p>
        </p:txBody>
      </p:sp>
      <p:sp>
        <p:nvSpPr>
          <p:cNvPr id="17" name="文本框 2"/>
          <p:cNvSpPr txBox="1"/>
          <p:nvPr/>
        </p:nvSpPr>
        <p:spPr>
          <a:xfrm>
            <a:off x="1296902"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3421100820"/>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45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950"/>
                            </p:stCondLst>
                            <p:childTnLst>
                              <p:par>
                                <p:cTn id="17" presetID="22" presetClass="entr" presetSubtype="4"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down)">
                                      <p:cBhvr>
                                        <p:cTn id="19" dur="500"/>
                                        <p:tgtEl>
                                          <p:spTgt spid="65"/>
                                        </p:tgtEl>
                                      </p:cBhvr>
                                    </p:animEffect>
                                  </p:childTnLst>
                                </p:cTn>
                              </p:par>
                            </p:childTnLst>
                          </p:cTn>
                        </p:par>
                        <p:par>
                          <p:cTn id="20" fill="hold">
                            <p:stCondLst>
                              <p:cond delay="1450"/>
                            </p:stCondLst>
                            <p:childTnLst>
                              <p:par>
                                <p:cTn id="21" presetID="14" presetClass="entr" presetSubtype="10"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randombar(horizontal)">
                                      <p:cBhvr>
                                        <p:cTn id="23" dur="500"/>
                                        <p:tgtEl>
                                          <p:spTgt spid="69"/>
                                        </p:tgtEl>
                                      </p:cBhvr>
                                    </p:animEffect>
                                  </p:childTnLst>
                                </p:cTn>
                              </p:par>
                            </p:childTnLst>
                          </p:cTn>
                        </p:par>
                        <p:par>
                          <p:cTn id="24" fill="hold">
                            <p:stCondLst>
                              <p:cond delay="1950"/>
                            </p:stCondLst>
                            <p:childTnLst>
                              <p:par>
                                <p:cTn id="25" presetID="22" presetClass="entr" presetSubtype="4" fill="hold" grpId="0" nodeType="after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wipe(down)">
                                      <p:cBhvr>
                                        <p:cTn id="27" dur="500"/>
                                        <p:tgtEl>
                                          <p:spTgt spid="74"/>
                                        </p:tgtEl>
                                      </p:cBhvr>
                                    </p:animEffect>
                                  </p:childTnLst>
                                </p:cTn>
                              </p:par>
                            </p:childTnLst>
                          </p:cTn>
                        </p:par>
                        <p:par>
                          <p:cTn id="28" fill="hold">
                            <p:stCondLst>
                              <p:cond delay="2450"/>
                            </p:stCondLst>
                            <p:childTnLst>
                              <p:par>
                                <p:cTn id="29" presetID="22" presetClass="entr" presetSubtype="4" fill="hold" grpId="0"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wipe(down)">
                                      <p:cBhvr>
                                        <p:cTn id="31" dur="500"/>
                                        <p:tgtEl>
                                          <p:spTgt spid="66"/>
                                        </p:tgtEl>
                                      </p:cBhvr>
                                    </p:animEffect>
                                  </p:childTnLst>
                                </p:cTn>
                              </p:par>
                            </p:childTnLst>
                          </p:cTn>
                        </p:par>
                        <p:par>
                          <p:cTn id="32" fill="hold">
                            <p:stCondLst>
                              <p:cond delay="2950"/>
                            </p:stCondLst>
                            <p:childTnLst>
                              <p:par>
                                <p:cTn id="33" presetID="14" presetClass="entr" presetSubtype="10" fill="hold" grpId="0"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randombar(horizontal)">
                                      <p:cBhvr>
                                        <p:cTn id="35" dur="500"/>
                                        <p:tgtEl>
                                          <p:spTgt spid="70"/>
                                        </p:tgtEl>
                                      </p:cBhvr>
                                    </p:animEffect>
                                  </p:childTnLst>
                                </p:cTn>
                              </p:par>
                            </p:childTnLst>
                          </p:cTn>
                        </p:par>
                        <p:par>
                          <p:cTn id="36" fill="hold">
                            <p:stCondLst>
                              <p:cond delay="3450"/>
                            </p:stCondLst>
                            <p:childTnLst>
                              <p:par>
                                <p:cTn id="37" presetID="22" presetClass="entr" presetSubtype="8" fill="hold" grpId="0" nodeType="after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wipe(left)">
                                      <p:cBhvr>
                                        <p:cTn id="39" dur="500"/>
                                        <p:tgtEl>
                                          <p:spTgt spid="75"/>
                                        </p:tgtEl>
                                      </p:cBhvr>
                                    </p:animEffect>
                                  </p:childTnLst>
                                </p:cTn>
                              </p:par>
                            </p:childTnLst>
                          </p:cTn>
                        </p:par>
                        <p:par>
                          <p:cTn id="40" fill="hold">
                            <p:stCondLst>
                              <p:cond delay="3950"/>
                            </p:stCondLst>
                            <p:childTnLst>
                              <p:par>
                                <p:cTn id="41" presetID="22" presetClass="entr" presetSubtype="4" fill="hold" grpId="0" nodeType="after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wipe(down)">
                                      <p:cBhvr>
                                        <p:cTn id="43" dur="500"/>
                                        <p:tgtEl>
                                          <p:spTgt spid="67"/>
                                        </p:tgtEl>
                                      </p:cBhvr>
                                    </p:animEffect>
                                  </p:childTnLst>
                                </p:cTn>
                              </p:par>
                            </p:childTnLst>
                          </p:cTn>
                        </p:par>
                        <p:par>
                          <p:cTn id="44" fill="hold">
                            <p:stCondLst>
                              <p:cond delay="4450"/>
                            </p:stCondLst>
                            <p:childTnLst>
                              <p:par>
                                <p:cTn id="45" presetID="14" presetClass="entr" presetSubtype="10"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randombar(horizontal)">
                                      <p:cBhvr>
                                        <p:cTn id="47" dur="500"/>
                                        <p:tgtEl>
                                          <p:spTgt spid="71"/>
                                        </p:tgtEl>
                                      </p:cBhvr>
                                    </p:animEffect>
                                  </p:childTnLst>
                                </p:cTn>
                              </p:par>
                            </p:childTnLst>
                          </p:cTn>
                        </p:par>
                        <p:par>
                          <p:cTn id="48" fill="hold">
                            <p:stCondLst>
                              <p:cond delay="4950"/>
                            </p:stCondLst>
                            <p:childTnLst>
                              <p:par>
                                <p:cTn id="49" presetID="22" presetClass="entr" presetSubtype="8"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wipe(left)">
                                      <p:cBhvr>
                                        <p:cTn id="51" dur="500"/>
                                        <p:tgtEl>
                                          <p:spTgt spid="76"/>
                                        </p:tgtEl>
                                      </p:cBhvr>
                                    </p:animEffect>
                                  </p:childTnLst>
                                </p:cTn>
                              </p:par>
                            </p:childTnLst>
                          </p:cTn>
                        </p:par>
                        <p:par>
                          <p:cTn id="52" fill="hold">
                            <p:stCondLst>
                              <p:cond delay="5450"/>
                            </p:stCondLst>
                            <p:childTnLst>
                              <p:par>
                                <p:cTn id="53" presetID="22" presetClass="entr" presetSubtype="4" fill="hold" grpId="0" nodeType="afterEffect">
                                  <p:stCondLst>
                                    <p:cond delay="0"/>
                                  </p:stCondLst>
                                  <p:childTnLst>
                                    <p:set>
                                      <p:cBhvr>
                                        <p:cTn id="54" dur="1" fill="hold">
                                          <p:stCondLst>
                                            <p:cond delay="0"/>
                                          </p:stCondLst>
                                        </p:cTn>
                                        <p:tgtEl>
                                          <p:spTgt spid="68"/>
                                        </p:tgtEl>
                                        <p:attrNameLst>
                                          <p:attrName>style.visibility</p:attrName>
                                        </p:attrNameLst>
                                      </p:cBhvr>
                                      <p:to>
                                        <p:strVal val="visible"/>
                                      </p:to>
                                    </p:set>
                                    <p:animEffect transition="in" filter="wipe(down)">
                                      <p:cBhvr>
                                        <p:cTn id="55" dur="500"/>
                                        <p:tgtEl>
                                          <p:spTgt spid="68"/>
                                        </p:tgtEl>
                                      </p:cBhvr>
                                    </p:animEffect>
                                  </p:childTnLst>
                                </p:cTn>
                              </p:par>
                            </p:childTnLst>
                          </p:cTn>
                        </p:par>
                        <p:par>
                          <p:cTn id="56" fill="hold">
                            <p:stCondLst>
                              <p:cond delay="5950"/>
                            </p:stCondLst>
                            <p:childTnLst>
                              <p:par>
                                <p:cTn id="57" presetID="14" presetClass="entr" presetSubtype="10" fill="hold" grpId="0"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randombar(horizontal)">
                                      <p:cBhvr>
                                        <p:cTn id="59" dur="500"/>
                                        <p:tgtEl>
                                          <p:spTgt spid="72"/>
                                        </p:tgtEl>
                                      </p:cBhvr>
                                    </p:animEffect>
                                  </p:childTnLst>
                                </p:cTn>
                              </p:par>
                            </p:childTnLst>
                          </p:cTn>
                        </p:par>
                        <p:par>
                          <p:cTn id="60" fill="hold">
                            <p:stCondLst>
                              <p:cond delay="6450"/>
                            </p:stCondLst>
                            <p:childTnLst>
                              <p:par>
                                <p:cTn id="61" presetID="22" presetClass="entr" presetSubtype="8" fill="hold" grpId="0" nodeType="after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wipe(left)">
                                      <p:cBhvr>
                                        <p:cTn id="63"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p:bldP spid="70" grpId="0"/>
      <p:bldP spid="71" grpId="0"/>
      <p:bldP spid="72" grpId="0"/>
      <p:bldP spid="74" grpId="0"/>
      <p:bldP spid="75" grpId="0"/>
      <p:bldP spid="76" grpId="0"/>
      <p:bldP spid="77" grpId="0"/>
      <p:bldP spid="16" grpId="0"/>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487719" y="1336996"/>
            <a:ext cx="6231994" cy="3019059"/>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799">
              <a:solidFill>
                <a:prstClr val="white"/>
              </a:solidFill>
              <a:latin typeface="Calibri"/>
              <a:ea typeface="宋体" panose="02010600030101010101" pitchFamily="2" charset="-122"/>
            </a:endParaRPr>
          </a:p>
        </p:txBody>
      </p:sp>
      <p:sp>
        <p:nvSpPr>
          <p:cNvPr id="5" name="椭圆 4"/>
          <p:cNvSpPr/>
          <p:nvPr/>
        </p:nvSpPr>
        <p:spPr>
          <a:xfrm>
            <a:off x="851145" y="2237418"/>
            <a:ext cx="1213335" cy="121821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r>
              <a:rPr lang="zh-CN" altLang="en-US" sz="1499">
                <a:solidFill>
                  <a:prstClr val="white"/>
                </a:solidFill>
                <a:latin typeface="微软雅黑" pitchFamily="34" charset="-122"/>
                <a:ea typeface="微软雅黑" pitchFamily="34" charset="-122"/>
              </a:rPr>
              <a:t>点击添加文本</a:t>
            </a:r>
          </a:p>
        </p:txBody>
      </p:sp>
      <p:sp>
        <p:nvSpPr>
          <p:cNvPr id="6" name="椭圆 5"/>
          <p:cNvSpPr/>
          <p:nvPr/>
        </p:nvSpPr>
        <p:spPr>
          <a:xfrm>
            <a:off x="7083139" y="2237418"/>
            <a:ext cx="1213335" cy="121821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r>
              <a:rPr lang="zh-CN" altLang="en-US" sz="1499">
                <a:solidFill>
                  <a:prstClr val="white"/>
                </a:solidFill>
                <a:latin typeface="微软雅黑" pitchFamily="34" charset="-122"/>
                <a:ea typeface="微软雅黑" pitchFamily="34" charset="-122"/>
              </a:rPr>
              <a:t>点击添加文本</a:t>
            </a:r>
          </a:p>
        </p:txBody>
      </p:sp>
      <p:sp>
        <p:nvSpPr>
          <p:cNvPr id="7" name="矩形 6"/>
          <p:cNvSpPr/>
          <p:nvPr/>
        </p:nvSpPr>
        <p:spPr>
          <a:xfrm>
            <a:off x="4009019" y="2230583"/>
            <a:ext cx="1347326" cy="309973"/>
          </a:xfrm>
          <a:prstGeom prst="rect">
            <a:avLst/>
          </a:prstGeom>
        </p:spPr>
        <p:txBody>
          <a:bodyPr wrap="none" lIns="67073" tIns="33536" rIns="67073" bIns="33536">
            <a:spAutoFit/>
          </a:bodyPr>
          <a:lstStyle/>
          <a:p>
            <a:pPr defTabSz="914232"/>
            <a:r>
              <a:rPr lang="zh-CN" altLang="en-US" sz="1574">
                <a:solidFill>
                  <a:srgbClr val="666666"/>
                </a:solidFill>
                <a:latin typeface="微软雅黑" panose="020B0503020204020204" pitchFamily="34" charset="-122"/>
                <a:ea typeface="微软雅黑" panose="020B0503020204020204" pitchFamily="34" charset="-122"/>
              </a:rPr>
              <a:t>点击添加标题</a:t>
            </a:r>
            <a:endParaRPr lang="zh-CN" altLang="en-US" sz="1574">
              <a:solidFill>
                <a:prstClr val="black"/>
              </a:solidFill>
              <a:latin typeface="Calibri"/>
              <a:ea typeface="宋体" panose="02010600030101010101" pitchFamily="2" charset="-122"/>
            </a:endParaRPr>
          </a:p>
        </p:txBody>
      </p:sp>
      <p:sp>
        <p:nvSpPr>
          <p:cNvPr id="8" name="矩形 7"/>
          <p:cNvSpPr/>
          <p:nvPr/>
        </p:nvSpPr>
        <p:spPr>
          <a:xfrm>
            <a:off x="4009019" y="3190805"/>
            <a:ext cx="1347326" cy="309973"/>
          </a:xfrm>
          <a:prstGeom prst="rect">
            <a:avLst/>
          </a:prstGeom>
        </p:spPr>
        <p:txBody>
          <a:bodyPr wrap="none" lIns="67073" tIns="33536" rIns="67073" bIns="33536">
            <a:spAutoFit/>
          </a:bodyPr>
          <a:lstStyle/>
          <a:p>
            <a:pPr defTabSz="914232"/>
            <a:r>
              <a:rPr lang="zh-CN" altLang="en-US" sz="1574">
                <a:solidFill>
                  <a:srgbClr val="666666"/>
                </a:solidFill>
                <a:latin typeface="微软雅黑" panose="020B0503020204020204" pitchFamily="34" charset="-122"/>
                <a:ea typeface="微软雅黑" panose="020B0503020204020204" pitchFamily="34" charset="-122"/>
              </a:rPr>
              <a:t>点击添加标题</a:t>
            </a:r>
            <a:endParaRPr lang="zh-CN" altLang="en-US" sz="1574">
              <a:solidFill>
                <a:prstClr val="black"/>
              </a:solidFill>
              <a:latin typeface="Calibri"/>
              <a:ea typeface="宋体" panose="02010600030101010101" pitchFamily="2" charset="-122"/>
            </a:endParaRPr>
          </a:p>
        </p:txBody>
      </p:sp>
      <p:sp>
        <p:nvSpPr>
          <p:cNvPr id="9" name="上箭头 8"/>
          <p:cNvSpPr/>
          <p:nvPr/>
        </p:nvSpPr>
        <p:spPr>
          <a:xfrm>
            <a:off x="4049801" y="1624893"/>
            <a:ext cx="1107828" cy="529660"/>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799">
              <a:solidFill>
                <a:prstClr val="white"/>
              </a:solidFill>
              <a:latin typeface="Calibri"/>
              <a:ea typeface="宋体" panose="02010600030101010101" pitchFamily="2" charset="-122"/>
            </a:endParaRPr>
          </a:p>
        </p:txBody>
      </p:sp>
      <p:sp>
        <p:nvSpPr>
          <p:cNvPr id="10" name="上箭头 9"/>
          <p:cNvSpPr/>
          <p:nvPr/>
        </p:nvSpPr>
        <p:spPr>
          <a:xfrm flipV="1">
            <a:off x="4049801" y="3561566"/>
            <a:ext cx="1107828" cy="529660"/>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799">
              <a:solidFill>
                <a:prstClr val="white"/>
              </a:solidFill>
              <a:latin typeface="Calibri"/>
              <a:ea typeface="宋体" panose="02010600030101010101" pitchFamily="2" charset="-122"/>
            </a:endParaRPr>
          </a:p>
        </p:txBody>
      </p:sp>
      <p:sp>
        <p:nvSpPr>
          <p:cNvPr id="11" name="矩形 10"/>
          <p:cNvSpPr/>
          <p:nvPr/>
        </p:nvSpPr>
        <p:spPr>
          <a:xfrm>
            <a:off x="2895874" y="4197158"/>
            <a:ext cx="3323483" cy="3177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r>
              <a:rPr lang="zh-CN" altLang="en-US" sz="1574">
                <a:solidFill>
                  <a:prstClr val="white"/>
                </a:solidFill>
                <a:latin typeface="微软雅黑" pitchFamily="34" charset="-122"/>
                <a:ea typeface="微软雅黑" pitchFamily="34" charset="-122"/>
              </a:rPr>
              <a:t>点击添加文本</a:t>
            </a:r>
          </a:p>
        </p:txBody>
      </p:sp>
      <p:sp>
        <p:nvSpPr>
          <p:cNvPr id="12" name="矩形 11"/>
          <p:cNvSpPr/>
          <p:nvPr/>
        </p:nvSpPr>
        <p:spPr>
          <a:xfrm>
            <a:off x="2895874" y="1178099"/>
            <a:ext cx="3323483" cy="3177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r>
              <a:rPr lang="zh-CN" altLang="en-US" sz="1574" dirty="0">
                <a:solidFill>
                  <a:prstClr val="white"/>
                </a:solidFill>
                <a:latin typeface="微软雅黑" pitchFamily="34" charset="-122"/>
                <a:ea typeface="微软雅黑" pitchFamily="34" charset="-122"/>
              </a:rPr>
              <a:t>点击添加文本</a:t>
            </a:r>
          </a:p>
        </p:txBody>
      </p:sp>
      <p:sp>
        <p:nvSpPr>
          <p:cNvPr id="13" name="五边形 2"/>
          <p:cNvSpPr/>
          <p:nvPr/>
        </p:nvSpPr>
        <p:spPr>
          <a:xfrm>
            <a:off x="2434221" y="2886251"/>
            <a:ext cx="4338991" cy="238347"/>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799">
              <a:solidFill>
                <a:prstClr val="white"/>
              </a:solidFill>
              <a:latin typeface="Calibri"/>
              <a:ea typeface="宋体" panose="02010600030101010101" pitchFamily="2" charset="-122"/>
            </a:endParaRPr>
          </a:p>
        </p:txBody>
      </p:sp>
      <p:sp>
        <p:nvSpPr>
          <p:cNvPr id="14" name="五边形 2"/>
          <p:cNvSpPr/>
          <p:nvPr/>
        </p:nvSpPr>
        <p:spPr>
          <a:xfrm flipH="1">
            <a:off x="2434221" y="2568455"/>
            <a:ext cx="4338991" cy="238347"/>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799">
              <a:solidFill>
                <a:prstClr val="white"/>
              </a:solidFill>
              <a:latin typeface="Calibri"/>
              <a:ea typeface="宋体" panose="02010600030101010101" pitchFamily="2" charset="-122"/>
            </a:endParaRPr>
          </a:p>
        </p:txBody>
      </p:sp>
      <p:sp>
        <p:nvSpPr>
          <p:cNvPr id="16" name="文本框 2"/>
          <p:cNvSpPr txBox="1"/>
          <p:nvPr/>
        </p:nvSpPr>
        <p:spPr>
          <a:xfrm>
            <a:off x="1296902"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2536510942"/>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45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950"/>
                            </p:stCondLst>
                            <p:childTnLst>
                              <p:par>
                                <p:cTn id="24" presetID="22" presetClass="entr" presetSubtype="8"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childTnLst>
                          </p:cTn>
                        </p:par>
                        <p:par>
                          <p:cTn id="30" fill="hold">
                            <p:stCondLst>
                              <p:cond delay="1450"/>
                            </p:stCondLst>
                            <p:childTnLst>
                              <p:par>
                                <p:cTn id="31" presetID="47"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2450"/>
                            </p:stCondLst>
                            <p:childTnLst>
                              <p:par>
                                <p:cTn id="42" presetID="22" presetClass="entr" presetSubtype="4"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childTnLst>
                          </p:cTn>
                        </p:par>
                        <p:par>
                          <p:cTn id="48" fill="hold">
                            <p:stCondLst>
                              <p:cond delay="2950"/>
                            </p:stCondLst>
                            <p:childTnLst>
                              <p:par>
                                <p:cTn id="49" presetID="16" presetClass="entr" presetSubtype="37"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arn(outVertical)">
                                      <p:cBhvr>
                                        <p:cTn id="51" dur="500"/>
                                        <p:tgtEl>
                                          <p:spTgt spid="12"/>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barn(outVertical)">
                                      <p:cBhvr>
                                        <p:cTn id="54" dur="500"/>
                                        <p:tgtEl>
                                          <p:spTgt spid="11"/>
                                        </p:tgtEl>
                                      </p:cBhvr>
                                    </p:animEffect>
                                  </p:childTnLst>
                                </p:cTn>
                              </p:par>
                            </p:childTnLst>
                          </p:cTn>
                        </p:par>
                        <p:par>
                          <p:cTn id="55" fill="hold">
                            <p:stCondLst>
                              <p:cond delay="3450"/>
                            </p:stCondLst>
                            <p:childTnLst>
                              <p:par>
                                <p:cTn id="56" presetID="16" presetClass="entr" presetSubtype="37" fill="hold" grpId="0"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arn(outVertical)">
                                      <p:cBhvr>
                                        <p:cTn id="5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animBg="1"/>
      <p:bldP spid="10" grpId="0" animBg="1"/>
      <p:bldP spid="11" grpId="0" animBg="1"/>
      <p:bldP spid="12" grpId="0" animBg="1"/>
      <p:bldP spid="13" grpId="0" animBg="1"/>
      <p:bldP spid="14" grpId="0" animBg="1"/>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a:off x="1180421" y="1054352"/>
            <a:ext cx="1318842" cy="13241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574">
              <a:solidFill>
                <a:prstClr val="white"/>
              </a:solidFill>
              <a:latin typeface="Calibri"/>
              <a:ea typeface="宋体" panose="02010600030101010101" pitchFamily="2" charset="-122"/>
            </a:endParaRPr>
          </a:p>
        </p:txBody>
      </p:sp>
      <p:sp>
        <p:nvSpPr>
          <p:cNvPr id="47" name="矩形 46"/>
          <p:cNvSpPr/>
          <p:nvPr/>
        </p:nvSpPr>
        <p:spPr>
          <a:xfrm>
            <a:off x="1180421" y="2378502"/>
            <a:ext cx="1318842" cy="79448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r>
              <a:rPr lang="zh-CN" altLang="en-US" sz="1199" dirty="0">
                <a:solidFill>
                  <a:prstClr val="black">
                    <a:lumMod val="85000"/>
                    <a:lumOff val="15000"/>
                  </a:prstClr>
                </a:solidFill>
                <a:latin typeface="微软雅黑" pitchFamily="34" charset="-122"/>
                <a:ea typeface="微软雅黑" pitchFamily="34" charset="-122"/>
                <a:cs typeface="华文黑体" pitchFamily="2" charset="-122"/>
              </a:rPr>
              <a:t>点击添加标题</a:t>
            </a:r>
          </a:p>
          <a:p>
            <a:pPr algn="ctr" defTabSz="914232"/>
            <a:r>
              <a:rPr lang="zh-CN" altLang="en-US" sz="1199" dirty="0">
                <a:solidFill>
                  <a:prstClr val="black">
                    <a:lumMod val="85000"/>
                    <a:lumOff val="15000"/>
                  </a:prstClr>
                </a:solidFill>
                <a:latin typeface="微软雅黑" pitchFamily="34" charset="-122"/>
                <a:ea typeface="微软雅黑" pitchFamily="34" charset="-122"/>
                <a:cs typeface="华文黑体" pitchFamily="2" charset="-122"/>
              </a:rPr>
              <a:t>点击添加标题</a:t>
            </a:r>
          </a:p>
        </p:txBody>
      </p:sp>
      <p:sp>
        <p:nvSpPr>
          <p:cNvPr id="48" name="矩形 47"/>
          <p:cNvSpPr/>
          <p:nvPr/>
        </p:nvSpPr>
        <p:spPr>
          <a:xfrm>
            <a:off x="2670712" y="1054352"/>
            <a:ext cx="1318842" cy="13241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574">
              <a:solidFill>
                <a:prstClr val="white"/>
              </a:solidFill>
              <a:latin typeface="Calibri"/>
              <a:ea typeface="宋体" panose="02010600030101010101" pitchFamily="2" charset="-122"/>
            </a:endParaRPr>
          </a:p>
        </p:txBody>
      </p:sp>
      <p:sp>
        <p:nvSpPr>
          <p:cNvPr id="49" name="矩形 48"/>
          <p:cNvSpPr/>
          <p:nvPr/>
        </p:nvSpPr>
        <p:spPr>
          <a:xfrm>
            <a:off x="2670712" y="2378502"/>
            <a:ext cx="1318842" cy="79448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r>
              <a:rPr lang="zh-CN" altLang="en-US" sz="1199">
                <a:solidFill>
                  <a:prstClr val="black">
                    <a:lumMod val="85000"/>
                    <a:lumOff val="15000"/>
                  </a:prstClr>
                </a:solidFill>
                <a:latin typeface="微软雅黑" pitchFamily="34" charset="-122"/>
                <a:ea typeface="微软雅黑" pitchFamily="34" charset="-122"/>
                <a:cs typeface="华文黑体" pitchFamily="2" charset="-122"/>
              </a:rPr>
              <a:t>点击添加标题</a:t>
            </a:r>
          </a:p>
          <a:p>
            <a:pPr algn="ctr" defTabSz="914232"/>
            <a:r>
              <a:rPr lang="zh-CN" altLang="en-US" sz="1199">
                <a:solidFill>
                  <a:prstClr val="black">
                    <a:lumMod val="85000"/>
                    <a:lumOff val="15000"/>
                  </a:prstClr>
                </a:solidFill>
                <a:latin typeface="微软雅黑" pitchFamily="34" charset="-122"/>
                <a:ea typeface="微软雅黑" pitchFamily="34" charset="-122"/>
                <a:cs typeface="华文黑体" pitchFamily="2" charset="-122"/>
              </a:rPr>
              <a:t>点击添加标题</a:t>
            </a:r>
          </a:p>
        </p:txBody>
      </p:sp>
      <p:sp>
        <p:nvSpPr>
          <p:cNvPr id="50" name="矩形 49"/>
          <p:cNvSpPr/>
          <p:nvPr/>
        </p:nvSpPr>
        <p:spPr>
          <a:xfrm>
            <a:off x="4161005" y="1054352"/>
            <a:ext cx="1318842" cy="13241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574">
              <a:solidFill>
                <a:prstClr val="white"/>
              </a:solidFill>
              <a:latin typeface="Calibri"/>
              <a:ea typeface="宋体" panose="02010600030101010101" pitchFamily="2" charset="-122"/>
            </a:endParaRPr>
          </a:p>
        </p:txBody>
      </p:sp>
      <p:sp>
        <p:nvSpPr>
          <p:cNvPr id="51" name="矩形 50"/>
          <p:cNvSpPr/>
          <p:nvPr/>
        </p:nvSpPr>
        <p:spPr>
          <a:xfrm>
            <a:off x="4161005" y="2378502"/>
            <a:ext cx="1318842" cy="79448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r>
              <a:rPr lang="zh-CN" altLang="en-US" sz="1199">
                <a:solidFill>
                  <a:prstClr val="black">
                    <a:lumMod val="85000"/>
                    <a:lumOff val="15000"/>
                  </a:prstClr>
                </a:solidFill>
                <a:latin typeface="微软雅黑" pitchFamily="34" charset="-122"/>
                <a:ea typeface="微软雅黑" pitchFamily="34" charset="-122"/>
                <a:cs typeface="华文黑体" pitchFamily="2" charset="-122"/>
              </a:rPr>
              <a:t>点击添加标题</a:t>
            </a:r>
          </a:p>
          <a:p>
            <a:pPr algn="ctr" defTabSz="914232"/>
            <a:r>
              <a:rPr lang="zh-CN" altLang="en-US" sz="1199">
                <a:solidFill>
                  <a:prstClr val="black">
                    <a:lumMod val="85000"/>
                    <a:lumOff val="15000"/>
                  </a:prstClr>
                </a:solidFill>
                <a:latin typeface="微软雅黑" pitchFamily="34" charset="-122"/>
                <a:ea typeface="微软雅黑" pitchFamily="34" charset="-122"/>
                <a:cs typeface="华文黑体" pitchFamily="2" charset="-122"/>
              </a:rPr>
              <a:t>点击添加标题</a:t>
            </a:r>
          </a:p>
        </p:txBody>
      </p:sp>
      <p:sp>
        <p:nvSpPr>
          <p:cNvPr id="52" name="矩形 51"/>
          <p:cNvSpPr/>
          <p:nvPr/>
        </p:nvSpPr>
        <p:spPr>
          <a:xfrm>
            <a:off x="5651297" y="1054352"/>
            <a:ext cx="1318842" cy="13241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574">
              <a:solidFill>
                <a:prstClr val="white"/>
              </a:solidFill>
              <a:latin typeface="Calibri"/>
              <a:ea typeface="宋体" panose="02010600030101010101" pitchFamily="2" charset="-122"/>
            </a:endParaRPr>
          </a:p>
        </p:txBody>
      </p:sp>
      <p:sp>
        <p:nvSpPr>
          <p:cNvPr id="53" name="矩形 52"/>
          <p:cNvSpPr/>
          <p:nvPr/>
        </p:nvSpPr>
        <p:spPr>
          <a:xfrm>
            <a:off x="5651297" y="2378502"/>
            <a:ext cx="1318842" cy="79448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r>
              <a:rPr lang="zh-CN" altLang="en-US" sz="1199">
                <a:solidFill>
                  <a:prstClr val="black">
                    <a:lumMod val="85000"/>
                    <a:lumOff val="15000"/>
                  </a:prstClr>
                </a:solidFill>
                <a:latin typeface="微软雅黑" pitchFamily="34" charset="-122"/>
                <a:ea typeface="微软雅黑" pitchFamily="34" charset="-122"/>
                <a:cs typeface="华文黑体" pitchFamily="2" charset="-122"/>
              </a:rPr>
              <a:t>点击添加标题</a:t>
            </a:r>
          </a:p>
          <a:p>
            <a:pPr algn="ctr" defTabSz="914232"/>
            <a:r>
              <a:rPr lang="zh-CN" altLang="en-US" sz="1199">
                <a:solidFill>
                  <a:prstClr val="black">
                    <a:lumMod val="85000"/>
                    <a:lumOff val="15000"/>
                  </a:prstClr>
                </a:solidFill>
                <a:latin typeface="微软雅黑" pitchFamily="34" charset="-122"/>
                <a:ea typeface="微软雅黑" pitchFamily="34" charset="-122"/>
                <a:cs typeface="华文黑体" pitchFamily="2" charset="-122"/>
              </a:rPr>
              <a:t>点击添加标题</a:t>
            </a:r>
          </a:p>
        </p:txBody>
      </p:sp>
      <p:sp>
        <p:nvSpPr>
          <p:cNvPr id="54" name="矩形 53"/>
          <p:cNvSpPr/>
          <p:nvPr/>
        </p:nvSpPr>
        <p:spPr>
          <a:xfrm>
            <a:off x="7141588" y="1054352"/>
            <a:ext cx="1318842" cy="13241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574">
              <a:solidFill>
                <a:prstClr val="white"/>
              </a:solidFill>
              <a:latin typeface="Calibri"/>
              <a:ea typeface="宋体" panose="02010600030101010101" pitchFamily="2" charset="-122"/>
            </a:endParaRPr>
          </a:p>
        </p:txBody>
      </p:sp>
      <p:sp>
        <p:nvSpPr>
          <p:cNvPr id="55" name="矩形 54"/>
          <p:cNvSpPr/>
          <p:nvPr/>
        </p:nvSpPr>
        <p:spPr>
          <a:xfrm>
            <a:off x="7141588" y="2378502"/>
            <a:ext cx="1318842" cy="79448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r>
              <a:rPr lang="zh-CN" altLang="en-US" sz="1199" dirty="0">
                <a:solidFill>
                  <a:prstClr val="black">
                    <a:lumMod val="85000"/>
                    <a:lumOff val="15000"/>
                  </a:prstClr>
                </a:solidFill>
                <a:latin typeface="微软雅黑" pitchFamily="34" charset="-122"/>
                <a:ea typeface="微软雅黑" pitchFamily="34" charset="-122"/>
                <a:cs typeface="华文黑体" pitchFamily="2" charset="-122"/>
              </a:rPr>
              <a:t>点击添加标题</a:t>
            </a:r>
          </a:p>
          <a:p>
            <a:pPr algn="ctr" defTabSz="914232"/>
            <a:r>
              <a:rPr lang="zh-CN" altLang="en-US" sz="1199" dirty="0">
                <a:solidFill>
                  <a:prstClr val="black">
                    <a:lumMod val="85000"/>
                    <a:lumOff val="15000"/>
                  </a:prstClr>
                </a:solidFill>
                <a:latin typeface="微软雅黑" pitchFamily="34" charset="-122"/>
                <a:ea typeface="微软雅黑" pitchFamily="34" charset="-122"/>
                <a:cs typeface="华文黑体" pitchFamily="2" charset="-122"/>
              </a:rPr>
              <a:t>点击添加标题</a:t>
            </a:r>
          </a:p>
        </p:txBody>
      </p:sp>
      <p:grpSp>
        <p:nvGrpSpPr>
          <p:cNvPr id="56" name="组合 55"/>
          <p:cNvGrpSpPr/>
          <p:nvPr/>
        </p:nvGrpSpPr>
        <p:grpSpPr>
          <a:xfrm>
            <a:off x="1602644" y="1213249"/>
            <a:ext cx="474396" cy="612263"/>
            <a:chOff x="3095876" y="2479873"/>
            <a:chExt cx="366231" cy="470769"/>
          </a:xfrm>
        </p:grpSpPr>
        <p:sp>
          <p:nvSpPr>
            <p:cNvPr id="57"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44" tIns="34272" rIns="68544" bIns="3427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724">
                <a:defRPr/>
              </a:pPr>
              <a:endParaRPr lang="zh-CN" altLang="en-US" sz="1199">
                <a:solidFill>
                  <a:sysClr val="windowText" lastClr="000000"/>
                </a:solidFill>
                <a:latin typeface="Calibri"/>
                <a:ea typeface="宋体"/>
              </a:endParaRPr>
            </a:p>
          </p:txBody>
        </p:sp>
        <p:sp>
          <p:nvSpPr>
            <p:cNvPr id="58"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44" tIns="34272" rIns="68544" bIns="3427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724">
                <a:defRPr/>
              </a:pPr>
              <a:endParaRPr lang="zh-CN" altLang="en-US" sz="1199">
                <a:solidFill>
                  <a:sysClr val="windowText" lastClr="000000"/>
                </a:solidFill>
                <a:latin typeface="Calibri"/>
                <a:ea typeface="宋体"/>
              </a:endParaRPr>
            </a:p>
          </p:txBody>
        </p:sp>
        <p:sp>
          <p:nvSpPr>
            <p:cNvPr id="59"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44" tIns="34272" rIns="68544" bIns="3427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724">
                <a:defRPr/>
              </a:pPr>
              <a:endParaRPr lang="zh-CN" altLang="en-US" sz="1199">
                <a:solidFill>
                  <a:sysClr val="windowText" lastClr="000000"/>
                </a:solidFill>
                <a:latin typeface="Calibri"/>
                <a:ea typeface="宋体"/>
              </a:endParaRPr>
            </a:p>
          </p:txBody>
        </p:sp>
        <p:sp>
          <p:nvSpPr>
            <p:cNvPr id="60"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44" tIns="34272" rIns="68544" bIns="3427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724">
                <a:defRPr/>
              </a:pPr>
              <a:endParaRPr lang="zh-CN" altLang="en-US" sz="1199">
                <a:solidFill>
                  <a:sysClr val="windowText" lastClr="000000"/>
                </a:solidFill>
                <a:latin typeface="Calibri"/>
                <a:ea typeface="宋体"/>
              </a:endParaRPr>
            </a:p>
          </p:txBody>
        </p:sp>
      </p:grpSp>
      <p:sp>
        <p:nvSpPr>
          <p:cNvPr id="61" name="Freeform 64"/>
          <p:cNvSpPr>
            <a:spLocks noEditPoints="1"/>
          </p:cNvSpPr>
          <p:nvPr/>
        </p:nvSpPr>
        <p:spPr bwMode="auto">
          <a:xfrm flipH="1">
            <a:off x="3003601" y="1247584"/>
            <a:ext cx="653068" cy="543591"/>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7073" tIns="33536" rIns="67073" bIns="33536"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724">
              <a:defRPr/>
            </a:pPr>
            <a:endParaRPr lang="zh-CN" altLang="en-US" sz="1199">
              <a:solidFill>
                <a:sysClr val="windowText" lastClr="000000"/>
              </a:solidFill>
              <a:latin typeface="Calibri"/>
              <a:ea typeface="宋体"/>
            </a:endParaRPr>
          </a:p>
        </p:txBody>
      </p:sp>
      <p:grpSp>
        <p:nvGrpSpPr>
          <p:cNvPr id="62" name="组合 61"/>
          <p:cNvGrpSpPr/>
          <p:nvPr/>
        </p:nvGrpSpPr>
        <p:grpSpPr>
          <a:xfrm>
            <a:off x="4616584" y="1221515"/>
            <a:ext cx="407684" cy="595733"/>
            <a:chOff x="5690315" y="3674507"/>
            <a:chExt cx="314729" cy="458061"/>
          </a:xfrm>
        </p:grpSpPr>
        <p:sp>
          <p:nvSpPr>
            <p:cNvPr id="63"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44" tIns="34272" rIns="68544" bIns="3427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724">
                <a:defRPr/>
              </a:pPr>
              <a:endParaRPr lang="zh-CN" altLang="en-US" sz="1199">
                <a:solidFill>
                  <a:sysClr val="windowText" lastClr="000000"/>
                </a:solidFill>
                <a:latin typeface="Calibri"/>
                <a:ea typeface="宋体"/>
              </a:endParaRPr>
            </a:p>
          </p:txBody>
        </p:sp>
        <p:sp>
          <p:nvSpPr>
            <p:cNvPr id="64"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44" tIns="34272" rIns="68544" bIns="3427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724">
                <a:defRPr/>
              </a:pPr>
              <a:endParaRPr lang="zh-CN" altLang="en-US" sz="1199">
                <a:solidFill>
                  <a:sysClr val="windowText" lastClr="000000"/>
                </a:solidFill>
                <a:latin typeface="Calibri"/>
                <a:ea typeface="宋体"/>
              </a:endParaRPr>
            </a:p>
          </p:txBody>
        </p:sp>
      </p:grpSp>
      <p:sp>
        <p:nvSpPr>
          <p:cNvPr id="65" name="Freeform 9"/>
          <p:cNvSpPr>
            <a:spLocks/>
          </p:cNvSpPr>
          <p:nvPr/>
        </p:nvSpPr>
        <p:spPr bwMode="auto">
          <a:xfrm flipH="1">
            <a:off x="5971851" y="1306246"/>
            <a:ext cx="677736" cy="426270"/>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7073" tIns="33536" rIns="67073" bIns="33536"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724">
              <a:defRPr/>
            </a:pPr>
            <a:endParaRPr lang="zh-CN" altLang="en-US" sz="1199">
              <a:solidFill>
                <a:sysClr val="windowText" lastClr="000000"/>
              </a:solidFill>
              <a:latin typeface="Calibri"/>
              <a:ea typeface="宋体"/>
            </a:endParaRPr>
          </a:p>
        </p:txBody>
      </p:sp>
      <p:grpSp>
        <p:nvGrpSpPr>
          <p:cNvPr id="66" name="组合 65"/>
          <p:cNvGrpSpPr/>
          <p:nvPr/>
        </p:nvGrpSpPr>
        <p:grpSpPr>
          <a:xfrm>
            <a:off x="7512129" y="1246933"/>
            <a:ext cx="577765" cy="544896"/>
            <a:chOff x="1784487" y="2486066"/>
            <a:chExt cx="446032" cy="418971"/>
          </a:xfrm>
          <a:solidFill>
            <a:schemeClr val="tx1">
              <a:lumMod val="65000"/>
              <a:lumOff val="35000"/>
            </a:schemeClr>
          </a:solidFill>
        </p:grpSpPr>
        <p:sp>
          <p:nvSpPr>
            <p:cNvPr id="67" name="Freeform 68"/>
            <p:cNvSpPr>
              <a:spLocks/>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44" tIns="34272" rIns="68544" bIns="3427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724">
                <a:defRPr/>
              </a:pPr>
              <a:endParaRPr lang="zh-CN" altLang="en-US" sz="1199">
                <a:solidFill>
                  <a:sysClr val="windowText" lastClr="000000"/>
                </a:solidFill>
                <a:latin typeface="Calibri"/>
                <a:ea typeface="宋体"/>
              </a:endParaRPr>
            </a:p>
          </p:txBody>
        </p:sp>
        <p:sp>
          <p:nvSpPr>
            <p:cNvPr id="68" name="Freeform 69"/>
            <p:cNvSpPr>
              <a:spLocks/>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44" tIns="34272" rIns="68544" bIns="3427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724">
                <a:defRPr/>
              </a:pPr>
              <a:endParaRPr lang="zh-CN" altLang="en-US" sz="1199">
                <a:solidFill>
                  <a:sysClr val="windowText" lastClr="000000"/>
                </a:solidFill>
                <a:latin typeface="Calibri"/>
                <a:ea typeface="宋体"/>
              </a:endParaRPr>
            </a:p>
          </p:txBody>
        </p:sp>
        <p:sp>
          <p:nvSpPr>
            <p:cNvPr id="69" name="Freeform 70"/>
            <p:cNvSpPr>
              <a:spLocks/>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44" tIns="34272" rIns="68544" bIns="3427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724">
                <a:defRPr/>
              </a:pPr>
              <a:endParaRPr lang="zh-CN" altLang="en-US" sz="1199">
                <a:solidFill>
                  <a:sysClr val="windowText" lastClr="000000"/>
                </a:solidFill>
                <a:latin typeface="Calibri"/>
                <a:ea typeface="宋体"/>
              </a:endParaRPr>
            </a:p>
          </p:txBody>
        </p:sp>
        <p:sp>
          <p:nvSpPr>
            <p:cNvPr id="70" name="Freeform 71"/>
            <p:cNvSpPr>
              <a:spLocks/>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44" tIns="34272" rIns="68544" bIns="3427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724">
                <a:defRPr/>
              </a:pPr>
              <a:endParaRPr lang="zh-CN" altLang="en-US" sz="1199">
                <a:solidFill>
                  <a:sysClr val="windowText" lastClr="000000"/>
                </a:solidFill>
                <a:latin typeface="Calibri"/>
                <a:ea typeface="宋体"/>
              </a:endParaRPr>
            </a:p>
          </p:txBody>
        </p:sp>
        <p:sp>
          <p:nvSpPr>
            <p:cNvPr id="71" name="Freeform 72"/>
            <p:cNvSpPr>
              <a:spLocks/>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44" tIns="34272" rIns="68544" bIns="3427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724">
                <a:defRPr/>
              </a:pPr>
              <a:endParaRPr lang="zh-CN" altLang="en-US" sz="1199">
                <a:solidFill>
                  <a:sysClr val="windowText" lastClr="000000"/>
                </a:solidFill>
                <a:latin typeface="Calibri"/>
                <a:ea typeface="宋体"/>
              </a:endParaRPr>
            </a:p>
          </p:txBody>
        </p:sp>
        <p:sp>
          <p:nvSpPr>
            <p:cNvPr id="72"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44" tIns="34272" rIns="68544" bIns="3427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724">
                <a:defRPr/>
              </a:pPr>
              <a:endParaRPr lang="zh-CN" altLang="en-US" sz="1199">
                <a:solidFill>
                  <a:sysClr val="windowText" lastClr="000000"/>
                </a:solidFill>
                <a:latin typeface="Calibri"/>
                <a:ea typeface="宋体"/>
              </a:endParaRPr>
            </a:p>
          </p:txBody>
        </p:sp>
      </p:grpSp>
      <p:grpSp>
        <p:nvGrpSpPr>
          <p:cNvPr id="73" name="组合 72"/>
          <p:cNvGrpSpPr/>
          <p:nvPr/>
        </p:nvGrpSpPr>
        <p:grpSpPr>
          <a:xfrm>
            <a:off x="1760713" y="2007738"/>
            <a:ext cx="6119428" cy="158898"/>
            <a:chOff x="1918742" y="3212976"/>
            <a:chExt cx="8352927" cy="216024"/>
          </a:xfrm>
        </p:grpSpPr>
        <p:sp>
          <p:nvSpPr>
            <p:cNvPr id="74" name="椭圆 73"/>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574">
                <a:solidFill>
                  <a:prstClr val="white"/>
                </a:solidFill>
                <a:latin typeface="Calibri"/>
                <a:ea typeface="宋体" panose="02010600030101010101" pitchFamily="2" charset="-122"/>
              </a:endParaRPr>
            </a:p>
          </p:txBody>
        </p:sp>
        <p:sp>
          <p:nvSpPr>
            <p:cNvPr id="75" name="椭圆 74"/>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574">
                <a:solidFill>
                  <a:prstClr val="white"/>
                </a:solidFill>
                <a:latin typeface="Calibri"/>
                <a:ea typeface="宋体" panose="02010600030101010101" pitchFamily="2" charset="-122"/>
              </a:endParaRPr>
            </a:p>
          </p:txBody>
        </p:sp>
        <p:sp>
          <p:nvSpPr>
            <p:cNvPr id="76" name="椭圆 75"/>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574">
                <a:solidFill>
                  <a:prstClr val="white"/>
                </a:solidFill>
                <a:latin typeface="Calibri"/>
                <a:ea typeface="宋体" panose="02010600030101010101" pitchFamily="2" charset="-122"/>
              </a:endParaRPr>
            </a:p>
          </p:txBody>
        </p:sp>
        <p:sp>
          <p:nvSpPr>
            <p:cNvPr id="77" name="椭圆 76"/>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574">
                <a:solidFill>
                  <a:prstClr val="white"/>
                </a:solidFill>
                <a:latin typeface="Calibri"/>
                <a:ea typeface="宋体" panose="02010600030101010101" pitchFamily="2" charset="-122"/>
              </a:endParaRPr>
            </a:p>
          </p:txBody>
        </p:sp>
        <p:sp>
          <p:nvSpPr>
            <p:cNvPr id="78" name="椭圆 77"/>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574">
                <a:solidFill>
                  <a:prstClr val="white"/>
                </a:solidFill>
                <a:latin typeface="Calibri"/>
                <a:ea typeface="宋体" panose="02010600030101010101" pitchFamily="2" charset="-122"/>
              </a:endParaRPr>
            </a:p>
          </p:txBody>
        </p:sp>
        <p:sp>
          <p:nvSpPr>
            <p:cNvPr id="79" name="矩形 78"/>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2"/>
              <a:endParaRPr lang="zh-CN" altLang="en-US" sz="1574">
                <a:solidFill>
                  <a:prstClr val="white"/>
                </a:solidFill>
                <a:latin typeface="Calibri"/>
                <a:ea typeface="宋体" panose="02010600030101010101" pitchFamily="2" charset="-122"/>
              </a:endParaRPr>
            </a:p>
          </p:txBody>
        </p:sp>
      </p:grpSp>
      <p:sp>
        <p:nvSpPr>
          <p:cNvPr id="80" name="等腰三角形 79"/>
          <p:cNvSpPr/>
          <p:nvPr/>
        </p:nvSpPr>
        <p:spPr>
          <a:xfrm flipV="1">
            <a:off x="1748052" y="3172989"/>
            <a:ext cx="183583" cy="158898"/>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574">
              <a:solidFill>
                <a:prstClr val="white"/>
              </a:solidFill>
              <a:latin typeface="Calibri"/>
              <a:ea typeface="宋体" panose="02010600030101010101" pitchFamily="2" charset="-122"/>
            </a:endParaRPr>
          </a:p>
        </p:txBody>
      </p:sp>
      <p:sp>
        <p:nvSpPr>
          <p:cNvPr id="81" name="等腰三角形 80"/>
          <p:cNvSpPr/>
          <p:nvPr/>
        </p:nvSpPr>
        <p:spPr>
          <a:xfrm flipV="1">
            <a:off x="3238344" y="3172989"/>
            <a:ext cx="183583" cy="158898"/>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574">
              <a:solidFill>
                <a:prstClr val="white"/>
              </a:solidFill>
              <a:latin typeface="Calibri"/>
              <a:ea typeface="宋体" panose="02010600030101010101" pitchFamily="2" charset="-122"/>
            </a:endParaRPr>
          </a:p>
        </p:txBody>
      </p:sp>
      <p:sp>
        <p:nvSpPr>
          <p:cNvPr id="82" name="等腰三角形 81"/>
          <p:cNvSpPr/>
          <p:nvPr/>
        </p:nvSpPr>
        <p:spPr>
          <a:xfrm flipV="1">
            <a:off x="4728636" y="3172989"/>
            <a:ext cx="183583" cy="158898"/>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574">
              <a:solidFill>
                <a:prstClr val="white"/>
              </a:solidFill>
              <a:latin typeface="Calibri"/>
              <a:ea typeface="宋体" panose="02010600030101010101" pitchFamily="2" charset="-122"/>
            </a:endParaRPr>
          </a:p>
        </p:txBody>
      </p:sp>
      <p:sp>
        <p:nvSpPr>
          <p:cNvPr id="83" name="等腰三角形 82"/>
          <p:cNvSpPr/>
          <p:nvPr/>
        </p:nvSpPr>
        <p:spPr>
          <a:xfrm flipV="1">
            <a:off x="6218927" y="3172989"/>
            <a:ext cx="183583" cy="158898"/>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574">
              <a:solidFill>
                <a:prstClr val="white"/>
              </a:solidFill>
              <a:latin typeface="Calibri"/>
              <a:ea typeface="宋体" panose="02010600030101010101" pitchFamily="2" charset="-122"/>
            </a:endParaRPr>
          </a:p>
        </p:txBody>
      </p:sp>
      <p:sp>
        <p:nvSpPr>
          <p:cNvPr id="84" name="等腰三角形 83"/>
          <p:cNvSpPr/>
          <p:nvPr/>
        </p:nvSpPr>
        <p:spPr>
          <a:xfrm flipV="1">
            <a:off x="7709220" y="3172989"/>
            <a:ext cx="183583" cy="15889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endParaRPr lang="zh-CN" altLang="en-US" sz="1574">
              <a:solidFill>
                <a:prstClr val="white"/>
              </a:solidFill>
              <a:latin typeface="Calibri"/>
              <a:ea typeface="宋体" panose="02010600030101010101" pitchFamily="2" charset="-122"/>
            </a:endParaRPr>
          </a:p>
        </p:txBody>
      </p:sp>
      <p:sp>
        <p:nvSpPr>
          <p:cNvPr id="85" name="TextBox 84"/>
          <p:cNvSpPr txBox="1"/>
          <p:nvPr/>
        </p:nvSpPr>
        <p:spPr>
          <a:xfrm>
            <a:off x="1368158" y="3430985"/>
            <a:ext cx="943371" cy="309973"/>
          </a:xfrm>
          <a:prstGeom prst="rect">
            <a:avLst/>
          </a:prstGeom>
          <a:noFill/>
        </p:spPr>
        <p:txBody>
          <a:bodyPr wrap="none" lIns="67073" tIns="33536" rIns="67073" bIns="33536" rtlCol="0">
            <a:spAutoFit/>
          </a:bodyPr>
          <a:lstStyle/>
          <a:p>
            <a:pPr algn="ctr" defTabSz="914232"/>
            <a:r>
              <a:rPr lang="zh-CN" altLang="en-US" sz="1574">
                <a:solidFill>
                  <a:prstClr val="black">
                    <a:lumMod val="85000"/>
                    <a:lumOff val="15000"/>
                  </a:prstClr>
                </a:solidFill>
                <a:latin typeface="微软雅黑" pitchFamily="34" charset="-122"/>
                <a:ea typeface="微软雅黑" pitchFamily="34" charset="-122"/>
              </a:rPr>
              <a:t>添加文字</a:t>
            </a:r>
          </a:p>
        </p:txBody>
      </p:sp>
      <p:sp>
        <p:nvSpPr>
          <p:cNvPr id="86" name="TextBox 85"/>
          <p:cNvSpPr txBox="1"/>
          <p:nvPr/>
        </p:nvSpPr>
        <p:spPr>
          <a:xfrm>
            <a:off x="2858450" y="3430985"/>
            <a:ext cx="943371" cy="309973"/>
          </a:xfrm>
          <a:prstGeom prst="rect">
            <a:avLst/>
          </a:prstGeom>
          <a:noFill/>
        </p:spPr>
        <p:txBody>
          <a:bodyPr wrap="none" lIns="67073" tIns="33536" rIns="67073" bIns="33536" rtlCol="0">
            <a:spAutoFit/>
          </a:bodyPr>
          <a:lstStyle/>
          <a:p>
            <a:pPr algn="ctr" defTabSz="914232"/>
            <a:r>
              <a:rPr lang="zh-CN" altLang="en-US" sz="1574">
                <a:solidFill>
                  <a:prstClr val="black">
                    <a:lumMod val="85000"/>
                    <a:lumOff val="15000"/>
                  </a:prstClr>
                </a:solidFill>
                <a:latin typeface="微软雅黑" pitchFamily="34" charset="-122"/>
                <a:ea typeface="微软雅黑" pitchFamily="34" charset="-122"/>
              </a:rPr>
              <a:t>添加文字</a:t>
            </a:r>
          </a:p>
        </p:txBody>
      </p:sp>
      <p:sp>
        <p:nvSpPr>
          <p:cNvPr id="87" name="TextBox 86"/>
          <p:cNvSpPr txBox="1"/>
          <p:nvPr/>
        </p:nvSpPr>
        <p:spPr>
          <a:xfrm>
            <a:off x="4348743" y="3430985"/>
            <a:ext cx="943371" cy="309973"/>
          </a:xfrm>
          <a:prstGeom prst="rect">
            <a:avLst/>
          </a:prstGeom>
          <a:noFill/>
        </p:spPr>
        <p:txBody>
          <a:bodyPr wrap="none" lIns="67073" tIns="33536" rIns="67073" bIns="33536" rtlCol="0">
            <a:spAutoFit/>
          </a:bodyPr>
          <a:lstStyle/>
          <a:p>
            <a:pPr algn="ctr" defTabSz="914232"/>
            <a:r>
              <a:rPr lang="zh-CN" altLang="en-US" sz="1574">
                <a:solidFill>
                  <a:prstClr val="black">
                    <a:lumMod val="85000"/>
                    <a:lumOff val="15000"/>
                  </a:prstClr>
                </a:solidFill>
                <a:latin typeface="微软雅黑" pitchFamily="34" charset="-122"/>
                <a:ea typeface="微软雅黑" pitchFamily="34" charset="-122"/>
              </a:rPr>
              <a:t>添加文字</a:t>
            </a:r>
          </a:p>
        </p:txBody>
      </p:sp>
      <p:sp>
        <p:nvSpPr>
          <p:cNvPr id="88" name="TextBox 87"/>
          <p:cNvSpPr txBox="1"/>
          <p:nvPr/>
        </p:nvSpPr>
        <p:spPr>
          <a:xfrm>
            <a:off x="5839035" y="3430985"/>
            <a:ext cx="943371" cy="309973"/>
          </a:xfrm>
          <a:prstGeom prst="rect">
            <a:avLst/>
          </a:prstGeom>
          <a:noFill/>
        </p:spPr>
        <p:txBody>
          <a:bodyPr wrap="none" lIns="67073" tIns="33536" rIns="67073" bIns="33536" rtlCol="0">
            <a:spAutoFit/>
          </a:bodyPr>
          <a:lstStyle/>
          <a:p>
            <a:pPr algn="ctr" defTabSz="914232"/>
            <a:r>
              <a:rPr lang="zh-CN" altLang="en-US" sz="1574">
                <a:solidFill>
                  <a:prstClr val="black">
                    <a:lumMod val="85000"/>
                    <a:lumOff val="15000"/>
                  </a:prstClr>
                </a:solidFill>
                <a:latin typeface="微软雅黑" pitchFamily="34" charset="-122"/>
                <a:ea typeface="微软雅黑" pitchFamily="34" charset="-122"/>
              </a:rPr>
              <a:t>添加文字</a:t>
            </a:r>
          </a:p>
        </p:txBody>
      </p:sp>
      <p:sp>
        <p:nvSpPr>
          <p:cNvPr id="89" name="TextBox 88"/>
          <p:cNvSpPr txBox="1"/>
          <p:nvPr/>
        </p:nvSpPr>
        <p:spPr>
          <a:xfrm>
            <a:off x="7329325" y="3430985"/>
            <a:ext cx="943371" cy="309973"/>
          </a:xfrm>
          <a:prstGeom prst="rect">
            <a:avLst/>
          </a:prstGeom>
          <a:noFill/>
        </p:spPr>
        <p:txBody>
          <a:bodyPr wrap="none" lIns="67073" tIns="33536" rIns="67073" bIns="33536" rtlCol="0">
            <a:spAutoFit/>
          </a:bodyPr>
          <a:lstStyle/>
          <a:p>
            <a:pPr algn="ctr" defTabSz="914232"/>
            <a:r>
              <a:rPr lang="zh-CN" altLang="en-US" sz="1574">
                <a:solidFill>
                  <a:prstClr val="black">
                    <a:lumMod val="85000"/>
                    <a:lumOff val="15000"/>
                  </a:prstClr>
                </a:solidFill>
                <a:latin typeface="微软雅黑" pitchFamily="34" charset="-122"/>
                <a:ea typeface="微软雅黑" pitchFamily="34" charset="-122"/>
              </a:rPr>
              <a:t>添加文字</a:t>
            </a:r>
          </a:p>
        </p:txBody>
      </p:sp>
      <p:sp>
        <p:nvSpPr>
          <p:cNvPr id="90" name="矩形 89"/>
          <p:cNvSpPr/>
          <p:nvPr/>
        </p:nvSpPr>
        <p:spPr>
          <a:xfrm>
            <a:off x="1180422" y="3808582"/>
            <a:ext cx="7280010" cy="4333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defTabSz="914232"/>
            <a:r>
              <a:rPr lang="zh-CN" altLang="en-US" sz="1799" dirty="0">
                <a:solidFill>
                  <a:prstClr val="white"/>
                </a:solidFill>
                <a:latin typeface="微软雅黑" pitchFamily="34" charset="-122"/>
                <a:ea typeface="微软雅黑" pitchFamily="34" charset="-122"/>
              </a:rPr>
              <a:t>点击添加标题</a:t>
            </a:r>
          </a:p>
        </p:txBody>
      </p:sp>
      <p:sp>
        <p:nvSpPr>
          <p:cNvPr id="92" name="文本框 2"/>
          <p:cNvSpPr txBox="1"/>
          <p:nvPr/>
        </p:nvSpPr>
        <p:spPr>
          <a:xfrm>
            <a:off x="1266548"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2407085871"/>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2"/>
                                        </p:tgtEl>
                                        <p:attrNameLst>
                                          <p:attrName>style.visibility</p:attrName>
                                        </p:attrNameLst>
                                      </p:cBhvr>
                                      <p:to>
                                        <p:strVal val="visible"/>
                                      </p:to>
                                    </p:set>
                                    <p:anim calcmode="lin" valueType="num">
                                      <p:cBhvr>
                                        <p:cTn id="7" dur="500" fill="hold"/>
                                        <p:tgtEl>
                                          <p:spTgt spid="9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
                                        </p:tgtEl>
                                        <p:attrNameLst>
                                          <p:attrName>ppt_y</p:attrName>
                                        </p:attrNameLst>
                                      </p:cBhvr>
                                      <p:tavLst>
                                        <p:tav tm="0">
                                          <p:val>
                                            <p:strVal val="#ppt_y"/>
                                          </p:val>
                                        </p:tav>
                                        <p:tav tm="100000">
                                          <p:val>
                                            <p:strVal val="#ppt_y"/>
                                          </p:val>
                                        </p:tav>
                                      </p:tavLst>
                                    </p:anim>
                                    <p:anim calcmode="lin" valueType="num">
                                      <p:cBhvr>
                                        <p:cTn id="9" dur="500" fill="hold"/>
                                        <p:tgtEl>
                                          <p:spTgt spid="9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
                                        </p:tgtEl>
                                      </p:cBhvr>
                                    </p:animEffect>
                                  </p:childTnLst>
                                </p:cTn>
                              </p:par>
                            </p:childTnLst>
                          </p:cTn>
                        </p:par>
                        <p:par>
                          <p:cTn id="12" fill="hold">
                            <p:stCondLst>
                              <p:cond delay="450"/>
                            </p:stCondLst>
                            <p:childTnLst>
                              <p:par>
                                <p:cTn id="13" presetID="2" presetClass="entr" presetSubtype="4" fill="hold" grpId="0" nodeType="after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ppt_x"/>
                                          </p:val>
                                        </p:tav>
                                        <p:tav tm="100000">
                                          <p:val>
                                            <p:strVal val="#ppt_x"/>
                                          </p:val>
                                        </p:tav>
                                      </p:tavLst>
                                    </p:anim>
                                    <p:anim calcmode="lin" valueType="num">
                                      <p:cBhvr additive="base">
                                        <p:cTn id="16" dur="5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50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500" fill="hold"/>
                                        <p:tgtEl>
                                          <p:spTgt spid="50"/>
                                        </p:tgtEl>
                                        <p:attrNameLst>
                                          <p:attrName>ppt_x</p:attrName>
                                        </p:attrNameLst>
                                      </p:cBhvr>
                                      <p:tavLst>
                                        <p:tav tm="0">
                                          <p:val>
                                            <p:strVal val="#ppt_x"/>
                                          </p:val>
                                        </p:tav>
                                        <p:tav tm="100000">
                                          <p:val>
                                            <p:strVal val="#ppt_x"/>
                                          </p:val>
                                        </p:tav>
                                      </p:tavLst>
                                    </p:anim>
                                    <p:anim calcmode="lin" valueType="num">
                                      <p:cBhvr additive="base">
                                        <p:cTn id="32" dur="500" fill="hold"/>
                                        <p:tgtEl>
                                          <p:spTgt spid="50"/>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00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500" fill="hold"/>
                                        <p:tgtEl>
                                          <p:spTgt spid="51"/>
                                        </p:tgtEl>
                                        <p:attrNameLst>
                                          <p:attrName>ppt_x</p:attrName>
                                        </p:attrNameLst>
                                      </p:cBhvr>
                                      <p:tavLst>
                                        <p:tav tm="0">
                                          <p:val>
                                            <p:strVal val="#ppt_x"/>
                                          </p:val>
                                        </p:tav>
                                        <p:tav tm="100000">
                                          <p:val>
                                            <p:strVal val="#ppt_x"/>
                                          </p:val>
                                        </p:tav>
                                      </p:tavLst>
                                    </p:anim>
                                    <p:anim calcmode="lin" valueType="num">
                                      <p:cBhvr additive="base">
                                        <p:cTn id="36" dur="500" fill="hold"/>
                                        <p:tgtEl>
                                          <p:spTgt spid="51"/>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1500"/>
                                  </p:stCondLst>
                                  <p:childTnLst>
                                    <p:set>
                                      <p:cBhvr>
                                        <p:cTn id="38" dur="1" fill="hold">
                                          <p:stCondLst>
                                            <p:cond delay="0"/>
                                          </p:stCondLst>
                                        </p:cTn>
                                        <p:tgtEl>
                                          <p:spTgt spid="52"/>
                                        </p:tgtEl>
                                        <p:attrNameLst>
                                          <p:attrName>style.visibility</p:attrName>
                                        </p:attrNameLst>
                                      </p:cBhvr>
                                      <p:to>
                                        <p:strVal val="visible"/>
                                      </p:to>
                                    </p:set>
                                    <p:anim calcmode="lin" valueType="num">
                                      <p:cBhvr additive="base">
                                        <p:cTn id="39" dur="500" fill="hold"/>
                                        <p:tgtEl>
                                          <p:spTgt spid="52"/>
                                        </p:tgtEl>
                                        <p:attrNameLst>
                                          <p:attrName>ppt_x</p:attrName>
                                        </p:attrNameLst>
                                      </p:cBhvr>
                                      <p:tavLst>
                                        <p:tav tm="0">
                                          <p:val>
                                            <p:strVal val="#ppt_x"/>
                                          </p:val>
                                        </p:tav>
                                        <p:tav tm="100000">
                                          <p:val>
                                            <p:strVal val="#ppt_x"/>
                                          </p:val>
                                        </p:tav>
                                      </p:tavLst>
                                    </p:anim>
                                    <p:anim calcmode="lin" valueType="num">
                                      <p:cBhvr additive="base">
                                        <p:cTn id="40" dur="500" fill="hold"/>
                                        <p:tgtEl>
                                          <p:spTgt spid="52"/>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150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ppt_x"/>
                                          </p:val>
                                        </p:tav>
                                        <p:tav tm="100000">
                                          <p:val>
                                            <p:strVal val="#ppt_x"/>
                                          </p:val>
                                        </p:tav>
                                      </p:tavLst>
                                    </p:anim>
                                    <p:anim calcmode="lin" valueType="num">
                                      <p:cBhvr additive="base">
                                        <p:cTn id="44" dur="500" fill="hold"/>
                                        <p:tgtEl>
                                          <p:spTgt spid="53"/>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2000"/>
                                  </p:stCondLst>
                                  <p:childTnLst>
                                    <p:set>
                                      <p:cBhvr>
                                        <p:cTn id="46" dur="1" fill="hold">
                                          <p:stCondLst>
                                            <p:cond delay="0"/>
                                          </p:stCondLst>
                                        </p:cTn>
                                        <p:tgtEl>
                                          <p:spTgt spid="54"/>
                                        </p:tgtEl>
                                        <p:attrNameLst>
                                          <p:attrName>style.visibility</p:attrName>
                                        </p:attrNameLst>
                                      </p:cBhvr>
                                      <p:to>
                                        <p:strVal val="visible"/>
                                      </p:to>
                                    </p:set>
                                    <p:anim calcmode="lin" valueType="num">
                                      <p:cBhvr additive="base">
                                        <p:cTn id="47" dur="500" fill="hold"/>
                                        <p:tgtEl>
                                          <p:spTgt spid="54"/>
                                        </p:tgtEl>
                                        <p:attrNameLst>
                                          <p:attrName>ppt_x</p:attrName>
                                        </p:attrNameLst>
                                      </p:cBhvr>
                                      <p:tavLst>
                                        <p:tav tm="0">
                                          <p:val>
                                            <p:strVal val="#ppt_x"/>
                                          </p:val>
                                        </p:tav>
                                        <p:tav tm="100000">
                                          <p:val>
                                            <p:strVal val="#ppt_x"/>
                                          </p:val>
                                        </p:tav>
                                      </p:tavLst>
                                    </p:anim>
                                    <p:anim calcmode="lin" valueType="num">
                                      <p:cBhvr additive="base">
                                        <p:cTn id="48" dur="500" fill="hold"/>
                                        <p:tgtEl>
                                          <p:spTgt spid="54"/>
                                        </p:tgtEl>
                                        <p:attrNameLst>
                                          <p:attrName>ppt_y</p:attrName>
                                        </p:attrNameLst>
                                      </p:cBhvr>
                                      <p:tavLst>
                                        <p:tav tm="0">
                                          <p:val>
                                            <p:strVal val="1+#ppt_h/2"/>
                                          </p:val>
                                        </p:tav>
                                        <p:tav tm="100000">
                                          <p:val>
                                            <p:strVal val="#ppt_y"/>
                                          </p:val>
                                        </p:tav>
                                      </p:tavLst>
                                    </p:anim>
                                  </p:childTnLst>
                                </p:cTn>
                              </p:par>
                              <p:par>
                                <p:cTn id="49" presetID="2" presetClass="entr" presetSubtype="1" fill="hold" grpId="0" nodeType="withEffect">
                                  <p:stCondLst>
                                    <p:cond delay="20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0-#ppt_h/2"/>
                                          </p:val>
                                        </p:tav>
                                        <p:tav tm="100000">
                                          <p:val>
                                            <p:strVal val="#ppt_y"/>
                                          </p:val>
                                        </p:tav>
                                      </p:tavLst>
                                    </p:anim>
                                  </p:childTnLst>
                                </p:cTn>
                              </p:par>
                              <p:par>
                                <p:cTn id="53" presetID="42" presetClass="entr" presetSubtype="0" fill="hold" nodeType="withEffect">
                                  <p:stCondLst>
                                    <p:cond delay="250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2500"/>
                                  </p:stCondLst>
                                  <p:childTnLst>
                                    <p:set>
                                      <p:cBhvr>
                                        <p:cTn id="59" dur="1" fill="hold">
                                          <p:stCondLst>
                                            <p:cond delay="0"/>
                                          </p:stCondLst>
                                        </p:cTn>
                                        <p:tgtEl>
                                          <p:spTgt spid="61"/>
                                        </p:tgtEl>
                                        <p:attrNameLst>
                                          <p:attrName>style.visibility</p:attrName>
                                        </p:attrNameLst>
                                      </p:cBhvr>
                                      <p:to>
                                        <p:strVal val="visible"/>
                                      </p:to>
                                    </p:set>
                                    <p:animEffect transition="in" filter="fade">
                                      <p:cBhvr>
                                        <p:cTn id="60" dur="1000"/>
                                        <p:tgtEl>
                                          <p:spTgt spid="61"/>
                                        </p:tgtEl>
                                      </p:cBhvr>
                                    </p:animEffect>
                                    <p:anim calcmode="lin" valueType="num">
                                      <p:cBhvr>
                                        <p:cTn id="61" dur="1000" fill="hold"/>
                                        <p:tgtEl>
                                          <p:spTgt spid="61"/>
                                        </p:tgtEl>
                                        <p:attrNameLst>
                                          <p:attrName>ppt_x</p:attrName>
                                        </p:attrNameLst>
                                      </p:cBhvr>
                                      <p:tavLst>
                                        <p:tav tm="0">
                                          <p:val>
                                            <p:strVal val="#ppt_x"/>
                                          </p:val>
                                        </p:tav>
                                        <p:tav tm="100000">
                                          <p:val>
                                            <p:strVal val="#ppt_x"/>
                                          </p:val>
                                        </p:tav>
                                      </p:tavLst>
                                    </p:anim>
                                    <p:anim calcmode="lin" valueType="num">
                                      <p:cBhvr>
                                        <p:cTn id="62" dur="1000" fill="hold"/>
                                        <p:tgtEl>
                                          <p:spTgt spid="61"/>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2500"/>
                                  </p:stCondLst>
                                  <p:childTnLst>
                                    <p:set>
                                      <p:cBhvr>
                                        <p:cTn id="64" dur="1" fill="hold">
                                          <p:stCondLst>
                                            <p:cond delay="0"/>
                                          </p:stCondLst>
                                        </p:cTn>
                                        <p:tgtEl>
                                          <p:spTgt spid="62"/>
                                        </p:tgtEl>
                                        <p:attrNameLst>
                                          <p:attrName>style.visibility</p:attrName>
                                        </p:attrNameLst>
                                      </p:cBhvr>
                                      <p:to>
                                        <p:strVal val="visible"/>
                                      </p:to>
                                    </p:set>
                                    <p:animEffect transition="in" filter="fade">
                                      <p:cBhvr>
                                        <p:cTn id="65" dur="1000"/>
                                        <p:tgtEl>
                                          <p:spTgt spid="62"/>
                                        </p:tgtEl>
                                      </p:cBhvr>
                                    </p:animEffect>
                                    <p:anim calcmode="lin" valueType="num">
                                      <p:cBhvr>
                                        <p:cTn id="66" dur="1000" fill="hold"/>
                                        <p:tgtEl>
                                          <p:spTgt spid="62"/>
                                        </p:tgtEl>
                                        <p:attrNameLst>
                                          <p:attrName>ppt_x</p:attrName>
                                        </p:attrNameLst>
                                      </p:cBhvr>
                                      <p:tavLst>
                                        <p:tav tm="0">
                                          <p:val>
                                            <p:strVal val="#ppt_x"/>
                                          </p:val>
                                        </p:tav>
                                        <p:tav tm="100000">
                                          <p:val>
                                            <p:strVal val="#ppt_x"/>
                                          </p:val>
                                        </p:tav>
                                      </p:tavLst>
                                    </p:anim>
                                    <p:anim calcmode="lin" valueType="num">
                                      <p:cBhvr>
                                        <p:cTn id="67" dur="1000" fill="hold"/>
                                        <p:tgtEl>
                                          <p:spTgt spid="6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2500"/>
                                  </p:stCondLst>
                                  <p:childTnLst>
                                    <p:set>
                                      <p:cBhvr>
                                        <p:cTn id="69" dur="1" fill="hold">
                                          <p:stCondLst>
                                            <p:cond delay="0"/>
                                          </p:stCondLst>
                                        </p:cTn>
                                        <p:tgtEl>
                                          <p:spTgt spid="65"/>
                                        </p:tgtEl>
                                        <p:attrNameLst>
                                          <p:attrName>style.visibility</p:attrName>
                                        </p:attrNameLst>
                                      </p:cBhvr>
                                      <p:to>
                                        <p:strVal val="visible"/>
                                      </p:to>
                                    </p:set>
                                    <p:animEffect transition="in" filter="fade">
                                      <p:cBhvr>
                                        <p:cTn id="70" dur="1000"/>
                                        <p:tgtEl>
                                          <p:spTgt spid="65"/>
                                        </p:tgtEl>
                                      </p:cBhvr>
                                    </p:animEffect>
                                    <p:anim calcmode="lin" valueType="num">
                                      <p:cBhvr>
                                        <p:cTn id="71" dur="1000" fill="hold"/>
                                        <p:tgtEl>
                                          <p:spTgt spid="65"/>
                                        </p:tgtEl>
                                        <p:attrNameLst>
                                          <p:attrName>ppt_x</p:attrName>
                                        </p:attrNameLst>
                                      </p:cBhvr>
                                      <p:tavLst>
                                        <p:tav tm="0">
                                          <p:val>
                                            <p:strVal val="#ppt_x"/>
                                          </p:val>
                                        </p:tav>
                                        <p:tav tm="100000">
                                          <p:val>
                                            <p:strVal val="#ppt_x"/>
                                          </p:val>
                                        </p:tav>
                                      </p:tavLst>
                                    </p:anim>
                                    <p:anim calcmode="lin" valueType="num">
                                      <p:cBhvr>
                                        <p:cTn id="72" dur="1000" fill="hold"/>
                                        <p:tgtEl>
                                          <p:spTgt spid="65"/>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2500"/>
                                  </p:stCondLst>
                                  <p:childTnLst>
                                    <p:set>
                                      <p:cBhvr>
                                        <p:cTn id="74" dur="1" fill="hold">
                                          <p:stCondLst>
                                            <p:cond delay="0"/>
                                          </p:stCondLst>
                                        </p:cTn>
                                        <p:tgtEl>
                                          <p:spTgt spid="66"/>
                                        </p:tgtEl>
                                        <p:attrNameLst>
                                          <p:attrName>style.visibility</p:attrName>
                                        </p:attrNameLst>
                                      </p:cBhvr>
                                      <p:to>
                                        <p:strVal val="visible"/>
                                      </p:to>
                                    </p:set>
                                    <p:animEffect transition="in" filter="fade">
                                      <p:cBhvr>
                                        <p:cTn id="75" dur="1000"/>
                                        <p:tgtEl>
                                          <p:spTgt spid="66"/>
                                        </p:tgtEl>
                                      </p:cBhvr>
                                    </p:animEffect>
                                    <p:anim calcmode="lin" valueType="num">
                                      <p:cBhvr>
                                        <p:cTn id="76" dur="1000" fill="hold"/>
                                        <p:tgtEl>
                                          <p:spTgt spid="66"/>
                                        </p:tgtEl>
                                        <p:attrNameLst>
                                          <p:attrName>ppt_x</p:attrName>
                                        </p:attrNameLst>
                                      </p:cBhvr>
                                      <p:tavLst>
                                        <p:tav tm="0">
                                          <p:val>
                                            <p:strVal val="#ppt_x"/>
                                          </p:val>
                                        </p:tav>
                                        <p:tav tm="100000">
                                          <p:val>
                                            <p:strVal val="#ppt_x"/>
                                          </p:val>
                                        </p:tav>
                                      </p:tavLst>
                                    </p:anim>
                                    <p:anim calcmode="lin" valueType="num">
                                      <p:cBhvr>
                                        <p:cTn id="77" dur="1000" fill="hold"/>
                                        <p:tgtEl>
                                          <p:spTgt spid="66"/>
                                        </p:tgtEl>
                                        <p:attrNameLst>
                                          <p:attrName>ppt_y</p:attrName>
                                        </p:attrNameLst>
                                      </p:cBhvr>
                                      <p:tavLst>
                                        <p:tav tm="0">
                                          <p:val>
                                            <p:strVal val="#ppt_y+.1"/>
                                          </p:val>
                                        </p:tav>
                                        <p:tav tm="100000">
                                          <p:val>
                                            <p:strVal val="#ppt_y"/>
                                          </p:val>
                                        </p:tav>
                                      </p:tavLst>
                                    </p:anim>
                                  </p:childTnLst>
                                </p:cTn>
                              </p:par>
                              <p:par>
                                <p:cTn id="78" presetID="22" presetClass="entr" presetSubtype="8" fill="hold" nodeType="withEffect">
                                  <p:stCondLst>
                                    <p:cond delay="3000"/>
                                  </p:stCondLst>
                                  <p:childTnLst>
                                    <p:set>
                                      <p:cBhvr>
                                        <p:cTn id="79" dur="1" fill="hold">
                                          <p:stCondLst>
                                            <p:cond delay="0"/>
                                          </p:stCondLst>
                                        </p:cTn>
                                        <p:tgtEl>
                                          <p:spTgt spid="73"/>
                                        </p:tgtEl>
                                        <p:attrNameLst>
                                          <p:attrName>style.visibility</p:attrName>
                                        </p:attrNameLst>
                                      </p:cBhvr>
                                      <p:to>
                                        <p:strVal val="visible"/>
                                      </p:to>
                                    </p:set>
                                    <p:animEffect transition="in" filter="wipe(left)">
                                      <p:cBhvr>
                                        <p:cTn id="80" dur="500"/>
                                        <p:tgtEl>
                                          <p:spTgt spid="73"/>
                                        </p:tgtEl>
                                      </p:cBhvr>
                                    </p:animEffect>
                                  </p:childTnLst>
                                </p:cTn>
                              </p:par>
                              <p:par>
                                <p:cTn id="81" presetID="10" presetClass="entr" presetSubtype="0" fill="hold" grpId="0" nodeType="withEffect">
                                  <p:stCondLst>
                                    <p:cond delay="2500"/>
                                  </p:stCondLst>
                                  <p:childTnLst>
                                    <p:set>
                                      <p:cBhvr>
                                        <p:cTn id="82" dur="1" fill="hold">
                                          <p:stCondLst>
                                            <p:cond delay="0"/>
                                          </p:stCondLst>
                                        </p:cTn>
                                        <p:tgtEl>
                                          <p:spTgt spid="80"/>
                                        </p:tgtEl>
                                        <p:attrNameLst>
                                          <p:attrName>style.visibility</p:attrName>
                                        </p:attrNameLst>
                                      </p:cBhvr>
                                      <p:to>
                                        <p:strVal val="visible"/>
                                      </p:to>
                                    </p:set>
                                    <p:animEffect transition="in" filter="fade">
                                      <p:cBhvr>
                                        <p:cTn id="83" dur="500"/>
                                        <p:tgtEl>
                                          <p:spTgt spid="80"/>
                                        </p:tgtEl>
                                      </p:cBhvr>
                                    </p:animEffect>
                                  </p:childTnLst>
                                </p:cTn>
                              </p:par>
                              <p:par>
                                <p:cTn id="84" presetID="42" presetClass="entr" presetSubtype="0" fill="hold" grpId="0" nodeType="withEffect">
                                  <p:stCondLst>
                                    <p:cond delay="2500"/>
                                  </p:stCondLst>
                                  <p:childTnLst>
                                    <p:set>
                                      <p:cBhvr>
                                        <p:cTn id="85" dur="1" fill="hold">
                                          <p:stCondLst>
                                            <p:cond delay="0"/>
                                          </p:stCondLst>
                                        </p:cTn>
                                        <p:tgtEl>
                                          <p:spTgt spid="85"/>
                                        </p:tgtEl>
                                        <p:attrNameLst>
                                          <p:attrName>style.visibility</p:attrName>
                                        </p:attrNameLst>
                                      </p:cBhvr>
                                      <p:to>
                                        <p:strVal val="visible"/>
                                      </p:to>
                                    </p:set>
                                    <p:animEffect transition="in" filter="fade">
                                      <p:cBhvr>
                                        <p:cTn id="86" dur="500"/>
                                        <p:tgtEl>
                                          <p:spTgt spid="85"/>
                                        </p:tgtEl>
                                      </p:cBhvr>
                                    </p:animEffect>
                                    <p:anim calcmode="lin" valueType="num">
                                      <p:cBhvr>
                                        <p:cTn id="87" dur="500" fill="hold"/>
                                        <p:tgtEl>
                                          <p:spTgt spid="85"/>
                                        </p:tgtEl>
                                        <p:attrNameLst>
                                          <p:attrName>ppt_x</p:attrName>
                                        </p:attrNameLst>
                                      </p:cBhvr>
                                      <p:tavLst>
                                        <p:tav tm="0">
                                          <p:val>
                                            <p:strVal val="#ppt_x"/>
                                          </p:val>
                                        </p:tav>
                                        <p:tav tm="100000">
                                          <p:val>
                                            <p:strVal val="#ppt_x"/>
                                          </p:val>
                                        </p:tav>
                                      </p:tavLst>
                                    </p:anim>
                                    <p:anim calcmode="lin" valueType="num">
                                      <p:cBhvr>
                                        <p:cTn id="88" dur="500" fill="hold"/>
                                        <p:tgtEl>
                                          <p:spTgt spid="85"/>
                                        </p:tgtEl>
                                        <p:attrNameLst>
                                          <p:attrName>ppt_y</p:attrName>
                                        </p:attrNameLst>
                                      </p:cBhvr>
                                      <p:tavLst>
                                        <p:tav tm="0">
                                          <p:val>
                                            <p:strVal val="#ppt_y+.1"/>
                                          </p:val>
                                        </p:tav>
                                        <p:tav tm="100000">
                                          <p:val>
                                            <p:strVal val="#ppt_y"/>
                                          </p:val>
                                        </p:tav>
                                      </p:tavLst>
                                    </p:anim>
                                  </p:childTnLst>
                                </p:cTn>
                              </p:par>
                              <p:par>
                                <p:cTn id="89" presetID="10" presetClass="entr" presetSubtype="0" fill="hold" grpId="0" nodeType="withEffect">
                                  <p:stCondLst>
                                    <p:cond delay="3000"/>
                                  </p:stCondLst>
                                  <p:childTnLst>
                                    <p:set>
                                      <p:cBhvr>
                                        <p:cTn id="90" dur="1" fill="hold">
                                          <p:stCondLst>
                                            <p:cond delay="0"/>
                                          </p:stCondLst>
                                        </p:cTn>
                                        <p:tgtEl>
                                          <p:spTgt spid="81"/>
                                        </p:tgtEl>
                                        <p:attrNameLst>
                                          <p:attrName>style.visibility</p:attrName>
                                        </p:attrNameLst>
                                      </p:cBhvr>
                                      <p:to>
                                        <p:strVal val="visible"/>
                                      </p:to>
                                    </p:set>
                                    <p:animEffect transition="in" filter="fade">
                                      <p:cBhvr>
                                        <p:cTn id="91" dur="500"/>
                                        <p:tgtEl>
                                          <p:spTgt spid="81"/>
                                        </p:tgtEl>
                                      </p:cBhvr>
                                    </p:animEffect>
                                  </p:childTnLst>
                                </p:cTn>
                              </p:par>
                              <p:par>
                                <p:cTn id="92" presetID="10" presetClass="entr" presetSubtype="0" fill="hold" grpId="0" nodeType="withEffect">
                                  <p:stCondLst>
                                    <p:cond delay="3500"/>
                                  </p:stCondLst>
                                  <p:childTnLst>
                                    <p:set>
                                      <p:cBhvr>
                                        <p:cTn id="93" dur="1" fill="hold">
                                          <p:stCondLst>
                                            <p:cond delay="0"/>
                                          </p:stCondLst>
                                        </p:cTn>
                                        <p:tgtEl>
                                          <p:spTgt spid="82"/>
                                        </p:tgtEl>
                                        <p:attrNameLst>
                                          <p:attrName>style.visibility</p:attrName>
                                        </p:attrNameLst>
                                      </p:cBhvr>
                                      <p:to>
                                        <p:strVal val="visible"/>
                                      </p:to>
                                    </p:set>
                                    <p:animEffect transition="in" filter="fade">
                                      <p:cBhvr>
                                        <p:cTn id="94" dur="500"/>
                                        <p:tgtEl>
                                          <p:spTgt spid="82"/>
                                        </p:tgtEl>
                                      </p:cBhvr>
                                    </p:animEffect>
                                  </p:childTnLst>
                                </p:cTn>
                              </p:par>
                              <p:par>
                                <p:cTn id="95" presetID="10" presetClass="entr" presetSubtype="0" fill="hold" grpId="0" nodeType="withEffect">
                                  <p:stCondLst>
                                    <p:cond delay="4000"/>
                                  </p:stCondLst>
                                  <p:childTnLst>
                                    <p:set>
                                      <p:cBhvr>
                                        <p:cTn id="96" dur="1" fill="hold">
                                          <p:stCondLst>
                                            <p:cond delay="0"/>
                                          </p:stCondLst>
                                        </p:cTn>
                                        <p:tgtEl>
                                          <p:spTgt spid="83"/>
                                        </p:tgtEl>
                                        <p:attrNameLst>
                                          <p:attrName>style.visibility</p:attrName>
                                        </p:attrNameLst>
                                      </p:cBhvr>
                                      <p:to>
                                        <p:strVal val="visible"/>
                                      </p:to>
                                    </p:set>
                                    <p:animEffect transition="in" filter="fade">
                                      <p:cBhvr>
                                        <p:cTn id="97" dur="500"/>
                                        <p:tgtEl>
                                          <p:spTgt spid="83"/>
                                        </p:tgtEl>
                                      </p:cBhvr>
                                    </p:animEffect>
                                  </p:childTnLst>
                                </p:cTn>
                              </p:par>
                              <p:par>
                                <p:cTn id="98" presetID="10" presetClass="entr" presetSubtype="0" fill="hold" grpId="0" nodeType="withEffect">
                                  <p:stCondLst>
                                    <p:cond delay="4500"/>
                                  </p:stCondLst>
                                  <p:childTnLst>
                                    <p:set>
                                      <p:cBhvr>
                                        <p:cTn id="99" dur="1" fill="hold">
                                          <p:stCondLst>
                                            <p:cond delay="0"/>
                                          </p:stCondLst>
                                        </p:cTn>
                                        <p:tgtEl>
                                          <p:spTgt spid="84"/>
                                        </p:tgtEl>
                                        <p:attrNameLst>
                                          <p:attrName>style.visibility</p:attrName>
                                        </p:attrNameLst>
                                      </p:cBhvr>
                                      <p:to>
                                        <p:strVal val="visible"/>
                                      </p:to>
                                    </p:set>
                                    <p:animEffect transition="in" filter="fade">
                                      <p:cBhvr>
                                        <p:cTn id="100" dur="500"/>
                                        <p:tgtEl>
                                          <p:spTgt spid="84"/>
                                        </p:tgtEl>
                                      </p:cBhvr>
                                    </p:animEffect>
                                  </p:childTnLst>
                                </p:cTn>
                              </p:par>
                              <p:par>
                                <p:cTn id="101" presetID="42" presetClass="entr" presetSubtype="0" fill="hold" grpId="0" nodeType="withEffect">
                                  <p:stCondLst>
                                    <p:cond delay="3000"/>
                                  </p:stCondLst>
                                  <p:childTnLst>
                                    <p:set>
                                      <p:cBhvr>
                                        <p:cTn id="102" dur="1" fill="hold">
                                          <p:stCondLst>
                                            <p:cond delay="0"/>
                                          </p:stCondLst>
                                        </p:cTn>
                                        <p:tgtEl>
                                          <p:spTgt spid="86"/>
                                        </p:tgtEl>
                                        <p:attrNameLst>
                                          <p:attrName>style.visibility</p:attrName>
                                        </p:attrNameLst>
                                      </p:cBhvr>
                                      <p:to>
                                        <p:strVal val="visible"/>
                                      </p:to>
                                    </p:set>
                                    <p:animEffect transition="in" filter="fade">
                                      <p:cBhvr>
                                        <p:cTn id="103" dur="500"/>
                                        <p:tgtEl>
                                          <p:spTgt spid="86"/>
                                        </p:tgtEl>
                                      </p:cBhvr>
                                    </p:animEffect>
                                    <p:anim calcmode="lin" valueType="num">
                                      <p:cBhvr>
                                        <p:cTn id="104" dur="500" fill="hold"/>
                                        <p:tgtEl>
                                          <p:spTgt spid="86"/>
                                        </p:tgtEl>
                                        <p:attrNameLst>
                                          <p:attrName>ppt_x</p:attrName>
                                        </p:attrNameLst>
                                      </p:cBhvr>
                                      <p:tavLst>
                                        <p:tav tm="0">
                                          <p:val>
                                            <p:strVal val="#ppt_x"/>
                                          </p:val>
                                        </p:tav>
                                        <p:tav tm="100000">
                                          <p:val>
                                            <p:strVal val="#ppt_x"/>
                                          </p:val>
                                        </p:tav>
                                      </p:tavLst>
                                    </p:anim>
                                    <p:anim calcmode="lin" valueType="num">
                                      <p:cBhvr>
                                        <p:cTn id="105" dur="500" fill="hold"/>
                                        <p:tgtEl>
                                          <p:spTgt spid="8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3500"/>
                                  </p:stCondLst>
                                  <p:childTnLst>
                                    <p:set>
                                      <p:cBhvr>
                                        <p:cTn id="107" dur="1" fill="hold">
                                          <p:stCondLst>
                                            <p:cond delay="0"/>
                                          </p:stCondLst>
                                        </p:cTn>
                                        <p:tgtEl>
                                          <p:spTgt spid="87"/>
                                        </p:tgtEl>
                                        <p:attrNameLst>
                                          <p:attrName>style.visibility</p:attrName>
                                        </p:attrNameLst>
                                      </p:cBhvr>
                                      <p:to>
                                        <p:strVal val="visible"/>
                                      </p:to>
                                    </p:set>
                                    <p:animEffect transition="in" filter="fade">
                                      <p:cBhvr>
                                        <p:cTn id="108" dur="500"/>
                                        <p:tgtEl>
                                          <p:spTgt spid="87"/>
                                        </p:tgtEl>
                                      </p:cBhvr>
                                    </p:animEffect>
                                    <p:anim calcmode="lin" valueType="num">
                                      <p:cBhvr>
                                        <p:cTn id="109" dur="500" fill="hold"/>
                                        <p:tgtEl>
                                          <p:spTgt spid="87"/>
                                        </p:tgtEl>
                                        <p:attrNameLst>
                                          <p:attrName>ppt_x</p:attrName>
                                        </p:attrNameLst>
                                      </p:cBhvr>
                                      <p:tavLst>
                                        <p:tav tm="0">
                                          <p:val>
                                            <p:strVal val="#ppt_x"/>
                                          </p:val>
                                        </p:tav>
                                        <p:tav tm="100000">
                                          <p:val>
                                            <p:strVal val="#ppt_x"/>
                                          </p:val>
                                        </p:tav>
                                      </p:tavLst>
                                    </p:anim>
                                    <p:anim calcmode="lin" valueType="num">
                                      <p:cBhvr>
                                        <p:cTn id="110" dur="500" fill="hold"/>
                                        <p:tgtEl>
                                          <p:spTgt spid="87"/>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4000"/>
                                  </p:stCondLst>
                                  <p:childTnLst>
                                    <p:set>
                                      <p:cBhvr>
                                        <p:cTn id="112" dur="1" fill="hold">
                                          <p:stCondLst>
                                            <p:cond delay="0"/>
                                          </p:stCondLst>
                                        </p:cTn>
                                        <p:tgtEl>
                                          <p:spTgt spid="88"/>
                                        </p:tgtEl>
                                        <p:attrNameLst>
                                          <p:attrName>style.visibility</p:attrName>
                                        </p:attrNameLst>
                                      </p:cBhvr>
                                      <p:to>
                                        <p:strVal val="visible"/>
                                      </p:to>
                                    </p:set>
                                    <p:animEffect transition="in" filter="fade">
                                      <p:cBhvr>
                                        <p:cTn id="113" dur="500"/>
                                        <p:tgtEl>
                                          <p:spTgt spid="88"/>
                                        </p:tgtEl>
                                      </p:cBhvr>
                                    </p:animEffect>
                                    <p:anim calcmode="lin" valueType="num">
                                      <p:cBhvr>
                                        <p:cTn id="114" dur="500" fill="hold"/>
                                        <p:tgtEl>
                                          <p:spTgt spid="88"/>
                                        </p:tgtEl>
                                        <p:attrNameLst>
                                          <p:attrName>ppt_x</p:attrName>
                                        </p:attrNameLst>
                                      </p:cBhvr>
                                      <p:tavLst>
                                        <p:tav tm="0">
                                          <p:val>
                                            <p:strVal val="#ppt_x"/>
                                          </p:val>
                                        </p:tav>
                                        <p:tav tm="100000">
                                          <p:val>
                                            <p:strVal val="#ppt_x"/>
                                          </p:val>
                                        </p:tav>
                                      </p:tavLst>
                                    </p:anim>
                                    <p:anim calcmode="lin" valueType="num">
                                      <p:cBhvr>
                                        <p:cTn id="115" dur="500" fill="hold"/>
                                        <p:tgtEl>
                                          <p:spTgt spid="88"/>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4500"/>
                                  </p:stCondLst>
                                  <p:childTnLst>
                                    <p:set>
                                      <p:cBhvr>
                                        <p:cTn id="117" dur="1" fill="hold">
                                          <p:stCondLst>
                                            <p:cond delay="0"/>
                                          </p:stCondLst>
                                        </p:cTn>
                                        <p:tgtEl>
                                          <p:spTgt spid="89"/>
                                        </p:tgtEl>
                                        <p:attrNameLst>
                                          <p:attrName>style.visibility</p:attrName>
                                        </p:attrNameLst>
                                      </p:cBhvr>
                                      <p:to>
                                        <p:strVal val="visible"/>
                                      </p:to>
                                    </p:set>
                                    <p:animEffect transition="in" filter="fade">
                                      <p:cBhvr>
                                        <p:cTn id="118" dur="500"/>
                                        <p:tgtEl>
                                          <p:spTgt spid="89"/>
                                        </p:tgtEl>
                                      </p:cBhvr>
                                    </p:animEffect>
                                    <p:anim calcmode="lin" valueType="num">
                                      <p:cBhvr>
                                        <p:cTn id="119" dur="500" fill="hold"/>
                                        <p:tgtEl>
                                          <p:spTgt spid="89"/>
                                        </p:tgtEl>
                                        <p:attrNameLst>
                                          <p:attrName>ppt_x</p:attrName>
                                        </p:attrNameLst>
                                      </p:cBhvr>
                                      <p:tavLst>
                                        <p:tav tm="0">
                                          <p:val>
                                            <p:strVal val="#ppt_x"/>
                                          </p:val>
                                        </p:tav>
                                        <p:tav tm="100000">
                                          <p:val>
                                            <p:strVal val="#ppt_x"/>
                                          </p:val>
                                        </p:tav>
                                      </p:tavLst>
                                    </p:anim>
                                    <p:anim calcmode="lin" valueType="num">
                                      <p:cBhvr>
                                        <p:cTn id="120" dur="500" fill="hold"/>
                                        <p:tgtEl>
                                          <p:spTgt spid="89"/>
                                        </p:tgtEl>
                                        <p:attrNameLst>
                                          <p:attrName>ppt_y</p:attrName>
                                        </p:attrNameLst>
                                      </p:cBhvr>
                                      <p:tavLst>
                                        <p:tav tm="0">
                                          <p:val>
                                            <p:strVal val="#ppt_y+.1"/>
                                          </p:val>
                                        </p:tav>
                                        <p:tav tm="100000">
                                          <p:val>
                                            <p:strVal val="#ppt_y"/>
                                          </p:val>
                                        </p:tav>
                                      </p:tavLst>
                                    </p:anim>
                                  </p:childTnLst>
                                </p:cTn>
                              </p:par>
                            </p:childTnLst>
                          </p:cTn>
                        </p:par>
                        <p:par>
                          <p:cTn id="121" fill="hold">
                            <p:stCondLst>
                              <p:cond delay="5450"/>
                            </p:stCondLst>
                            <p:childTnLst>
                              <p:par>
                                <p:cTn id="122" presetID="42" presetClass="entr" presetSubtype="0" fill="hold" grpId="0" nodeType="afterEffect">
                                  <p:stCondLst>
                                    <p:cond delay="0"/>
                                  </p:stCondLst>
                                  <p:childTnLst>
                                    <p:set>
                                      <p:cBhvr>
                                        <p:cTn id="123" dur="1" fill="hold">
                                          <p:stCondLst>
                                            <p:cond delay="0"/>
                                          </p:stCondLst>
                                        </p:cTn>
                                        <p:tgtEl>
                                          <p:spTgt spid="90"/>
                                        </p:tgtEl>
                                        <p:attrNameLst>
                                          <p:attrName>style.visibility</p:attrName>
                                        </p:attrNameLst>
                                      </p:cBhvr>
                                      <p:to>
                                        <p:strVal val="visible"/>
                                      </p:to>
                                    </p:set>
                                    <p:animEffect transition="in" filter="fade">
                                      <p:cBhvr>
                                        <p:cTn id="124" dur="1000"/>
                                        <p:tgtEl>
                                          <p:spTgt spid="90"/>
                                        </p:tgtEl>
                                      </p:cBhvr>
                                    </p:animEffect>
                                    <p:anim calcmode="lin" valueType="num">
                                      <p:cBhvr>
                                        <p:cTn id="125" dur="1000" fill="hold"/>
                                        <p:tgtEl>
                                          <p:spTgt spid="90"/>
                                        </p:tgtEl>
                                        <p:attrNameLst>
                                          <p:attrName>ppt_x</p:attrName>
                                        </p:attrNameLst>
                                      </p:cBhvr>
                                      <p:tavLst>
                                        <p:tav tm="0">
                                          <p:val>
                                            <p:strVal val="#ppt_x"/>
                                          </p:val>
                                        </p:tav>
                                        <p:tav tm="100000">
                                          <p:val>
                                            <p:strVal val="#ppt_x"/>
                                          </p:val>
                                        </p:tav>
                                      </p:tavLst>
                                    </p:anim>
                                    <p:anim calcmode="lin" valueType="num">
                                      <p:cBhvr>
                                        <p:cTn id="126"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61" grpId="0" animBg="1"/>
      <p:bldP spid="65" grpId="0" animBg="1"/>
      <p:bldP spid="80" grpId="0" animBg="1"/>
      <p:bldP spid="81" grpId="0" animBg="1"/>
      <p:bldP spid="82" grpId="0" animBg="1"/>
      <p:bldP spid="83" grpId="0" animBg="1"/>
      <p:bldP spid="84" grpId="0" animBg="1"/>
      <p:bldP spid="85" grpId="0"/>
      <p:bldP spid="86" grpId="0"/>
      <p:bldP spid="87" grpId="0"/>
      <p:bldP spid="88" grpId="0"/>
      <p:bldP spid="89" grpId="0"/>
      <p:bldP spid="90" grpId="0" animBg="1"/>
      <p:bldP spid="9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0" y="3855605"/>
            <a:ext cx="7164288" cy="637655"/>
          </a:xfrm>
          <a:prstGeom prst="rect">
            <a:avLst/>
          </a:prstGeom>
          <a:solidFill>
            <a:schemeClr val="bg1">
              <a:lumMod val="85000"/>
            </a:schemeClr>
          </a:solidFill>
          <a:ln w="9525">
            <a:solidFill>
              <a:srgbClr val="EAEAEA"/>
            </a:solidFill>
            <a:miter lim="800000"/>
            <a:headEnd/>
            <a:tailEnd/>
          </a:ln>
          <a:extLst/>
        </p:spPr>
        <p:txBody>
          <a:bodyPr wrap="none" lIns="67073" tIns="33536" rIns="67073" bIns="33536" anchor="ctr"/>
          <a:lstStyle/>
          <a:p>
            <a:pPr defTabSz="914232"/>
            <a:endParaRPr lang="zh-CN" altLang="en-US" sz="1799" kern="0" dirty="0">
              <a:solidFill>
                <a:sysClr val="windowText" lastClr="000000"/>
              </a:solidFill>
              <a:latin typeface="Calibri"/>
              <a:ea typeface="微软雅黑" pitchFamily="34" charset="-122"/>
            </a:endParaRPr>
          </a:p>
        </p:txBody>
      </p:sp>
      <p:sp>
        <p:nvSpPr>
          <p:cNvPr id="5" name="Line 43"/>
          <p:cNvSpPr>
            <a:spLocks noChangeShapeType="1"/>
          </p:cNvSpPr>
          <p:nvPr/>
        </p:nvSpPr>
        <p:spPr bwMode="auto">
          <a:xfrm rot="5400000">
            <a:off x="3283608" y="1522437"/>
            <a:ext cx="0" cy="551989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67073" tIns="33536" rIns="67073" bIns="33536"/>
          <a:lstStyle/>
          <a:p>
            <a:pPr defTabSz="914232">
              <a:defRPr/>
            </a:pPr>
            <a:endParaRPr lang="zh-CN" altLang="en-US" sz="1799" kern="0" dirty="0">
              <a:solidFill>
                <a:sysClr val="windowText" lastClr="000000"/>
              </a:solidFill>
              <a:latin typeface="Calibri"/>
              <a:ea typeface="微软雅黑" pitchFamily="34" charset="-122"/>
            </a:endParaRPr>
          </a:p>
        </p:txBody>
      </p:sp>
      <p:sp>
        <p:nvSpPr>
          <p:cNvPr id="6" name="Rectangle 6"/>
          <p:cNvSpPr>
            <a:spLocks noChangeArrowheads="1"/>
          </p:cNvSpPr>
          <p:nvPr/>
        </p:nvSpPr>
        <p:spPr bwMode="auto">
          <a:xfrm>
            <a:off x="2774991" y="2475201"/>
            <a:ext cx="4389297" cy="633559"/>
          </a:xfrm>
          <a:prstGeom prst="rect">
            <a:avLst/>
          </a:prstGeom>
          <a:solidFill>
            <a:schemeClr val="bg1">
              <a:lumMod val="85000"/>
            </a:schemeClr>
          </a:solidFill>
          <a:ln w="9525">
            <a:solidFill>
              <a:srgbClr val="EAEAEA"/>
            </a:solidFill>
            <a:miter lim="800000"/>
            <a:headEnd/>
            <a:tailEnd/>
          </a:ln>
          <a:extLst/>
        </p:spPr>
        <p:txBody>
          <a:bodyPr wrap="none" lIns="67073" tIns="33536" rIns="67073" bIns="33536" anchor="ctr"/>
          <a:lstStyle/>
          <a:p>
            <a:pPr defTabSz="914232">
              <a:defRPr/>
            </a:pPr>
            <a:endParaRPr lang="zh-CN" altLang="en-US" sz="1799" kern="0" dirty="0">
              <a:solidFill>
                <a:sysClr val="windowText" lastClr="000000"/>
              </a:solidFill>
              <a:latin typeface="Calibri"/>
              <a:ea typeface="微软雅黑" pitchFamily="34" charset="-122"/>
            </a:endParaRPr>
          </a:p>
        </p:txBody>
      </p:sp>
      <p:sp>
        <p:nvSpPr>
          <p:cNvPr id="7" name="Line 43"/>
          <p:cNvSpPr>
            <a:spLocks noChangeShapeType="1"/>
          </p:cNvSpPr>
          <p:nvPr/>
        </p:nvSpPr>
        <p:spPr bwMode="auto">
          <a:xfrm rot="16200000" flipH="1">
            <a:off x="4894819" y="1615597"/>
            <a:ext cx="0" cy="252672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67073" tIns="33536" rIns="67073" bIns="33536"/>
          <a:lstStyle/>
          <a:p>
            <a:pPr defTabSz="914232">
              <a:defRPr/>
            </a:pPr>
            <a:endParaRPr lang="zh-CN" altLang="en-US" sz="1799" kern="0" dirty="0">
              <a:solidFill>
                <a:sysClr val="windowText" lastClr="000000"/>
              </a:solidFill>
              <a:latin typeface="Calibri"/>
              <a:ea typeface="微软雅黑" pitchFamily="34" charset="-122"/>
            </a:endParaRPr>
          </a:p>
        </p:txBody>
      </p:sp>
      <p:sp>
        <p:nvSpPr>
          <p:cNvPr id="8" name="Rectangle 5"/>
          <p:cNvSpPr>
            <a:spLocks noChangeArrowheads="1"/>
          </p:cNvSpPr>
          <p:nvPr/>
        </p:nvSpPr>
        <p:spPr bwMode="auto">
          <a:xfrm rot="5400000">
            <a:off x="5978294" y="3333638"/>
            <a:ext cx="1743617" cy="631020"/>
          </a:xfrm>
          <a:prstGeom prst="rect">
            <a:avLst/>
          </a:prstGeom>
          <a:solidFill>
            <a:schemeClr val="bg1">
              <a:lumMod val="85000"/>
            </a:schemeClr>
          </a:solidFill>
          <a:ln w="9525">
            <a:solidFill>
              <a:srgbClr val="EAEAEA"/>
            </a:solidFill>
            <a:miter lim="800000"/>
            <a:headEnd/>
            <a:tailEnd/>
          </a:ln>
          <a:extLst/>
        </p:spPr>
        <p:txBody>
          <a:bodyPr wrap="none" lIns="67073" tIns="33536" rIns="67073" bIns="33536" anchor="ctr"/>
          <a:lstStyle/>
          <a:p>
            <a:pPr defTabSz="914232">
              <a:defRPr/>
            </a:pPr>
            <a:endParaRPr lang="zh-CN" altLang="en-US" sz="1799" kern="0" dirty="0">
              <a:solidFill>
                <a:sysClr val="windowText" lastClr="000000"/>
              </a:solidFill>
              <a:latin typeface="Calibri"/>
              <a:ea typeface="微软雅黑" pitchFamily="34" charset="-122"/>
            </a:endParaRPr>
          </a:p>
        </p:txBody>
      </p:sp>
      <p:sp>
        <p:nvSpPr>
          <p:cNvPr id="9" name="Line 44"/>
          <p:cNvSpPr>
            <a:spLocks noChangeShapeType="1"/>
          </p:cNvSpPr>
          <p:nvPr/>
        </p:nvSpPr>
        <p:spPr bwMode="auto">
          <a:xfrm>
            <a:off x="6863359" y="3320389"/>
            <a:ext cx="0" cy="302138"/>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67073" tIns="33536" rIns="67073" bIns="33536"/>
          <a:lstStyle/>
          <a:p>
            <a:pPr defTabSz="914232">
              <a:defRPr/>
            </a:pPr>
            <a:endParaRPr lang="zh-CN" altLang="en-US" sz="1799" kern="0" dirty="0">
              <a:solidFill>
                <a:sysClr val="windowText" lastClr="000000"/>
              </a:solidFill>
              <a:latin typeface="Calibri"/>
              <a:ea typeface="微软雅黑" pitchFamily="34" charset="-122"/>
            </a:endParaRPr>
          </a:p>
        </p:txBody>
      </p:sp>
      <p:sp>
        <p:nvSpPr>
          <p:cNvPr id="10" name="Rectangle 7"/>
          <p:cNvSpPr>
            <a:spLocks noChangeArrowheads="1"/>
          </p:cNvSpPr>
          <p:nvPr/>
        </p:nvSpPr>
        <p:spPr bwMode="auto">
          <a:xfrm>
            <a:off x="3135573" y="1146859"/>
            <a:ext cx="4028715" cy="637655"/>
          </a:xfrm>
          <a:prstGeom prst="rect">
            <a:avLst/>
          </a:prstGeom>
          <a:solidFill>
            <a:schemeClr val="bg1">
              <a:lumMod val="85000"/>
            </a:schemeClr>
          </a:solidFill>
          <a:ln w="9525">
            <a:solidFill>
              <a:srgbClr val="EAEAEA"/>
            </a:solidFill>
            <a:miter lim="800000"/>
            <a:headEnd/>
            <a:tailEnd/>
          </a:ln>
          <a:extLst/>
        </p:spPr>
        <p:txBody>
          <a:bodyPr wrap="none" lIns="67073" tIns="33536" rIns="67073" bIns="33536" anchor="ctr"/>
          <a:lstStyle/>
          <a:p>
            <a:pPr defTabSz="914232"/>
            <a:endParaRPr lang="zh-CN" altLang="en-US" sz="1799" kern="0" dirty="0">
              <a:solidFill>
                <a:sysClr val="windowText" lastClr="000000"/>
              </a:solidFill>
              <a:latin typeface="Calibri"/>
              <a:ea typeface="微软雅黑" pitchFamily="34" charset="-122"/>
            </a:endParaRPr>
          </a:p>
        </p:txBody>
      </p:sp>
      <p:sp>
        <p:nvSpPr>
          <p:cNvPr id="11" name="Line 43"/>
          <p:cNvSpPr>
            <a:spLocks noChangeShapeType="1"/>
          </p:cNvSpPr>
          <p:nvPr/>
        </p:nvSpPr>
        <p:spPr bwMode="auto">
          <a:xfrm rot="5400000">
            <a:off x="4780192" y="266150"/>
            <a:ext cx="0" cy="252672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67073" tIns="33536" rIns="67073" bIns="33536"/>
          <a:lstStyle/>
          <a:p>
            <a:pPr defTabSz="914232">
              <a:defRPr/>
            </a:pPr>
            <a:endParaRPr lang="zh-CN" altLang="en-US" sz="1799" kern="0" dirty="0">
              <a:solidFill>
                <a:sysClr val="windowText" lastClr="000000"/>
              </a:solidFill>
              <a:latin typeface="Calibri"/>
              <a:ea typeface="微软雅黑" pitchFamily="34" charset="-122"/>
            </a:endParaRPr>
          </a:p>
        </p:txBody>
      </p:sp>
      <p:sp>
        <p:nvSpPr>
          <p:cNvPr id="12" name="Rectangle 8"/>
          <p:cNvSpPr>
            <a:spLocks noChangeArrowheads="1"/>
          </p:cNvSpPr>
          <p:nvPr/>
        </p:nvSpPr>
        <p:spPr bwMode="auto">
          <a:xfrm rot="5400000">
            <a:off x="1868280" y="1812299"/>
            <a:ext cx="1961900" cy="631020"/>
          </a:xfrm>
          <a:prstGeom prst="rect">
            <a:avLst/>
          </a:prstGeom>
          <a:solidFill>
            <a:schemeClr val="bg1">
              <a:lumMod val="85000"/>
            </a:schemeClr>
          </a:solidFill>
          <a:ln w="9525">
            <a:solidFill>
              <a:srgbClr val="EAEAEA"/>
            </a:solidFill>
            <a:miter lim="800000"/>
            <a:headEnd/>
            <a:tailEnd/>
          </a:ln>
          <a:extLst/>
        </p:spPr>
        <p:txBody>
          <a:bodyPr wrap="none" lIns="67073" tIns="33536" rIns="67073" bIns="33536" anchor="ctr"/>
          <a:lstStyle/>
          <a:p>
            <a:pPr defTabSz="914232">
              <a:defRPr/>
            </a:pPr>
            <a:endParaRPr lang="zh-CN" altLang="en-US" sz="1799" kern="0" dirty="0">
              <a:solidFill>
                <a:sysClr val="windowText" lastClr="000000"/>
              </a:solidFill>
              <a:latin typeface="Calibri"/>
              <a:ea typeface="微软雅黑" pitchFamily="34" charset="-122"/>
            </a:endParaRPr>
          </a:p>
        </p:txBody>
      </p:sp>
      <p:sp>
        <p:nvSpPr>
          <p:cNvPr id="13" name="Line 42"/>
          <p:cNvSpPr>
            <a:spLocks noChangeShapeType="1"/>
          </p:cNvSpPr>
          <p:nvPr/>
        </p:nvSpPr>
        <p:spPr bwMode="auto">
          <a:xfrm>
            <a:off x="2834646" y="1954084"/>
            <a:ext cx="0" cy="339963"/>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67073" tIns="33536" rIns="67073" bIns="33536"/>
          <a:lstStyle/>
          <a:p>
            <a:pPr defTabSz="914232">
              <a:defRPr/>
            </a:pPr>
            <a:endParaRPr lang="zh-CN" altLang="en-US" sz="1799" kern="0" dirty="0">
              <a:solidFill>
                <a:sysClr val="windowText" lastClr="000000"/>
              </a:solidFill>
              <a:latin typeface="Calibri"/>
              <a:ea typeface="微软雅黑" pitchFamily="34" charset="-122"/>
            </a:endParaRPr>
          </a:p>
        </p:txBody>
      </p:sp>
      <p:sp>
        <p:nvSpPr>
          <p:cNvPr id="14" name="Oval 38"/>
          <p:cNvSpPr>
            <a:spLocks noChangeArrowheads="1"/>
          </p:cNvSpPr>
          <p:nvPr/>
        </p:nvSpPr>
        <p:spPr bwMode="auto">
          <a:xfrm>
            <a:off x="6339994" y="935758"/>
            <a:ext cx="1030982" cy="1018325"/>
          </a:xfrm>
          <a:prstGeom prst="ellipse">
            <a:avLst/>
          </a:prstGeom>
          <a:solidFill>
            <a:schemeClr val="accent1"/>
          </a:solidFill>
          <a:ln w="19050">
            <a:noFill/>
            <a:round/>
            <a:headEnd/>
            <a:tailEnd/>
          </a:ln>
        </p:spPr>
        <p:txBody>
          <a:bodyPr wrap="none" lIns="67073" tIns="33536" rIns="67073" bIns="33536" anchor="ctr"/>
          <a:lstStyle/>
          <a:p>
            <a:pPr algn="ctr" defTabSz="914232">
              <a:defRPr/>
            </a:pPr>
            <a:r>
              <a:rPr lang="zh-CN" altLang="en-US" sz="1499" kern="0" dirty="0">
                <a:solidFill>
                  <a:prstClr val="white"/>
                </a:solidFill>
                <a:latin typeface="Calibri"/>
                <a:ea typeface="微软雅黑" pitchFamily="34" charset="-122"/>
              </a:rPr>
              <a:t>起点</a:t>
            </a:r>
          </a:p>
        </p:txBody>
      </p:sp>
      <p:sp>
        <p:nvSpPr>
          <p:cNvPr id="16" name="矩形 15"/>
          <p:cNvSpPr/>
          <p:nvPr/>
        </p:nvSpPr>
        <p:spPr>
          <a:xfrm>
            <a:off x="3536051" y="1184929"/>
            <a:ext cx="2663136" cy="344534"/>
          </a:xfrm>
          <a:prstGeom prst="rect">
            <a:avLst/>
          </a:prstGeom>
        </p:spPr>
        <p:txBody>
          <a:bodyPr wrap="square" lIns="67073" tIns="33536" rIns="67073" bIns="33536" anchor="ctr">
            <a:spAutoFit/>
          </a:bodyPr>
          <a:lstStyle/>
          <a:p>
            <a:pPr algn="ctr" defTabSz="914232">
              <a:lnSpc>
                <a:spcPct val="150000"/>
              </a:lnSpc>
            </a:pPr>
            <a:r>
              <a:rPr lang="zh-CN" altLang="en-US" sz="1199" dirty="0">
                <a:solidFill>
                  <a:prstClr val="black"/>
                </a:solidFill>
                <a:latin typeface="微软雅黑" pitchFamily="34" charset="-122"/>
                <a:ea typeface="微软雅黑" pitchFamily="34" charset="-122"/>
                <a:cs typeface="华文黑体" pitchFamily="2" charset="-122"/>
              </a:rPr>
              <a:t>点击添加文本点击添加文本点击添加</a:t>
            </a:r>
            <a:endParaRPr lang="zh-CN" altLang="en-US" sz="1199" dirty="0">
              <a:solidFill>
                <a:prstClr val="black"/>
              </a:solidFill>
              <a:latin typeface="微软雅黑" pitchFamily="34" charset="-122"/>
              <a:ea typeface="微软雅黑" pitchFamily="34" charset="-122"/>
            </a:endParaRPr>
          </a:p>
        </p:txBody>
      </p:sp>
      <p:sp>
        <p:nvSpPr>
          <p:cNvPr id="17" name="Oval 38"/>
          <p:cNvSpPr>
            <a:spLocks noChangeArrowheads="1"/>
          </p:cNvSpPr>
          <p:nvPr/>
        </p:nvSpPr>
        <p:spPr bwMode="auto">
          <a:xfrm>
            <a:off x="2333737" y="935758"/>
            <a:ext cx="1030982" cy="1018325"/>
          </a:xfrm>
          <a:prstGeom prst="ellipse">
            <a:avLst/>
          </a:prstGeom>
          <a:solidFill>
            <a:schemeClr val="accent1"/>
          </a:solidFill>
          <a:ln w="19050">
            <a:noFill/>
            <a:round/>
            <a:headEnd/>
            <a:tailEnd/>
          </a:ln>
        </p:spPr>
        <p:txBody>
          <a:bodyPr wrap="none" lIns="67073" tIns="33536" rIns="67073" bIns="33536" anchor="ctr"/>
          <a:lstStyle/>
          <a:p>
            <a:pPr algn="ctr" defTabSz="914232">
              <a:defRPr/>
            </a:pPr>
            <a:r>
              <a:rPr lang="zh-CN" altLang="en-US" sz="1499" kern="0" dirty="0">
                <a:solidFill>
                  <a:prstClr val="white"/>
                </a:solidFill>
                <a:latin typeface="Calibri"/>
                <a:ea typeface="微软雅黑" pitchFamily="34" charset="-122"/>
              </a:rPr>
              <a:t>第一季度</a:t>
            </a:r>
          </a:p>
        </p:txBody>
      </p:sp>
      <p:sp>
        <p:nvSpPr>
          <p:cNvPr id="18" name="Oval 38"/>
          <p:cNvSpPr>
            <a:spLocks noChangeArrowheads="1"/>
          </p:cNvSpPr>
          <p:nvPr/>
        </p:nvSpPr>
        <p:spPr bwMode="auto">
          <a:xfrm>
            <a:off x="2333737" y="2268177"/>
            <a:ext cx="1030982" cy="1018325"/>
          </a:xfrm>
          <a:prstGeom prst="ellipse">
            <a:avLst/>
          </a:prstGeom>
          <a:solidFill>
            <a:schemeClr val="accent1"/>
          </a:solidFill>
          <a:ln w="19050">
            <a:noFill/>
            <a:round/>
            <a:headEnd/>
            <a:tailEnd/>
          </a:ln>
        </p:spPr>
        <p:txBody>
          <a:bodyPr wrap="none" lIns="67073" tIns="33536" rIns="67073" bIns="33536" anchor="ctr"/>
          <a:lstStyle/>
          <a:p>
            <a:pPr algn="ctr" defTabSz="914232">
              <a:defRPr/>
            </a:pPr>
            <a:r>
              <a:rPr lang="zh-CN" altLang="en-US" sz="1499" kern="0" dirty="0">
                <a:solidFill>
                  <a:prstClr val="white"/>
                </a:solidFill>
                <a:latin typeface="Calibri"/>
                <a:ea typeface="微软雅黑" pitchFamily="34" charset="-122"/>
              </a:rPr>
              <a:t>第二季度</a:t>
            </a:r>
          </a:p>
        </p:txBody>
      </p:sp>
      <p:sp>
        <p:nvSpPr>
          <p:cNvPr id="19" name="矩形 18"/>
          <p:cNvSpPr/>
          <p:nvPr/>
        </p:nvSpPr>
        <p:spPr>
          <a:xfrm>
            <a:off x="3536051" y="2534376"/>
            <a:ext cx="2663136" cy="344534"/>
          </a:xfrm>
          <a:prstGeom prst="rect">
            <a:avLst/>
          </a:prstGeom>
        </p:spPr>
        <p:txBody>
          <a:bodyPr wrap="square" lIns="67073" tIns="33536" rIns="67073" bIns="33536" anchor="ctr">
            <a:spAutoFit/>
          </a:bodyPr>
          <a:lstStyle/>
          <a:p>
            <a:pPr algn="ctr" defTabSz="914232">
              <a:lnSpc>
                <a:spcPct val="150000"/>
              </a:lnSpc>
            </a:pPr>
            <a:r>
              <a:rPr lang="zh-CN" altLang="en-US" sz="1199" dirty="0">
                <a:solidFill>
                  <a:prstClr val="black"/>
                </a:solidFill>
                <a:latin typeface="微软雅黑" pitchFamily="34" charset="-122"/>
                <a:ea typeface="微软雅黑" pitchFamily="34" charset="-122"/>
                <a:cs typeface="华文黑体" pitchFamily="2" charset="-122"/>
              </a:rPr>
              <a:t>点击添加文本点击添加文本点击添加</a:t>
            </a:r>
            <a:endParaRPr lang="zh-CN" altLang="en-US" sz="1199" dirty="0">
              <a:solidFill>
                <a:prstClr val="black"/>
              </a:solidFill>
              <a:latin typeface="微软雅黑" pitchFamily="34" charset="-122"/>
              <a:ea typeface="微软雅黑" pitchFamily="34" charset="-122"/>
            </a:endParaRPr>
          </a:p>
        </p:txBody>
      </p:sp>
      <p:sp>
        <p:nvSpPr>
          <p:cNvPr id="20" name="Oval 38"/>
          <p:cNvSpPr>
            <a:spLocks noChangeArrowheads="1"/>
          </p:cNvSpPr>
          <p:nvPr/>
        </p:nvSpPr>
        <p:spPr bwMode="auto">
          <a:xfrm>
            <a:off x="6347868" y="2268177"/>
            <a:ext cx="1030982" cy="1018325"/>
          </a:xfrm>
          <a:prstGeom prst="ellipse">
            <a:avLst/>
          </a:prstGeom>
          <a:solidFill>
            <a:schemeClr val="accent1"/>
          </a:solidFill>
          <a:ln w="19050">
            <a:noFill/>
            <a:round/>
            <a:headEnd/>
            <a:tailEnd/>
          </a:ln>
        </p:spPr>
        <p:txBody>
          <a:bodyPr wrap="none" lIns="67073" tIns="33536" rIns="67073" bIns="33536" anchor="ctr"/>
          <a:lstStyle/>
          <a:p>
            <a:pPr algn="ctr" defTabSz="914232">
              <a:defRPr/>
            </a:pPr>
            <a:r>
              <a:rPr lang="zh-CN" altLang="en-US" sz="1499" kern="0" dirty="0">
                <a:solidFill>
                  <a:prstClr val="white"/>
                </a:solidFill>
                <a:latin typeface="Calibri"/>
                <a:ea typeface="微软雅黑" pitchFamily="34" charset="-122"/>
              </a:rPr>
              <a:t>第三季度</a:t>
            </a:r>
          </a:p>
        </p:txBody>
      </p:sp>
      <p:sp>
        <p:nvSpPr>
          <p:cNvPr id="21" name="Oval 38"/>
          <p:cNvSpPr>
            <a:spLocks noChangeArrowheads="1"/>
          </p:cNvSpPr>
          <p:nvPr/>
        </p:nvSpPr>
        <p:spPr bwMode="auto">
          <a:xfrm>
            <a:off x="6347868" y="3658563"/>
            <a:ext cx="1030982" cy="1018325"/>
          </a:xfrm>
          <a:prstGeom prst="ellipse">
            <a:avLst/>
          </a:prstGeom>
          <a:solidFill>
            <a:schemeClr val="accent1"/>
          </a:solidFill>
          <a:ln w="19050">
            <a:noFill/>
            <a:round/>
            <a:headEnd/>
            <a:tailEnd/>
          </a:ln>
        </p:spPr>
        <p:txBody>
          <a:bodyPr wrap="none" lIns="67073" tIns="33536" rIns="67073" bIns="33536" anchor="ctr"/>
          <a:lstStyle/>
          <a:p>
            <a:pPr algn="ctr" defTabSz="914232">
              <a:defRPr/>
            </a:pPr>
            <a:r>
              <a:rPr lang="zh-CN" altLang="en-US" sz="1499" kern="0" dirty="0">
                <a:solidFill>
                  <a:prstClr val="white"/>
                </a:solidFill>
                <a:latin typeface="Calibri"/>
                <a:ea typeface="微软雅黑" pitchFamily="34" charset="-122"/>
              </a:rPr>
              <a:t>第四季度</a:t>
            </a:r>
          </a:p>
        </p:txBody>
      </p:sp>
      <p:sp>
        <p:nvSpPr>
          <p:cNvPr id="22" name="矩形 21"/>
          <p:cNvSpPr/>
          <p:nvPr/>
        </p:nvSpPr>
        <p:spPr>
          <a:xfrm>
            <a:off x="872913" y="3937801"/>
            <a:ext cx="5170644" cy="344534"/>
          </a:xfrm>
          <a:prstGeom prst="rect">
            <a:avLst/>
          </a:prstGeom>
        </p:spPr>
        <p:txBody>
          <a:bodyPr wrap="square" lIns="67073" tIns="33536" rIns="67073" bIns="33536" anchor="ctr">
            <a:spAutoFit/>
          </a:bodyPr>
          <a:lstStyle/>
          <a:p>
            <a:pPr algn="ctr" defTabSz="914232">
              <a:lnSpc>
                <a:spcPct val="150000"/>
              </a:lnSpc>
            </a:pPr>
            <a:r>
              <a:rPr lang="zh-CN" altLang="en-US" sz="1199" dirty="0">
                <a:solidFill>
                  <a:prstClr val="black"/>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1199" dirty="0">
              <a:solidFill>
                <a:prstClr val="black"/>
              </a:solidFill>
              <a:latin typeface="微软雅黑" pitchFamily="34" charset="-122"/>
              <a:ea typeface="微软雅黑" pitchFamily="34" charset="-122"/>
            </a:endParaRPr>
          </a:p>
        </p:txBody>
      </p:sp>
      <p:sp>
        <p:nvSpPr>
          <p:cNvPr id="24" name="文本框 2"/>
          <p:cNvSpPr txBox="1"/>
          <p:nvPr/>
        </p:nvSpPr>
        <p:spPr>
          <a:xfrm>
            <a:off x="1301004"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2357029804"/>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450"/>
                                </p:stCondLst>
                                <p:childTnLst>
                                  <p:par>
                                    <p:cTn id="13" presetID="2" presetClass="entr" presetSubtype="1" fill="hold" grpId="0" nodeType="afterEffect" p14:presetBounceEnd="50000">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14:bounceEnd="50000">
                                          <p:cBhvr additive="base">
                                            <p:cTn id="1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9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450"/>
                                </p:stCondLst>
                                <p:childTnLst>
                                  <p:par>
                                    <p:cTn id="25" presetID="2" presetClass="entr" presetSubtype="1" fill="hold" grpId="0" nodeType="afterEffect" p14:presetBounceEnd="50000">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14:bounceEnd="50000">
                                          <p:cBhvr additive="base">
                                            <p:cTn id="27"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19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5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000"/>
                                </p:stCondLst>
                                <p:childTnLst>
                                  <p:par>
                                    <p:cTn id="46" presetID="2" presetClass="entr" presetSubtype="1" fill="hold" grpId="0" nodeType="afterEffect" p14:presetBounceEnd="50000">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14:bounceEnd="50000">
                                          <p:cBhvr additive="base">
                                            <p:cTn id="48"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5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000"/>
                                </p:stCondLst>
                                <p:childTnLst>
                                  <p:par>
                                    <p:cTn id="58" presetID="2" presetClass="entr" presetSubtype="1" fill="hold" grpId="0" nodeType="afterEffect" p14:presetBounceEnd="50000">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14:bounceEnd="50000">
                                          <p:cBhvr additive="base">
                                            <p:cTn id="60"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5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0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550"/>
                                </p:stCondLst>
                                <p:childTnLst>
                                  <p:par>
                                    <p:cTn id="79" presetID="2" presetClass="entr" presetSubtype="1" fill="hold" grpId="0" nodeType="afterEffect" p14:presetBounceEnd="50000">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14:bounceEnd="50000">
                                          <p:cBhvr additive="base">
                                            <p:cTn id="81"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0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5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450"/>
                                </p:stCondLst>
                                <p:childTnLst>
                                  <p:par>
                                    <p:cTn id="13" presetID="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9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450"/>
                                </p:stCondLst>
                                <p:childTnLst>
                                  <p:par>
                                    <p:cTn id="25" presetID="2" presetClass="entr" presetSubtype="1"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19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5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000"/>
                                </p:stCondLst>
                                <p:childTnLst>
                                  <p:par>
                                    <p:cTn id="46" presetID="2" presetClass="entr" presetSubtype="1"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ppt_x"/>
                                              </p:val>
                                            </p:tav>
                                            <p:tav tm="100000">
                                              <p:val>
                                                <p:strVal val="#ppt_x"/>
                                              </p:val>
                                            </p:tav>
                                          </p:tavLst>
                                        </p:anim>
                                        <p:anim calcmode="lin" valueType="num">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5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000"/>
                                </p:stCondLst>
                                <p:childTnLst>
                                  <p:par>
                                    <p:cTn id="58" presetID="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5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0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550"/>
                                </p:stCondLst>
                                <p:childTnLst>
                                  <p:par>
                                    <p:cTn id="79" presetID="2" presetClass="entr" presetSubtype="1"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500" fill="hold"/>
                                            <p:tgtEl>
                                              <p:spTgt spid="21"/>
                                            </p:tgtEl>
                                            <p:attrNameLst>
                                              <p:attrName>ppt_x</p:attrName>
                                            </p:attrNameLst>
                                          </p:cBhvr>
                                          <p:tavLst>
                                            <p:tav tm="0">
                                              <p:val>
                                                <p:strVal val="#ppt_x"/>
                                              </p:val>
                                            </p:tav>
                                            <p:tav tm="100000">
                                              <p:val>
                                                <p:strVal val="#ppt_x"/>
                                              </p:val>
                                            </p:tav>
                                          </p:tavLst>
                                        </p:anim>
                                        <p:anim calcmode="lin" valueType="num">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0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5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025957" y="3209079"/>
            <a:ext cx="842415" cy="715196"/>
          </a:xfrm>
          <a:prstGeom prst="rect">
            <a:avLst/>
          </a:prstGeom>
          <a:noFill/>
        </p:spPr>
        <p:txBody>
          <a:bodyPr wrap="square"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232"/>
            <a:r>
              <a:rPr lang="zh-CN" altLang="en-US" sz="1349" dirty="0">
                <a:solidFill>
                  <a:prstClr val="black">
                    <a:lumMod val="85000"/>
                    <a:lumOff val="15000"/>
                  </a:prstClr>
                </a:solidFill>
              </a:rPr>
              <a:t>点击添加</a:t>
            </a:r>
            <a:endParaRPr lang="en-US" altLang="zh-CN" sz="1349" dirty="0">
              <a:solidFill>
                <a:prstClr val="black">
                  <a:lumMod val="85000"/>
                  <a:lumOff val="15000"/>
                </a:prstClr>
              </a:solidFill>
            </a:endParaRPr>
          </a:p>
          <a:p>
            <a:pPr defTabSz="914232"/>
            <a:r>
              <a:rPr lang="zh-CN" altLang="en-US" sz="1349" dirty="0">
                <a:solidFill>
                  <a:prstClr val="black">
                    <a:lumMod val="85000"/>
                    <a:lumOff val="15000"/>
                  </a:prstClr>
                </a:solidFill>
              </a:rPr>
              <a:t>文字</a:t>
            </a:r>
          </a:p>
        </p:txBody>
      </p:sp>
      <p:sp>
        <p:nvSpPr>
          <p:cNvPr id="17" name="TextBox 16"/>
          <p:cNvSpPr txBox="1"/>
          <p:nvPr/>
        </p:nvSpPr>
        <p:spPr>
          <a:xfrm>
            <a:off x="2123749" y="2093959"/>
            <a:ext cx="1193420" cy="922817"/>
          </a:xfrm>
          <a:prstGeom prst="rect">
            <a:avLst/>
          </a:prstGeom>
          <a:noFill/>
        </p:spPr>
        <p:txBody>
          <a:bodyPr wrap="square" rtlCol="0" anchor="ctr">
            <a:spAutoFit/>
          </a:bodyPr>
          <a:lstStyle/>
          <a:p>
            <a:pPr algn="ctr" defTabSz="914232"/>
            <a:r>
              <a:rPr lang="zh-CN" altLang="en-US" sz="1349" dirty="0">
                <a:solidFill>
                  <a:prstClr val="black">
                    <a:lumMod val="85000"/>
                    <a:lumOff val="15000"/>
                  </a:prstClr>
                </a:solidFill>
                <a:latin typeface="微软雅黑" pitchFamily="34" charset="-122"/>
                <a:ea typeface="微软雅黑" pitchFamily="34" charset="-122"/>
              </a:rPr>
              <a:t>点击添加</a:t>
            </a:r>
            <a:endParaRPr lang="en-US" altLang="zh-CN" sz="1349" dirty="0">
              <a:solidFill>
                <a:prstClr val="black">
                  <a:lumMod val="85000"/>
                  <a:lumOff val="15000"/>
                </a:prstClr>
              </a:solidFill>
              <a:latin typeface="微软雅黑" pitchFamily="34" charset="-122"/>
              <a:ea typeface="微软雅黑" pitchFamily="34" charset="-122"/>
            </a:endParaRPr>
          </a:p>
          <a:p>
            <a:pPr algn="ctr" defTabSz="914232"/>
            <a:r>
              <a:rPr lang="zh-CN" altLang="en-US" sz="1349" dirty="0">
                <a:solidFill>
                  <a:prstClr val="black">
                    <a:lumMod val="85000"/>
                    <a:lumOff val="15000"/>
                  </a:prstClr>
                </a:solidFill>
                <a:latin typeface="微软雅黑" pitchFamily="34" charset="-122"/>
                <a:ea typeface="微软雅黑" pitchFamily="34" charset="-122"/>
              </a:rPr>
              <a:t>文字点击添加</a:t>
            </a:r>
            <a:endParaRPr lang="en-US" altLang="zh-CN" sz="1349" dirty="0">
              <a:solidFill>
                <a:prstClr val="black">
                  <a:lumMod val="85000"/>
                  <a:lumOff val="15000"/>
                </a:prstClr>
              </a:solidFill>
              <a:latin typeface="微软雅黑" pitchFamily="34" charset="-122"/>
              <a:ea typeface="微软雅黑" pitchFamily="34" charset="-122"/>
            </a:endParaRPr>
          </a:p>
          <a:p>
            <a:pPr algn="ctr" defTabSz="914232"/>
            <a:r>
              <a:rPr lang="zh-CN" altLang="en-US" sz="1349" dirty="0">
                <a:solidFill>
                  <a:prstClr val="black">
                    <a:lumMod val="85000"/>
                    <a:lumOff val="15000"/>
                  </a:prstClr>
                </a:solidFill>
                <a:latin typeface="微软雅黑" pitchFamily="34" charset="-122"/>
                <a:ea typeface="微软雅黑" pitchFamily="34" charset="-122"/>
              </a:rPr>
              <a:t>文字</a:t>
            </a:r>
          </a:p>
        </p:txBody>
      </p:sp>
      <p:sp>
        <p:nvSpPr>
          <p:cNvPr id="18" name="TextBox 17"/>
          <p:cNvSpPr txBox="1"/>
          <p:nvPr/>
        </p:nvSpPr>
        <p:spPr>
          <a:xfrm>
            <a:off x="3607913" y="3033755"/>
            <a:ext cx="842415" cy="715196"/>
          </a:xfrm>
          <a:prstGeom prst="rect">
            <a:avLst/>
          </a:prstGeom>
          <a:noFill/>
        </p:spPr>
        <p:txBody>
          <a:bodyPr wrap="square"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232"/>
            <a:r>
              <a:rPr lang="zh-CN" altLang="en-US" sz="1349" dirty="0">
                <a:solidFill>
                  <a:prstClr val="black">
                    <a:lumMod val="85000"/>
                    <a:lumOff val="15000"/>
                  </a:prstClr>
                </a:solidFill>
              </a:rPr>
              <a:t>点击添加</a:t>
            </a:r>
            <a:endParaRPr lang="en-US" altLang="zh-CN" sz="1349" dirty="0">
              <a:solidFill>
                <a:prstClr val="black">
                  <a:lumMod val="85000"/>
                  <a:lumOff val="15000"/>
                </a:prstClr>
              </a:solidFill>
            </a:endParaRPr>
          </a:p>
          <a:p>
            <a:pPr defTabSz="914232"/>
            <a:r>
              <a:rPr lang="zh-CN" altLang="en-US" sz="1349" dirty="0">
                <a:solidFill>
                  <a:prstClr val="black">
                    <a:lumMod val="85000"/>
                    <a:lumOff val="15000"/>
                  </a:prstClr>
                </a:solidFill>
              </a:rPr>
              <a:t>文字</a:t>
            </a:r>
          </a:p>
        </p:txBody>
      </p:sp>
      <p:sp>
        <p:nvSpPr>
          <p:cNvPr id="19" name="TextBox 18"/>
          <p:cNvSpPr txBox="1"/>
          <p:nvPr/>
        </p:nvSpPr>
        <p:spPr>
          <a:xfrm>
            <a:off x="4689429" y="2326872"/>
            <a:ext cx="1193420" cy="507575"/>
          </a:xfrm>
          <a:prstGeom prst="rect">
            <a:avLst/>
          </a:prstGeom>
          <a:noFill/>
        </p:spPr>
        <p:txBody>
          <a:bodyPr wrap="square" rtlCol="0" anchor="ctr">
            <a:spAutoFit/>
          </a:bodyPr>
          <a:lstStyle/>
          <a:p>
            <a:pPr algn="ctr" defTabSz="914232"/>
            <a:r>
              <a:rPr lang="zh-CN" altLang="en-US" sz="1349" dirty="0">
                <a:solidFill>
                  <a:prstClr val="black">
                    <a:lumMod val="85000"/>
                    <a:lumOff val="15000"/>
                  </a:prstClr>
                </a:solidFill>
                <a:latin typeface="微软雅黑" pitchFamily="34" charset="-122"/>
                <a:ea typeface="微软雅黑" pitchFamily="34" charset="-122"/>
              </a:rPr>
              <a:t>点击添加</a:t>
            </a:r>
            <a:endParaRPr lang="en-US" altLang="zh-CN" sz="1349" dirty="0">
              <a:solidFill>
                <a:prstClr val="black">
                  <a:lumMod val="85000"/>
                  <a:lumOff val="15000"/>
                </a:prstClr>
              </a:solidFill>
              <a:latin typeface="微软雅黑" pitchFamily="34" charset="-122"/>
              <a:ea typeface="微软雅黑" pitchFamily="34" charset="-122"/>
            </a:endParaRPr>
          </a:p>
          <a:p>
            <a:pPr algn="ctr" defTabSz="914232"/>
            <a:r>
              <a:rPr lang="zh-CN" altLang="en-US" sz="1349" dirty="0">
                <a:solidFill>
                  <a:prstClr val="black">
                    <a:lumMod val="85000"/>
                    <a:lumOff val="15000"/>
                  </a:prstClr>
                </a:solidFill>
                <a:latin typeface="微软雅黑" pitchFamily="34" charset="-122"/>
                <a:ea typeface="微软雅黑" pitchFamily="34" charset="-122"/>
              </a:rPr>
              <a:t>文字点击</a:t>
            </a:r>
          </a:p>
        </p:txBody>
      </p:sp>
      <p:sp>
        <p:nvSpPr>
          <p:cNvPr id="20" name="矩形 19"/>
          <p:cNvSpPr/>
          <p:nvPr/>
        </p:nvSpPr>
        <p:spPr>
          <a:xfrm>
            <a:off x="6454228" y="1654126"/>
            <a:ext cx="1943204" cy="2652842"/>
          </a:xfrm>
          <a:prstGeom prst="rect">
            <a:avLst/>
          </a:prstGeom>
        </p:spPr>
        <p:txBody>
          <a:bodyPr wrap="square">
            <a:spAutoFit/>
          </a:bodyPr>
          <a:lstStyle/>
          <a:p>
            <a:pPr defTabSz="914232">
              <a:lnSpc>
                <a:spcPct val="150000"/>
              </a:lnSpc>
            </a:pPr>
            <a:r>
              <a:rPr lang="zh-CN" altLang="en-US" sz="1499" b="1" dirty="0">
                <a:solidFill>
                  <a:srgbClr val="0070C0"/>
                </a:solidFill>
                <a:latin typeface="微软雅黑" pitchFamily="34" charset="-122"/>
                <a:ea typeface="微软雅黑" pitchFamily="34" charset="-122"/>
              </a:rPr>
              <a:t>点击添加小标题</a:t>
            </a:r>
            <a:endParaRPr lang="en-US" altLang="zh-CN" sz="1499" b="1" dirty="0">
              <a:solidFill>
                <a:srgbClr val="0070C0"/>
              </a:solidFill>
              <a:latin typeface="微软雅黑" pitchFamily="34" charset="-122"/>
              <a:ea typeface="微软雅黑" pitchFamily="34" charset="-122"/>
            </a:endParaRPr>
          </a:p>
          <a:p>
            <a:pPr defTabSz="914232">
              <a:lnSpc>
                <a:spcPct val="150000"/>
              </a:lnSpc>
            </a:pPr>
            <a:r>
              <a:rPr lang="zh-CN" altLang="en-US" sz="1199" dirty="0">
                <a:solidFill>
                  <a:prstClr val="black">
                    <a:lumMod val="85000"/>
                    <a:lumOff val="15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1199" dirty="0">
              <a:solidFill>
                <a:prstClr val="black">
                  <a:lumMod val="85000"/>
                  <a:lumOff val="15000"/>
                </a:prstClr>
              </a:solidFill>
              <a:latin typeface="微软雅黑" pitchFamily="34" charset="-122"/>
              <a:ea typeface="微软雅黑" pitchFamily="34" charset="-122"/>
            </a:endParaRPr>
          </a:p>
          <a:p>
            <a:pPr defTabSz="914232">
              <a:lnSpc>
                <a:spcPct val="150000"/>
              </a:lnSpc>
            </a:pPr>
            <a:r>
              <a:rPr lang="zh-CN" altLang="en-US" sz="1199" dirty="0">
                <a:solidFill>
                  <a:prstClr val="black">
                    <a:lumMod val="85000"/>
                    <a:lumOff val="15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1199" dirty="0">
              <a:solidFill>
                <a:prstClr val="black">
                  <a:lumMod val="85000"/>
                  <a:lumOff val="15000"/>
                </a:prstClr>
              </a:solidFill>
              <a:latin typeface="微软雅黑" pitchFamily="34" charset="-122"/>
              <a:ea typeface="微软雅黑" pitchFamily="34" charset="-122"/>
              <a:cs typeface="华文黑体" pitchFamily="2" charset="-122"/>
            </a:endParaRPr>
          </a:p>
        </p:txBody>
      </p:sp>
      <p:sp>
        <p:nvSpPr>
          <p:cNvPr id="21" name="Freeform 4"/>
          <p:cNvSpPr>
            <a:spLocks/>
          </p:cNvSpPr>
          <p:nvPr/>
        </p:nvSpPr>
        <p:spPr bwMode="auto">
          <a:xfrm>
            <a:off x="1838595" y="1690397"/>
            <a:ext cx="1746805" cy="1746869"/>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bg1">
              <a:lumMod val="65000"/>
            </a:schemeClr>
          </a:solidFill>
          <a:ln w="3175" cap="flat" cmpd="sng" algn="ctr">
            <a:noFill/>
            <a:prstDash val="solid"/>
          </a:ln>
          <a:effectLst/>
          <a:extLst/>
        </p:spPr>
        <p:txBody>
          <a:bodyPr lIns="0" rIns="0" anchor="ctr"/>
          <a:lstStyle/>
          <a:p>
            <a:pPr algn="ctr" defTabSz="685434" fontAlgn="base">
              <a:lnSpc>
                <a:spcPct val="120000"/>
              </a:lnSpc>
              <a:spcBef>
                <a:spcPts val="450"/>
              </a:spcBef>
              <a:spcAft>
                <a:spcPts val="450"/>
              </a:spcAft>
              <a:defRPr/>
            </a:pPr>
            <a:endParaRPr lang="en-US" sz="2099" kern="0" dirty="0">
              <a:solidFill>
                <a:sysClr val="window" lastClr="FFFFFF"/>
              </a:solidFill>
              <a:latin typeface="微软雅黑" pitchFamily="34" charset="-122"/>
              <a:ea typeface="微软雅黑" pitchFamily="34" charset="-122"/>
            </a:endParaRPr>
          </a:p>
        </p:txBody>
      </p:sp>
      <p:sp>
        <p:nvSpPr>
          <p:cNvPr id="22" name="Freeform 6"/>
          <p:cNvSpPr>
            <a:spLocks/>
          </p:cNvSpPr>
          <p:nvPr/>
        </p:nvSpPr>
        <p:spPr bwMode="auto">
          <a:xfrm>
            <a:off x="3330306" y="2642512"/>
            <a:ext cx="1380704" cy="1380757"/>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1"/>
          </a:solidFill>
          <a:ln w="3175" cap="flat" cmpd="sng" algn="ctr">
            <a:noFill/>
            <a:prstDash val="solid"/>
          </a:ln>
          <a:effectLst/>
          <a:extLst/>
        </p:spPr>
        <p:txBody>
          <a:bodyPr lIns="0" rIns="0" anchor="ctr"/>
          <a:lstStyle/>
          <a:p>
            <a:pPr algn="ctr" defTabSz="685434" fontAlgn="base">
              <a:lnSpc>
                <a:spcPct val="120000"/>
              </a:lnSpc>
              <a:spcBef>
                <a:spcPts val="450"/>
              </a:spcBef>
              <a:spcAft>
                <a:spcPts val="450"/>
              </a:spcAft>
              <a:defRPr/>
            </a:pPr>
            <a:endParaRPr lang="en-US" sz="2099" kern="0" dirty="0">
              <a:solidFill>
                <a:srgbClr val="414455"/>
              </a:solidFill>
              <a:latin typeface="微软雅黑" pitchFamily="34" charset="-122"/>
              <a:ea typeface="微软雅黑" pitchFamily="34" charset="-122"/>
            </a:endParaRPr>
          </a:p>
        </p:txBody>
      </p:sp>
      <p:sp>
        <p:nvSpPr>
          <p:cNvPr id="23" name="Freeform 8"/>
          <p:cNvSpPr>
            <a:spLocks/>
          </p:cNvSpPr>
          <p:nvPr/>
        </p:nvSpPr>
        <p:spPr bwMode="auto">
          <a:xfrm>
            <a:off x="685592" y="2775982"/>
            <a:ext cx="1523907" cy="1523060"/>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3175" cap="flat" cmpd="sng" algn="ctr">
            <a:noFill/>
            <a:prstDash val="solid"/>
          </a:ln>
          <a:effectLst/>
          <a:extLst/>
        </p:spPr>
        <p:txBody>
          <a:bodyPr lIns="0" rIns="0" anchor="ctr"/>
          <a:lstStyle/>
          <a:p>
            <a:pPr algn="ctr" defTabSz="685434" fontAlgn="base">
              <a:lnSpc>
                <a:spcPct val="120000"/>
              </a:lnSpc>
              <a:spcBef>
                <a:spcPts val="450"/>
              </a:spcBef>
              <a:spcAft>
                <a:spcPts val="450"/>
              </a:spcAft>
              <a:defRPr/>
            </a:pPr>
            <a:endParaRPr lang="en-US" sz="2099" kern="0" dirty="0">
              <a:solidFill>
                <a:sysClr val="window" lastClr="FFFFFF"/>
              </a:solidFill>
              <a:latin typeface="微软雅黑" pitchFamily="34" charset="-122"/>
              <a:ea typeface="微软雅黑" pitchFamily="34" charset="-122"/>
            </a:endParaRPr>
          </a:p>
        </p:txBody>
      </p:sp>
      <p:sp>
        <p:nvSpPr>
          <p:cNvPr id="24" name="Freeform 6"/>
          <p:cNvSpPr>
            <a:spLocks/>
          </p:cNvSpPr>
          <p:nvPr/>
        </p:nvSpPr>
        <p:spPr bwMode="auto">
          <a:xfrm>
            <a:off x="4443769" y="1745410"/>
            <a:ext cx="1667814" cy="166787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bg1">
              <a:lumMod val="65000"/>
            </a:schemeClr>
          </a:solidFill>
          <a:ln w="3175" cap="flat" cmpd="sng" algn="ctr">
            <a:noFill/>
            <a:prstDash val="solid"/>
          </a:ln>
          <a:effectLst/>
          <a:extLst/>
        </p:spPr>
        <p:txBody>
          <a:bodyPr lIns="0" rIns="0" anchor="ctr"/>
          <a:lstStyle/>
          <a:p>
            <a:pPr algn="ctr" defTabSz="685434" fontAlgn="base">
              <a:lnSpc>
                <a:spcPct val="120000"/>
              </a:lnSpc>
              <a:spcBef>
                <a:spcPts val="450"/>
              </a:spcBef>
              <a:spcAft>
                <a:spcPts val="450"/>
              </a:spcAft>
            </a:pPr>
            <a:endParaRPr lang="en-US" sz="2099" kern="0" dirty="0">
              <a:solidFill>
                <a:sysClr val="window" lastClr="FFFFFF"/>
              </a:solidFill>
              <a:latin typeface="微软雅黑" pitchFamily="34" charset="-122"/>
              <a:ea typeface="微软雅黑" pitchFamily="34" charset="-122"/>
            </a:endParaRPr>
          </a:p>
        </p:txBody>
      </p:sp>
      <p:sp>
        <p:nvSpPr>
          <p:cNvPr id="12" name="矩形 11"/>
          <p:cNvSpPr/>
          <p:nvPr/>
        </p:nvSpPr>
        <p:spPr>
          <a:xfrm>
            <a:off x="3114597" y="952414"/>
            <a:ext cx="2880301" cy="3475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defTabSz="914232"/>
            <a:r>
              <a:rPr lang="zh-CN" altLang="en-US" sz="1799" dirty="0">
                <a:solidFill>
                  <a:prstClr val="white"/>
                </a:solidFill>
                <a:latin typeface="微软雅黑" pitchFamily="34" charset="-122"/>
                <a:ea typeface="微软雅黑" pitchFamily="34" charset="-122"/>
              </a:rPr>
              <a:t>点击添加小标题</a:t>
            </a:r>
          </a:p>
        </p:txBody>
      </p:sp>
      <p:sp>
        <p:nvSpPr>
          <p:cNvPr id="13" name="文本框 2"/>
          <p:cNvSpPr txBox="1"/>
          <p:nvPr/>
        </p:nvSpPr>
        <p:spPr>
          <a:xfrm>
            <a:off x="1279349"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2984574570"/>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450"/>
                            </p:stCondLst>
                            <p:childTnLst>
                              <p:par>
                                <p:cTn id="13" presetID="16" presetClass="entr" presetSubtype="37"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outVertical)">
                                      <p:cBhvr>
                                        <p:cTn id="15" dur="500"/>
                                        <p:tgtEl>
                                          <p:spTgt spid="12"/>
                                        </p:tgtEl>
                                      </p:cBhvr>
                                    </p:animEffect>
                                  </p:childTnLst>
                                </p:cTn>
                              </p:par>
                            </p:childTnLst>
                          </p:cTn>
                        </p:par>
                        <p:par>
                          <p:cTn id="16" fill="hold">
                            <p:stCondLst>
                              <p:cond delay="950"/>
                            </p:stCondLst>
                            <p:childTnLst>
                              <p:par>
                                <p:cTn id="17" presetID="10" presetClass="entr" presetSubtype="0"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8" presetClass="emph" presetSubtype="0" repeatCount="indefinite" fill="hold" grpId="1" nodeType="withEffect">
                                  <p:stCondLst>
                                    <p:cond delay="0"/>
                                  </p:stCondLst>
                                  <p:childTnLst>
                                    <p:animRot by="-86400000">
                                      <p:cBhvr>
                                        <p:cTn id="21" dur="8000" fill="hold"/>
                                        <p:tgtEl>
                                          <p:spTgt spid="23"/>
                                        </p:tgtEl>
                                        <p:attrNameLst>
                                          <p:attrName>r</p:attrName>
                                        </p:attrNameLst>
                                      </p:cBhvr>
                                    </p:animRot>
                                  </p:childTnLst>
                                </p:cTn>
                              </p:par>
                              <p:par>
                                <p:cTn id="22" presetID="53" presetClass="entr" presetSubtype="16" fill="hold" grpId="0" nodeType="withEffect">
                                  <p:stCondLst>
                                    <p:cond delay="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8" presetClass="emph" presetSubtype="0" repeatCount="indefinite" fill="hold" grpId="1" nodeType="withEffect">
                                  <p:stCondLst>
                                    <p:cond delay="1500"/>
                                  </p:stCondLst>
                                  <p:childTnLst>
                                    <p:animRot by="64800000">
                                      <p:cBhvr>
                                        <p:cTn id="31" dur="7500" fill="hold"/>
                                        <p:tgtEl>
                                          <p:spTgt spid="21"/>
                                        </p:tgtEl>
                                        <p:attrNameLst>
                                          <p:attrName>r</p:attrName>
                                        </p:attrNameLst>
                                      </p:cBhvr>
                                    </p:animRot>
                                  </p:childTnLst>
                                </p:cTn>
                              </p:par>
                              <p:par>
                                <p:cTn id="32" presetID="53" presetClass="entr" presetSubtype="16" fill="hold" grpId="0" nodeType="withEffect">
                                  <p:stCondLst>
                                    <p:cond delay="200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animEffect transition="in" filter="fade">
                                      <p:cBhvr>
                                        <p:cTn id="36" dur="500"/>
                                        <p:tgtEl>
                                          <p:spTgt spid="17"/>
                                        </p:tgtEl>
                                      </p:cBhvr>
                                    </p:animEffect>
                                  </p:childTnLst>
                                </p:cTn>
                              </p:par>
                              <p:par>
                                <p:cTn id="37" presetID="10" presetClass="entr" presetSubtype="0" fill="hold" grpId="0" nodeType="withEffect">
                                  <p:stCondLst>
                                    <p:cond delay="300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par>
                                <p:cTn id="40" presetID="8" presetClass="emph" presetSubtype="0" repeatCount="indefinite" fill="hold" grpId="1" nodeType="withEffect">
                                  <p:stCondLst>
                                    <p:cond delay="3000"/>
                                  </p:stCondLst>
                                  <p:childTnLst>
                                    <p:animRot by="-108000000">
                                      <p:cBhvr>
                                        <p:cTn id="41" dur="7500" fill="hold"/>
                                        <p:tgtEl>
                                          <p:spTgt spid="22"/>
                                        </p:tgtEl>
                                        <p:attrNameLst>
                                          <p:attrName>r</p:attrName>
                                        </p:attrNameLst>
                                      </p:cBhvr>
                                    </p:animRot>
                                  </p:childTnLst>
                                </p:cTn>
                              </p:par>
                              <p:par>
                                <p:cTn id="42" presetID="53" presetClass="entr" presetSubtype="16" fill="hold" grpId="0" nodeType="withEffect">
                                  <p:stCondLst>
                                    <p:cond delay="40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10" presetClass="entr" presetSubtype="0" fill="hold" grpId="0" nodeType="withEffect">
                                  <p:stCondLst>
                                    <p:cond delay="450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8" presetClass="emph" presetSubtype="0" repeatCount="indefinite" fill="hold" grpId="1" nodeType="withEffect">
                                  <p:stCondLst>
                                    <p:cond delay="4500"/>
                                  </p:stCondLst>
                                  <p:childTnLst>
                                    <p:animRot by="86400000">
                                      <p:cBhvr>
                                        <p:cTn id="51" dur="7000" fill="hold"/>
                                        <p:tgtEl>
                                          <p:spTgt spid="24"/>
                                        </p:tgtEl>
                                        <p:attrNameLst>
                                          <p:attrName>r</p:attrName>
                                        </p:attrNameLst>
                                      </p:cBhvr>
                                    </p:animRot>
                                  </p:childTnLst>
                                </p:cTn>
                              </p:par>
                              <p:par>
                                <p:cTn id="52" presetID="53" presetClass="entr" presetSubtype="16" fill="hold" grpId="0" nodeType="withEffect">
                                  <p:stCondLst>
                                    <p:cond delay="5000"/>
                                  </p:stCondLst>
                                  <p:childTnLst>
                                    <p:set>
                                      <p:cBhvr>
                                        <p:cTn id="53" dur="1" fill="hold">
                                          <p:stCondLst>
                                            <p:cond delay="0"/>
                                          </p:stCondLst>
                                        </p:cTn>
                                        <p:tgtEl>
                                          <p:spTgt spid="19"/>
                                        </p:tgtEl>
                                        <p:attrNameLst>
                                          <p:attrName>style.visibility</p:attrName>
                                        </p:attrNameLst>
                                      </p:cBhvr>
                                      <p:to>
                                        <p:strVal val="visible"/>
                                      </p:to>
                                    </p:set>
                                    <p:anim calcmode="lin" valueType="num">
                                      <p:cBhvr>
                                        <p:cTn id="54" dur="500" fill="hold"/>
                                        <p:tgtEl>
                                          <p:spTgt spid="19"/>
                                        </p:tgtEl>
                                        <p:attrNameLst>
                                          <p:attrName>ppt_w</p:attrName>
                                        </p:attrNameLst>
                                      </p:cBhvr>
                                      <p:tavLst>
                                        <p:tav tm="0">
                                          <p:val>
                                            <p:fltVal val="0"/>
                                          </p:val>
                                        </p:tav>
                                        <p:tav tm="100000">
                                          <p:val>
                                            <p:strVal val="#ppt_w"/>
                                          </p:val>
                                        </p:tav>
                                      </p:tavLst>
                                    </p:anim>
                                    <p:anim calcmode="lin" valueType="num">
                                      <p:cBhvr>
                                        <p:cTn id="55" dur="500" fill="hold"/>
                                        <p:tgtEl>
                                          <p:spTgt spid="19"/>
                                        </p:tgtEl>
                                        <p:attrNameLst>
                                          <p:attrName>ppt_h</p:attrName>
                                        </p:attrNameLst>
                                      </p:cBhvr>
                                      <p:tavLst>
                                        <p:tav tm="0">
                                          <p:val>
                                            <p:fltVal val="0"/>
                                          </p:val>
                                        </p:tav>
                                        <p:tav tm="100000">
                                          <p:val>
                                            <p:strVal val="#ppt_h"/>
                                          </p:val>
                                        </p:tav>
                                      </p:tavLst>
                                    </p:anim>
                                    <p:animEffect transition="in" filter="fade">
                                      <p:cBhvr>
                                        <p:cTn id="56" dur="500"/>
                                        <p:tgtEl>
                                          <p:spTgt spid="19"/>
                                        </p:tgtEl>
                                      </p:cBhvr>
                                    </p:animEffect>
                                  </p:childTnLst>
                                </p:cTn>
                              </p:par>
                              <p:par>
                                <p:cTn id="57" presetID="22" presetClass="entr" presetSubtype="8" fill="hold" grpId="0" nodeType="withEffect">
                                  <p:stCondLst>
                                    <p:cond delay="650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animBg="1"/>
      <p:bldP spid="21" grpId="1" animBg="1"/>
      <p:bldP spid="22" grpId="0" animBg="1"/>
      <p:bldP spid="22" grpId="1" animBg="1"/>
      <p:bldP spid="23" grpId="0" animBg="1"/>
      <p:bldP spid="23" grpId="1" animBg="1"/>
      <p:bldP spid="24" grpId="0" animBg="1"/>
      <p:bldP spid="24" grpId="1" animBg="1"/>
      <p:bldP spid="12" grpId="0" animBg="1"/>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5143500"/>
          </a:xfrm>
          <a:prstGeom prst="rect">
            <a:avLst/>
          </a:prstGeom>
        </p:spPr>
      </p:pic>
      <p:sp>
        <p:nvSpPr>
          <p:cNvPr id="2" name="矩形 1"/>
          <p:cNvSpPr/>
          <p:nvPr/>
        </p:nvSpPr>
        <p:spPr>
          <a:xfrm>
            <a:off x="1233714" y="0"/>
            <a:ext cx="3889829" cy="5143500"/>
          </a:xfrm>
          <a:prstGeom prst="rect">
            <a:avLst/>
          </a:prstGeom>
          <a:solidFill>
            <a:schemeClr val="accent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1455079" y="290285"/>
            <a:ext cx="1723549" cy="1015663"/>
          </a:xfrm>
          <a:prstGeom prst="rect">
            <a:avLst/>
          </a:prstGeom>
          <a:noFill/>
        </p:spPr>
        <p:txBody>
          <a:bodyPr wrap="none" rtlCol="0">
            <a:spAutoFit/>
          </a:bodyPr>
          <a:lstStyle/>
          <a:p>
            <a:r>
              <a:rPr lang="zh-CN" altLang="en-US" sz="6000" b="1" dirty="0">
                <a:solidFill>
                  <a:schemeClr val="bg1"/>
                </a:solidFill>
                <a:latin typeface="微软雅黑" panose="020B0503020204020204" pitchFamily="34" charset="-122"/>
                <a:ea typeface="微软雅黑" panose="020B0503020204020204" pitchFamily="34" charset="-122"/>
              </a:rPr>
              <a:t>目录</a:t>
            </a:r>
          </a:p>
        </p:txBody>
      </p:sp>
      <p:sp>
        <p:nvSpPr>
          <p:cNvPr id="11" name="圆角矩形 10"/>
          <p:cNvSpPr/>
          <p:nvPr/>
        </p:nvSpPr>
        <p:spPr>
          <a:xfrm>
            <a:off x="2636167" y="1796010"/>
            <a:ext cx="1084921" cy="1081911"/>
          </a:xfrm>
          <a:prstGeom prst="roundRect">
            <a:avLst/>
          </a:prstGeom>
          <a:solidFill>
            <a:srgbClr val="1D7FE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8000" b="1" dirty="0" smtClean="0">
                <a:latin typeface="+mj-lt"/>
                <a:ea typeface="Arial Unicode MS" panose="020B0604020202020204" pitchFamily="34" charset="-122"/>
                <a:cs typeface="Arial Unicode MS" panose="020B0604020202020204" pitchFamily="34" charset="-122"/>
              </a:rPr>
              <a:t>4</a:t>
            </a:r>
            <a:endParaRPr lang="zh-CN" altLang="en-US" sz="8000" b="1" dirty="0">
              <a:latin typeface="+mj-lt"/>
              <a:ea typeface="Arial Unicode MS" panose="020B0604020202020204" pitchFamily="34" charset="-122"/>
              <a:cs typeface="Arial Unicode MS" panose="020B0604020202020204" pitchFamily="34" charset="-122"/>
            </a:endParaRPr>
          </a:p>
        </p:txBody>
      </p:sp>
      <p:grpSp>
        <p:nvGrpSpPr>
          <p:cNvPr id="12" name="组合 11"/>
          <p:cNvGrpSpPr/>
          <p:nvPr/>
        </p:nvGrpSpPr>
        <p:grpSpPr>
          <a:xfrm>
            <a:off x="1455079" y="3215714"/>
            <a:ext cx="3386617" cy="616057"/>
            <a:chOff x="6339097" y="1573726"/>
            <a:chExt cx="3744416" cy="511504"/>
          </a:xfrm>
        </p:grpSpPr>
        <p:sp>
          <p:nvSpPr>
            <p:cNvPr id="13" name="圆角矩形 12"/>
            <p:cNvSpPr/>
            <p:nvPr/>
          </p:nvSpPr>
          <p:spPr>
            <a:xfrm>
              <a:off x="6339097" y="1573726"/>
              <a:ext cx="3744416" cy="511504"/>
            </a:xfrm>
            <a:prstGeom prst="roundRect">
              <a:avLst/>
            </a:prstGeom>
            <a:solidFill>
              <a:srgbClr val="1D7FE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4400" dirty="0">
                <a:latin typeface="+mj-lt"/>
                <a:ea typeface="Arial Unicode MS" panose="020B0604020202020204" pitchFamily="34" charset="-122"/>
                <a:cs typeface="Arial Unicode MS" panose="020B0604020202020204" pitchFamily="34" charset="-122"/>
              </a:endParaRPr>
            </a:p>
          </p:txBody>
        </p:sp>
        <p:sp>
          <p:nvSpPr>
            <p:cNvPr id="14" name="矩形 13"/>
            <p:cNvSpPr/>
            <p:nvPr/>
          </p:nvSpPr>
          <p:spPr>
            <a:xfrm>
              <a:off x="6478598" y="1607808"/>
              <a:ext cx="3604915" cy="460010"/>
            </a:xfrm>
            <a:prstGeom prst="rect">
              <a:avLst/>
            </a:prstGeom>
          </p:spPr>
          <p:txBody>
            <a:bodyPr wrap="square" lIns="121960" tIns="60980" rIns="121960" bIns="60980">
              <a:spAutoFit/>
            </a:bodyPr>
            <a:lstStyle/>
            <a:p>
              <a:pPr>
                <a:defRPr/>
              </a:pPr>
              <a:r>
                <a:rPr lang="zh-CN" altLang="en-US" sz="28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单击添加标题文字</a:t>
              </a:r>
              <a:endParaRPr lang="zh-CN" altLang="zh-CN" sz="28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Tree>
    <p:extLst>
      <p:ext uri="{BB962C8B-B14F-4D97-AF65-F5344CB8AC3E}">
        <p14:creationId xmlns:p14="http://schemas.microsoft.com/office/powerpoint/2010/main" xmlns="" val="1201214673"/>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par>
                                <p:cTn id="8" presetID="56" presetClass="path" presetSubtype="0" accel="50000" decel="50000" fill="hold" grpId="1" nodeType="withEffect">
                                  <p:stCondLst>
                                    <p:cond delay="0"/>
                                  </p:stCondLst>
                                  <p:childTnLst>
                                    <p:animMotion origin="layout" path="M -0.03737 0.04121 L -6.25E-7 -3.33333E-6 " pathEditMode="relative" rAng="0" ptsTypes="AA">
                                      <p:cBhvr>
                                        <p:cTn id="9" dur="700" fill="hold"/>
                                        <p:tgtEl>
                                          <p:spTgt spid="11"/>
                                        </p:tgtEl>
                                        <p:attrNameLst>
                                          <p:attrName>ppt_x</p:attrName>
                                          <p:attrName>ppt_y</p:attrName>
                                        </p:attrNameLst>
                                      </p:cBhvr>
                                      <p:rCtr x="1862" y="-2060"/>
                                    </p:animMotion>
                                  </p:childTnLst>
                                </p:cTn>
                              </p:par>
                              <p:par>
                                <p:cTn id="10" presetID="22" presetClass="entr" presetSubtype="8" fill="hold" nodeType="withEffect">
                                  <p:stCondLst>
                                    <p:cond delay="25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par>
                          <p:cTn id="13" fill="hold">
                            <p:stCondLst>
                              <p:cond delay="1000"/>
                            </p:stCondLst>
                            <p:childTnLst>
                              <p:par>
                                <p:cTn id="14" presetID="26" presetClass="emph" presetSubtype="0" fill="hold" grpId="2" nodeType="afterEffect">
                                  <p:stCondLst>
                                    <p:cond delay="0"/>
                                  </p:stCondLst>
                                  <p:childTnLst>
                                    <p:animEffect transition="out" filter="fade">
                                      <p:cBhvr>
                                        <p:cTn id="15" dur="500" tmFilter="0, 0; .2, .5; .8, .5; 1, 0"/>
                                        <p:tgtEl>
                                          <p:spTgt spid="11"/>
                                        </p:tgtEl>
                                      </p:cBhvr>
                                    </p:animEffect>
                                    <p:animScale>
                                      <p:cBhvr>
                                        <p:cTn id="16" dur="250" autoRev="1" fill="hold"/>
                                        <p:tgtEl>
                                          <p:spTgt spid="11"/>
                                        </p:tgtEl>
                                      </p:cBhvr>
                                      <p:by x="105000" y="105000"/>
                                    </p:animScale>
                                  </p:childTnLst>
                                </p:cTn>
                              </p:par>
                              <p:par>
                                <p:cTn id="17" presetID="26" presetClass="emph" presetSubtype="0" fill="hold" nodeType="withEffect">
                                  <p:stCondLst>
                                    <p:cond delay="0"/>
                                  </p:stCondLst>
                                  <p:childTnLst>
                                    <p:animEffect transition="out" filter="fade">
                                      <p:cBhvr>
                                        <p:cTn id="18" dur="500" tmFilter="0, 0; .2, .5; .8, .5; 1, 0"/>
                                        <p:tgtEl>
                                          <p:spTgt spid="12"/>
                                        </p:tgtEl>
                                      </p:cBhvr>
                                    </p:animEffect>
                                    <p:animScale>
                                      <p:cBhvr>
                                        <p:cTn id="19"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AutoShape 5"/>
          <p:cNvSpPr>
            <a:spLocks noChangeArrowheads="1"/>
          </p:cNvSpPr>
          <p:nvPr/>
        </p:nvSpPr>
        <p:spPr bwMode="auto">
          <a:xfrm rot="10800000">
            <a:off x="985404" y="2909726"/>
            <a:ext cx="2689493" cy="75422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bg1">
              <a:lumMod val="65000"/>
            </a:schemeClr>
          </a:solidFill>
          <a:ln>
            <a:noFill/>
          </a:ln>
          <a:extLst/>
        </p:spPr>
        <p:style>
          <a:lnRef idx="2">
            <a:schemeClr val="accent6">
              <a:shade val="50000"/>
            </a:schemeClr>
          </a:lnRef>
          <a:fillRef idx="1">
            <a:schemeClr val="accent6"/>
          </a:fillRef>
          <a:effectRef idx="0">
            <a:schemeClr val="accent6"/>
          </a:effectRef>
          <a:fontRef idx="minor">
            <a:schemeClr val="lt1"/>
          </a:fontRef>
        </p:style>
        <p:txBody>
          <a:bodyPr lIns="72148" tIns="36075" rIns="72148" bIns="36075" rtlCol="0" anchor="ctr"/>
          <a:lstStyle/>
          <a:p>
            <a:pPr algn="ctr" defTabSz="914232"/>
            <a:endParaRPr lang="zh-CN" altLang="en-US" sz="1799" dirty="0">
              <a:solidFill>
                <a:prstClr val="white"/>
              </a:solidFill>
              <a:latin typeface="Calibri"/>
              <a:ea typeface="宋体" panose="02010600030101010101" pitchFamily="2" charset="-122"/>
            </a:endParaRPr>
          </a:p>
        </p:txBody>
      </p:sp>
      <p:sp>
        <p:nvSpPr>
          <p:cNvPr id="21" name="AutoShape 3"/>
          <p:cNvSpPr>
            <a:spLocks noChangeArrowheads="1"/>
          </p:cNvSpPr>
          <p:nvPr/>
        </p:nvSpPr>
        <p:spPr bwMode="auto">
          <a:xfrm rot="10800000">
            <a:off x="1782861" y="1879316"/>
            <a:ext cx="1094578" cy="305403"/>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bg1">
              <a:lumMod val="65000"/>
            </a:schemeClr>
          </a:solidFill>
          <a:ln>
            <a:noFill/>
          </a:ln>
          <a:extLst/>
        </p:spPr>
        <p:style>
          <a:lnRef idx="2">
            <a:schemeClr val="accent5">
              <a:shade val="50000"/>
            </a:schemeClr>
          </a:lnRef>
          <a:fillRef idx="1">
            <a:schemeClr val="accent5"/>
          </a:fillRef>
          <a:effectRef idx="0">
            <a:schemeClr val="accent5"/>
          </a:effectRef>
          <a:fontRef idx="minor">
            <a:schemeClr val="lt1"/>
          </a:fontRef>
        </p:style>
        <p:txBody>
          <a:bodyPr lIns="72148" tIns="36075" rIns="72148" bIns="36075" rtlCol="0" anchor="ctr"/>
          <a:lstStyle/>
          <a:p>
            <a:pPr algn="ctr" defTabSz="914232"/>
            <a:endParaRPr lang="zh-CN" altLang="en-US" sz="1799" dirty="0">
              <a:solidFill>
                <a:prstClr val="white"/>
              </a:solidFill>
              <a:latin typeface="Calibri"/>
              <a:ea typeface="宋体" panose="02010600030101010101" pitchFamily="2" charset="-122"/>
            </a:endParaRPr>
          </a:p>
        </p:txBody>
      </p:sp>
      <p:sp>
        <p:nvSpPr>
          <p:cNvPr id="22" name="AutoShape 6"/>
          <p:cNvSpPr>
            <a:spLocks noChangeArrowheads="1"/>
          </p:cNvSpPr>
          <p:nvPr/>
        </p:nvSpPr>
        <p:spPr bwMode="auto">
          <a:xfrm>
            <a:off x="1987486" y="1207167"/>
            <a:ext cx="685327" cy="583418"/>
          </a:xfrm>
          <a:prstGeom prst="triangle">
            <a:avLst>
              <a:gd name="adj" fmla="val 50000"/>
            </a:avLst>
          </a:prstGeom>
          <a:solidFill>
            <a:schemeClr val="accent1"/>
          </a:solidFill>
          <a:ln>
            <a:noFill/>
          </a:ln>
          <a:extLst/>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defTabSz="914232"/>
            <a:endParaRPr lang="zh-CN" altLang="en-US" sz="1799" dirty="0">
              <a:solidFill>
                <a:prstClr val="white"/>
              </a:solidFill>
              <a:latin typeface="Calibri"/>
              <a:ea typeface="宋体" panose="02010600030101010101" pitchFamily="2" charset="-122"/>
            </a:endParaRPr>
          </a:p>
        </p:txBody>
      </p:sp>
      <p:sp>
        <p:nvSpPr>
          <p:cNvPr id="23" name="AutoShape 4"/>
          <p:cNvSpPr>
            <a:spLocks noChangeArrowheads="1"/>
          </p:cNvSpPr>
          <p:nvPr/>
        </p:nvSpPr>
        <p:spPr bwMode="auto">
          <a:xfrm rot="10800000">
            <a:off x="1455649" y="2306343"/>
            <a:ext cx="1749002" cy="49135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solidFill>
          <a:ln>
            <a:noFill/>
          </a:ln>
          <a:extLst/>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defTabSz="914232"/>
            <a:endParaRPr lang="zh-CN" altLang="en-US" sz="1799" dirty="0">
              <a:solidFill>
                <a:prstClr val="white"/>
              </a:solidFill>
              <a:latin typeface="Calibri"/>
              <a:ea typeface="宋体" panose="02010600030101010101" pitchFamily="2" charset="-122"/>
            </a:endParaRPr>
          </a:p>
        </p:txBody>
      </p:sp>
      <p:sp>
        <p:nvSpPr>
          <p:cNvPr id="24" name="AutoShape 5"/>
          <p:cNvSpPr>
            <a:spLocks noChangeArrowheads="1"/>
          </p:cNvSpPr>
          <p:nvPr/>
        </p:nvSpPr>
        <p:spPr bwMode="auto">
          <a:xfrm rot="10800000">
            <a:off x="543727" y="3760104"/>
            <a:ext cx="3572846" cy="707134"/>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 fmla="*/ 0 w 19214"/>
              <a:gd name="connsiteY0" fmla="*/ 306 h 21295"/>
              <a:gd name="connsiteX1" fmla="*/ 2378 w 19214"/>
              <a:gd name="connsiteY1" fmla="*/ 21295 h 21295"/>
              <a:gd name="connsiteX2" fmla="*/ 17122 w 19214"/>
              <a:gd name="connsiteY2" fmla="*/ 21295 h 21295"/>
              <a:gd name="connsiteX3" fmla="*/ 19214 w 19214"/>
              <a:gd name="connsiteY3" fmla="*/ 0 h 21295"/>
              <a:gd name="connsiteX4" fmla="*/ 0 w 19214"/>
              <a:gd name="connsiteY4" fmla="*/ 306 h 21295"/>
              <a:gd name="connsiteX0" fmla="*/ 0 w 19071"/>
              <a:gd name="connsiteY0" fmla="*/ 1 h 21295"/>
              <a:gd name="connsiteX1" fmla="*/ 2235 w 19071"/>
              <a:gd name="connsiteY1" fmla="*/ 21295 h 21295"/>
              <a:gd name="connsiteX2" fmla="*/ 16979 w 19071"/>
              <a:gd name="connsiteY2" fmla="*/ 21295 h 21295"/>
              <a:gd name="connsiteX3" fmla="*/ 19071 w 19071"/>
              <a:gd name="connsiteY3" fmla="*/ 0 h 21295"/>
              <a:gd name="connsiteX4" fmla="*/ 0 w 19071"/>
              <a:gd name="connsiteY4" fmla="*/ 1 h 2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71" h="21295">
                <a:moveTo>
                  <a:pt x="0" y="1"/>
                </a:moveTo>
                <a:lnTo>
                  <a:pt x="2235" y="21295"/>
                </a:lnTo>
                <a:lnTo>
                  <a:pt x="16979" y="21295"/>
                </a:lnTo>
                <a:lnTo>
                  <a:pt x="19071" y="0"/>
                </a:lnTo>
                <a:lnTo>
                  <a:pt x="0" y="1"/>
                </a:lnTo>
                <a:close/>
              </a:path>
            </a:pathLst>
          </a:custGeom>
          <a:solidFill>
            <a:schemeClr val="accent1"/>
          </a:solidFill>
          <a:ln>
            <a:noFill/>
          </a:ln>
          <a:extLst/>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defTabSz="914232"/>
            <a:endParaRPr lang="zh-CN" altLang="en-US" sz="1799" dirty="0">
              <a:solidFill>
                <a:prstClr val="white"/>
              </a:solidFill>
              <a:latin typeface="Calibri"/>
              <a:ea typeface="宋体" panose="02010600030101010101" pitchFamily="2" charset="-122"/>
            </a:endParaRPr>
          </a:p>
        </p:txBody>
      </p:sp>
      <p:cxnSp>
        <p:nvCxnSpPr>
          <p:cNvPr id="25" name="直接连接符 24"/>
          <p:cNvCxnSpPr/>
          <p:nvPr/>
        </p:nvCxnSpPr>
        <p:spPr>
          <a:xfrm>
            <a:off x="2356051" y="1527389"/>
            <a:ext cx="28243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p:nvPr/>
        </p:nvCxnSpPr>
        <p:spPr>
          <a:xfrm>
            <a:off x="2345128" y="2030985"/>
            <a:ext cx="2835240"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p:nvPr/>
        </p:nvCxnSpPr>
        <p:spPr>
          <a:xfrm>
            <a:off x="2356051" y="2553469"/>
            <a:ext cx="28243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2330151" y="3318088"/>
            <a:ext cx="2850217"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p:nvPr/>
        </p:nvCxnSpPr>
        <p:spPr>
          <a:xfrm>
            <a:off x="2330151" y="4075090"/>
            <a:ext cx="2850217"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30" name="TextBox 29"/>
          <p:cNvSpPr txBox="1"/>
          <p:nvPr/>
        </p:nvSpPr>
        <p:spPr>
          <a:xfrm>
            <a:off x="5315812" y="3937099"/>
            <a:ext cx="3029977" cy="522593"/>
          </a:xfrm>
          <a:prstGeom prst="rect">
            <a:avLst/>
          </a:prstGeom>
          <a:noFill/>
        </p:spPr>
        <p:txBody>
          <a:bodyPr wrap="square" lIns="72148" tIns="36075" rIns="72148" bIns="36075" rtlCol="0">
            <a:spAutoFit/>
          </a:bodyPr>
          <a:lstStyle/>
          <a:p>
            <a:pPr defTabSz="914232">
              <a:lnSpc>
                <a:spcPct val="130000"/>
              </a:lnSpc>
            </a:pPr>
            <a:r>
              <a:rPr lang="zh-CN" altLang="en-US" sz="1124" dirty="0">
                <a:solidFill>
                  <a:prstClr val="black">
                    <a:lumMod val="75000"/>
                    <a:lumOff val="25000"/>
                  </a:prstClr>
                </a:solidFill>
                <a:latin typeface="微软雅黑" pitchFamily="34" charset="-122"/>
                <a:ea typeface="微软雅黑" pitchFamily="34" charset="-122"/>
              </a:rPr>
              <a:t>您的内容打在这里，或者通过复制您的文本后，在此框中</a:t>
            </a:r>
            <a:r>
              <a:rPr lang="zh-CN" altLang="en-US" sz="1124">
                <a:solidFill>
                  <a:prstClr val="black">
                    <a:lumMod val="75000"/>
                    <a:lumOff val="25000"/>
                  </a:prstClr>
                </a:solidFill>
                <a:latin typeface="微软雅黑" pitchFamily="34" charset="-122"/>
                <a:ea typeface="微软雅黑" pitchFamily="34" charset="-122"/>
              </a:rPr>
              <a:t>选择粘贴，并选择只保留文字。</a:t>
            </a:r>
          </a:p>
        </p:txBody>
      </p:sp>
      <p:sp>
        <p:nvSpPr>
          <p:cNvPr id="31" name="TextBox 30"/>
          <p:cNvSpPr txBox="1"/>
          <p:nvPr/>
        </p:nvSpPr>
        <p:spPr>
          <a:xfrm>
            <a:off x="4325608" y="3705155"/>
            <a:ext cx="876675" cy="292017"/>
          </a:xfrm>
          <a:prstGeom prst="rect">
            <a:avLst/>
          </a:prstGeom>
          <a:noFill/>
        </p:spPr>
        <p:txBody>
          <a:bodyPr wrap="none" lIns="72148" tIns="36075" rIns="72148" bIns="36075" rtlCol="0">
            <a:spAutoFit/>
          </a:bodyPr>
          <a:lstStyle/>
          <a:p>
            <a:pPr algn="ctr" defTabSz="914232"/>
            <a:r>
              <a:rPr lang="zh-CN" altLang="en-US" sz="1424">
                <a:solidFill>
                  <a:prstClr val="black">
                    <a:lumMod val="75000"/>
                    <a:lumOff val="25000"/>
                  </a:prstClr>
                </a:solidFill>
                <a:latin typeface="微软雅黑" pitchFamily="34" charset="-122"/>
                <a:ea typeface="微软雅黑" pitchFamily="34" charset="-122"/>
              </a:rPr>
              <a:t>添加标题</a:t>
            </a:r>
          </a:p>
        </p:txBody>
      </p:sp>
      <p:sp>
        <p:nvSpPr>
          <p:cNvPr id="32" name="TextBox 31"/>
          <p:cNvSpPr txBox="1"/>
          <p:nvPr/>
        </p:nvSpPr>
        <p:spPr>
          <a:xfrm>
            <a:off x="5315812" y="3184688"/>
            <a:ext cx="3029977" cy="522593"/>
          </a:xfrm>
          <a:prstGeom prst="rect">
            <a:avLst/>
          </a:prstGeom>
          <a:noFill/>
        </p:spPr>
        <p:txBody>
          <a:bodyPr wrap="square" lIns="72148" tIns="36075" rIns="72148" bIns="36075" rtlCol="0">
            <a:spAutoFit/>
          </a:bodyPr>
          <a:lstStyle/>
          <a:p>
            <a:pPr defTabSz="914232">
              <a:lnSpc>
                <a:spcPct val="130000"/>
              </a:lnSpc>
            </a:pPr>
            <a:r>
              <a:rPr lang="zh-CN" altLang="en-US" sz="1124" dirty="0">
                <a:solidFill>
                  <a:prstClr val="black">
                    <a:lumMod val="75000"/>
                    <a:lumOff val="25000"/>
                  </a:prstClr>
                </a:solidFill>
                <a:latin typeface="微软雅黑" pitchFamily="34" charset="-122"/>
                <a:ea typeface="微软雅黑" pitchFamily="34" charset="-122"/>
              </a:rPr>
              <a:t>您的内容打在这里，或者通过复制您的文本后，在此框中</a:t>
            </a:r>
            <a:r>
              <a:rPr lang="zh-CN" altLang="en-US" sz="1124">
                <a:solidFill>
                  <a:prstClr val="black">
                    <a:lumMod val="75000"/>
                    <a:lumOff val="25000"/>
                  </a:prstClr>
                </a:solidFill>
                <a:latin typeface="微软雅黑" pitchFamily="34" charset="-122"/>
                <a:ea typeface="微软雅黑" pitchFamily="34" charset="-122"/>
              </a:rPr>
              <a:t>选择粘贴，并选择只保留文字。</a:t>
            </a:r>
          </a:p>
        </p:txBody>
      </p:sp>
      <p:sp>
        <p:nvSpPr>
          <p:cNvPr id="33" name="TextBox 32"/>
          <p:cNvSpPr txBox="1"/>
          <p:nvPr/>
        </p:nvSpPr>
        <p:spPr>
          <a:xfrm>
            <a:off x="4325608" y="2959557"/>
            <a:ext cx="876675" cy="292017"/>
          </a:xfrm>
          <a:prstGeom prst="rect">
            <a:avLst/>
          </a:prstGeom>
          <a:noFill/>
        </p:spPr>
        <p:txBody>
          <a:bodyPr wrap="none" lIns="72148" tIns="36075" rIns="72148" bIns="36075" rtlCol="0">
            <a:spAutoFit/>
          </a:bodyPr>
          <a:lstStyle/>
          <a:p>
            <a:pPr algn="ctr" defTabSz="914232"/>
            <a:r>
              <a:rPr lang="zh-CN" altLang="en-US" sz="1424">
                <a:solidFill>
                  <a:prstClr val="black">
                    <a:lumMod val="75000"/>
                    <a:lumOff val="25000"/>
                  </a:prstClr>
                </a:solidFill>
                <a:latin typeface="微软雅黑" pitchFamily="34" charset="-122"/>
                <a:ea typeface="微软雅黑" pitchFamily="34" charset="-122"/>
              </a:rPr>
              <a:t>添加标题</a:t>
            </a:r>
          </a:p>
        </p:txBody>
      </p:sp>
      <p:sp>
        <p:nvSpPr>
          <p:cNvPr id="34" name="TextBox 33"/>
          <p:cNvSpPr txBox="1"/>
          <p:nvPr/>
        </p:nvSpPr>
        <p:spPr>
          <a:xfrm>
            <a:off x="5315812" y="2450333"/>
            <a:ext cx="3029977" cy="522593"/>
          </a:xfrm>
          <a:prstGeom prst="rect">
            <a:avLst/>
          </a:prstGeom>
          <a:noFill/>
        </p:spPr>
        <p:txBody>
          <a:bodyPr wrap="square" lIns="72148" tIns="36075" rIns="72148" bIns="36075" rtlCol="0">
            <a:spAutoFit/>
          </a:bodyPr>
          <a:lstStyle/>
          <a:p>
            <a:pPr defTabSz="914232">
              <a:lnSpc>
                <a:spcPct val="130000"/>
              </a:lnSpc>
            </a:pPr>
            <a:r>
              <a:rPr lang="zh-CN" altLang="en-US" sz="1124" dirty="0">
                <a:solidFill>
                  <a:prstClr val="black">
                    <a:lumMod val="75000"/>
                    <a:lumOff val="25000"/>
                  </a:prstClr>
                </a:solidFill>
                <a:latin typeface="微软雅黑" pitchFamily="34" charset="-122"/>
                <a:ea typeface="微软雅黑" pitchFamily="34" charset="-122"/>
              </a:rPr>
              <a:t>您的内容打在这里，或者通过复制您的文本后，在此框中</a:t>
            </a:r>
            <a:r>
              <a:rPr lang="zh-CN" altLang="en-US" sz="1124">
                <a:solidFill>
                  <a:prstClr val="black">
                    <a:lumMod val="75000"/>
                    <a:lumOff val="25000"/>
                  </a:prstClr>
                </a:solidFill>
                <a:latin typeface="微软雅黑" pitchFamily="34" charset="-122"/>
                <a:ea typeface="微软雅黑" pitchFamily="34" charset="-122"/>
              </a:rPr>
              <a:t>选择粘贴，并选择只保留文字。</a:t>
            </a:r>
          </a:p>
        </p:txBody>
      </p:sp>
      <p:sp>
        <p:nvSpPr>
          <p:cNvPr id="35" name="TextBox 34"/>
          <p:cNvSpPr txBox="1"/>
          <p:nvPr/>
        </p:nvSpPr>
        <p:spPr>
          <a:xfrm>
            <a:off x="4325608" y="2202438"/>
            <a:ext cx="876675" cy="292017"/>
          </a:xfrm>
          <a:prstGeom prst="rect">
            <a:avLst/>
          </a:prstGeom>
          <a:noFill/>
        </p:spPr>
        <p:txBody>
          <a:bodyPr wrap="none" lIns="72148" tIns="36075" rIns="72148" bIns="36075" rtlCol="0">
            <a:spAutoFit/>
          </a:bodyPr>
          <a:lstStyle/>
          <a:p>
            <a:pPr algn="ctr" defTabSz="914232"/>
            <a:r>
              <a:rPr lang="zh-CN" altLang="en-US" sz="1424">
                <a:solidFill>
                  <a:prstClr val="black">
                    <a:lumMod val="75000"/>
                    <a:lumOff val="25000"/>
                  </a:prstClr>
                </a:solidFill>
                <a:latin typeface="微软雅黑" pitchFamily="34" charset="-122"/>
                <a:ea typeface="微软雅黑" pitchFamily="34" charset="-122"/>
              </a:rPr>
              <a:t>添加标题</a:t>
            </a:r>
          </a:p>
        </p:txBody>
      </p:sp>
      <p:sp>
        <p:nvSpPr>
          <p:cNvPr id="36" name="TextBox 35"/>
          <p:cNvSpPr txBox="1"/>
          <p:nvPr/>
        </p:nvSpPr>
        <p:spPr>
          <a:xfrm>
            <a:off x="5315812" y="1894035"/>
            <a:ext cx="3029977" cy="522593"/>
          </a:xfrm>
          <a:prstGeom prst="rect">
            <a:avLst/>
          </a:prstGeom>
          <a:noFill/>
        </p:spPr>
        <p:txBody>
          <a:bodyPr wrap="square" lIns="72148" tIns="36075" rIns="72148" bIns="36075" rtlCol="0">
            <a:spAutoFit/>
          </a:bodyPr>
          <a:lstStyle/>
          <a:p>
            <a:pPr defTabSz="914232">
              <a:lnSpc>
                <a:spcPct val="130000"/>
              </a:lnSpc>
            </a:pPr>
            <a:r>
              <a:rPr lang="zh-CN" altLang="en-US" sz="1124" dirty="0">
                <a:solidFill>
                  <a:prstClr val="black">
                    <a:lumMod val="75000"/>
                    <a:lumOff val="25000"/>
                  </a:prstClr>
                </a:solidFill>
                <a:latin typeface="微软雅黑" pitchFamily="34" charset="-122"/>
                <a:ea typeface="微软雅黑" pitchFamily="34" charset="-122"/>
              </a:rPr>
              <a:t>您的内容打在这里，或者通过复制您的文本后，在此框中</a:t>
            </a:r>
            <a:r>
              <a:rPr lang="zh-CN" altLang="en-US" sz="1124">
                <a:solidFill>
                  <a:prstClr val="black">
                    <a:lumMod val="75000"/>
                    <a:lumOff val="25000"/>
                  </a:prstClr>
                </a:solidFill>
                <a:latin typeface="微软雅黑" pitchFamily="34" charset="-122"/>
                <a:ea typeface="微软雅黑" pitchFamily="34" charset="-122"/>
              </a:rPr>
              <a:t>选择粘贴，并选择只保留文字。</a:t>
            </a:r>
          </a:p>
        </p:txBody>
      </p:sp>
      <p:sp>
        <p:nvSpPr>
          <p:cNvPr id="37" name="TextBox 36"/>
          <p:cNvSpPr txBox="1"/>
          <p:nvPr/>
        </p:nvSpPr>
        <p:spPr>
          <a:xfrm>
            <a:off x="4325608" y="1688025"/>
            <a:ext cx="876675" cy="292017"/>
          </a:xfrm>
          <a:prstGeom prst="rect">
            <a:avLst/>
          </a:prstGeom>
          <a:noFill/>
        </p:spPr>
        <p:txBody>
          <a:bodyPr wrap="none" lIns="72148" tIns="36075" rIns="72148" bIns="36075" rtlCol="0">
            <a:spAutoFit/>
          </a:bodyPr>
          <a:lstStyle/>
          <a:p>
            <a:pPr algn="ctr" defTabSz="914232"/>
            <a:r>
              <a:rPr lang="zh-CN" altLang="en-US" sz="1424">
                <a:solidFill>
                  <a:prstClr val="black">
                    <a:lumMod val="75000"/>
                    <a:lumOff val="25000"/>
                  </a:prstClr>
                </a:solidFill>
                <a:latin typeface="微软雅黑" pitchFamily="34" charset="-122"/>
                <a:ea typeface="微软雅黑" pitchFamily="34" charset="-122"/>
              </a:rPr>
              <a:t>添加标题</a:t>
            </a:r>
          </a:p>
        </p:txBody>
      </p:sp>
      <p:sp>
        <p:nvSpPr>
          <p:cNvPr id="38" name="TextBox 37"/>
          <p:cNvSpPr txBox="1"/>
          <p:nvPr/>
        </p:nvSpPr>
        <p:spPr>
          <a:xfrm>
            <a:off x="5315812" y="1374337"/>
            <a:ext cx="3029977" cy="522593"/>
          </a:xfrm>
          <a:prstGeom prst="rect">
            <a:avLst/>
          </a:prstGeom>
          <a:noFill/>
        </p:spPr>
        <p:txBody>
          <a:bodyPr wrap="square" lIns="72148" tIns="36075" rIns="72148" bIns="36075" rtlCol="0">
            <a:spAutoFit/>
          </a:bodyPr>
          <a:lstStyle/>
          <a:p>
            <a:pPr defTabSz="914232">
              <a:lnSpc>
                <a:spcPct val="130000"/>
              </a:lnSpc>
            </a:pPr>
            <a:r>
              <a:rPr lang="zh-CN" altLang="en-US" sz="1124"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您的内容打在这里，或者通过复制您的文本后，在此框中选择粘贴，并选择只保留文字。</a:t>
            </a:r>
          </a:p>
        </p:txBody>
      </p:sp>
      <p:sp>
        <p:nvSpPr>
          <p:cNvPr id="39" name="TextBox 38"/>
          <p:cNvSpPr txBox="1"/>
          <p:nvPr/>
        </p:nvSpPr>
        <p:spPr>
          <a:xfrm>
            <a:off x="4325608" y="1168325"/>
            <a:ext cx="876675" cy="292017"/>
          </a:xfrm>
          <a:prstGeom prst="rect">
            <a:avLst/>
          </a:prstGeom>
          <a:noFill/>
        </p:spPr>
        <p:txBody>
          <a:bodyPr wrap="none" lIns="72148" tIns="36075" rIns="72148" bIns="36075" rtlCol="0">
            <a:spAutoFit/>
          </a:bodyPr>
          <a:lstStyle/>
          <a:p>
            <a:pPr algn="ctr" defTabSz="914232"/>
            <a:r>
              <a:rPr lang="zh-CN" altLang="en-US" sz="1424" dirty="0">
                <a:solidFill>
                  <a:prstClr val="black">
                    <a:lumMod val="75000"/>
                    <a:lumOff val="25000"/>
                  </a:prstClr>
                </a:solidFill>
                <a:latin typeface="微软雅黑" pitchFamily="34" charset="-122"/>
                <a:ea typeface="微软雅黑" pitchFamily="34" charset="-122"/>
              </a:rPr>
              <a:t>添加标题</a:t>
            </a:r>
          </a:p>
        </p:txBody>
      </p:sp>
      <p:sp>
        <p:nvSpPr>
          <p:cNvPr id="41" name="文本框 2"/>
          <p:cNvSpPr txBox="1"/>
          <p:nvPr/>
        </p:nvSpPr>
        <p:spPr>
          <a:xfrm>
            <a:off x="1292328"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1182901767"/>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450"/>
                                </p:stCondLst>
                                <p:childTnLst>
                                  <p:par>
                                    <p:cTn id="13" presetID="2" presetClass="entr" presetSubtype="1" fill="hold" grpId="0" nodeType="afterEffect" p14:presetBounceEnd="64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4000">
                                          <p:cBhvr additive="base">
                                            <p:cTn id="15" dur="1000" fill="hold"/>
                                            <p:tgtEl>
                                              <p:spTgt spid="24"/>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14:bounceEnd="64000">
                                          <p:cBhvr additive="base">
                                            <p:cTn id="19"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14:bounceEnd="64000">
                                          <p:cBhvr additive="base">
                                            <p:cTn id="23" dur="1000" fill="hold"/>
                                            <p:tgtEl>
                                              <p:spTgt spid="23"/>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64000">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14:bounceEnd="64000">
                                          <p:cBhvr additive="base">
                                            <p:cTn id="27" dur="1000" fill="hold"/>
                                            <p:tgtEl>
                                              <p:spTgt spid="21"/>
                                            </p:tgtEl>
                                            <p:attrNameLst>
                                              <p:attrName>ppt_x</p:attrName>
                                            </p:attrNameLst>
                                          </p:cBhvr>
                                          <p:tavLst>
                                            <p:tav tm="0">
                                              <p:val>
                                                <p:strVal val="#ppt_x"/>
                                              </p:val>
                                            </p:tav>
                                            <p:tav tm="100000">
                                              <p:val>
                                                <p:strVal val="#ppt_x"/>
                                              </p:val>
                                            </p:tav>
                                          </p:tavLst>
                                        </p:anim>
                                        <p:anim calcmode="lin" valueType="num" p14:bounceEnd="64000">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14:presetBounceEnd="64000">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14:bounceEnd="64000">
                                          <p:cBhvr additive="base">
                                            <p:cTn id="31" dur="1000" fill="hold"/>
                                            <p:tgtEl>
                                              <p:spTgt spid="22"/>
                                            </p:tgtEl>
                                            <p:attrNameLst>
                                              <p:attrName>ppt_x</p:attrName>
                                            </p:attrNameLst>
                                          </p:cBhvr>
                                          <p:tavLst>
                                            <p:tav tm="0">
                                              <p:val>
                                                <p:strVal val="#ppt_x"/>
                                              </p:val>
                                            </p:tav>
                                            <p:tav tm="100000">
                                              <p:val>
                                                <p:strVal val="#ppt_x"/>
                                              </p:val>
                                            </p:tav>
                                          </p:tavLst>
                                        </p:anim>
                                        <p:anim calcmode="lin" valueType="num" p14:bounceEnd="64000">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22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27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1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450"/>
                                </p:stCondLst>
                                <p:childTnLst>
                                  <p:par>
                                    <p:cTn id="13" presetID="2" presetClass="entr" presetSubtype="1"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ppt_x"/>
                                              </p:val>
                                            </p:tav>
                                            <p:tav tm="100000">
                                              <p:val>
                                                <p:strVal val="#ppt_x"/>
                                              </p:val>
                                            </p:tav>
                                          </p:tavLst>
                                        </p:anim>
                                        <p:anim calcmode="lin" valueType="num">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1000" fill="hold"/>
                                            <p:tgtEl>
                                              <p:spTgt spid="23"/>
                                            </p:tgtEl>
                                            <p:attrNameLst>
                                              <p:attrName>ppt_x</p:attrName>
                                            </p:attrNameLst>
                                          </p:cBhvr>
                                          <p:tavLst>
                                            <p:tav tm="0">
                                              <p:val>
                                                <p:strVal val="#ppt_x"/>
                                              </p:val>
                                            </p:tav>
                                            <p:tav tm="100000">
                                              <p:val>
                                                <p:strVal val="#ppt_x"/>
                                              </p:val>
                                            </p:tav>
                                          </p:tavLst>
                                        </p:anim>
                                        <p:anim calcmode="lin" valueType="num">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000" fill="hold"/>
                                            <p:tgtEl>
                                              <p:spTgt spid="21"/>
                                            </p:tgtEl>
                                            <p:attrNameLst>
                                              <p:attrName>ppt_x</p:attrName>
                                            </p:attrNameLst>
                                          </p:cBhvr>
                                          <p:tavLst>
                                            <p:tav tm="0">
                                              <p:val>
                                                <p:strVal val="#ppt_x"/>
                                              </p:val>
                                            </p:tav>
                                            <p:tav tm="100000">
                                              <p:val>
                                                <p:strVal val="#ppt_x"/>
                                              </p:val>
                                            </p:tav>
                                          </p:tavLst>
                                        </p:anim>
                                        <p:anim calcmode="lin" valueType="num">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1000" fill="hold"/>
                                            <p:tgtEl>
                                              <p:spTgt spid="22"/>
                                            </p:tgtEl>
                                            <p:attrNameLst>
                                              <p:attrName>ppt_x</p:attrName>
                                            </p:attrNameLst>
                                          </p:cBhvr>
                                          <p:tavLst>
                                            <p:tav tm="0">
                                              <p:val>
                                                <p:strVal val="#ppt_x"/>
                                              </p:val>
                                            </p:tav>
                                            <p:tav tm="100000">
                                              <p:val>
                                                <p:strVal val="#ppt_x"/>
                                              </p:val>
                                            </p:tav>
                                          </p:tavLst>
                                        </p:anim>
                                        <p:anim calcmode="lin" valueType="num">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22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27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1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21"/>
          <p:cNvSpPr/>
          <p:nvPr/>
        </p:nvSpPr>
        <p:spPr bwMode="auto">
          <a:xfrm rot="16200000" flipH="1">
            <a:off x="4581509" y="1557155"/>
            <a:ext cx="2127836"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headEnd/>
            <a:tailEnd/>
          </a:ln>
        </p:spPr>
        <p:txBody>
          <a:bodyPr vert="eaVert" lIns="67073" tIns="33536" rIns="67073" bIns="33536" anchor="ctr"/>
          <a:lstStyle/>
          <a:p>
            <a:pPr defTabSz="914232">
              <a:defRPr/>
            </a:pPr>
            <a:endParaRPr lang="zh-CN" altLang="en-US" sz="1124" kern="0">
              <a:solidFill>
                <a:sysClr val="window" lastClr="FFFFFF"/>
              </a:solidFill>
              <a:latin typeface="微软雅黑" pitchFamily="34" charset="-122"/>
              <a:ea typeface="微软雅黑" pitchFamily="34" charset="-122"/>
            </a:endParaRPr>
          </a:p>
        </p:txBody>
      </p:sp>
      <p:sp>
        <p:nvSpPr>
          <p:cNvPr id="5" name="等腰三角形 21"/>
          <p:cNvSpPr/>
          <p:nvPr/>
        </p:nvSpPr>
        <p:spPr bwMode="auto">
          <a:xfrm rot="5400000">
            <a:off x="2482175" y="1557155"/>
            <a:ext cx="2127836"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headEnd/>
            <a:tailEnd/>
          </a:ln>
        </p:spPr>
        <p:txBody>
          <a:bodyPr vert="eaVert" lIns="67073" tIns="33536" rIns="67073" bIns="33536" anchor="ctr"/>
          <a:lstStyle/>
          <a:p>
            <a:pPr defTabSz="914232">
              <a:defRPr/>
            </a:pPr>
            <a:endParaRPr lang="zh-CN" altLang="en-US" sz="1124" kern="0">
              <a:solidFill>
                <a:sysClr val="window" lastClr="FFFFFF"/>
              </a:solidFill>
              <a:latin typeface="微软雅黑" pitchFamily="34" charset="-122"/>
              <a:ea typeface="微软雅黑" pitchFamily="34" charset="-122"/>
            </a:endParaRPr>
          </a:p>
        </p:txBody>
      </p:sp>
      <p:sp>
        <p:nvSpPr>
          <p:cNvPr id="6" name="椭圆 5"/>
          <p:cNvSpPr/>
          <p:nvPr/>
        </p:nvSpPr>
        <p:spPr bwMode="auto">
          <a:xfrm>
            <a:off x="2463415" y="1399766"/>
            <a:ext cx="2672612" cy="2683365"/>
          </a:xfrm>
          <a:prstGeom prst="ellipse">
            <a:avLst/>
          </a:prstGeom>
          <a:noFill/>
          <a:ln w="25400" cap="flat" cmpd="sng" algn="ctr">
            <a:solidFill>
              <a:schemeClr val="bg1">
                <a:lumMod val="50000"/>
              </a:schemeClr>
            </a:solidFill>
            <a:prstDash val="solid"/>
          </a:ln>
          <a:effectLst/>
        </p:spPr>
        <p:txBody>
          <a:bodyPr lIns="67073" tIns="33536" rIns="67073" bIns="33536" anchor="ctr"/>
          <a:lstStyle/>
          <a:p>
            <a:pPr algn="ctr" defTabSz="914232">
              <a:defRPr/>
            </a:pPr>
            <a:endParaRPr lang="zh-CN" altLang="en-US" sz="1799" kern="0" dirty="0">
              <a:solidFill>
                <a:sysClr val="window" lastClr="FFFFFF"/>
              </a:solidFill>
              <a:latin typeface="Calibri"/>
              <a:ea typeface="微软雅黑" pitchFamily="34" charset="-122"/>
            </a:endParaRPr>
          </a:p>
        </p:txBody>
      </p:sp>
      <p:sp>
        <p:nvSpPr>
          <p:cNvPr id="7" name="椭圆 6"/>
          <p:cNvSpPr/>
          <p:nvPr/>
        </p:nvSpPr>
        <p:spPr bwMode="auto">
          <a:xfrm>
            <a:off x="4062562" y="1399766"/>
            <a:ext cx="2673775" cy="2683365"/>
          </a:xfrm>
          <a:prstGeom prst="ellipse">
            <a:avLst/>
          </a:prstGeom>
          <a:noFill/>
          <a:ln w="25400" cap="flat" cmpd="sng" algn="ctr">
            <a:solidFill>
              <a:schemeClr val="bg1">
                <a:lumMod val="50000"/>
              </a:schemeClr>
            </a:solidFill>
            <a:prstDash val="solid"/>
          </a:ln>
          <a:effectLst/>
        </p:spPr>
        <p:txBody>
          <a:bodyPr lIns="67073" tIns="33536" rIns="67073" bIns="33536" anchor="ctr"/>
          <a:lstStyle/>
          <a:p>
            <a:pPr algn="ctr" defTabSz="914232">
              <a:defRPr/>
            </a:pPr>
            <a:endParaRPr lang="zh-CN" altLang="en-US" sz="1799" kern="0" dirty="0">
              <a:solidFill>
                <a:sysClr val="window" lastClr="FFFFFF"/>
              </a:solidFill>
              <a:latin typeface="Calibri"/>
              <a:ea typeface="微软雅黑" pitchFamily="34" charset="-122"/>
            </a:endParaRPr>
          </a:p>
        </p:txBody>
      </p:sp>
      <p:cxnSp>
        <p:nvCxnSpPr>
          <p:cNvPr id="8" name="直接连接符 7"/>
          <p:cNvCxnSpPr>
            <a:cxnSpLocks noChangeShapeType="1"/>
          </p:cNvCxnSpPr>
          <p:nvPr/>
        </p:nvCxnSpPr>
        <p:spPr bwMode="auto">
          <a:xfrm>
            <a:off x="3197278" y="2054844"/>
            <a:ext cx="418686" cy="197340"/>
          </a:xfrm>
          <a:prstGeom prst="line">
            <a:avLst/>
          </a:prstGeom>
          <a:noFill/>
          <a:ln w="28575" algn="ctr">
            <a:solidFill>
              <a:schemeClr val="bg1">
                <a:lumMod val="50000"/>
              </a:schemeClr>
            </a:solidFill>
            <a:round/>
            <a:headEnd type="none" w="med" len="med"/>
            <a:tailEnd type="arrow" w="med" len="med"/>
          </a:ln>
        </p:spPr>
      </p:cxnSp>
      <p:cxnSp>
        <p:nvCxnSpPr>
          <p:cNvPr id="9" name="直接连接符 8"/>
          <p:cNvCxnSpPr>
            <a:cxnSpLocks noChangeShapeType="1"/>
          </p:cNvCxnSpPr>
          <p:nvPr/>
        </p:nvCxnSpPr>
        <p:spPr bwMode="auto">
          <a:xfrm>
            <a:off x="2973978" y="2660876"/>
            <a:ext cx="432642" cy="0"/>
          </a:xfrm>
          <a:prstGeom prst="line">
            <a:avLst/>
          </a:prstGeom>
          <a:noFill/>
          <a:ln w="28575" algn="ctr">
            <a:solidFill>
              <a:schemeClr val="bg1">
                <a:lumMod val="50000"/>
              </a:schemeClr>
            </a:solidFill>
            <a:round/>
            <a:headEnd type="none" w="med" len="med"/>
            <a:tailEnd type="arrow" w="med" len="med"/>
          </a:ln>
        </p:spPr>
      </p:cxnSp>
      <p:cxnSp>
        <p:nvCxnSpPr>
          <p:cNvPr id="10" name="直接连接符 9"/>
          <p:cNvCxnSpPr>
            <a:cxnSpLocks noChangeShapeType="1"/>
          </p:cNvCxnSpPr>
          <p:nvPr/>
        </p:nvCxnSpPr>
        <p:spPr bwMode="auto">
          <a:xfrm flipV="1">
            <a:off x="3197277" y="3053223"/>
            <a:ext cx="432642" cy="230036"/>
          </a:xfrm>
          <a:prstGeom prst="line">
            <a:avLst/>
          </a:prstGeom>
          <a:noFill/>
          <a:ln w="28575" algn="ctr">
            <a:solidFill>
              <a:schemeClr val="bg1">
                <a:lumMod val="50000"/>
              </a:schemeClr>
            </a:solidFill>
            <a:round/>
            <a:headEnd type="none" w="med" len="med"/>
            <a:tailEnd type="arrow" w="med" len="med"/>
          </a:ln>
        </p:spPr>
      </p:cxnSp>
      <p:cxnSp>
        <p:nvCxnSpPr>
          <p:cNvPr id="11" name="直接连接符 10"/>
          <p:cNvCxnSpPr>
            <a:cxnSpLocks noChangeShapeType="1"/>
          </p:cNvCxnSpPr>
          <p:nvPr/>
        </p:nvCxnSpPr>
        <p:spPr bwMode="auto">
          <a:xfrm flipH="1" flipV="1">
            <a:off x="5638448" y="3043882"/>
            <a:ext cx="432642" cy="230036"/>
          </a:xfrm>
          <a:prstGeom prst="line">
            <a:avLst/>
          </a:prstGeom>
          <a:noFill/>
          <a:ln w="28575" algn="ctr">
            <a:solidFill>
              <a:schemeClr val="bg1">
                <a:lumMod val="50000"/>
              </a:schemeClr>
            </a:solidFill>
            <a:round/>
            <a:headEnd type="none" w="med" len="med"/>
            <a:tailEnd type="arrow" w="med" len="med"/>
          </a:ln>
        </p:spPr>
      </p:cxnSp>
      <p:cxnSp>
        <p:nvCxnSpPr>
          <p:cNvPr id="12" name="直接连接符 11"/>
          <p:cNvCxnSpPr>
            <a:cxnSpLocks noChangeShapeType="1"/>
          </p:cNvCxnSpPr>
          <p:nvPr/>
        </p:nvCxnSpPr>
        <p:spPr bwMode="auto">
          <a:xfrm flipH="1">
            <a:off x="5854769" y="2658541"/>
            <a:ext cx="432642" cy="0"/>
          </a:xfrm>
          <a:prstGeom prst="line">
            <a:avLst/>
          </a:prstGeom>
          <a:noFill/>
          <a:ln w="28575" algn="ctr">
            <a:solidFill>
              <a:schemeClr val="bg1">
                <a:lumMod val="50000"/>
              </a:schemeClr>
            </a:solidFill>
            <a:round/>
            <a:headEnd type="none" w="med" len="med"/>
            <a:tailEnd type="arrow" w="med" len="med"/>
          </a:ln>
        </p:spPr>
      </p:cxnSp>
      <p:cxnSp>
        <p:nvCxnSpPr>
          <p:cNvPr id="13" name="直接连接符 12"/>
          <p:cNvCxnSpPr>
            <a:cxnSpLocks noChangeShapeType="1"/>
          </p:cNvCxnSpPr>
          <p:nvPr/>
        </p:nvCxnSpPr>
        <p:spPr bwMode="auto">
          <a:xfrm flipH="1">
            <a:off x="5652405" y="2054844"/>
            <a:ext cx="418686" cy="197340"/>
          </a:xfrm>
          <a:prstGeom prst="line">
            <a:avLst/>
          </a:prstGeom>
          <a:noFill/>
          <a:ln w="28575" algn="ctr">
            <a:solidFill>
              <a:schemeClr val="bg1">
                <a:lumMod val="50000"/>
              </a:schemeClr>
            </a:solidFill>
            <a:round/>
            <a:headEnd type="none" w="med" len="med"/>
            <a:tailEnd type="arrow" w="med" len="med"/>
          </a:ln>
        </p:spPr>
      </p:cxnSp>
      <p:grpSp>
        <p:nvGrpSpPr>
          <p:cNvPr id="14" name="组合 13"/>
          <p:cNvGrpSpPr/>
          <p:nvPr/>
        </p:nvGrpSpPr>
        <p:grpSpPr>
          <a:xfrm>
            <a:off x="3829960" y="1891366"/>
            <a:ext cx="1542159" cy="1548364"/>
            <a:chOff x="5014912" y="2584450"/>
            <a:chExt cx="2105025" cy="2105025"/>
          </a:xfrm>
        </p:grpSpPr>
        <p:sp>
          <p:nvSpPr>
            <p:cNvPr id="15"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defTabSz="914232">
                <a:lnSpc>
                  <a:spcPct val="120000"/>
                </a:lnSpc>
                <a:defRPr/>
              </a:pPr>
              <a:endParaRPr lang="zh-CN" altLang="en-US" sz="675" kern="0" dirty="0">
                <a:solidFill>
                  <a:srgbClr val="4D4D4D"/>
                </a:solidFill>
                <a:latin typeface="微软雅黑" pitchFamily="34" charset="-122"/>
                <a:ea typeface="微软雅黑" pitchFamily="34" charset="-122"/>
              </a:endParaRPr>
            </a:p>
          </p:txBody>
        </p:sp>
        <p:sp>
          <p:nvSpPr>
            <p:cNvPr id="16" name="Oval 19"/>
            <p:cNvSpPr>
              <a:spLocks noChangeArrowheads="1"/>
            </p:cNvSpPr>
            <p:nvPr/>
          </p:nvSpPr>
          <p:spPr bwMode="auto">
            <a:xfrm>
              <a:off x="5497512" y="3066331"/>
              <a:ext cx="1139825" cy="1139825"/>
            </a:xfrm>
            <a:prstGeom prst="ellipse">
              <a:avLst/>
            </a:prstGeom>
            <a:solidFill>
              <a:schemeClr val="bg1">
                <a:lumMod val="95000"/>
              </a:schemeClr>
            </a:solidFill>
            <a:ln w="3175" cap="flat" cmpd="sng" algn="ctr">
              <a:solidFill>
                <a:srgbClr val="D7D7D7"/>
              </a:solidFill>
              <a:prstDash val="solid"/>
            </a:ln>
            <a:effectLst/>
          </p:spPr>
          <p:txBody>
            <a:bodyPr anchor="ctr"/>
            <a:lstStyle/>
            <a:p>
              <a:pPr algn="ctr" defTabSz="914232">
                <a:defRPr/>
              </a:pPr>
              <a:r>
                <a:rPr lang="zh-CN" altLang="en-US" sz="1574" b="1" kern="0" dirty="0">
                  <a:solidFill>
                    <a:srgbClr val="4D4D4D"/>
                  </a:solidFill>
                  <a:latin typeface="Impact" pitchFamily="34" charset="0"/>
                  <a:ea typeface="微软雅黑" pitchFamily="34" charset="-122"/>
                </a:rPr>
                <a:t>存在不足</a:t>
              </a:r>
            </a:p>
          </p:txBody>
        </p:sp>
      </p:grpSp>
      <p:sp>
        <p:nvSpPr>
          <p:cNvPr id="17" name="Oval 19"/>
          <p:cNvSpPr>
            <a:spLocks noChangeArrowheads="1"/>
          </p:cNvSpPr>
          <p:nvPr/>
        </p:nvSpPr>
        <p:spPr bwMode="auto">
          <a:xfrm>
            <a:off x="2476206" y="1462822"/>
            <a:ext cx="726886" cy="729809"/>
          </a:xfrm>
          <a:prstGeom prst="ellipse">
            <a:avLst/>
          </a:prstGeom>
          <a:solidFill>
            <a:schemeClr val="accent1"/>
          </a:solidFill>
          <a:ln w="9525">
            <a:noFill/>
            <a:round/>
            <a:headEnd/>
            <a:tailEnd/>
          </a:ln>
          <a:effectLst/>
        </p:spPr>
        <p:txBody>
          <a:bodyPr lIns="67073" tIns="33536" rIns="67073" bIns="33536" anchor="ctr"/>
          <a:lstStyle/>
          <a:p>
            <a:pPr algn="ctr" defTabSz="914232">
              <a:lnSpc>
                <a:spcPct val="120000"/>
              </a:lnSpc>
              <a:defRPr/>
            </a:pPr>
            <a:r>
              <a:rPr lang="zh-CN" altLang="en-US" sz="1424" kern="0" dirty="0">
                <a:solidFill>
                  <a:sysClr val="window" lastClr="FFFFFF"/>
                </a:solidFill>
                <a:latin typeface="Arial" pitchFamily="34" charset="0"/>
                <a:ea typeface="微软雅黑" pitchFamily="34" charset="-122"/>
              </a:rPr>
              <a:t>添加文本</a:t>
            </a:r>
          </a:p>
        </p:txBody>
      </p:sp>
      <p:sp>
        <p:nvSpPr>
          <p:cNvPr id="18" name="Oval 19"/>
          <p:cNvSpPr>
            <a:spLocks noChangeArrowheads="1"/>
          </p:cNvSpPr>
          <p:nvPr/>
        </p:nvSpPr>
        <p:spPr bwMode="auto">
          <a:xfrm>
            <a:off x="6033876" y="1474499"/>
            <a:ext cx="726885" cy="730977"/>
          </a:xfrm>
          <a:prstGeom prst="ellipse">
            <a:avLst/>
          </a:prstGeom>
          <a:solidFill>
            <a:schemeClr val="accent1"/>
          </a:solidFill>
          <a:ln w="9525">
            <a:noFill/>
            <a:round/>
            <a:headEnd/>
            <a:tailEnd/>
          </a:ln>
          <a:effectLst/>
        </p:spPr>
        <p:txBody>
          <a:bodyPr lIns="67073" tIns="33536" rIns="67073" bIns="33536" anchor="ctr"/>
          <a:lstStyle/>
          <a:p>
            <a:pPr algn="ctr" defTabSz="914232">
              <a:lnSpc>
                <a:spcPct val="120000"/>
              </a:lnSpc>
              <a:defRPr/>
            </a:pPr>
            <a:r>
              <a:rPr lang="zh-CN" altLang="en-US" sz="1424" kern="0" dirty="0">
                <a:solidFill>
                  <a:prstClr val="white"/>
                </a:solidFill>
                <a:latin typeface="Arial" pitchFamily="34" charset="0"/>
                <a:ea typeface="微软雅黑" pitchFamily="34" charset="-122"/>
              </a:rPr>
              <a:t>添加文本</a:t>
            </a:r>
          </a:p>
        </p:txBody>
      </p:sp>
      <p:sp>
        <p:nvSpPr>
          <p:cNvPr id="19" name="Oval 19"/>
          <p:cNvSpPr>
            <a:spLocks noChangeArrowheads="1"/>
          </p:cNvSpPr>
          <p:nvPr/>
        </p:nvSpPr>
        <p:spPr bwMode="auto">
          <a:xfrm>
            <a:off x="6364172" y="2322246"/>
            <a:ext cx="728048" cy="730977"/>
          </a:xfrm>
          <a:prstGeom prst="ellipse">
            <a:avLst/>
          </a:prstGeom>
          <a:solidFill>
            <a:schemeClr val="accent1"/>
          </a:solidFill>
          <a:ln w="9525">
            <a:noFill/>
            <a:round/>
            <a:headEnd/>
            <a:tailEnd/>
          </a:ln>
          <a:effectLst/>
        </p:spPr>
        <p:txBody>
          <a:bodyPr lIns="67073" tIns="33536" rIns="67073" bIns="33536" anchor="ctr"/>
          <a:lstStyle/>
          <a:p>
            <a:pPr algn="ctr" defTabSz="914232">
              <a:lnSpc>
                <a:spcPct val="120000"/>
              </a:lnSpc>
              <a:defRPr/>
            </a:pPr>
            <a:r>
              <a:rPr lang="zh-CN" altLang="en-US" sz="1424" kern="0" dirty="0">
                <a:solidFill>
                  <a:prstClr val="white"/>
                </a:solidFill>
                <a:latin typeface="Arial" pitchFamily="34" charset="0"/>
                <a:ea typeface="微软雅黑" pitchFamily="34" charset="-122"/>
              </a:rPr>
              <a:t>添加文本</a:t>
            </a:r>
          </a:p>
        </p:txBody>
      </p:sp>
      <p:sp>
        <p:nvSpPr>
          <p:cNvPr id="20" name="Oval 19"/>
          <p:cNvSpPr>
            <a:spLocks noChangeArrowheads="1"/>
          </p:cNvSpPr>
          <p:nvPr/>
        </p:nvSpPr>
        <p:spPr bwMode="auto">
          <a:xfrm>
            <a:off x="6069927" y="3160652"/>
            <a:ext cx="728048" cy="730977"/>
          </a:xfrm>
          <a:prstGeom prst="ellipse">
            <a:avLst/>
          </a:prstGeom>
          <a:solidFill>
            <a:schemeClr val="accent1"/>
          </a:solidFill>
          <a:ln w="9525">
            <a:noFill/>
            <a:round/>
            <a:headEnd/>
            <a:tailEnd/>
          </a:ln>
          <a:effectLst/>
        </p:spPr>
        <p:txBody>
          <a:bodyPr lIns="67073" tIns="33536" rIns="67073" bIns="33536" anchor="ctr"/>
          <a:lstStyle/>
          <a:p>
            <a:pPr algn="ctr" defTabSz="914232">
              <a:lnSpc>
                <a:spcPct val="120000"/>
              </a:lnSpc>
              <a:defRPr/>
            </a:pPr>
            <a:r>
              <a:rPr lang="zh-CN" altLang="en-US" sz="1424" kern="0" dirty="0">
                <a:solidFill>
                  <a:prstClr val="white"/>
                </a:solidFill>
                <a:latin typeface="Arial" pitchFamily="34" charset="0"/>
                <a:ea typeface="微软雅黑" pitchFamily="34" charset="-122"/>
              </a:rPr>
              <a:t>添加文本</a:t>
            </a:r>
          </a:p>
        </p:txBody>
      </p:sp>
      <p:sp>
        <p:nvSpPr>
          <p:cNvPr id="21" name="Oval 19"/>
          <p:cNvSpPr>
            <a:spLocks noChangeArrowheads="1"/>
          </p:cNvSpPr>
          <p:nvPr/>
        </p:nvSpPr>
        <p:spPr bwMode="auto">
          <a:xfrm>
            <a:off x="2150562" y="2294221"/>
            <a:ext cx="728048" cy="730977"/>
          </a:xfrm>
          <a:prstGeom prst="ellipse">
            <a:avLst/>
          </a:prstGeom>
          <a:solidFill>
            <a:schemeClr val="accent1"/>
          </a:solidFill>
          <a:ln w="9525">
            <a:noFill/>
            <a:round/>
            <a:headEnd/>
            <a:tailEnd/>
          </a:ln>
          <a:effectLst/>
        </p:spPr>
        <p:txBody>
          <a:bodyPr lIns="67073" tIns="33536" rIns="67073" bIns="33536" anchor="ctr"/>
          <a:lstStyle/>
          <a:p>
            <a:pPr algn="ctr" defTabSz="914232">
              <a:lnSpc>
                <a:spcPct val="120000"/>
              </a:lnSpc>
              <a:defRPr/>
            </a:pPr>
            <a:r>
              <a:rPr lang="zh-CN" altLang="en-US" sz="1424" kern="0" dirty="0">
                <a:solidFill>
                  <a:sysClr val="window" lastClr="FFFFFF"/>
                </a:solidFill>
                <a:latin typeface="Arial" pitchFamily="34" charset="0"/>
                <a:ea typeface="微软雅黑" pitchFamily="34" charset="-122"/>
              </a:rPr>
              <a:t>添加文本</a:t>
            </a:r>
          </a:p>
        </p:txBody>
      </p:sp>
      <p:sp>
        <p:nvSpPr>
          <p:cNvPr id="22" name="Oval 19"/>
          <p:cNvSpPr>
            <a:spLocks noChangeArrowheads="1"/>
          </p:cNvSpPr>
          <p:nvPr/>
        </p:nvSpPr>
        <p:spPr bwMode="auto">
          <a:xfrm>
            <a:off x="2448295" y="3155980"/>
            <a:ext cx="728048" cy="730977"/>
          </a:xfrm>
          <a:prstGeom prst="ellipse">
            <a:avLst/>
          </a:prstGeom>
          <a:solidFill>
            <a:schemeClr val="accent1"/>
          </a:solidFill>
          <a:ln w="9525">
            <a:noFill/>
            <a:round/>
            <a:headEnd/>
            <a:tailEnd/>
          </a:ln>
          <a:effectLst/>
        </p:spPr>
        <p:txBody>
          <a:bodyPr lIns="67073" tIns="33536" rIns="67073" bIns="33536" anchor="ctr"/>
          <a:lstStyle/>
          <a:p>
            <a:pPr algn="ctr" defTabSz="914232">
              <a:lnSpc>
                <a:spcPct val="120000"/>
              </a:lnSpc>
              <a:defRPr/>
            </a:pPr>
            <a:r>
              <a:rPr lang="zh-CN" altLang="en-US" sz="1424" kern="0" dirty="0">
                <a:solidFill>
                  <a:sysClr val="window" lastClr="FFFFFF"/>
                </a:solidFill>
                <a:latin typeface="Arial" pitchFamily="34" charset="0"/>
                <a:ea typeface="微软雅黑" pitchFamily="34" charset="-122"/>
              </a:rPr>
              <a:t>添加文本</a:t>
            </a:r>
          </a:p>
        </p:txBody>
      </p:sp>
      <p:sp>
        <p:nvSpPr>
          <p:cNvPr id="23" name="TextBox 22"/>
          <p:cNvSpPr txBox="1"/>
          <p:nvPr/>
        </p:nvSpPr>
        <p:spPr>
          <a:xfrm>
            <a:off x="696054" y="1484962"/>
            <a:ext cx="1593307" cy="517466"/>
          </a:xfrm>
          <a:prstGeom prst="rect">
            <a:avLst/>
          </a:prstGeom>
          <a:noFill/>
        </p:spPr>
        <p:txBody>
          <a:bodyPr wrap="square" lIns="67073" tIns="33536" rIns="67073" bIns="33536" rtlCol="0">
            <a:spAutoFit/>
          </a:bodyPr>
          <a:lstStyle/>
          <a:p>
            <a:pPr defTabSz="914232">
              <a:lnSpc>
                <a:spcPct val="130000"/>
              </a:lnSpc>
            </a:pPr>
            <a:r>
              <a:rPr lang="zh-CN" altLang="en-US" sz="1124" dirty="0">
                <a:solidFill>
                  <a:sysClr val="windowText" lastClr="000000"/>
                </a:solidFill>
                <a:latin typeface="微软雅黑" pitchFamily="34" charset="-122"/>
                <a:ea typeface="微软雅黑" pitchFamily="34" charset="-122"/>
              </a:rPr>
              <a:t>您的内容打在这里，或者通过复制您的文本后。</a:t>
            </a:r>
          </a:p>
        </p:txBody>
      </p:sp>
      <p:sp>
        <p:nvSpPr>
          <p:cNvPr id="24" name="TextBox 23"/>
          <p:cNvSpPr txBox="1"/>
          <p:nvPr/>
        </p:nvSpPr>
        <p:spPr>
          <a:xfrm>
            <a:off x="6922083" y="1484962"/>
            <a:ext cx="1571743" cy="517466"/>
          </a:xfrm>
          <a:prstGeom prst="rect">
            <a:avLst/>
          </a:prstGeom>
          <a:noFill/>
        </p:spPr>
        <p:txBody>
          <a:bodyPr wrap="square" lIns="67073" tIns="33536" rIns="67073" bIns="33536" rtlCol="0">
            <a:spAutoFit/>
          </a:bodyPr>
          <a:lstStyle/>
          <a:p>
            <a:pPr defTabSz="914232">
              <a:lnSpc>
                <a:spcPct val="130000"/>
              </a:lnSpc>
            </a:pPr>
            <a:r>
              <a:rPr lang="zh-CN" altLang="en-US" sz="1124" dirty="0">
                <a:solidFill>
                  <a:sysClr val="windowText" lastClr="000000"/>
                </a:solidFill>
                <a:latin typeface="微软雅黑" pitchFamily="34" charset="-122"/>
                <a:ea typeface="微软雅黑" pitchFamily="34" charset="-122"/>
              </a:rPr>
              <a:t>您的内容打在这里，或者通过复制您的</a:t>
            </a:r>
            <a:r>
              <a:rPr lang="zh-CN" altLang="en-US" sz="1124">
                <a:solidFill>
                  <a:sysClr val="windowText" lastClr="000000"/>
                </a:solidFill>
                <a:latin typeface="微软雅黑" pitchFamily="34" charset="-122"/>
                <a:ea typeface="微软雅黑" pitchFamily="34" charset="-122"/>
              </a:rPr>
              <a:t>文本后。</a:t>
            </a:r>
          </a:p>
        </p:txBody>
      </p:sp>
      <p:sp>
        <p:nvSpPr>
          <p:cNvPr id="25" name="TextBox 24"/>
          <p:cNvSpPr txBox="1"/>
          <p:nvPr/>
        </p:nvSpPr>
        <p:spPr>
          <a:xfrm>
            <a:off x="401096" y="2447763"/>
            <a:ext cx="1571743" cy="517466"/>
          </a:xfrm>
          <a:prstGeom prst="rect">
            <a:avLst/>
          </a:prstGeom>
          <a:noFill/>
        </p:spPr>
        <p:txBody>
          <a:bodyPr wrap="square" lIns="67073" tIns="33536" rIns="67073" bIns="33536" rtlCol="0">
            <a:spAutoFit/>
          </a:bodyPr>
          <a:lstStyle/>
          <a:p>
            <a:pPr defTabSz="914232">
              <a:lnSpc>
                <a:spcPct val="130000"/>
              </a:lnSpc>
            </a:pPr>
            <a:r>
              <a:rPr lang="zh-CN" altLang="en-US" sz="1124" dirty="0">
                <a:solidFill>
                  <a:sysClr val="windowText" lastClr="000000"/>
                </a:solidFill>
                <a:latin typeface="微软雅黑" pitchFamily="34" charset="-122"/>
                <a:ea typeface="微软雅黑" pitchFamily="34" charset="-122"/>
              </a:rPr>
              <a:t>您的内容打在这里，或者通过复制您的文本后。</a:t>
            </a:r>
          </a:p>
        </p:txBody>
      </p:sp>
      <p:sp>
        <p:nvSpPr>
          <p:cNvPr id="26" name="TextBox 25"/>
          <p:cNvSpPr txBox="1"/>
          <p:nvPr/>
        </p:nvSpPr>
        <p:spPr>
          <a:xfrm>
            <a:off x="7264510" y="2447763"/>
            <a:ext cx="1571743" cy="517466"/>
          </a:xfrm>
          <a:prstGeom prst="rect">
            <a:avLst/>
          </a:prstGeom>
          <a:noFill/>
        </p:spPr>
        <p:txBody>
          <a:bodyPr wrap="square" lIns="67073" tIns="33536" rIns="67073" bIns="33536" rtlCol="0">
            <a:spAutoFit/>
          </a:bodyPr>
          <a:lstStyle/>
          <a:p>
            <a:pPr defTabSz="914232">
              <a:lnSpc>
                <a:spcPct val="130000"/>
              </a:lnSpc>
            </a:pPr>
            <a:r>
              <a:rPr lang="zh-CN" altLang="en-US" sz="1124" dirty="0">
                <a:solidFill>
                  <a:sysClr val="windowText" lastClr="000000"/>
                </a:solidFill>
                <a:latin typeface="微软雅黑" pitchFamily="34" charset="-122"/>
                <a:ea typeface="微软雅黑" pitchFamily="34" charset="-122"/>
              </a:rPr>
              <a:t>您的内容打在这里，或者通过复制您的</a:t>
            </a:r>
            <a:r>
              <a:rPr lang="zh-CN" altLang="en-US" sz="1124">
                <a:solidFill>
                  <a:sysClr val="windowText" lastClr="000000"/>
                </a:solidFill>
                <a:latin typeface="微软雅黑" pitchFamily="34" charset="-122"/>
                <a:ea typeface="微软雅黑" pitchFamily="34" charset="-122"/>
              </a:rPr>
              <a:t>文本后。</a:t>
            </a:r>
          </a:p>
        </p:txBody>
      </p:sp>
      <p:sp>
        <p:nvSpPr>
          <p:cNvPr id="27" name="TextBox 26"/>
          <p:cNvSpPr txBox="1"/>
          <p:nvPr/>
        </p:nvSpPr>
        <p:spPr>
          <a:xfrm>
            <a:off x="6940989" y="3286169"/>
            <a:ext cx="1571743" cy="517466"/>
          </a:xfrm>
          <a:prstGeom prst="rect">
            <a:avLst/>
          </a:prstGeom>
          <a:noFill/>
        </p:spPr>
        <p:txBody>
          <a:bodyPr wrap="square" lIns="67073" tIns="33536" rIns="67073" bIns="33536" rtlCol="0">
            <a:spAutoFit/>
          </a:bodyPr>
          <a:lstStyle/>
          <a:p>
            <a:pPr defTabSz="914232">
              <a:lnSpc>
                <a:spcPct val="130000"/>
              </a:lnSpc>
            </a:pPr>
            <a:r>
              <a:rPr lang="zh-CN" altLang="en-US" sz="1124" dirty="0">
                <a:solidFill>
                  <a:sysClr val="windowText" lastClr="000000"/>
                </a:solidFill>
                <a:latin typeface="微软雅黑" pitchFamily="34" charset="-122"/>
                <a:ea typeface="微软雅黑" pitchFamily="34" charset="-122"/>
              </a:rPr>
              <a:t>您的内容打在这里，或者通过复制您的</a:t>
            </a:r>
            <a:r>
              <a:rPr lang="zh-CN" altLang="en-US" sz="1124">
                <a:solidFill>
                  <a:sysClr val="windowText" lastClr="000000"/>
                </a:solidFill>
                <a:latin typeface="微软雅黑" pitchFamily="34" charset="-122"/>
                <a:ea typeface="微软雅黑" pitchFamily="34" charset="-122"/>
              </a:rPr>
              <a:t>文本后。</a:t>
            </a:r>
          </a:p>
        </p:txBody>
      </p:sp>
      <p:sp>
        <p:nvSpPr>
          <p:cNvPr id="28" name="TextBox 27"/>
          <p:cNvSpPr txBox="1"/>
          <p:nvPr/>
        </p:nvSpPr>
        <p:spPr>
          <a:xfrm>
            <a:off x="696054" y="3286169"/>
            <a:ext cx="1571743" cy="517466"/>
          </a:xfrm>
          <a:prstGeom prst="rect">
            <a:avLst/>
          </a:prstGeom>
          <a:noFill/>
        </p:spPr>
        <p:txBody>
          <a:bodyPr wrap="square" lIns="67073" tIns="33536" rIns="67073" bIns="33536" rtlCol="0">
            <a:spAutoFit/>
          </a:bodyPr>
          <a:lstStyle/>
          <a:p>
            <a:pPr defTabSz="914232">
              <a:lnSpc>
                <a:spcPct val="130000"/>
              </a:lnSpc>
            </a:pPr>
            <a:r>
              <a:rPr lang="zh-CN" altLang="en-US" sz="1124" dirty="0">
                <a:solidFill>
                  <a:sysClr val="windowText" lastClr="000000"/>
                </a:solidFill>
                <a:latin typeface="微软雅黑" pitchFamily="34" charset="-122"/>
                <a:ea typeface="微软雅黑" pitchFamily="34" charset="-122"/>
              </a:rPr>
              <a:t>您的内容打在这里，或者通过复制您的</a:t>
            </a:r>
            <a:r>
              <a:rPr lang="zh-CN" altLang="en-US" sz="1124">
                <a:solidFill>
                  <a:sysClr val="windowText" lastClr="000000"/>
                </a:solidFill>
                <a:latin typeface="微软雅黑" pitchFamily="34" charset="-122"/>
                <a:ea typeface="微软雅黑" pitchFamily="34" charset="-122"/>
              </a:rPr>
              <a:t>文本后。</a:t>
            </a:r>
          </a:p>
        </p:txBody>
      </p:sp>
      <p:sp>
        <p:nvSpPr>
          <p:cNvPr id="30" name="文本框 2"/>
          <p:cNvSpPr txBox="1"/>
          <p:nvPr/>
        </p:nvSpPr>
        <p:spPr>
          <a:xfrm>
            <a:off x="1281871"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986802680"/>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
                                        </p:tgtEl>
                                        <p:attrNameLst>
                                          <p:attrName>ppt_y</p:attrName>
                                        </p:attrNameLst>
                                      </p:cBhvr>
                                      <p:tavLst>
                                        <p:tav tm="0">
                                          <p:val>
                                            <p:strVal val="#ppt_y"/>
                                          </p:val>
                                        </p:tav>
                                        <p:tav tm="100000">
                                          <p:val>
                                            <p:strVal val="#ppt_y"/>
                                          </p:val>
                                        </p:tav>
                                      </p:tavLst>
                                    </p:anim>
                                    <p:anim calcmode="lin" valueType="num">
                                      <p:cBhvr>
                                        <p:cTn id="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
                                        </p:tgtEl>
                                      </p:cBhvr>
                                    </p:animEffect>
                                  </p:childTnLst>
                                </p:cTn>
                              </p:par>
                            </p:childTnLst>
                          </p:cTn>
                        </p:par>
                        <p:par>
                          <p:cTn id="12" fill="hold">
                            <p:stCondLst>
                              <p:cond delay="450"/>
                            </p:stCondLst>
                            <p:childTnLst>
                              <p:par>
                                <p:cTn id="13" presetID="49" presetClass="entr" presetSubtype="0"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 calcmode="lin" valueType="num">
                                      <p:cBhvr>
                                        <p:cTn id="17" dur="500" fill="hold"/>
                                        <p:tgtEl>
                                          <p:spTgt spid="14"/>
                                        </p:tgtEl>
                                        <p:attrNameLst>
                                          <p:attrName>style.rotation</p:attrName>
                                        </p:attrNameLst>
                                      </p:cBhvr>
                                      <p:tavLst>
                                        <p:tav tm="0">
                                          <p:val>
                                            <p:fltVal val="360"/>
                                          </p:val>
                                        </p:tav>
                                        <p:tav tm="100000">
                                          <p:val>
                                            <p:fltVal val="0"/>
                                          </p:val>
                                        </p:tav>
                                      </p:tavLst>
                                    </p:anim>
                                    <p:animEffect transition="in" filter="fade">
                                      <p:cBhvr>
                                        <p:cTn id="18" dur="500"/>
                                        <p:tgtEl>
                                          <p:spTgt spid="14"/>
                                        </p:tgtEl>
                                      </p:cBhvr>
                                    </p:animEffect>
                                  </p:childTnLst>
                                </p:cTn>
                              </p:par>
                            </p:childTnLst>
                          </p:cTn>
                        </p:par>
                        <p:par>
                          <p:cTn id="19" fill="hold">
                            <p:stCondLst>
                              <p:cond delay="950"/>
                            </p:stCondLst>
                            <p:childTnLst>
                              <p:par>
                                <p:cTn id="20" presetID="2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right)">
                                      <p:cBhvr>
                                        <p:cTn id="25" dur="500"/>
                                        <p:tgtEl>
                                          <p:spTgt spid="6"/>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right)">
                                      <p:cBhvr>
                                        <p:cTn id="28" dur="500"/>
                                        <p:tgtEl>
                                          <p:spTgt spid="4"/>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right)">
                                      <p:cBhvr>
                                        <p:cTn id="31" dur="500"/>
                                        <p:tgtEl>
                                          <p:spTgt spid="5"/>
                                        </p:tgtEl>
                                      </p:cBhvr>
                                    </p:animEffect>
                                  </p:childTnLst>
                                </p:cTn>
                              </p:par>
                            </p:childTnLst>
                          </p:cTn>
                        </p:par>
                        <p:par>
                          <p:cTn id="32" fill="hold">
                            <p:stCondLst>
                              <p:cond delay="1450"/>
                            </p:stCondLst>
                            <p:childTnLst>
                              <p:par>
                                <p:cTn id="33" presetID="5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Scale>
                                      <p:cBhvr>
                                        <p:cTn id="35"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7"/>
                                        </p:tgtEl>
                                        <p:attrNameLst>
                                          <p:attrName>ppt_x</p:attrName>
                                          <p:attrName>ppt_y</p:attrName>
                                        </p:attrNameLst>
                                      </p:cBhvr>
                                    </p:animMotion>
                                    <p:animEffect transition="in" filter="fade">
                                      <p:cBhvr>
                                        <p:cTn id="37" dur="1000"/>
                                        <p:tgtEl>
                                          <p:spTgt spid="17"/>
                                        </p:tgtEl>
                                      </p:cBhvr>
                                    </p:animEffect>
                                  </p:childTnLst>
                                </p:cTn>
                              </p:par>
                              <p:par>
                                <p:cTn id="38" presetID="52" presetClass="entr" presetSubtype="0" fill="hold" grpId="0" nodeType="withEffect">
                                  <p:stCondLst>
                                    <p:cond delay="200"/>
                                  </p:stCondLst>
                                  <p:childTnLst>
                                    <p:set>
                                      <p:cBhvr>
                                        <p:cTn id="39" dur="1" fill="hold">
                                          <p:stCondLst>
                                            <p:cond delay="0"/>
                                          </p:stCondLst>
                                        </p:cTn>
                                        <p:tgtEl>
                                          <p:spTgt spid="18"/>
                                        </p:tgtEl>
                                        <p:attrNameLst>
                                          <p:attrName>style.visibility</p:attrName>
                                        </p:attrNameLst>
                                      </p:cBhvr>
                                      <p:to>
                                        <p:strVal val="visible"/>
                                      </p:to>
                                    </p:set>
                                    <p:animScale>
                                      <p:cBhvr>
                                        <p:cTn id="40"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8"/>
                                        </p:tgtEl>
                                        <p:attrNameLst>
                                          <p:attrName>ppt_x</p:attrName>
                                          <p:attrName>ppt_y</p:attrName>
                                        </p:attrNameLst>
                                      </p:cBhvr>
                                    </p:animMotion>
                                    <p:animEffect transition="in" filter="fade">
                                      <p:cBhvr>
                                        <p:cTn id="42" dur="1000"/>
                                        <p:tgtEl>
                                          <p:spTgt spid="18"/>
                                        </p:tgtEl>
                                      </p:cBhvr>
                                    </p:animEffect>
                                  </p:childTnLst>
                                </p:cTn>
                              </p:par>
                              <p:par>
                                <p:cTn id="43" presetID="52" presetClass="entr" presetSubtype="0" fill="hold" grpId="0" nodeType="withEffect">
                                  <p:stCondLst>
                                    <p:cond delay="400"/>
                                  </p:stCondLst>
                                  <p:childTnLst>
                                    <p:set>
                                      <p:cBhvr>
                                        <p:cTn id="44" dur="1" fill="hold">
                                          <p:stCondLst>
                                            <p:cond delay="0"/>
                                          </p:stCondLst>
                                        </p:cTn>
                                        <p:tgtEl>
                                          <p:spTgt spid="21"/>
                                        </p:tgtEl>
                                        <p:attrNameLst>
                                          <p:attrName>style.visibility</p:attrName>
                                        </p:attrNameLst>
                                      </p:cBhvr>
                                      <p:to>
                                        <p:strVal val="visible"/>
                                      </p:to>
                                    </p:set>
                                    <p:animScale>
                                      <p:cBhvr>
                                        <p:cTn id="45"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21"/>
                                        </p:tgtEl>
                                        <p:attrNameLst>
                                          <p:attrName>ppt_x</p:attrName>
                                          <p:attrName>ppt_y</p:attrName>
                                        </p:attrNameLst>
                                      </p:cBhvr>
                                    </p:animMotion>
                                    <p:animEffect transition="in" filter="fade">
                                      <p:cBhvr>
                                        <p:cTn id="47" dur="1000"/>
                                        <p:tgtEl>
                                          <p:spTgt spid="21"/>
                                        </p:tgtEl>
                                      </p:cBhvr>
                                    </p:animEffect>
                                  </p:childTnLst>
                                </p:cTn>
                              </p:par>
                              <p:par>
                                <p:cTn id="48" presetID="52" presetClass="entr" presetSubtype="0" fill="hold" grpId="0" nodeType="withEffect">
                                  <p:stCondLst>
                                    <p:cond delay="600"/>
                                  </p:stCondLst>
                                  <p:childTnLst>
                                    <p:set>
                                      <p:cBhvr>
                                        <p:cTn id="49" dur="1" fill="hold">
                                          <p:stCondLst>
                                            <p:cond delay="0"/>
                                          </p:stCondLst>
                                        </p:cTn>
                                        <p:tgtEl>
                                          <p:spTgt spid="19"/>
                                        </p:tgtEl>
                                        <p:attrNameLst>
                                          <p:attrName>style.visibility</p:attrName>
                                        </p:attrNameLst>
                                      </p:cBhvr>
                                      <p:to>
                                        <p:strVal val="visible"/>
                                      </p:to>
                                    </p:set>
                                    <p:animScale>
                                      <p:cBhvr>
                                        <p:cTn id="50"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19"/>
                                        </p:tgtEl>
                                        <p:attrNameLst>
                                          <p:attrName>ppt_x</p:attrName>
                                          <p:attrName>ppt_y</p:attrName>
                                        </p:attrNameLst>
                                      </p:cBhvr>
                                    </p:animMotion>
                                    <p:animEffect transition="in" filter="fade">
                                      <p:cBhvr>
                                        <p:cTn id="52" dur="1000"/>
                                        <p:tgtEl>
                                          <p:spTgt spid="19"/>
                                        </p:tgtEl>
                                      </p:cBhvr>
                                    </p:animEffect>
                                  </p:childTnLst>
                                </p:cTn>
                              </p:par>
                              <p:par>
                                <p:cTn id="53" presetID="52" presetClass="entr" presetSubtype="0" fill="hold" grpId="0" nodeType="withEffect">
                                  <p:stCondLst>
                                    <p:cond delay="800"/>
                                  </p:stCondLst>
                                  <p:childTnLst>
                                    <p:set>
                                      <p:cBhvr>
                                        <p:cTn id="54" dur="1" fill="hold">
                                          <p:stCondLst>
                                            <p:cond delay="0"/>
                                          </p:stCondLst>
                                        </p:cTn>
                                        <p:tgtEl>
                                          <p:spTgt spid="22"/>
                                        </p:tgtEl>
                                        <p:attrNameLst>
                                          <p:attrName>style.visibility</p:attrName>
                                        </p:attrNameLst>
                                      </p:cBhvr>
                                      <p:to>
                                        <p:strVal val="visible"/>
                                      </p:to>
                                    </p:set>
                                    <p:animScale>
                                      <p:cBhvr>
                                        <p:cTn id="55"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2"/>
                                        </p:tgtEl>
                                        <p:attrNameLst>
                                          <p:attrName>ppt_x</p:attrName>
                                          <p:attrName>ppt_y</p:attrName>
                                        </p:attrNameLst>
                                      </p:cBhvr>
                                    </p:animMotion>
                                    <p:animEffect transition="in" filter="fade">
                                      <p:cBhvr>
                                        <p:cTn id="57" dur="1000"/>
                                        <p:tgtEl>
                                          <p:spTgt spid="22"/>
                                        </p:tgtEl>
                                      </p:cBhvr>
                                    </p:animEffect>
                                  </p:childTnLst>
                                </p:cTn>
                              </p:par>
                              <p:par>
                                <p:cTn id="58" presetID="52" presetClass="entr" presetSubtype="0" fill="hold" grpId="0" nodeType="withEffect">
                                  <p:stCondLst>
                                    <p:cond delay="1000"/>
                                  </p:stCondLst>
                                  <p:childTnLst>
                                    <p:set>
                                      <p:cBhvr>
                                        <p:cTn id="59" dur="1" fill="hold">
                                          <p:stCondLst>
                                            <p:cond delay="0"/>
                                          </p:stCondLst>
                                        </p:cTn>
                                        <p:tgtEl>
                                          <p:spTgt spid="20"/>
                                        </p:tgtEl>
                                        <p:attrNameLst>
                                          <p:attrName>style.visibility</p:attrName>
                                        </p:attrNameLst>
                                      </p:cBhvr>
                                      <p:to>
                                        <p:strVal val="visible"/>
                                      </p:to>
                                    </p:set>
                                    <p:animScale>
                                      <p:cBhvr>
                                        <p:cTn id="60"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20"/>
                                        </p:tgtEl>
                                        <p:attrNameLst>
                                          <p:attrName>ppt_x</p:attrName>
                                          <p:attrName>ppt_y</p:attrName>
                                        </p:attrNameLst>
                                      </p:cBhvr>
                                    </p:animMotion>
                                    <p:animEffect transition="in" filter="fade">
                                      <p:cBhvr>
                                        <p:cTn id="62" dur="1000"/>
                                        <p:tgtEl>
                                          <p:spTgt spid="20"/>
                                        </p:tgtEl>
                                      </p:cBhvr>
                                    </p:animEffect>
                                  </p:childTnLst>
                                </p:cTn>
                              </p:par>
                            </p:childTnLst>
                          </p:cTn>
                        </p:par>
                        <p:par>
                          <p:cTn id="63" fill="hold">
                            <p:stCondLst>
                              <p:cond delay="3450"/>
                            </p:stCondLst>
                            <p:childTnLst>
                              <p:par>
                                <p:cTn id="64" presetID="12" presetClass="entr" presetSubtype="8" fill="hold" nodeType="after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500"/>
                                        <p:tgtEl>
                                          <p:spTgt spid="8"/>
                                        </p:tgtEl>
                                        <p:attrNameLst>
                                          <p:attrName>ppt_x</p:attrName>
                                        </p:attrNameLst>
                                      </p:cBhvr>
                                      <p:tavLst>
                                        <p:tav tm="0">
                                          <p:val>
                                            <p:strVal val="#ppt_x-#ppt_w*1.125000"/>
                                          </p:val>
                                        </p:tav>
                                        <p:tav tm="100000">
                                          <p:val>
                                            <p:strVal val="#ppt_x"/>
                                          </p:val>
                                        </p:tav>
                                      </p:tavLst>
                                    </p:anim>
                                    <p:animEffect transition="in" filter="wipe(right)">
                                      <p:cBhvr>
                                        <p:cTn id="67" dur="500"/>
                                        <p:tgtEl>
                                          <p:spTgt spid="8"/>
                                        </p:tgtEl>
                                      </p:cBhvr>
                                    </p:animEffect>
                                  </p:childTnLst>
                                </p:cTn>
                              </p:par>
                              <p:par>
                                <p:cTn id="68" presetID="12" presetClass="entr" presetSubtype="8"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p:tgtEl>
                                          <p:spTgt spid="9"/>
                                        </p:tgtEl>
                                        <p:attrNameLst>
                                          <p:attrName>ppt_x</p:attrName>
                                        </p:attrNameLst>
                                      </p:cBhvr>
                                      <p:tavLst>
                                        <p:tav tm="0">
                                          <p:val>
                                            <p:strVal val="#ppt_x-#ppt_w*1.125000"/>
                                          </p:val>
                                        </p:tav>
                                        <p:tav tm="100000">
                                          <p:val>
                                            <p:strVal val="#ppt_x"/>
                                          </p:val>
                                        </p:tav>
                                      </p:tavLst>
                                    </p:anim>
                                    <p:animEffect transition="in" filter="wipe(right)">
                                      <p:cBhvr>
                                        <p:cTn id="71" dur="500"/>
                                        <p:tgtEl>
                                          <p:spTgt spid="9"/>
                                        </p:tgtEl>
                                      </p:cBhvr>
                                    </p:animEffect>
                                  </p:childTnLst>
                                </p:cTn>
                              </p:par>
                              <p:par>
                                <p:cTn id="72" presetID="12" presetClass="entr" presetSubtype="8"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500"/>
                                        <p:tgtEl>
                                          <p:spTgt spid="10"/>
                                        </p:tgtEl>
                                        <p:attrNameLst>
                                          <p:attrName>ppt_x</p:attrName>
                                        </p:attrNameLst>
                                      </p:cBhvr>
                                      <p:tavLst>
                                        <p:tav tm="0">
                                          <p:val>
                                            <p:strVal val="#ppt_x-#ppt_w*1.125000"/>
                                          </p:val>
                                        </p:tav>
                                        <p:tav tm="100000">
                                          <p:val>
                                            <p:strVal val="#ppt_x"/>
                                          </p:val>
                                        </p:tav>
                                      </p:tavLst>
                                    </p:anim>
                                    <p:animEffect transition="in" filter="wipe(right)">
                                      <p:cBhvr>
                                        <p:cTn id="75" dur="500"/>
                                        <p:tgtEl>
                                          <p:spTgt spid="10"/>
                                        </p:tgtEl>
                                      </p:cBhvr>
                                    </p:animEffect>
                                  </p:childTnLst>
                                </p:cTn>
                              </p:par>
                              <p:par>
                                <p:cTn id="76" presetID="12" presetClass="entr" presetSubtype="2"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500"/>
                                        <p:tgtEl>
                                          <p:spTgt spid="13"/>
                                        </p:tgtEl>
                                        <p:attrNameLst>
                                          <p:attrName>ppt_x</p:attrName>
                                        </p:attrNameLst>
                                      </p:cBhvr>
                                      <p:tavLst>
                                        <p:tav tm="0">
                                          <p:val>
                                            <p:strVal val="#ppt_x+#ppt_w*1.125000"/>
                                          </p:val>
                                        </p:tav>
                                        <p:tav tm="100000">
                                          <p:val>
                                            <p:strVal val="#ppt_x"/>
                                          </p:val>
                                        </p:tav>
                                      </p:tavLst>
                                    </p:anim>
                                    <p:animEffect transition="in" filter="wipe(left)">
                                      <p:cBhvr>
                                        <p:cTn id="79" dur="500"/>
                                        <p:tgtEl>
                                          <p:spTgt spid="13"/>
                                        </p:tgtEl>
                                      </p:cBhvr>
                                    </p:animEffect>
                                  </p:childTnLst>
                                </p:cTn>
                              </p:par>
                              <p:par>
                                <p:cTn id="80" presetID="12" presetClass="entr" presetSubtype="2"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500"/>
                                        <p:tgtEl>
                                          <p:spTgt spid="12"/>
                                        </p:tgtEl>
                                        <p:attrNameLst>
                                          <p:attrName>ppt_x</p:attrName>
                                        </p:attrNameLst>
                                      </p:cBhvr>
                                      <p:tavLst>
                                        <p:tav tm="0">
                                          <p:val>
                                            <p:strVal val="#ppt_x+#ppt_w*1.125000"/>
                                          </p:val>
                                        </p:tav>
                                        <p:tav tm="100000">
                                          <p:val>
                                            <p:strVal val="#ppt_x"/>
                                          </p:val>
                                        </p:tav>
                                      </p:tavLst>
                                    </p:anim>
                                    <p:animEffect transition="in" filter="wipe(left)">
                                      <p:cBhvr>
                                        <p:cTn id="83" dur="500"/>
                                        <p:tgtEl>
                                          <p:spTgt spid="12"/>
                                        </p:tgtEl>
                                      </p:cBhvr>
                                    </p:animEffect>
                                  </p:childTnLst>
                                </p:cTn>
                              </p:par>
                              <p:par>
                                <p:cTn id="84" presetID="12" presetClass="entr" presetSubtype="2"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500"/>
                                        <p:tgtEl>
                                          <p:spTgt spid="11"/>
                                        </p:tgtEl>
                                        <p:attrNameLst>
                                          <p:attrName>ppt_x</p:attrName>
                                        </p:attrNameLst>
                                      </p:cBhvr>
                                      <p:tavLst>
                                        <p:tav tm="0">
                                          <p:val>
                                            <p:strVal val="#ppt_x+#ppt_w*1.125000"/>
                                          </p:val>
                                        </p:tav>
                                        <p:tav tm="100000">
                                          <p:val>
                                            <p:strVal val="#ppt_x"/>
                                          </p:val>
                                        </p:tav>
                                      </p:tavLst>
                                    </p:anim>
                                    <p:animEffect transition="in" filter="wipe(left)">
                                      <p:cBhvr>
                                        <p:cTn id="87" dur="500"/>
                                        <p:tgtEl>
                                          <p:spTgt spid="11"/>
                                        </p:tgtEl>
                                      </p:cBhvr>
                                    </p:animEffect>
                                  </p:childTnLst>
                                </p:cTn>
                              </p:par>
                            </p:childTnLst>
                          </p:cTn>
                        </p:par>
                        <p:par>
                          <p:cTn id="88" fill="hold">
                            <p:stCondLst>
                              <p:cond delay="3950"/>
                            </p:stCondLst>
                            <p:childTnLst>
                              <p:par>
                                <p:cTn id="89" presetID="22" presetClass="entr" presetSubtype="8" fill="hold" grpId="0" nodeType="after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wipe(left)">
                                      <p:cBhvr>
                                        <p:cTn id="91" dur="500"/>
                                        <p:tgtEl>
                                          <p:spTgt spid="23"/>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wipe(left)">
                                      <p:cBhvr>
                                        <p:cTn id="94" dur="500"/>
                                        <p:tgtEl>
                                          <p:spTgt spid="24"/>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wipe(left)">
                                      <p:cBhvr>
                                        <p:cTn id="97" dur="500"/>
                                        <p:tgtEl>
                                          <p:spTgt spid="25"/>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26"/>
                                        </p:tgtEl>
                                        <p:attrNameLst>
                                          <p:attrName>style.visibility</p:attrName>
                                        </p:attrNameLst>
                                      </p:cBhvr>
                                      <p:to>
                                        <p:strVal val="visible"/>
                                      </p:to>
                                    </p:set>
                                    <p:animEffect transition="in" filter="wipe(left)">
                                      <p:cBhvr>
                                        <p:cTn id="100" dur="500"/>
                                        <p:tgtEl>
                                          <p:spTgt spid="26"/>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wipe(left)">
                                      <p:cBhvr>
                                        <p:cTn id="103" dur="500"/>
                                        <p:tgtEl>
                                          <p:spTgt spid="27"/>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Effect transition="in" filter="wipe(left)">
                                      <p:cBhvr>
                                        <p:cTn id="10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3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Box 30"/>
          <p:cNvSpPr>
            <a:spLocks noChangeArrowheads="1"/>
          </p:cNvSpPr>
          <p:nvPr/>
        </p:nvSpPr>
        <p:spPr bwMode="auto">
          <a:xfrm>
            <a:off x="2920124" y="2827118"/>
            <a:ext cx="2514481" cy="3692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232" latinLnBrk="1">
              <a:buClr>
                <a:srgbClr val="FF0000"/>
              </a:buClr>
              <a:buSzPct val="70000"/>
            </a:pPr>
            <a:r>
              <a:rPr lang="en-US" altLang="zh-CN" sz="1799" b="1" dirty="0">
                <a:solidFill>
                  <a:srgbClr val="000000"/>
                </a:solidFill>
                <a:latin typeface="微软雅黑" pitchFamily="34" charset="-122"/>
                <a:ea typeface="微软雅黑" pitchFamily="34" charset="-122"/>
                <a:sym typeface="微软雅黑" pitchFamily="34" charset="-122"/>
              </a:rPr>
              <a:t>10 </a:t>
            </a:r>
            <a:r>
              <a:rPr lang="zh-CN" altLang="en-US" sz="1199" dirty="0">
                <a:solidFill>
                  <a:srgbClr val="000000"/>
                </a:solidFill>
                <a:latin typeface="微软雅黑" pitchFamily="34" charset="-122"/>
                <a:ea typeface="微软雅黑" pitchFamily="34" charset="-122"/>
                <a:sym typeface="微软雅黑" pitchFamily="34" charset="-122"/>
              </a:rPr>
              <a:t>条成绩，点击添加文本</a:t>
            </a:r>
            <a:endParaRPr lang="zh-CN" altLang="en-US" sz="1799" dirty="0">
              <a:solidFill>
                <a:prstClr val="black"/>
              </a:solidFill>
              <a:latin typeface="Calibri"/>
              <a:ea typeface="宋体" panose="02010600030101010101" pitchFamily="2" charset="-122"/>
            </a:endParaRPr>
          </a:p>
        </p:txBody>
      </p:sp>
      <p:sp>
        <p:nvSpPr>
          <p:cNvPr id="15" name="Freeform 7"/>
          <p:cNvSpPr>
            <a:spLocks noChangeArrowheads="1"/>
          </p:cNvSpPr>
          <p:nvPr/>
        </p:nvSpPr>
        <p:spPr bwMode="auto">
          <a:xfrm>
            <a:off x="703994" y="952414"/>
            <a:ext cx="4861046" cy="3387034"/>
          </a:xfrm>
          <a:custGeom>
            <a:avLst/>
            <a:gdLst>
              <a:gd name="T0" fmla="*/ 0 w 625"/>
              <a:gd name="T1" fmla="*/ 2147483647 h 495"/>
              <a:gd name="T2" fmla="*/ 2147483647 w 625"/>
              <a:gd name="T3" fmla="*/ 2147483647 h 495"/>
              <a:gd name="T4" fmla="*/ 2147483647 w 625"/>
              <a:gd name="T5" fmla="*/ 2147483647 h 495"/>
              <a:gd name="T6" fmla="*/ 2147483647 w 625"/>
              <a:gd name="T7" fmla="*/ 2147483647 h 495"/>
              <a:gd name="T8" fmla="*/ 2147483647 w 625"/>
              <a:gd name="T9" fmla="*/ 2147483647 h 495"/>
              <a:gd name="T10" fmla="*/ 2147483647 w 625"/>
              <a:gd name="T11" fmla="*/ 2147483647 h 495"/>
              <a:gd name="T12" fmla="*/ 2147483647 w 625"/>
              <a:gd name="T13" fmla="*/ 2147483647 h 495"/>
              <a:gd name="T14" fmla="*/ 2147483647 w 625"/>
              <a:gd name="T15" fmla="*/ 2147483647 h 495"/>
              <a:gd name="T16" fmla="*/ 2147483647 w 625"/>
              <a:gd name="T17" fmla="*/ 2147483647 h 495"/>
              <a:gd name="T18" fmla="*/ 2147483647 w 625"/>
              <a:gd name="T19" fmla="*/ 2147483647 h 495"/>
              <a:gd name="T20" fmla="*/ 2147483647 w 625"/>
              <a:gd name="T21" fmla="*/ 2147483647 h 495"/>
              <a:gd name="T22" fmla="*/ 2147483647 w 625"/>
              <a:gd name="T23" fmla="*/ 2147483647 h 495"/>
              <a:gd name="T24" fmla="*/ 2147483647 w 625"/>
              <a:gd name="T25" fmla="*/ 2147483647 h 495"/>
              <a:gd name="T26" fmla="*/ 2147483647 w 625"/>
              <a:gd name="T27" fmla="*/ 2147483647 h 495"/>
              <a:gd name="T28" fmla="*/ 2147483647 w 625"/>
              <a:gd name="T29" fmla="*/ 1772890328 h 495"/>
              <a:gd name="T30" fmla="*/ 2147483647 w 625"/>
              <a:gd name="T31" fmla="*/ 1283821987 h 495"/>
              <a:gd name="T32" fmla="*/ 2147483647 w 625"/>
              <a:gd name="T33" fmla="*/ 611339336 h 495"/>
              <a:gd name="T34" fmla="*/ 2147483647 w 625"/>
              <a:gd name="T35" fmla="*/ 0 h 495"/>
              <a:gd name="T36" fmla="*/ 2147483647 w 625"/>
              <a:gd name="T37" fmla="*/ 1956296820 h 495"/>
              <a:gd name="T38" fmla="*/ 2147483647 w 625"/>
              <a:gd name="T39" fmla="*/ 2147483647 h 495"/>
              <a:gd name="T40" fmla="*/ 2147483647 w 625"/>
              <a:gd name="T41" fmla="*/ 2147483647 h 495"/>
              <a:gd name="T42" fmla="*/ 2147483647 w 625"/>
              <a:gd name="T43" fmla="*/ 2147483647 h 495"/>
              <a:gd name="T44" fmla="*/ 2147483647 w 625"/>
              <a:gd name="T45" fmla="*/ 2147483647 h 495"/>
              <a:gd name="T46" fmla="*/ 2147483647 w 625"/>
              <a:gd name="T47" fmla="*/ 2147483647 h 495"/>
              <a:gd name="T48" fmla="*/ 2147483647 w 625"/>
              <a:gd name="T49" fmla="*/ 2147483647 h 495"/>
              <a:gd name="T50" fmla="*/ 2147483647 w 625"/>
              <a:gd name="T51" fmla="*/ 2147483647 h 495"/>
              <a:gd name="T52" fmla="*/ 2147483647 w 625"/>
              <a:gd name="T53" fmla="*/ 2147483647 h 495"/>
              <a:gd name="T54" fmla="*/ 2147483647 w 625"/>
              <a:gd name="T55" fmla="*/ 2147483647 h 495"/>
              <a:gd name="T56" fmla="*/ 2147483647 w 625"/>
              <a:gd name="T57" fmla="*/ 2147483647 h 495"/>
              <a:gd name="T58" fmla="*/ 2147483647 w 625"/>
              <a:gd name="T59" fmla="*/ 2147483647 h 495"/>
              <a:gd name="T60" fmla="*/ 2147483647 w 625"/>
              <a:gd name="T61" fmla="*/ 2147483647 h 495"/>
              <a:gd name="T62" fmla="*/ 2147483647 w 625"/>
              <a:gd name="T63" fmla="*/ 2147483647 h 495"/>
              <a:gd name="T64" fmla="*/ 2147483647 w 625"/>
              <a:gd name="T65" fmla="*/ 2147483647 h 495"/>
              <a:gd name="T66" fmla="*/ 2147483647 w 625"/>
              <a:gd name="T67" fmla="*/ 2147483647 h 495"/>
              <a:gd name="T68" fmla="*/ 2147483647 w 625"/>
              <a:gd name="T69" fmla="*/ 2147483647 h 495"/>
              <a:gd name="T70" fmla="*/ 0 w 625"/>
              <a:gd name="T71" fmla="*/ 2147483647 h 495"/>
              <a:gd name="T72" fmla="*/ 0 w 625"/>
              <a:gd name="T73" fmla="*/ 2147483647 h 4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25"/>
              <a:gd name="T112" fmla="*/ 0 h 495"/>
              <a:gd name="T113" fmla="*/ 625 w 625"/>
              <a:gd name="T114" fmla="*/ 495 h 4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solidFill>
            <a:schemeClr val="accent1"/>
          </a:solidFill>
          <a:ln>
            <a:noFill/>
          </a:ln>
          <a:extLst/>
        </p:spPr>
        <p:txBody>
          <a:bodyPr anchor="ctr"/>
          <a:lstStyle/>
          <a:p>
            <a:pPr defTabSz="914232"/>
            <a:endParaRPr lang="zh-CN" altLang="en-US" sz="1799">
              <a:solidFill>
                <a:prstClr val="black"/>
              </a:solidFill>
              <a:latin typeface="Calibri"/>
              <a:ea typeface="宋体" panose="02010600030101010101" pitchFamily="2" charset="-122"/>
            </a:endParaRPr>
          </a:p>
        </p:txBody>
      </p:sp>
      <p:sp>
        <p:nvSpPr>
          <p:cNvPr id="17" name="矩形 8"/>
          <p:cNvSpPr>
            <a:spLocks noChangeArrowheads="1"/>
          </p:cNvSpPr>
          <p:nvPr/>
        </p:nvSpPr>
        <p:spPr bwMode="auto">
          <a:xfrm>
            <a:off x="643168" y="3683084"/>
            <a:ext cx="986167" cy="3692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defTabSz="914232"/>
            <a:r>
              <a:rPr lang="en-US" altLang="zh-CN" sz="1799" b="1" dirty="0" smtClean="0">
                <a:solidFill>
                  <a:prstClr val="black">
                    <a:lumMod val="85000"/>
                    <a:lumOff val="15000"/>
                  </a:prstClr>
                </a:solidFill>
                <a:latin typeface="微软雅黑" pitchFamily="34" charset="-122"/>
                <a:ea typeface="微软雅黑" pitchFamily="34" charset="-122"/>
                <a:sym typeface="微软雅黑" pitchFamily="34" charset="-122"/>
              </a:rPr>
              <a:t>2016</a:t>
            </a:r>
            <a:r>
              <a:rPr lang="zh-CN" altLang="en-US" sz="1799" b="1" dirty="0" smtClean="0">
                <a:solidFill>
                  <a:prstClr val="black">
                    <a:lumMod val="85000"/>
                    <a:lumOff val="15000"/>
                  </a:prstClr>
                </a:solidFill>
                <a:latin typeface="微软雅黑" pitchFamily="34" charset="-122"/>
                <a:ea typeface="微软雅黑" pitchFamily="34" charset="-122"/>
                <a:sym typeface="微软雅黑" pitchFamily="34" charset="-122"/>
              </a:rPr>
              <a:t>年</a:t>
            </a:r>
            <a:endParaRPr lang="zh-CN" altLang="en-US" sz="1799" b="1" dirty="0">
              <a:solidFill>
                <a:prstClr val="black">
                  <a:lumMod val="85000"/>
                  <a:lumOff val="15000"/>
                </a:prstClr>
              </a:solidFill>
              <a:latin typeface="Calibri"/>
              <a:ea typeface="微软雅黑" pitchFamily="34" charset="-122"/>
            </a:endParaRPr>
          </a:p>
        </p:txBody>
      </p:sp>
      <p:sp>
        <p:nvSpPr>
          <p:cNvPr id="20" name="矩形 9"/>
          <p:cNvSpPr>
            <a:spLocks noChangeArrowheads="1"/>
          </p:cNvSpPr>
          <p:nvPr/>
        </p:nvSpPr>
        <p:spPr bwMode="auto">
          <a:xfrm>
            <a:off x="1491768" y="2895617"/>
            <a:ext cx="986167" cy="3692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defTabSz="914232" latinLnBrk="1">
              <a:buClr>
                <a:srgbClr val="FF0000"/>
              </a:buClr>
              <a:buSzPct val="70000"/>
            </a:pPr>
            <a:r>
              <a:rPr lang="en-US" altLang="zh-CN" sz="1799" b="1" dirty="0" smtClean="0">
                <a:solidFill>
                  <a:prstClr val="black">
                    <a:lumMod val="85000"/>
                    <a:lumOff val="15000"/>
                  </a:prstClr>
                </a:solidFill>
                <a:latin typeface="微软雅黑" pitchFamily="34" charset="-122"/>
                <a:ea typeface="微软雅黑" pitchFamily="34" charset="-122"/>
                <a:sym typeface="微软雅黑" pitchFamily="34" charset="-122"/>
              </a:rPr>
              <a:t>2017</a:t>
            </a:r>
            <a:r>
              <a:rPr lang="zh-CN" altLang="en-US" sz="1799" b="1" dirty="0" smtClean="0">
                <a:solidFill>
                  <a:prstClr val="black">
                    <a:lumMod val="85000"/>
                    <a:lumOff val="15000"/>
                  </a:prstClr>
                </a:solidFill>
                <a:latin typeface="微软雅黑" pitchFamily="34" charset="-122"/>
                <a:ea typeface="微软雅黑" pitchFamily="34" charset="-122"/>
                <a:sym typeface="微软雅黑" pitchFamily="34" charset="-122"/>
              </a:rPr>
              <a:t>年</a:t>
            </a:r>
            <a:endParaRPr lang="zh-CN" altLang="en-US" sz="1799" b="1" dirty="0">
              <a:solidFill>
                <a:prstClr val="black">
                  <a:lumMod val="85000"/>
                  <a:lumOff val="15000"/>
                </a:prstClr>
              </a:solidFill>
              <a:latin typeface="微软雅黑" pitchFamily="34" charset="-122"/>
              <a:ea typeface="微软雅黑" pitchFamily="34" charset="-122"/>
              <a:sym typeface="微软雅黑" pitchFamily="34" charset="-122"/>
            </a:endParaRPr>
          </a:p>
        </p:txBody>
      </p:sp>
      <p:sp>
        <p:nvSpPr>
          <p:cNvPr id="23" name="矩形 10"/>
          <p:cNvSpPr>
            <a:spLocks noChangeArrowheads="1"/>
          </p:cNvSpPr>
          <p:nvPr/>
        </p:nvSpPr>
        <p:spPr bwMode="auto">
          <a:xfrm>
            <a:off x="2444688" y="2085949"/>
            <a:ext cx="986167" cy="3692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defTabSz="914232" latinLnBrk="1">
              <a:buClr>
                <a:srgbClr val="FF0000"/>
              </a:buClr>
              <a:buSzPct val="70000"/>
            </a:pPr>
            <a:r>
              <a:rPr lang="en-US" altLang="zh-CN" sz="1799" b="1" dirty="0" smtClean="0">
                <a:solidFill>
                  <a:prstClr val="black">
                    <a:lumMod val="85000"/>
                    <a:lumOff val="15000"/>
                  </a:prstClr>
                </a:solidFill>
                <a:latin typeface="微软雅黑" pitchFamily="34" charset="-122"/>
                <a:ea typeface="微软雅黑" pitchFamily="34" charset="-122"/>
                <a:sym typeface="微软雅黑" pitchFamily="34" charset="-122"/>
              </a:rPr>
              <a:t>2018</a:t>
            </a:r>
            <a:r>
              <a:rPr lang="zh-CN" altLang="en-US" sz="1799" b="1" dirty="0" smtClean="0">
                <a:solidFill>
                  <a:prstClr val="black">
                    <a:lumMod val="85000"/>
                    <a:lumOff val="15000"/>
                  </a:prstClr>
                </a:solidFill>
                <a:latin typeface="微软雅黑" pitchFamily="34" charset="-122"/>
                <a:ea typeface="微软雅黑" pitchFamily="34" charset="-122"/>
                <a:sym typeface="微软雅黑" pitchFamily="34" charset="-122"/>
              </a:rPr>
              <a:t>年</a:t>
            </a:r>
            <a:endParaRPr lang="zh-CN" altLang="en-US" sz="1799" b="1" dirty="0">
              <a:solidFill>
                <a:prstClr val="black">
                  <a:lumMod val="85000"/>
                  <a:lumOff val="15000"/>
                </a:prstClr>
              </a:solidFill>
              <a:latin typeface="Calibri"/>
              <a:ea typeface="宋体" panose="02010600030101010101" pitchFamily="2" charset="-122"/>
            </a:endParaRPr>
          </a:p>
        </p:txBody>
      </p:sp>
      <p:sp>
        <p:nvSpPr>
          <p:cNvPr id="26" name="矩形 11"/>
          <p:cNvSpPr>
            <a:spLocks noChangeArrowheads="1"/>
          </p:cNvSpPr>
          <p:nvPr/>
        </p:nvSpPr>
        <p:spPr bwMode="auto">
          <a:xfrm>
            <a:off x="3416290" y="1254079"/>
            <a:ext cx="986167" cy="3692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defTabSz="914232" latinLnBrk="1">
              <a:buClr>
                <a:srgbClr val="FF0000"/>
              </a:buClr>
              <a:buSzPct val="70000"/>
            </a:pPr>
            <a:r>
              <a:rPr lang="en-US" altLang="zh-CN" sz="1799" b="1" dirty="0" smtClean="0">
                <a:solidFill>
                  <a:prstClr val="black">
                    <a:lumMod val="85000"/>
                    <a:lumOff val="15000"/>
                  </a:prstClr>
                </a:solidFill>
                <a:latin typeface="微软雅黑" pitchFamily="34" charset="-122"/>
                <a:ea typeface="微软雅黑" pitchFamily="34" charset="-122"/>
                <a:sym typeface="微软雅黑" pitchFamily="34" charset="-122"/>
              </a:rPr>
              <a:t>2019</a:t>
            </a:r>
            <a:r>
              <a:rPr lang="zh-CN" altLang="en-US" sz="1799" b="1" dirty="0" smtClean="0">
                <a:solidFill>
                  <a:prstClr val="black">
                    <a:lumMod val="85000"/>
                    <a:lumOff val="15000"/>
                  </a:prstClr>
                </a:solidFill>
                <a:latin typeface="微软雅黑" pitchFamily="34" charset="-122"/>
                <a:ea typeface="微软雅黑" pitchFamily="34" charset="-122"/>
                <a:sym typeface="微软雅黑" pitchFamily="34" charset="-122"/>
              </a:rPr>
              <a:t>年</a:t>
            </a:r>
            <a:endParaRPr lang="zh-CN" altLang="en-US" sz="1799" b="1" dirty="0">
              <a:solidFill>
                <a:prstClr val="black">
                  <a:lumMod val="85000"/>
                  <a:lumOff val="15000"/>
                </a:prstClr>
              </a:solidFill>
              <a:latin typeface="微软雅黑" pitchFamily="34" charset="-122"/>
              <a:ea typeface="微软雅黑" pitchFamily="34" charset="-122"/>
              <a:sym typeface="微软雅黑" pitchFamily="34" charset="-122"/>
            </a:endParaRPr>
          </a:p>
        </p:txBody>
      </p:sp>
      <p:sp>
        <p:nvSpPr>
          <p:cNvPr id="28" name="Text Box 30"/>
          <p:cNvSpPr>
            <a:spLocks noChangeArrowheads="1"/>
          </p:cNvSpPr>
          <p:nvPr/>
        </p:nvSpPr>
        <p:spPr bwMode="auto">
          <a:xfrm>
            <a:off x="3837748" y="2017449"/>
            <a:ext cx="2083699" cy="3692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232" latinLnBrk="1">
              <a:buClr>
                <a:srgbClr val="FF0000"/>
              </a:buClr>
              <a:buSzPct val="70000"/>
            </a:pPr>
            <a:r>
              <a:rPr lang="en-US" altLang="zh-CN" sz="1799" b="1" dirty="0">
                <a:solidFill>
                  <a:srgbClr val="000000"/>
                </a:solidFill>
                <a:latin typeface="微软雅黑" pitchFamily="34" charset="-122"/>
                <a:ea typeface="微软雅黑" pitchFamily="34" charset="-122"/>
                <a:sym typeface="微软雅黑" pitchFamily="34" charset="-122"/>
              </a:rPr>
              <a:t>10 </a:t>
            </a:r>
            <a:r>
              <a:rPr lang="zh-CN" altLang="en-US" sz="1199" dirty="0">
                <a:solidFill>
                  <a:srgbClr val="000000"/>
                </a:solidFill>
                <a:latin typeface="微软雅黑" pitchFamily="34" charset="-122"/>
                <a:ea typeface="微软雅黑" pitchFamily="34" charset="-122"/>
                <a:sym typeface="微软雅黑" pitchFamily="34" charset="-122"/>
              </a:rPr>
              <a:t>条成绩，点击添加文本</a:t>
            </a:r>
            <a:endParaRPr lang="zh-CN" altLang="en-US" sz="1799" dirty="0">
              <a:solidFill>
                <a:prstClr val="black"/>
              </a:solidFill>
              <a:latin typeface="Calibri"/>
              <a:ea typeface="宋体" panose="02010600030101010101" pitchFamily="2" charset="-122"/>
            </a:endParaRPr>
          </a:p>
        </p:txBody>
      </p:sp>
      <p:sp>
        <p:nvSpPr>
          <p:cNvPr id="29" name="Text Box 30"/>
          <p:cNvSpPr>
            <a:spLocks noChangeArrowheads="1"/>
          </p:cNvSpPr>
          <p:nvPr/>
        </p:nvSpPr>
        <p:spPr bwMode="auto">
          <a:xfrm>
            <a:off x="2002500" y="3632287"/>
            <a:ext cx="2513291" cy="3692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232" latinLnBrk="1">
              <a:buClr>
                <a:srgbClr val="FF0000"/>
              </a:buClr>
              <a:buSzPct val="70000"/>
            </a:pPr>
            <a:r>
              <a:rPr lang="en-US" altLang="zh-CN" sz="1799" b="1" dirty="0">
                <a:solidFill>
                  <a:srgbClr val="000000"/>
                </a:solidFill>
                <a:latin typeface="微软雅黑" pitchFamily="34" charset="-122"/>
                <a:ea typeface="微软雅黑" pitchFamily="34" charset="-122"/>
                <a:sym typeface="微软雅黑" pitchFamily="34" charset="-122"/>
              </a:rPr>
              <a:t>10 </a:t>
            </a:r>
            <a:r>
              <a:rPr lang="zh-CN" altLang="en-US" sz="1199" dirty="0">
                <a:solidFill>
                  <a:srgbClr val="000000"/>
                </a:solidFill>
                <a:latin typeface="微软雅黑" pitchFamily="34" charset="-122"/>
                <a:ea typeface="微软雅黑" pitchFamily="34" charset="-122"/>
                <a:sym typeface="微软雅黑" pitchFamily="34" charset="-122"/>
              </a:rPr>
              <a:t>条成绩，点击添加文本</a:t>
            </a:r>
            <a:endParaRPr lang="zh-CN" altLang="en-US" sz="1799" dirty="0">
              <a:solidFill>
                <a:prstClr val="black"/>
              </a:solidFill>
              <a:latin typeface="Calibri"/>
              <a:ea typeface="宋体" panose="02010600030101010101" pitchFamily="2" charset="-122"/>
            </a:endParaRPr>
          </a:p>
        </p:txBody>
      </p:sp>
      <p:sp>
        <p:nvSpPr>
          <p:cNvPr id="30" name="Text Box 30"/>
          <p:cNvSpPr>
            <a:spLocks noChangeArrowheads="1"/>
          </p:cNvSpPr>
          <p:nvPr/>
        </p:nvSpPr>
        <p:spPr bwMode="auto">
          <a:xfrm>
            <a:off x="653052" y="4392477"/>
            <a:ext cx="2513291" cy="3692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232" latinLnBrk="1">
              <a:buClr>
                <a:srgbClr val="FF0000"/>
              </a:buClr>
              <a:buSzPct val="70000"/>
            </a:pPr>
            <a:r>
              <a:rPr lang="en-US" altLang="zh-CN" sz="1799" b="1">
                <a:solidFill>
                  <a:srgbClr val="000000"/>
                </a:solidFill>
                <a:latin typeface="微软雅黑" pitchFamily="34" charset="-122"/>
                <a:ea typeface="微软雅黑" pitchFamily="34" charset="-122"/>
                <a:sym typeface="微软雅黑" pitchFamily="34" charset="-122"/>
              </a:rPr>
              <a:t>10 </a:t>
            </a:r>
            <a:r>
              <a:rPr lang="zh-CN" altLang="en-US" sz="1199">
                <a:solidFill>
                  <a:srgbClr val="000000"/>
                </a:solidFill>
                <a:latin typeface="微软雅黑" pitchFamily="34" charset="-122"/>
                <a:ea typeface="微软雅黑" pitchFamily="34" charset="-122"/>
                <a:sym typeface="微软雅黑" pitchFamily="34" charset="-122"/>
              </a:rPr>
              <a:t>条成绩，点击添加文本</a:t>
            </a:r>
            <a:endParaRPr lang="zh-CN" altLang="en-US" sz="1799">
              <a:solidFill>
                <a:prstClr val="black"/>
              </a:solidFill>
              <a:latin typeface="Calibri"/>
              <a:ea typeface="宋体" panose="02010600030101010101" pitchFamily="2" charset="-122"/>
            </a:endParaRPr>
          </a:p>
        </p:txBody>
      </p:sp>
      <p:sp>
        <p:nvSpPr>
          <p:cNvPr id="31" name="矩形 30"/>
          <p:cNvSpPr/>
          <p:nvPr/>
        </p:nvSpPr>
        <p:spPr>
          <a:xfrm>
            <a:off x="6245315" y="1708053"/>
            <a:ext cx="2267071" cy="2860398"/>
          </a:xfrm>
          <a:prstGeom prst="rect">
            <a:avLst/>
          </a:prstGeom>
        </p:spPr>
        <p:txBody>
          <a:bodyPr wrap="square">
            <a:spAutoFit/>
          </a:bodyPr>
          <a:lstStyle/>
          <a:p>
            <a:pPr defTabSz="914232">
              <a:lnSpc>
                <a:spcPct val="150000"/>
              </a:lnSpc>
            </a:pPr>
            <a:r>
              <a:rPr lang="zh-CN" altLang="en-US" sz="1199" dirty="0">
                <a:solidFill>
                  <a:prstClr val="black">
                    <a:lumMod val="85000"/>
                    <a:lumOff val="15000"/>
                  </a:prstClr>
                </a:solidFill>
                <a:latin typeface="微软雅黑" pitchFamily="34" charset="-122"/>
                <a:ea typeface="微软雅黑" pitchFamily="34" charset="-122"/>
              </a:rPr>
              <a:t>您的内容打在这里，或者通过复制您的文本后，在此框中选择粘贴，</a:t>
            </a:r>
            <a:r>
              <a:rPr lang="zh-CN" altLang="en-US" sz="1199" dirty="0" smtClean="0">
                <a:solidFill>
                  <a:prstClr val="black">
                    <a:lumMod val="85000"/>
                    <a:lumOff val="15000"/>
                  </a:prstClr>
                </a:solidFill>
                <a:latin typeface="微软雅黑" pitchFamily="34" charset="-122"/>
                <a:ea typeface="微软雅黑" pitchFamily="34" charset="-122"/>
              </a:rPr>
              <a:t>并</a:t>
            </a:r>
            <a:endParaRPr lang="en-US" altLang="zh-CN" sz="1199" dirty="0" smtClean="0">
              <a:solidFill>
                <a:prstClr val="black">
                  <a:lumMod val="85000"/>
                  <a:lumOff val="15000"/>
                </a:prstClr>
              </a:solidFill>
              <a:latin typeface="微软雅黑" pitchFamily="34" charset="-122"/>
              <a:ea typeface="微软雅黑" pitchFamily="34" charset="-122"/>
            </a:endParaRPr>
          </a:p>
          <a:p>
            <a:pPr defTabSz="914232">
              <a:lnSpc>
                <a:spcPct val="150000"/>
              </a:lnSpc>
            </a:pPr>
            <a:r>
              <a:rPr lang="zh-CN" altLang="en-US" sz="1199" dirty="0" smtClean="0">
                <a:solidFill>
                  <a:prstClr val="black">
                    <a:lumMod val="85000"/>
                    <a:lumOff val="15000"/>
                  </a:prstClr>
                </a:solidFill>
                <a:latin typeface="微软雅黑" pitchFamily="34" charset="-122"/>
                <a:ea typeface="微软雅黑" pitchFamily="34" charset="-122"/>
              </a:rPr>
              <a:t>亮</a:t>
            </a:r>
            <a:r>
              <a:rPr lang="zh-CN" altLang="en-US" sz="1199" dirty="0" smtClean="0">
                <a:solidFill>
                  <a:prstClr val="black">
                    <a:lumMod val="85000"/>
                    <a:lumOff val="15000"/>
                  </a:prstClr>
                </a:solidFill>
                <a:latin typeface="微软雅黑" pitchFamily="34" charset="-122"/>
                <a:ea typeface="微软雅黑" pitchFamily="34" charset="-122"/>
              </a:rPr>
              <a:t>亮图文旗舰店</a:t>
            </a:r>
          </a:p>
          <a:p>
            <a:pPr defTabSz="914232">
              <a:lnSpc>
                <a:spcPct val="150000"/>
              </a:lnSpc>
            </a:pPr>
            <a:r>
              <a:rPr lang="en-US" altLang="zh-CN" sz="1199" dirty="0" smtClean="0">
                <a:solidFill>
                  <a:prstClr val="black">
                    <a:lumMod val="85000"/>
                    <a:lumOff val="15000"/>
                  </a:prstClr>
                </a:solidFill>
                <a:latin typeface="微软雅黑" pitchFamily="34" charset="-122"/>
                <a:ea typeface="微软雅黑" pitchFamily="34" charset="-122"/>
              </a:rPr>
              <a:t>https://liangliangtuwen.tmall.com</a:t>
            </a:r>
          </a:p>
          <a:p>
            <a:pPr defTabSz="914232">
              <a:lnSpc>
                <a:spcPct val="150000"/>
              </a:lnSpc>
            </a:pPr>
            <a:r>
              <a:rPr lang="zh-CN" altLang="en-US" sz="1199" dirty="0" smtClean="0">
                <a:solidFill>
                  <a:prstClr val="black">
                    <a:lumMod val="85000"/>
                    <a:lumOff val="15000"/>
                  </a:prstClr>
                </a:solidFill>
                <a:latin typeface="微软雅黑" pitchFamily="34" charset="-122"/>
                <a:ea typeface="微软雅黑" pitchFamily="34" charset="-122"/>
              </a:rPr>
              <a:t>这</a:t>
            </a:r>
            <a:r>
              <a:rPr lang="zh-CN" altLang="en-US" sz="1199" dirty="0">
                <a:solidFill>
                  <a:prstClr val="black">
                    <a:lumMod val="85000"/>
                    <a:lumOff val="15000"/>
                  </a:prstClr>
                </a:solidFill>
                <a:latin typeface="微软雅黑" pitchFamily="34" charset="-122"/>
                <a:ea typeface="微软雅黑" pitchFamily="34" charset="-122"/>
              </a:rPr>
              <a:t>里，或者通过复制您的文本后，在此框中选择粘贴，并选择只保留文字。</a:t>
            </a:r>
            <a:endParaRPr lang="en-US" altLang="zh-CN" sz="1199" dirty="0">
              <a:solidFill>
                <a:prstClr val="black">
                  <a:lumMod val="85000"/>
                  <a:lumOff val="15000"/>
                </a:prstClr>
              </a:solidFill>
              <a:latin typeface="微软雅黑" pitchFamily="34" charset="-122"/>
              <a:ea typeface="微软雅黑" pitchFamily="34" charset="-122"/>
              <a:cs typeface="华文黑体" pitchFamily="2" charset="-122"/>
            </a:endParaRPr>
          </a:p>
          <a:p>
            <a:pPr defTabSz="914232">
              <a:lnSpc>
                <a:spcPct val="150000"/>
              </a:lnSpc>
            </a:pPr>
            <a:endParaRPr lang="en-US" altLang="zh-CN" sz="1199" dirty="0">
              <a:solidFill>
                <a:prstClr val="black">
                  <a:lumMod val="85000"/>
                  <a:lumOff val="15000"/>
                </a:prstClr>
              </a:solidFill>
              <a:latin typeface="微软雅黑" pitchFamily="34" charset="-122"/>
              <a:ea typeface="微软雅黑" pitchFamily="34" charset="-122"/>
              <a:cs typeface="华文黑体" pitchFamily="2" charset="-122"/>
            </a:endParaRPr>
          </a:p>
        </p:txBody>
      </p:sp>
      <p:sp>
        <p:nvSpPr>
          <p:cNvPr id="16" name="文本框 2"/>
          <p:cNvSpPr txBox="1"/>
          <p:nvPr/>
        </p:nvSpPr>
        <p:spPr>
          <a:xfrm>
            <a:off x="1279349"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1055583961"/>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p:cBhvr>
                                        <p:cTn id="14" dur="750"/>
                                        <p:tgtEl>
                                          <p:spTgt spid="15"/>
                                        </p:tgtEl>
                                      </p:cBhvr>
                                    </p:animEffect>
                                  </p:childTnLst>
                                </p:cTn>
                              </p:par>
                            </p:childTnLst>
                          </p:cTn>
                        </p:par>
                        <p:par>
                          <p:cTn id="15" fill="hold">
                            <p:stCondLst>
                              <p:cond delay="750"/>
                            </p:stCondLst>
                            <p:childTnLst>
                              <p:par>
                                <p:cTn id="16" presetID="2" presetClass="entr" presetSubtype="2"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ppt_x</p:attrName>
                                        </p:attrNameLst>
                                      </p:cBhvr>
                                      <p:tavLst>
                                        <p:tav tm="0">
                                          <p:val>
                                            <p:strVal val="1+#ppt_w/2"/>
                                          </p:val>
                                        </p:tav>
                                        <p:tav tm="100000">
                                          <p:val>
                                            <p:strVal val="#ppt_x"/>
                                          </p:val>
                                        </p:tav>
                                      </p:tavLst>
                                    </p:anim>
                                    <p:anim calcmode="lin" valueType="num">
                                      <p:cBhvr>
                                        <p:cTn id="19" dur="500" fill="hold"/>
                                        <p:tgtEl>
                                          <p:spTgt spid="2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25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1+#ppt_w/2"/>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50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ppt_x</p:attrName>
                                        </p:attrNameLst>
                                      </p:cBhvr>
                                      <p:tavLst>
                                        <p:tav tm="0">
                                          <p:val>
                                            <p:strVal val="1+#ppt_w/2"/>
                                          </p:val>
                                        </p:tav>
                                        <p:tav tm="100000">
                                          <p:val>
                                            <p:strVal val="#ppt_x"/>
                                          </p:val>
                                        </p:tav>
                                      </p:tavLst>
                                    </p:anim>
                                    <p:anim calcmode="lin" valueType="num">
                                      <p:cBhvr>
                                        <p:cTn id="27" dur="500" fill="hold"/>
                                        <p:tgtEl>
                                          <p:spTgt spid="2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50"/>
                                  </p:stCondLst>
                                  <p:childTnLst>
                                    <p:set>
                                      <p:cBhvr>
                                        <p:cTn id="29" dur="1" fill="hold">
                                          <p:stCondLst>
                                            <p:cond delay="0"/>
                                          </p:stCondLst>
                                        </p:cTn>
                                        <p:tgtEl>
                                          <p:spTgt spid="30"/>
                                        </p:tgtEl>
                                        <p:attrNameLst>
                                          <p:attrName>style.visibility</p:attrName>
                                        </p:attrNameLst>
                                      </p:cBhvr>
                                      <p:to>
                                        <p:strVal val="visible"/>
                                      </p:to>
                                    </p:set>
                                    <p:anim calcmode="lin" valueType="num">
                                      <p:cBhvr>
                                        <p:cTn id="30" dur="500" fill="hold"/>
                                        <p:tgtEl>
                                          <p:spTgt spid="30"/>
                                        </p:tgtEl>
                                        <p:attrNameLst>
                                          <p:attrName>ppt_x</p:attrName>
                                        </p:attrNameLst>
                                      </p:cBhvr>
                                      <p:tavLst>
                                        <p:tav tm="0">
                                          <p:val>
                                            <p:strVal val="1+#ppt_w/2"/>
                                          </p:val>
                                        </p:tav>
                                        <p:tav tm="100000">
                                          <p:val>
                                            <p:strVal val="#ppt_x"/>
                                          </p:val>
                                        </p:tav>
                                      </p:tavLst>
                                    </p:anim>
                                    <p:anim calcmode="lin" valueType="num">
                                      <p:cBhvr>
                                        <p:cTn id="31" dur="500" fill="hold"/>
                                        <p:tgtEl>
                                          <p:spTgt spid="30"/>
                                        </p:tgtEl>
                                        <p:attrNameLst>
                                          <p:attrName>ppt_y</p:attrName>
                                        </p:attrNameLst>
                                      </p:cBhvr>
                                      <p:tavLst>
                                        <p:tav tm="0">
                                          <p:val>
                                            <p:strVal val="#ppt_y"/>
                                          </p:val>
                                        </p:tav>
                                        <p:tav tm="100000">
                                          <p:val>
                                            <p:strVal val="#ppt_y"/>
                                          </p:val>
                                        </p:tav>
                                      </p:tavLst>
                                    </p:anim>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utoUpdateAnimBg="0"/>
      <p:bldP spid="15" grpId="0" animBg="1"/>
      <p:bldP spid="28" grpId="0" bldLvl="0" autoUpdateAnimBg="0"/>
      <p:bldP spid="29" grpId="0" bldLvl="0" autoUpdateAnimBg="0"/>
      <p:bldP spid="30" grpId="0" bldLvl="0" autoUpdateAnimBg="0"/>
      <p:bldP spid="31"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a:spLocks/>
          </p:cNvSpPr>
          <p:nvPr/>
        </p:nvSpPr>
        <p:spPr bwMode="gray">
          <a:xfrm flipV="1">
            <a:off x="1890274" y="2625728"/>
            <a:ext cx="1206386" cy="1406586"/>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a:defRPr/>
            </a:pPr>
            <a:endParaRPr lang="zh-CN" altLang="en-US" sz="1349">
              <a:solidFill>
                <a:sysClr val="windowText" lastClr="000000"/>
              </a:solidFill>
              <a:latin typeface="Calibri"/>
              <a:ea typeface="宋体"/>
            </a:endParaRPr>
          </a:p>
        </p:txBody>
      </p:sp>
      <p:sp>
        <p:nvSpPr>
          <p:cNvPr id="212" name="箭头2"/>
          <p:cNvSpPr>
            <a:spLocks/>
          </p:cNvSpPr>
          <p:nvPr/>
        </p:nvSpPr>
        <p:spPr bwMode="gray">
          <a:xfrm rot="16200000">
            <a:off x="2208343" y="2107498"/>
            <a:ext cx="358192" cy="1433957"/>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a:defRPr/>
            </a:pPr>
            <a:endParaRPr lang="zh-CN" altLang="en-US" sz="1349">
              <a:solidFill>
                <a:sysClr val="windowText" lastClr="000000"/>
              </a:solidFill>
              <a:latin typeface="Calibri"/>
              <a:ea typeface="宋体"/>
            </a:endParaRPr>
          </a:p>
        </p:txBody>
      </p:sp>
      <p:sp>
        <p:nvSpPr>
          <p:cNvPr id="213" name="箭头1"/>
          <p:cNvSpPr>
            <a:spLocks/>
          </p:cNvSpPr>
          <p:nvPr/>
        </p:nvSpPr>
        <p:spPr bwMode="gray">
          <a:xfrm>
            <a:off x="1882515" y="1543009"/>
            <a:ext cx="1206386" cy="1406586"/>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a:defRPr/>
            </a:pPr>
            <a:endParaRPr lang="zh-CN" altLang="en-US" sz="1349">
              <a:solidFill>
                <a:sysClr val="windowText" lastClr="000000"/>
              </a:solidFill>
              <a:latin typeface="Calibri"/>
              <a:ea typeface="宋体"/>
            </a:endParaRPr>
          </a:p>
        </p:txBody>
      </p:sp>
      <p:sp>
        <p:nvSpPr>
          <p:cNvPr id="214" name="文本1"/>
          <p:cNvSpPr>
            <a:spLocks noChangeArrowheads="1"/>
          </p:cNvSpPr>
          <p:nvPr/>
        </p:nvSpPr>
        <p:spPr bwMode="gray">
          <a:xfrm>
            <a:off x="5165637" y="1276280"/>
            <a:ext cx="2534581" cy="866249"/>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fontAlgn="base">
              <a:lnSpc>
                <a:spcPct val="120000"/>
              </a:lnSpc>
              <a:spcBef>
                <a:spcPct val="0"/>
              </a:spcBef>
              <a:spcAft>
                <a:spcPct val="0"/>
              </a:spcAft>
              <a:defRPr/>
            </a:pPr>
            <a:r>
              <a:rPr lang="zh-CN" altLang="en-US" sz="1199" dirty="0">
                <a:solidFill>
                  <a:srgbClr val="4D4D4D"/>
                </a:solidFill>
                <a:latin typeface="微软雅黑" pitchFamily="34" charset="-122"/>
                <a:ea typeface="微软雅黑" pitchFamily="34" charset="-122"/>
              </a:rPr>
              <a:t>    点击添加文字，点击添加文字</a:t>
            </a:r>
            <a:endParaRPr lang="zh-CN" altLang="zh-CN" sz="1199" dirty="0">
              <a:solidFill>
                <a:srgbClr val="4D4D4D"/>
              </a:solidFill>
              <a:latin typeface="微软雅黑" pitchFamily="34" charset="-122"/>
              <a:ea typeface="微软雅黑" pitchFamily="34" charset="-122"/>
            </a:endParaRPr>
          </a:p>
        </p:txBody>
      </p:sp>
      <p:sp>
        <p:nvSpPr>
          <p:cNvPr id="215" name="标题1"/>
          <p:cNvSpPr>
            <a:spLocks noChangeArrowheads="1"/>
          </p:cNvSpPr>
          <p:nvPr/>
        </p:nvSpPr>
        <p:spPr bwMode="gray">
          <a:xfrm>
            <a:off x="3172247" y="1276280"/>
            <a:ext cx="1993390" cy="866249"/>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        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216" name="文本2"/>
          <p:cNvSpPr>
            <a:spLocks noChangeArrowheads="1"/>
          </p:cNvSpPr>
          <p:nvPr/>
        </p:nvSpPr>
        <p:spPr bwMode="gray">
          <a:xfrm>
            <a:off x="5165637" y="2353235"/>
            <a:ext cx="2534581" cy="866249"/>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fontAlgn="base">
              <a:lnSpc>
                <a:spcPct val="120000"/>
              </a:lnSpc>
              <a:spcBef>
                <a:spcPct val="0"/>
              </a:spcBef>
              <a:spcAft>
                <a:spcPct val="0"/>
              </a:spcAft>
              <a:defRPr/>
            </a:pPr>
            <a:endParaRPr lang="en-US" altLang="zh-CN" sz="1199" dirty="0">
              <a:solidFill>
                <a:srgbClr val="4D4D4D"/>
              </a:solidFill>
              <a:latin typeface="微软雅黑" pitchFamily="34" charset="-122"/>
              <a:ea typeface="微软雅黑" pitchFamily="34" charset="-122"/>
            </a:endParaRPr>
          </a:p>
          <a:p>
            <a:pPr defTabSz="685434" fontAlgn="base">
              <a:lnSpc>
                <a:spcPct val="120000"/>
              </a:lnSpc>
              <a:spcBef>
                <a:spcPct val="0"/>
              </a:spcBef>
              <a:spcAft>
                <a:spcPct val="0"/>
              </a:spcAft>
              <a:defRPr/>
            </a:pPr>
            <a:r>
              <a:rPr lang="en-US" altLang="zh-CN" sz="1199" dirty="0">
                <a:solidFill>
                  <a:srgbClr val="4D4D4D"/>
                </a:solidFill>
                <a:latin typeface="微软雅黑" pitchFamily="34" charset="-122"/>
                <a:ea typeface="微软雅黑" pitchFamily="34" charset="-122"/>
              </a:rPr>
              <a:t>    </a:t>
            </a:r>
            <a:r>
              <a:rPr lang="zh-CN" altLang="en-US" sz="1199" dirty="0">
                <a:solidFill>
                  <a:srgbClr val="4D4D4D"/>
                </a:solidFill>
                <a:latin typeface="微软雅黑" pitchFamily="34" charset="-122"/>
                <a:ea typeface="微软雅黑" pitchFamily="34" charset="-122"/>
              </a:rPr>
              <a:t>点击添加文字，点击添加文字</a:t>
            </a:r>
            <a:endParaRPr lang="zh-CN" altLang="zh-CN" sz="1199" dirty="0">
              <a:solidFill>
                <a:srgbClr val="4D4D4D"/>
              </a:solidFill>
              <a:latin typeface="微软雅黑" pitchFamily="34" charset="-122"/>
              <a:ea typeface="微软雅黑" pitchFamily="34" charset="-122"/>
            </a:endParaRPr>
          </a:p>
          <a:p>
            <a:pPr defTabSz="685434" fontAlgn="base">
              <a:lnSpc>
                <a:spcPct val="120000"/>
              </a:lnSpc>
              <a:spcBef>
                <a:spcPct val="0"/>
              </a:spcBef>
              <a:spcAft>
                <a:spcPct val="0"/>
              </a:spcAft>
              <a:defRPr/>
            </a:pPr>
            <a:endParaRPr lang="zh-CN" altLang="zh-CN" sz="1199" dirty="0">
              <a:solidFill>
                <a:srgbClr val="4D4D4D"/>
              </a:solidFill>
              <a:latin typeface="微软雅黑" pitchFamily="34" charset="-122"/>
              <a:ea typeface="微软雅黑" pitchFamily="34" charset="-122"/>
            </a:endParaRPr>
          </a:p>
        </p:txBody>
      </p:sp>
      <p:sp>
        <p:nvSpPr>
          <p:cNvPr id="217" name="标题2"/>
          <p:cNvSpPr>
            <a:spLocks noChangeArrowheads="1"/>
          </p:cNvSpPr>
          <p:nvPr/>
        </p:nvSpPr>
        <p:spPr bwMode="gray">
          <a:xfrm>
            <a:off x="3181768" y="2353235"/>
            <a:ext cx="1983869" cy="866249"/>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434"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218" name="文本3"/>
          <p:cNvSpPr>
            <a:spLocks noChangeArrowheads="1"/>
          </p:cNvSpPr>
          <p:nvPr/>
        </p:nvSpPr>
        <p:spPr bwMode="ltGray">
          <a:xfrm>
            <a:off x="5165637" y="3440714"/>
            <a:ext cx="2536961" cy="858328"/>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fontAlgn="base">
              <a:lnSpc>
                <a:spcPct val="120000"/>
              </a:lnSpc>
              <a:spcBef>
                <a:spcPct val="0"/>
              </a:spcBef>
              <a:spcAft>
                <a:spcPct val="0"/>
              </a:spcAft>
              <a:defRPr/>
            </a:pPr>
            <a:r>
              <a:rPr lang="zh-CN" altLang="en-US" sz="1199" dirty="0">
                <a:solidFill>
                  <a:srgbClr val="4D4D4D"/>
                </a:solidFill>
                <a:latin typeface="微软雅黑" pitchFamily="34" charset="-122"/>
                <a:ea typeface="微软雅黑" pitchFamily="34" charset="-122"/>
              </a:rPr>
              <a:t>    点击添加文字，点击添加文字</a:t>
            </a:r>
            <a:endParaRPr lang="zh-CN" altLang="zh-CN" sz="1199" dirty="0">
              <a:solidFill>
                <a:srgbClr val="4D4D4D"/>
              </a:solidFill>
              <a:latin typeface="微软雅黑" pitchFamily="34" charset="-122"/>
              <a:ea typeface="微软雅黑" pitchFamily="34" charset="-122"/>
            </a:endParaRPr>
          </a:p>
        </p:txBody>
      </p:sp>
      <p:sp>
        <p:nvSpPr>
          <p:cNvPr id="219" name="标题3"/>
          <p:cNvSpPr>
            <a:spLocks noChangeArrowheads="1"/>
          </p:cNvSpPr>
          <p:nvPr/>
        </p:nvSpPr>
        <p:spPr bwMode="gray">
          <a:xfrm>
            <a:off x="3167487" y="3433574"/>
            <a:ext cx="1998150" cy="865468"/>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434"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220" name="Oval 19"/>
          <p:cNvSpPr>
            <a:spLocks noChangeArrowheads="1"/>
          </p:cNvSpPr>
          <p:nvPr/>
        </p:nvSpPr>
        <p:spPr bwMode="auto">
          <a:xfrm>
            <a:off x="1495260" y="2248002"/>
            <a:ext cx="1079438" cy="1079438"/>
          </a:xfrm>
          <a:prstGeom prst="roundRect">
            <a:avLst/>
          </a:prstGeom>
          <a:solidFill>
            <a:schemeClr val="accent1"/>
          </a:solidFill>
          <a:ln w="3175" cap="flat" cmpd="sng" algn="ctr">
            <a:noFill/>
            <a:prstDash val="solid"/>
          </a:ln>
          <a:effectLst/>
        </p:spPr>
        <p:txBody>
          <a:bodyPr lIns="94451" rIns="94451" bIns="134930" anchor="ctr"/>
          <a:lstStyle/>
          <a:p>
            <a:pPr algn="ctr" defTabSz="914232">
              <a:lnSpc>
                <a:spcPct val="120000"/>
              </a:lnSpc>
            </a:pPr>
            <a:r>
              <a:rPr lang="zh-CN" altLang="en-US" sz="1499" b="1" kern="0" dirty="0">
                <a:solidFill>
                  <a:srgbClr val="F9F9F9"/>
                </a:solidFill>
                <a:latin typeface="微软雅黑" pitchFamily="34" charset="-122"/>
                <a:ea typeface="微软雅黑" pitchFamily="34" charset="-122"/>
              </a:rPr>
              <a:t>添加内容</a:t>
            </a:r>
          </a:p>
        </p:txBody>
      </p:sp>
      <p:sp>
        <p:nvSpPr>
          <p:cNvPr id="14" name="文本框 2"/>
          <p:cNvSpPr txBox="1"/>
          <p:nvPr/>
        </p:nvSpPr>
        <p:spPr>
          <a:xfrm>
            <a:off x="1260752"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3109905012"/>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450"/>
                            </p:stCondLst>
                            <p:childTnLst>
                              <p:par>
                                <p:cTn id="13" presetID="21" presetClass="entr" presetSubtype="1" fill="hold" grpId="0" nodeType="afterEffect">
                                  <p:stCondLst>
                                    <p:cond delay="0"/>
                                  </p:stCondLst>
                                  <p:childTnLst>
                                    <p:set>
                                      <p:cBhvr>
                                        <p:cTn id="14" dur="1" fill="hold">
                                          <p:stCondLst>
                                            <p:cond delay="0"/>
                                          </p:stCondLst>
                                        </p:cTn>
                                        <p:tgtEl>
                                          <p:spTgt spid="220"/>
                                        </p:tgtEl>
                                        <p:attrNameLst>
                                          <p:attrName>style.visibility</p:attrName>
                                        </p:attrNameLst>
                                      </p:cBhvr>
                                      <p:to>
                                        <p:strVal val="visible"/>
                                      </p:to>
                                    </p:set>
                                    <p:animEffect transition="in" filter="wheel(1)">
                                      <p:cBhvr>
                                        <p:cTn id="15" dur="500"/>
                                        <p:tgtEl>
                                          <p:spTgt spid="220"/>
                                        </p:tgtEl>
                                      </p:cBhvr>
                                    </p:animEffect>
                                  </p:childTnLst>
                                </p:cTn>
                              </p:par>
                            </p:childTnLst>
                          </p:cTn>
                        </p:par>
                        <p:par>
                          <p:cTn id="16" fill="hold">
                            <p:stCondLst>
                              <p:cond delay="950"/>
                            </p:stCondLst>
                            <p:childTnLst>
                              <p:par>
                                <p:cTn id="17" presetID="22" presetClass="entr" presetSubtype="8" fill="hold" grpId="0" nodeType="afterEffect">
                                  <p:stCondLst>
                                    <p:cond delay="0"/>
                                  </p:stCondLst>
                                  <p:childTnLst>
                                    <p:set>
                                      <p:cBhvr>
                                        <p:cTn id="18" dur="1" fill="hold">
                                          <p:stCondLst>
                                            <p:cond delay="0"/>
                                          </p:stCondLst>
                                        </p:cTn>
                                        <p:tgtEl>
                                          <p:spTgt spid="213"/>
                                        </p:tgtEl>
                                        <p:attrNameLst>
                                          <p:attrName>style.visibility</p:attrName>
                                        </p:attrNameLst>
                                      </p:cBhvr>
                                      <p:to>
                                        <p:strVal val="visible"/>
                                      </p:to>
                                    </p:set>
                                    <p:animEffect transition="in" filter="wipe(left)">
                                      <p:cBhvr>
                                        <p:cTn id="19" dur="500"/>
                                        <p:tgtEl>
                                          <p:spTgt spid="213"/>
                                        </p:tgtEl>
                                      </p:cBhvr>
                                    </p:animEffect>
                                  </p:childTnLst>
                                </p:cTn>
                              </p:par>
                            </p:childTnLst>
                          </p:cTn>
                        </p:par>
                        <p:par>
                          <p:cTn id="20" fill="hold">
                            <p:stCondLst>
                              <p:cond delay="1450"/>
                            </p:stCondLst>
                            <p:childTnLst>
                              <p:par>
                                <p:cTn id="21" presetID="22" presetClass="entr" presetSubtype="8" fill="hold" grpId="0" nodeType="afterEffect">
                                  <p:stCondLst>
                                    <p:cond delay="0"/>
                                  </p:stCondLst>
                                  <p:childTnLst>
                                    <p:set>
                                      <p:cBhvr>
                                        <p:cTn id="22" dur="1" fill="hold">
                                          <p:stCondLst>
                                            <p:cond delay="0"/>
                                          </p:stCondLst>
                                        </p:cTn>
                                        <p:tgtEl>
                                          <p:spTgt spid="215"/>
                                        </p:tgtEl>
                                        <p:attrNameLst>
                                          <p:attrName>style.visibility</p:attrName>
                                        </p:attrNameLst>
                                      </p:cBhvr>
                                      <p:to>
                                        <p:strVal val="visible"/>
                                      </p:to>
                                    </p:set>
                                    <p:animEffect transition="in" filter="wipe(left)">
                                      <p:cBhvr>
                                        <p:cTn id="23" dur="500"/>
                                        <p:tgtEl>
                                          <p:spTgt spid="215"/>
                                        </p:tgtEl>
                                      </p:cBhvr>
                                    </p:animEffect>
                                  </p:childTnLst>
                                </p:cTn>
                              </p:par>
                            </p:childTnLst>
                          </p:cTn>
                        </p:par>
                        <p:par>
                          <p:cTn id="24" fill="hold">
                            <p:stCondLst>
                              <p:cond delay="1950"/>
                            </p:stCondLst>
                            <p:childTnLst>
                              <p:par>
                                <p:cTn id="25" presetID="22" presetClass="entr" presetSubtype="8" fill="hold" grpId="0" nodeType="afterEffect">
                                  <p:stCondLst>
                                    <p:cond delay="0"/>
                                  </p:stCondLst>
                                  <p:childTnLst>
                                    <p:set>
                                      <p:cBhvr>
                                        <p:cTn id="26" dur="1" fill="hold">
                                          <p:stCondLst>
                                            <p:cond delay="0"/>
                                          </p:stCondLst>
                                        </p:cTn>
                                        <p:tgtEl>
                                          <p:spTgt spid="214"/>
                                        </p:tgtEl>
                                        <p:attrNameLst>
                                          <p:attrName>style.visibility</p:attrName>
                                        </p:attrNameLst>
                                      </p:cBhvr>
                                      <p:to>
                                        <p:strVal val="visible"/>
                                      </p:to>
                                    </p:set>
                                    <p:animEffect transition="in" filter="wipe(left)">
                                      <p:cBhvr>
                                        <p:cTn id="27" dur="500"/>
                                        <p:tgtEl>
                                          <p:spTgt spid="214"/>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12"/>
                                        </p:tgtEl>
                                        <p:attrNameLst>
                                          <p:attrName>style.visibility</p:attrName>
                                        </p:attrNameLst>
                                      </p:cBhvr>
                                      <p:to>
                                        <p:strVal val="visible"/>
                                      </p:to>
                                    </p:set>
                                    <p:animEffect transition="in" filter="wipe(left)">
                                      <p:cBhvr>
                                        <p:cTn id="30" dur="500"/>
                                        <p:tgtEl>
                                          <p:spTgt spid="212"/>
                                        </p:tgtEl>
                                      </p:cBhvr>
                                    </p:animEffect>
                                  </p:childTnLst>
                                </p:cTn>
                              </p:par>
                            </p:childTnLst>
                          </p:cTn>
                        </p:par>
                        <p:par>
                          <p:cTn id="31" fill="hold">
                            <p:stCondLst>
                              <p:cond delay="2450"/>
                            </p:stCondLst>
                            <p:childTnLst>
                              <p:par>
                                <p:cTn id="32" presetID="22" presetClass="entr" presetSubtype="8" fill="hold" grpId="0" nodeType="afterEffect">
                                  <p:stCondLst>
                                    <p:cond delay="0"/>
                                  </p:stCondLst>
                                  <p:childTnLst>
                                    <p:set>
                                      <p:cBhvr>
                                        <p:cTn id="33" dur="1" fill="hold">
                                          <p:stCondLst>
                                            <p:cond delay="0"/>
                                          </p:stCondLst>
                                        </p:cTn>
                                        <p:tgtEl>
                                          <p:spTgt spid="217"/>
                                        </p:tgtEl>
                                        <p:attrNameLst>
                                          <p:attrName>style.visibility</p:attrName>
                                        </p:attrNameLst>
                                      </p:cBhvr>
                                      <p:to>
                                        <p:strVal val="visible"/>
                                      </p:to>
                                    </p:set>
                                    <p:animEffect transition="in" filter="wipe(left)">
                                      <p:cBhvr>
                                        <p:cTn id="34" dur="500"/>
                                        <p:tgtEl>
                                          <p:spTgt spid="217"/>
                                        </p:tgtEl>
                                      </p:cBhvr>
                                    </p:animEffect>
                                  </p:childTnLst>
                                </p:cTn>
                              </p:par>
                            </p:childTnLst>
                          </p:cTn>
                        </p:par>
                        <p:par>
                          <p:cTn id="35" fill="hold">
                            <p:stCondLst>
                              <p:cond delay="2950"/>
                            </p:stCondLst>
                            <p:childTnLst>
                              <p:par>
                                <p:cTn id="36" presetID="22" presetClass="entr" presetSubtype="8" fill="hold" grpId="0" nodeType="afterEffect">
                                  <p:stCondLst>
                                    <p:cond delay="0"/>
                                  </p:stCondLst>
                                  <p:childTnLst>
                                    <p:set>
                                      <p:cBhvr>
                                        <p:cTn id="37" dur="1" fill="hold">
                                          <p:stCondLst>
                                            <p:cond delay="0"/>
                                          </p:stCondLst>
                                        </p:cTn>
                                        <p:tgtEl>
                                          <p:spTgt spid="216"/>
                                        </p:tgtEl>
                                        <p:attrNameLst>
                                          <p:attrName>style.visibility</p:attrName>
                                        </p:attrNameLst>
                                      </p:cBhvr>
                                      <p:to>
                                        <p:strVal val="visible"/>
                                      </p:to>
                                    </p:set>
                                    <p:animEffect transition="in" filter="wipe(left)">
                                      <p:cBhvr>
                                        <p:cTn id="38" dur="500"/>
                                        <p:tgtEl>
                                          <p:spTgt spid="21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11"/>
                                        </p:tgtEl>
                                        <p:attrNameLst>
                                          <p:attrName>style.visibility</p:attrName>
                                        </p:attrNameLst>
                                      </p:cBhvr>
                                      <p:to>
                                        <p:strVal val="visible"/>
                                      </p:to>
                                    </p:set>
                                    <p:animEffect transition="in" filter="wipe(left)">
                                      <p:cBhvr>
                                        <p:cTn id="41" dur="500"/>
                                        <p:tgtEl>
                                          <p:spTgt spid="211"/>
                                        </p:tgtEl>
                                      </p:cBhvr>
                                    </p:animEffect>
                                  </p:childTnLst>
                                </p:cTn>
                              </p:par>
                            </p:childTnLst>
                          </p:cTn>
                        </p:par>
                        <p:par>
                          <p:cTn id="42" fill="hold">
                            <p:stCondLst>
                              <p:cond delay="3450"/>
                            </p:stCondLst>
                            <p:childTnLst>
                              <p:par>
                                <p:cTn id="43" presetID="22" presetClass="entr" presetSubtype="8" fill="hold" grpId="0" nodeType="afterEffect">
                                  <p:stCondLst>
                                    <p:cond delay="0"/>
                                  </p:stCondLst>
                                  <p:childTnLst>
                                    <p:set>
                                      <p:cBhvr>
                                        <p:cTn id="44" dur="1" fill="hold">
                                          <p:stCondLst>
                                            <p:cond delay="0"/>
                                          </p:stCondLst>
                                        </p:cTn>
                                        <p:tgtEl>
                                          <p:spTgt spid="219"/>
                                        </p:tgtEl>
                                        <p:attrNameLst>
                                          <p:attrName>style.visibility</p:attrName>
                                        </p:attrNameLst>
                                      </p:cBhvr>
                                      <p:to>
                                        <p:strVal val="visible"/>
                                      </p:to>
                                    </p:set>
                                    <p:animEffect transition="in" filter="wipe(left)">
                                      <p:cBhvr>
                                        <p:cTn id="45" dur="500"/>
                                        <p:tgtEl>
                                          <p:spTgt spid="219"/>
                                        </p:tgtEl>
                                      </p:cBhvr>
                                    </p:animEffect>
                                  </p:childTnLst>
                                </p:cTn>
                              </p:par>
                            </p:childTnLst>
                          </p:cTn>
                        </p:par>
                        <p:par>
                          <p:cTn id="46" fill="hold">
                            <p:stCondLst>
                              <p:cond delay="3950"/>
                            </p:stCondLst>
                            <p:childTnLst>
                              <p:par>
                                <p:cTn id="47" presetID="22" presetClass="entr" presetSubtype="8" fill="hold" grpId="0" nodeType="afterEffect">
                                  <p:stCondLst>
                                    <p:cond delay="0"/>
                                  </p:stCondLst>
                                  <p:childTnLst>
                                    <p:set>
                                      <p:cBhvr>
                                        <p:cTn id="48" dur="1" fill="hold">
                                          <p:stCondLst>
                                            <p:cond delay="0"/>
                                          </p:stCondLst>
                                        </p:cTn>
                                        <p:tgtEl>
                                          <p:spTgt spid="218"/>
                                        </p:tgtEl>
                                        <p:attrNameLst>
                                          <p:attrName>style.visibility</p:attrName>
                                        </p:attrNameLst>
                                      </p:cBhvr>
                                      <p:to>
                                        <p:strVal val="visible"/>
                                      </p:to>
                                    </p:set>
                                    <p:animEffect transition="in" filter="wipe(left)">
                                      <p:cBhvr>
                                        <p:cTn id="49"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右箭头 3"/>
          <p:cNvSpPr>
            <a:spLocks noChangeArrowheads="1"/>
          </p:cNvSpPr>
          <p:nvPr/>
        </p:nvSpPr>
        <p:spPr bwMode="auto">
          <a:xfrm>
            <a:off x="2673364" y="1570854"/>
            <a:ext cx="3558591" cy="394381"/>
          </a:xfrm>
          <a:prstGeom prst="rightArrow">
            <a:avLst>
              <a:gd name="adj1" fmla="val 50000"/>
              <a:gd name="adj2" fmla="val 50092"/>
            </a:avLst>
          </a:prstGeom>
          <a:solidFill>
            <a:schemeClr val="accent1"/>
          </a:solidFill>
          <a:ln>
            <a:noFill/>
          </a:ln>
          <a:effectLst/>
          <a:extLst/>
        </p:spPr>
        <p:txBody>
          <a:bodyPr lIns="96172" tIns="48084" rIns="96172" bIns="48084" anchor="ctr"/>
          <a:lstStyle/>
          <a:p>
            <a:pPr defTabSz="914232">
              <a:lnSpc>
                <a:spcPct val="120000"/>
              </a:lnSpc>
              <a:defRPr/>
            </a:pPr>
            <a:endParaRPr lang="zh-CN" altLang="en-US" sz="1874" b="1" kern="0" dirty="0">
              <a:solidFill>
                <a:sysClr val="window" lastClr="FFFFFF"/>
              </a:solidFill>
              <a:latin typeface="微软雅黑" pitchFamily="34" charset="-122"/>
              <a:ea typeface="微软雅黑" pitchFamily="34" charset="-122"/>
            </a:endParaRPr>
          </a:p>
        </p:txBody>
      </p:sp>
      <p:sp>
        <p:nvSpPr>
          <p:cNvPr id="5" name="右箭头 4"/>
          <p:cNvSpPr>
            <a:spLocks noChangeArrowheads="1"/>
          </p:cNvSpPr>
          <p:nvPr/>
        </p:nvSpPr>
        <p:spPr bwMode="auto">
          <a:xfrm flipH="1">
            <a:off x="2804609" y="2162424"/>
            <a:ext cx="3684853" cy="392696"/>
          </a:xfrm>
          <a:prstGeom prst="rightArrow">
            <a:avLst>
              <a:gd name="adj1" fmla="val 50000"/>
              <a:gd name="adj2" fmla="val 50064"/>
            </a:avLst>
          </a:prstGeom>
          <a:solidFill>
            <a:schemeClr val="accent1"/>
          </a:solidFill>
          <a:ln>
            <a:noFill/>
          </a:ln>
          <a:effectLst/>
          <a:extLst/>
        </p:spPr>
        <p:txBody>
          <a:bodyPr lIns="96172" tIns="48084" rIns="96172" bIns="48084" anchor="ctr"/>
          <a:lstStyle/>
          <a:p>
            <a:pPr defTabSz="914232">
              <a:lnSpc>
                <a:spcPct val="120000"/>
              </a:lnSpc>
              <a:defRPr/>
            </a:pPr>
            <a:endParaRPr lang="zh-CN" altLang="en-US" sz="1874" b="1" kern="0" dirty="0">
              <a:solidFill>
                <a:sysClr val="window" lastClr="FFFFFF"/>
              </a:solidFill>
              <a:latin typeface="微软雅黑" pitchFamily="34" charset="-122"/>
              <a:ea typeface="微软雅黑" pitchFamily="34" charset="-122"/>
            </a:endParaRPr>
          </a:p>
        </p:txBody>
      </p:sp>
      <p:sp>
        <p:nvSpPr>
          <p:cNvPr id="6" name="椭圆 5"/>
          <p:cNvSpPr>
            <a:spLocks noChangeArrowheads="1"/>
          </p:cNvSpPr>
          <p:nvPr/>
        </p:nvSpPr>
        <p:spPr bwMode="auto">
          <a:xfrm>
            <a:off x="928954" y="1078722"/>
            <a:ext cx="1875654" cy="1902801"/>
          </a:xfrm>
          <a:prstGeom prst="ellipse">
            <a:avLst/>
          </a:prstGeom>
          <a:solidFill>
            <a:schemeClr val="accent1"/>
          </a:solidFill>
          <a:ln>
            <a:noFill/>
          </a:ln>
          <a:effectLst/>
          <a:extLst/>
        </p:spPr>
        <p:txBody>
          <a:bodyPr lIns="96172" tIns="48084" rIns="96172" bIns="48084" anchor="ctr"/>
          <a:lstStyle/>
          <a:p>
            <a:pPr defTabSz="914232">
              <a:lnSpc>
                <a:spcPct val="120000"/>
              </a:lnSpc>
              <a:defRPr/>
            </a:pPr>
            <a:r>
              <a:rPr lang="zh-CN" altLang="en-US" sz="1874" kern="0" dirty="0">
                <a:solidFill>
                  <a:srgbClr val="FFFFFF"/>
                </a:solidFill>
                <a:latin typeface="微软雅黑" pitchFamily="34" charset="-122"/>
                <a:ea typeface="微软雅黑" pitchFamily="34" charset="-122"/>
              </a:rPr>
              <a:t>  添加内容</a:t>
            </a:r>
          </a:p>
        </p:txBody>
      </p:sp>
      <p:sp>
        <p:nvSpPr>
          <p:cNvPr id="7" name="椭圆 6"/>
          <p:cNvSpPr>
            <a:spLocks noChangeArrowheads="1"/>
          </p:cNvSpPr>
          <p:nvPr/>
        </p:nvSpPr>
        <p:spPr bwMode="auto">
          <a:xfrm>
            <a:off x="6295085" y="1078722"/>
            <a:ext cx="1877315" cy="1902801"/>
          </a:xfrm>
          <a:prstGeom prst="ellipse">
            <a:avLst/>
          </a:prstGeom>
          <a:solidFill>
            <a:schemeClr val="accent1"/>
          </a:solidFill>
          <a:ln>
            <a:noFill/>
          </a:ln>
          <a:effectLst/>
          <a:extLst/>
        </p:spPr>
        <p:txBody>
          <a:bodyPr lIns="96172" tIns="48084" rIns="96172" bIns="48084" anchor="ctr"/>
          <a:lstStyle/>
          <a:p>
            <a:pPr defTabSz="914232">
              <a:lnSpc>
                <a:spcPct val="120000"/>
              </a:lnSpc>
              <a:defRPr/>
            </a:pPr>
            <a:r>
              <a:rPr lang="zh-CN" altLang="en-US" sz="1874" kern="0" dirty="0">
                <a:solidFill>
                  <a:srgbClr val="FFFFFF"/>
                </a:solidFill>
                <a:latin typeface="微软雅黑" pitchFamily="34" charset="-122"/>
                <a:ea typeface="微软雅黑" pitchFamily="34" charset="-122"/>
              </a:rPr>
              <a:t>  添加内容</a:t>
            </a:r>
          </a:p>
        </p:txBody>
      </p:sp>
      <p:sp>
        <p:nvSpPr>
          <p:cNvPr id="8" name="矩形 7"/>
          <p:cNvSpPr/>
          <p:nvPr/>
        </p:nvSpPr>
        <p:spPr>
          <a:xfrm>
            <a:off x="3676813" y="1441080"/>
            <a:ext cx="1486900" cy="1245501"/>
          </a:xfrm>
          <a:prstGeom prst="rect">
            <a:avLst/>
          </a:prstGeom>
          <a:gradFill>
            <a:gsLst>
              <a:gs pos="33000">
                <a:srgbClr val="F9F9F9"/>
              </a:gs>
              <a:gs pos="100000">
                <a:srgbClr val="D7D7D7"/>
              </a:gs>
            </a:gsLst>
            <a:lin ang="5400000" scaled="0"/>
          </a:gradFill>
          <a:ln w="3175" cap="flat" cmpd="sng" algn="ctr">
            <a:noFill/>
            <a:prstDash val="solid"/>
          </a:ln>
          <a:effectLst/>
        </p:spPr>
        <p:txBody>
          <a:bodyPr lIns="96172" tIns="48084" rIns="96172" bIns="48084" anchor="ctr"/>
          <a:lstStyle/>
          <a:p>
            <a:pPr defTabSz="914232">
              <a:lnSpc>
                <a:spcPct val="120000"/>
              </a:lnSpc>
              <a:defRPr/>
            </a:pPr>
            <a:r>
              <a:rPr lang="zh-CN" altLang="en-US" sz="1799" kern="0" dirty="0">
                <a:solidFill>
                  <a:srgbClr val="414455"/>
                </a:solidFill>
                <a:latin typeface="微软雅黑" pitchFamily="34" charset="-122"/>
                <a:ea typeface="微软雅黑" pitchFamily="34" charset="-122"/>
              </a:rPr>
              <a:t>   添加内容</a:t>
            </a:r>
          </a:p>
        </p:txBody>
      </p:sp>
      <p:sp>
        <p:nvSpPr>
          <p:cNvPr id="9" name="下箭头 8"/>
          <p:cNvSpPr>
            <a:spLocks noChangeArrowheads="1"/>
          </p:cNvSpPr>
          <p:nvPr/>
        </p:nvSpPr>
        <p:spPr bwMode="auto">
          <a:xfrm>
            <a:off x="4025694" y="3020287"/>
            <a:ext cx="842301" cy="589884"/>
          </a:xfrm>
          <a:prstGeom prst="downArrow">
            <a:avLst>
              <a:gd name="adj1" fmla="val 50000"/>
              <a:gd name="adj2" fmla="val 50000"/>
            </a:avLst>
          </a:prstGeom>
          <a:solidFill>
            <a:schemeClr val="accent1"/>
          </a:solidFill>
          <a:ln>
            <a:noFill/>
          </a:ln>
          <a:effectLst/>
          <a:extLst/>
        </p:spPr>
        <p:txBody>
          <a:bodyPr lIns="96172" tIns="48084" rIns="96172" bIns="48084" anchor="ctr"/>
          <a:lstStyle/>
          <a:p>
            <a:pPr defTabSz="914232">
              <a:lnSpc>
                <a:spcPct val="120000"/>
              </a:lnSpc>
              <a:defRPr/>
            </a:pPr>
            <a:endParaRPr lang="zh-CN" altLang="en-US" sz="1874" b="1" kern="0" dirty="0">
              <a:solidFill>
                <a:sysClr val="window" lastClr="FFFFFF"/>
              </a:solidFill>
              <a:latin typeface="微软雅黑" pitchFamily="34" charset="-122"/>
              <a:ea typeface="微软雅黑" pitchFamily="34" charset="-122"/>
            </a:endParaRPr>
          </a:p>
        </p:txBody>
      </p:sp>
      <p:sp>
        <p:nvSpPr>
          <p:cNvPr id="10" name="TextBox 9"/>
          <p:cNvSpPr txBox="1"/>
          <p:nvPr/>
        </p:nvSpPr>
        <p:spPr bwMode="auto">
          <a:xfrm>
            <a:off x="1033753" y="3182083"/>
            <a:ext cx="1551692" cy="1296474"/>
          </a:xfrm>
          <a:prstGeom prst="rect">
            <a:avLst/>
          </a:prstGeom>
          <a:noFill/>
        </p:spPr>
        <p:txBody>
          <a:bodyPr lIns="96172" tIns="48084" rIns="96172" bIns="48084">
            <a:spAutoFit/>
          </a:bodyPr>
          <a:lstStyle/>
          <a:p>
            <a:pPr defTabSz="914232">
              <a:lnSpc>
                <a:spcPct val="130000"/>
              </a:lnSpc>
            </a:pPr>
            <a:r>
              <a:rPr lang="zh-CN" altLang="en-US" sz="1199" dirty="0">
                <a:solidFill>
                  <a:prstClr val="black">
                    <a:lumMod val="75000"/>
                    <a:lumOff val="25000"/>
                  </a:prstClr>
                </a:solidFill>
                <a:latin typeface="微软雅黑" pitchFamily="34" charset="-122"/>
                <a:ea typeface="微软雅黑" pitchFamily="34" charset="-122"/>
              </a:rPr>
              <a:t>您的内容打在这里</a:t>
            </a:r>
            <a:r>
              <a:rPr lang="zh-CN" altLang="en-US" sz="1199" dirty="0" smtClean="0">
                <a:solidFill>
                  <a:prstClr val="black">
                    <a:lumMod val="75000"/>
                    <a:lumOff val="25000"/>
                  </a:prstClr>
                </a:solidFill>
                <a:latin typeface="微软雅黑" pitchFamily="34" charset="-122"/>
                <a:ea typeface="微软雅黑" pitchFamily="34" charset="-122"/>
              </a:rPr>
              <a:t>，亮亮图文旗舰店</a:t>
            </a:r>
          </a:p>
          <a:p>
            <a:pPr defTabSz="914232">
              <a:lnSpc>
                <a:spcPct val="130000"/>
              </a:lnSpc>
            </a:pPr>
            <a:r>
              <a:rPr lang="en-US" altLang="zh-CN" sz="1199" dirty="0" smtClean="0">
                <a:solidFill>
                  <a:prstClr val="black">
                    <a:lumMod val="75000"/>
                    <a:lumOff val="25000"/>
                  </a:prstClr>
                </a:solidFill>
                <a:latin typeface="微软雅黑" pitchFamily="34" charset="-122"/>
                <a:ea typeface="微软雅黑" pitchFamily="34" charset="-122"/>
              </a:rPr>
              <a:t>https://liangliangtuwen.tmall.com</a:t>
            </a:r>
          </a:p>
          <a:p>
            <a:pPr defTabSz="914232">
              <a:lnSpc>
                <a:spcPct val="130000"/>
              </a:lnSpc>
            </a:pPr>
            <a:endParaRPr lang="zh-CN" altLang="en-US" sz="1199" dirty="0">
              <a:solidFill>
                <a:prstClr val="black">
                  <a:lumMod val="75000"/>
                  <a:lumOff val="25000"/>
                </a:prstClr>
              </a:solidFill>
              <a:latin typeface="微软雅黑" pitchFamily="34" charset="-122"/>
              <a:ea typeface="微软雅黑" pitchFamily="34" charset="-122"/>
            </a:endParaRPr>
          </a:p>
        </p:txBody>
      </p:sp>
      <p:sp>
        <p:nvSpPr>
          <p:cNvPr id="11" name="TextBox 10"/>
          <p:cNvSpPr txBox="1"/>
          <p:nvPr/>
        </p:nvSpPr>
        <p:spPr bwMode="auto">
          <a:xfrm>
            <a:off x="6458031" y="3246128"/>
            <a:ext cx="1553354" cy="1296474"/>
          </a:xfrm>
          <a:prstGeom prst="rect">
            <a:avLst/>
          </a:prstGeom>
          <a:noFill/>
        </p:spPr>
        <p:txBody>
          <a:bodyPr lIns="96172" tIns="48084" rIns="96172" bIns="48084">
            <a:spAutoFit/>
          </a:bodyPr>
          <a:lstStyle/>
          <a:p>
            <a:pPr defTabSz="914232">
              <a:lnSpc>
                <a:spcPct val="130000"/>
              </a:lnSpc>
            </a:pPr>
            <a:r>
              <a:rPr lang="zh-CN" altLang="en-US" sz="1199"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9"/>
          <p:cNvSpPr txBox="1">
            <a:spLocks noChangeArrowheads="1"/>
          </p:cNvSpPr>
          <p:nvPr/>
        </p:nvSpPr>
        <p:spPr bwMode="auto">
          <a:xfrm>
            <a:off x="3970174" y="3802305"/>
            <a:ext cx="1177890" cy="678548"/>
          </a:xfrm>
          <a:prstGeom prst="rect">
            <a:avLst/>
          </a:prstGeom>
          <a:noFill/>
          <a:ln>
            <a:noFill/>
          </a:ln>
          <a:extLst/>
        </p:spPr>
        <p:txBody>
          <a:bodyPr lIns="96172" tIns="48084" rIns="96172" bIns="4808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914232" eaLnBrk="1" hangingPunct="1">
              <a:lnSpc>
                <a:spcPct val="120000"/>
              </a:lnSpc>
              <a:defRPr/>
            </a:pPr>
            <a:r>
              <a:rPr lang="zh-CN" altLang="en-US" sz="1574" kern="0" dirty="0">
                <a:solidFill>
                  <a:srgbClr val="4D4D4D"/>
                </a:solidFill>
                <a:latin typeface="微软雅黑" pitchFamily="34" charset="-122"/>
                <a:ea typeface="微软雅黑" pitchFamily="34" charset="-122"/>
              </a:rPr>
              <a:t>单击此处添加标题</a:t>
            </a:r>
          </a:p>
        </p:txBody>
      </p:sp>
      <p:sp>
        <p:nvSpPr>
          <p:cNvPr id="14" name="文本框 2"/>
          <p:cNvSpPr txBox="1"/>
          <p:nvPr/>
        </p:nvSpPr>
        <p:spPr>
          <a:xfrm>
            <a:off x="1279349" y="128380"/>
            <a:ext cx="2465430" cy="415370"/>
          </a:xfrm>
          <a:prstGeom prst="rect">
            <a:avLst/>
          </a:prstGeom>
          <a:noFill/>
        </p:spPr>
        <p:txBody>
          <a:bodyPr wrap="square" rtlCol="0">
            <a:spAutoFit/>
          </a:bodyPr>
          <a:lstStyle/>
          <a:p>
            <a:pPr algn="ctr" defTabSz="914232"/>
            <a:r>
              <a:rPr lang="zh-CN" altLang="en-US" sz="2099" b="1" dirty="0" smtClean="0">
                <a:solidFill>
                  <a:srgbClr val="0070C0"/>
                </a:solidFill>
                <a:latin typeface="微软雅黑" pitchFamily="34" charset="-122"/>
                <a:ea typeface="微软雅黑" pitchFamily="34" charset="-122"/>
              </a:rPr>
              <a:t> </a:t>
            </a:r>
            <a:endParaRPr lang="zh-CN" altLang="en-US" sz="2099"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682747001"/>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450"/>
                            </p:stCondLst>
                            <p:childTnLst>
                              <p:par>
                                <p:cTn id="13" presetID="49" presetClass="entr" presetSubtype="0" decel="10000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 calcmode="lin" valueType="num">
                                      <p:cBhvr>
                                        <p:cTn id="17" dur="500" fill="hold"/>
                                        <p:tgtEl>
                                          <p:spTgt spid="6"/>
                                        </p:tgtEl>
                                        <p:attrNameLst>
                                          <p:attrName>style.rotation</p:attrName>
                                        </p:attrNameLst>
                                      </p:cBhvr>
                                      <p:tavLst>
                                        <p:tav tm="0">
                                          <p:val>
                                            <p:fltVal val="360"/>
                                          </p:val>
                                        </p:tav>
                                        <p:tav tm="100000">
                                          <p:val>
                                            <p:fltVal val="0"/>
                                          </p:val>
                                        </p:tav>
                                      </p:tavLst>
                                    </p:anim>
                                    <p:animEffect transition="in" filter="fade">
                                      <p:cBhvr>
                                        <p:cTn id="18" dur="500"/>
                                        <p:tgtEl>
                                          <p:spTgt spid="6"/>
                                        </p:tgtEl>
                                      </p:cBhvr>
                                    </p:animEffect>
                                  </p:childTnLst>
                                </p:cTn>
                              </p:par>
                              <p:par>
                                <p:cTn id="19" presetID="49" presetClass="entr" presetSubtype="0" decel="10000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950"/>
                            </p:stCondLst>
                            <p:childTnLst>
                              <p:par>
                                <p:cTn id="26" presetID="12" presetClass="entr" presetSubtype="8"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slide(fromLeft)">
                                      <p:cBhvr>
                                        <p:cTn id="28" dur="500"/>
                                        <p:tgtEl>
                                          <p:spTgt spid="4"/>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slide(fromRight)">
                                      <p:cBhvr>
                                        <p:cTn id="31" dur="500"/>
                                        <p:tgtEl>
                                          <p:spTgt spid="5"/>
                                        </p:tgtEl>
                                      </p:cBhvr>
                                    </p:animEffect>
                                  </p:childTnLst>
                                </p:cTn>
                              </p:par>
                            </p:childTnLst>
                          </p:cTn>
                        </p:par>
                        <p:par>
                          <p:cTn id="32" fill="hold">
                            <p:stCondLst>
                              <p:cond delay="1450"/>
                            </p:stCondLst>
                            <p:childTnLst>
                              <p:par>
                                <p:cTn id="33" presetID="17" presetClass="entr" presetSubtype="1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childTnLst>
                                </p:cTn>
                              </p:par>
                            </p:childTnLst>
                          </p:cTn>
                        </p:par>
                        <p:par>
                          <p:cTn id="37" fill="hold">
                            <p:stCondLst>
                              <p:cond delay="1950"/>
                            </p:stCondLst>
                            <p:childTnLst>
                              <p:par>
                                <p:cTn id="38" presetID="47"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par>
                          <p:cTn id="43" fill="hold">
                            <p:stCondLst>
                              <p:cond delay="2950"/>
                            </p:stCondLst>
                            <p:childTnLst>
                              <p:par>
                                <p:cTn id="44" presetID="8" presetClass="entr" presetSubtype="16"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diamond(in)">
                                      <p:cBhvr>
                                        <p:cTn id="46" dur="500"/>
                                        <p:tgtEl>
                                          <p:spTgt spid="12"/>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diamond(in)">
                                      <p:cBhvr>
                                        <p:cTn id="49" dur="500"/>
                                        <p:tgtEl>
                                          <p:spTgt spid="10"/>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diamond(in)">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5143500"/>
          </a:xfrm>
          <a:prstGeom prst="rect">
            <a:avLst/>
          </a:prstGeom>
          <a:solidFill>
            <a:schemeClr val="accent1">
              <a:alpha val="74000"/>
            </a:schemeClr>
          </a:solidFill>
          <a:ln>
            <a:noFill/>
          </a:ln>
        </p:spPr>
      </p:pic>
      <p:sp>
        <p:nvSpPr>
          <p:cNvPr id="6" name="矩形 5"/>
          <p:cNvSpPr/>
          <p:nvPr/>
        </p:nvSpPr>
        <p:spPr>
          <a:xfrm>
            <a:off x="-1" y="1410607"/>
            <a:ext cx="6444344" cy="2322286"/>
          </a:xfrm>
          <a:custGeom>
            <a:avLst/>
            <a:gdLst>
              <a:gd name="connsiteX0" fmla="*/ 0 w 6284687"/>
              <a:gd name="connsiteY0" fmla="*/ 0 h 2322286"/>
              <a:gd name="connsiteX1" fmla="*/ 6284687 w 6284687"/>
              <a:gd name="connsiteY1" fmla="*/ 0 h 2322286"/>
              <a:gd name="connsiteX2" fmla="*/ 6284687 w 6284687"/>
              <a:gd name="connsiteY2" fmla="*/ 2322286 h 2322286"/>
              <a:gd name="connsiteX3" fmla="*/ 0 w 6284687"/>
              <a:gd name="connsiteY3" fmla="*/ 2322286 h 2322286"/>
              <a:gd name="connsiteX4" fmla="*/ 0 w 6284687"/>
              <a:gd name="connsiteY4" fmla="*/ 0 h 2322286"/>
              <a:gd name="connsiteX0" fmla="*/ 0 w 6284687"/>
              <a:gd name="connsiteY0" fmla="*/ 0 h 2322286"/>
              <a:gd name="connsiteX1" fmla="*/ 5689601 w 6284687"/>
              <a:gd name="connsiteY1" fmla="*/ 14514 h 2322286"/>
              <a:gd name="connsiteX2" fmla="*/ 6284687 w 6284687"/>
              <a:gd name="connsiteY2" fmla="*/ 2322286 h 2322286"/>
              <a:gd name="connsiteX3" fmla="*/ 0 w 6284687"/>
              <a:gd name="connsiteY3" fmla="*/ 2322286 h 2322286"/>
              <a:gd name="connsiteX4" fmla="*/ 0 w 6284687"/>
              <a:gd name="connsiteY4" fmla="*/ 0 h 23222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687" h="2322286">
                <a:moveTo>
                  <a:pt x="0" y="0"/>
                </a:moveTo>
                <a:lnTo>
                  <a:pt x="5689601" y="14514"/>
                </a:lnTo>
                <a:lnTo>
                  <a:pt x="6284687" y="2322286"/>
                </a:lnTo>
                <a:lnTo>
                  <a:pt x="0" y="2322286"/>
                </a:lnTo>
                <a:lnTo>
                  <a:pt x="0" y="0"/>
                </a:lnTo>
                <a:close/>
              </a:path>
            </a:pathLst>
          </a:custGeom>
          <a:solidFill>
            <a:schemeClr val="accent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49943" y="1907406"/>
            <a:ext cx="5210628" cy="830997"/>
          </a:xfrm>
          <a:prstGeom prst="rect">
            <a:avLst/>
          </a:prstGeom>
          <a:noFill/>
        </p:spPr>
        <p:txBody>
          <a:bodyPr wrap="square" rtlCol="0">
            <a:spAutoFit/>
          </a:bodyPr>
          <a:lstStyle/>
          <a:p>
            <a:r>
              <a:rPr lang="zh-CN" altLang="en-US" sz="4800" b="1" dirty="0" smtClean="0">
                <a:solidFill>
                  <a:schemeClr val="bg1"/>
                </a:solidFill>
                <a:latin typeface="微软雅黑" panose="020B0503020204020204" pitchFamily="34" charset="-122"/>
                <a:ea typeface="微软雅黑" panose="020B0503020204020204" pitchFamily="34" charset="-122"/>
              </a:rPr>
              <a:t>交通安全</a:t>
            </a:r>
            <a:r>
              <a:rPr lang="en-US" altLang="zh-CN" sz="4800" b="1" dirty="0" smtClean="0">
                <a:solidFill>
                  <a:schemeClr val="bg1"/>
                </a:solidFill>
                <a:latin typeface="微软雅黑" panose="020B0503020204020204" pitchFamily="34" charset="-122"/>
                <a:ea typeface="微软雅黑" panose="020B0503020204020204" pitchFamily="34" charset="-122"/>
              </a:rPr>
              <a:t>PPT</a:t>
            </a:r>
            <a:r>
              <a:rPr lang="zh-CN" altLang="en-US" sz="4800" b="1" dirty="0">
                <a:solidFill>
                  <a:schemeClr val="bg1"/>
                </a:solidFill>
                <a:latin typeface="微软雅黑" panose="020B0503020204020204" pitchFamily="34" charset="-122"/>
                <a:ea typeface="微软雅黑" panose="020B0503020204020204" pitchFamily="34" charset="-122"/>
              </a:rPr>
              <a:t>模板</a:t>
            </a:r>
          </a:p>
        </p:txBody>
      </p:sp>
      <p:sp>
        <p:nvSpPr>
          <p:cNvPr id="8" name="文本框 7"/>
          <p:cNvSpPr txBox="1"/>
          <p:nvPr/>
        </p:nvSpPr>
        <p:spPr>
          <a:xfrm>
            <a:off x="907142" y="2738403"/>
            <a:ext cx="4630057" cy="584775"/>
          </a:xfrm>
          <a:prstGeom prst="rect">
            <a:avLst/>
          </a:prstGeom>
          <a:noFill/>
        </p:spPr>
        <p:txBody>
          <a:bodyPr wrap="square" rtlCol="0">
            <a:spAutoFit/>
          </a:bodyPr>
          <a:lstStyle/>
          <a:p>
            <a:r>
              <a:rPr lang="en-US" altLang="zh-CN" sz="3200" dirty="0" smtClean="0">
                <a:solidFill>
                  <a:schemeClr val="bg1"/>
                </a:solidFill>
                <a:latin typeface="微软雅黑" panose="020B0503020204020204" pitchFamily="34" charset="-122"/>
                <a:ea typeface="微软雅黑" panose="020B0503020204020204" pitchFamily="34" charset="-122"/>
              </a:rPr>
              <a:t>—</a:t>
            </a:r>
            <a:r>
              <a:rPr lang="zh-CN" altLang="en-US" sz="3200" dirty="0" smtClean="0">
                <a:solidFill>
                  <a:schemeClr val="bg1"/>
                </a:solidFill>
                <a:latin typeface="微软雅黑" panose="020B0503020204020204" pitchFamily="34" charset="-122"/>
                <a:ea typeface="微软雅黑" panose="020B0503020204020204" pitchFamily="34" charset="-122"/>
              </a:rPr>
              <a:t>交通安全宣导讲座</a:t>
            </a:r>
            <a:r>
              <a:rPr lang="en-US" altLang="zh-CN" sz="3200" dirty="0" smtClean="0">
                <a:solidFill>
                  <a:schemeClr val="bg1"/>
                </a:solidFill>
                <a:latin typeface="微软雅黑" panose="020B0503020204020204" pitchFamily="34" charset="-122"/>
                <a:ea typeface="微软雅黑" panose="020B0503020204020204" pitchFamily="34" charset="-122"/>
              </a:rPr>
              <a:t>—</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686491238"/>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1000"/>
                                        <p:tgtEl>
                                          <p:spTgt spid="6"/>
                                        </p:tgtEl>
                                      </p:cBhvr>
                                    </p:animEffect>
                                  </p:childTnLst>
                                </p:cTn>
                              </p:par>
                            </p:childTnLst>
                          </p:cTn>
                        </p:par>
                        <p:par>
                          <p:cTn id="14" fill="hold">
                            <p:stCondLst>
                              <p:cond delay="2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 by="(-#ppt_w*2)" calcmode="lin" valueType="num">
                                      <p:cBhvr rctx="PPT">
                                        <p:cTn id="17" dur="500" autoRev="1" fill="hold">
                                          <p:stCondLst>
                                            <p:cond delay="0"/>
                                          </p:stCondLst>
                                        </p:cTn>
                                        <p:tgtEl>
                                          <p:spTgt spid="7"/>
                                        </p:tgtEl>
                                        <p:attrNameLst>
                                          <p:attrName>ppt_w</p:attrName>
                                        </p:attrNameLst>
                                      </p:cBhvr>
                                    </p:anim>
                                    <p:anim by="(#ppt_w*0.50)" calcmode="lin" valueType="num">
                                      <p:cBhvr>
                                        <p:cTn id="18" dur="500" decel="50000" autoRev="1" fill="hold">
                                          <p:stCondLst>
                                            <p:cond delay="0"/>
                                          </p:stCondLst>
                                        </p:cTn>
                                        <p:tgtEl>
                                          <p:spTgt spid="7"/>
                                        </p:tgtEl>
                                        <p:attrNameLst>
                                          <p:attrName>ppt_x</p:attrName>
                                        </p:attrNameLst>
                                      </p:cBhvr>
                                    </p:anim>
                                    <p:anim from="(-#ppt_h/2)" to="(#ppt_y)" calcmode="lin" valueType="num">
                                      <p:cBhvr>
                                        <p:cTn id="19" dur="1000" fill="hold">
                                          <p:stCondLst>
                                            <p:cond delay="0"/>
                                          </p:stCondLst>
                                        </p:cTn>
                                        <p:tgtEl>
                                          <p:spTgt spid="7"/>
                                        </p:tgtEl>
                                        <p:attrNameLst>
                                          <p:attrName>ppt_y</p:attrName>
                                        </p:attrNameLst>
                                      </p:cBhvr>
                                    </p:anim>
                                    <p:animRot by="21600000">
                                      <p:cBhvr>
                                        <p:cTn id="20" dur="1000" fill="hold">
                                          <p:stCondLst>
                                            <p:cond delay="0"/>
                                          </p:stCondLst>
                                        </p:cTn>
                                        <p:tgtEl>
                                          <p:spTgt spid="7"/>
                                        </p:tgtEl>
                                        <p:attrNameLst>
                                          <p:attrName>r</p:attrName>
                                        </p:attrNameLst>
                                      </p:cBhvr>
                                    </p:animRot>
                                  </p:childTnLst>
                                </p:cTn>
                              </p:par>
                            </p:childTnLst>
                          </p:cTn>
                        </p:par>
                        <p:par>
                          <p:cTn id="21" fill="hold">
                            <p:stCondLst>
                              <p:cond delay="3800"/>
                            </p:stCondLst>
                            <p:childTnLst>
                              <p:par>
                                <p:cTn id="22" presetID="10" presetClass="entr" presetSubtype="0" fill="hold" grpId="0" nodeType="afterEffect">
                                  <p:stCondLst>
                                    <p:cond delay="0"/>
                                  </p:stCondLst>
                                  <p:iterate type="lt">
                                    <p:tmPct val="15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Lst>
  </p:timing>
</p:sld>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主题​​">
  <a:themeElements>
    <a:clrScheme name="自定义 107">
      <a:dk1>
        <a:sysClr val="windowText" lastClr="000000"/>
      </a:dk1>
      <a:lt1>
        <a:sysClr val="window" lastClr="FFFFFF"/>
      </a:lt1>
      <a:dk2>
        <a:srgbClr val="1F497D"/>
      </a:dk2>
      <a:lt2>
        <a:srgbClr val="EEECE1"/>
      </a:lt2>
      <a:accent1>
        <a:srgbClr val="0070C0"/>
      </a:accent1>
      <a:accent2>
        <a:srgbClr val="FFC000"/>
      </a:accent2>
      <a:accent3>
        <a:srgbClr val="BFBFBF"/>
      </a:accent3>
      <a:accent4>
        <a:srgbClr val="BFBFBF"/>
      </a:accent4>
      <a:accent5>
        <a:srgbClr val="BFBFBF"/>
      </a:accent5>
      <a:accent6>
        <a:srgbClr val="BFBFB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TotalTime>
  <Words>2987</Words>
  <Application>Microsoft Office PowerPoint</Application>
  <PresentationFormat>全屏显示(16:9)</PresentationFormat>
  <Paragraphs>296</Paragraphs>
  <Slides>27</Slides>
  <Notes>20</Notes>
  <HiddenSlides>0</HiddenSlides>
  <MMClips>0</MMClips>
  <ScaleCrop>false</ScaleCrop>
  <HeadingPairs>
    <vt:vector size="4" baseType="variant">
      <vt:variant>
        <vt:lpstr>主题</vt:lpstr>
      </vt:variant>
      <vt:variant>
        <vt:i4>2</vt:i4>
      </vt:variant>
      <vt:variant>
        <vt:lpstr>幻灯片标题</vt:lpstr>
      </vt:variant>
      <vt:variant>
        <vt:i4>27</vt:i4>
      </vt:variant>
    </vt:vector>
  </HeadingPairs>
  <TitlesOfParts>
    <vt:vector size="29" baseType="lpstr">
      <vt:lpstr>Office 主题​​</vt:lpstr>
      <vt:lpstr>1_Office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vector>
  </TitlesOfParts>
  <Company>User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Administrator</cp:lastModifiedBy>
  <cp:revision>4</cp:revision>
  <dcterms:created xsi:type="dcterms:W3CDTF">2016-12-22T14:11:49Z</dcterms:created>
  <dcterms:modified xsi:type="dcterms:W3CDTF">2017-07-24T12:46:05Z</dcterms:modified>
</cp:coreProperties>
</file>