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61" r:id="rId4"/>
    <p:sldId id="262" r:id="rId5"/>
    <p:sldId id="263" r:id="rId6"/>
    <p:sldId id="275" r:id="rId7"/>
    <p:sldId id="276" r:id="rId8"/>
    <p:sldId id="277" r:id="rId9"/>
    <p:sldId id="278" r:id="rId10"/>
    <p:sldId id="279" r:id="rId11"/>
    <p:sldId id="280" r:id="rId12"/>
    <p:sldId id="281" r:id="rId13"/>
    <p:sldId id="267" r:id="rId14"/>
    <p:sldId id="268" r:id="rId15"/>
    <p:sldId id="282" r:id="rId16"/>
    <p:sldId id="283" r:id="rId17"/>
    <p:sldId id="284" r:id="rId18"/>
    <p:sldId id="285" r:id="rId19"/>
    <p:sldId id="286" r:id="rId20"/>
    <p:sldId id="287" r:id="rId21"/>
    <p:sldId id="269" r:id="rId22"/>
    <p:sldId id="270" r:id="rId23"/>
    <p:sldId id="288" r:id="rId24"/>
    <p:sldId id="290" r:id="rId25"/>
    <p:sldId id="291" r:id="rId26"/>
    <p:sldId id="292" r:id="rId27"/>
    <p:sldId id="289" r:id="rId28"/>
    <p:sldId id="293" r:id="rId29"/>
    <p:sldId id="294" r:id="rId30"/>
    <p:sldId id="295" r:id="rId31"/>
    <p:sldId id="266" r:id="rId32"/>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96A9"/>
    <a:srgbClr val="30384E"/>
    <a:srgbClr val="0D0D0D"/>
    <a:srgbClr val="3399FF"/>
    <a:srgbClr val="0C2B3A"/>
    <a:srgbClr val="7F7F7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152" y="-25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jpe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F:\PPT\PPT资源\无版权图片\54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706" y="0"/>
            <a:ext cx="9171706" cy="5143500"/>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27706" y="0"/>
            <a:ext cx="9171706" cy="5143500"/>
          </a:xfrm>
          <a:prstGeom prst="rect">
            <a:avLst/>
          </a:prstGeom>
          <a:solidFill>
            <a:srgbClr val="0D0D0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895758" y="1779662"/>
            <a:ext cx="5324776" cy="1499612"/>
            <a:chOff x="1909611" y="1799769"/>
            <a:chExt cx="5324776" cy="1499612"/>
          </a:xfrm>
        </p:grpSpPr>
        <p:sp>
          <p:nvSpPr>
            <p:cNvPr id="4" name="TextBox 3"/>
            <p:cNvSpPr txBox="1"/>
            <p:nvPr/>
          </p:nvSpPr>
          <p:spPr>
            <a:xfrm>
              <a:off x="1909611" y="1799769"/>
              <a:ext cx="5324776" cy="1107996"/>
            </a:xfrm>
            <a:prstGeom prst="rect">
              <a:avLst/>
            </a:prstGeom>
            <a:noFill/>
          </p:spPr>
          <p:txBody>
            <a:bodyPr wrap="square" rtlCol="0">
              <a:spAutoFit/>
            </a:bodyPr>
            <a:lstStyle/>
            <a:p>
              <a:pPr algn="ctr"/>
              <a:r>
                <a:rPr lang="en-US" altLang="zh-CN" sz="6600" b="1" spc="300" dirty="0" smtClean="0">
                  <a:solidFill>
                    <a:schemeClr val="bg1"/>
                  </a:solidFill>
                  <a:latin typeface="Agency FB" panose="020B0503020202020204" pitchFamily="34" charset="0"/>
                </a:rPr>
                <a:t>COMPANY NAME</a:t>
              </a:r>
              <a:endParaRPr lang="zh-CN" altLang="en-US" sz="6600" b="1" spc="300" dirty="0">
                <a:solidFill>
                  <a:schemeClr val="bg1"/>
                </a:solidFill>
                <a:latin typeface="Agency FB" panose="020B0503020202020204" pitchFamily="34" charset="0"/>
              </a:endParaRPr>
            </a:p>
          </p:txBody>
        </p:sp>
        <p:sp>
          <p:nvSpPr>
            <p:cNvPr id="6" name="TextBox 5"/>
            <p:cNvSpPr txBox="1"/>
            <p:nvPr/>
          </p:nvSpPr>
          <p:spPr>
            <a:xfrm>
              <a:off x="2889058" y="2837716"/>
              <a:ext cx="3365883" cy="461665"/>
            </a:xfrm>
            <a:prstGeom prst="rect">
              <a:avLst/>
            </a:prstGeom>
            <a:noFill/>
          </p:spPr>
          <p:txBody>
            <a:bodyPr wrap="square" rtlCol="0">
              <a:spAutoFit/>
            </a:bodyPr>
            <a:lstStyle/>
            <a:p>
              <a:pPr algn="ctr"/>
              <a:r>
                <a:rPr lang="en-US" altLang="zh-CN" sz="2400" spc="300" dirty="0" smtClean="0">
                  <a:solidFill>
                    <a:schemeClr val="accent4">
                      <a:lumMod val="40000"/>
                      <a:lumOff val="60000"/>
                    </a:schemeClr>
                  </a:solidFill>
                  <a:latin typeface="Agency FB" panose="020B0503020202020204" pitchFamily="34" charset="0"/>
                </a:rPr>
                <a:t>YOUR BUSINESS LOGO</a:t>
              </a:r>
              <a:endParaRPr lang="zh-CN" altLang="en-US" sz="2400" spc="300" dirty="0">
                <a:solidFill>
                  <a:schemeClr val="accent4">
                    <a:lumMod val="40000"/>
                    <a:lumOff val="60000"/>
                  </a:schemeClr>
                </a:solidFill>
                <a:latin typeface="Agency FB" panose="020B0503020202020204" pitchFamily="34" charset="0"/>
              </a:endParaRPr>
            </a:p>
          </p:txBody>
        </p:sp>
      </p:grpSp>
      <p:grpSp>
        <p:nvGrpSpPr>
          <p:cNvPr id="13" name="组合 12"/>
          <p:cNvGrpSpPr/>
          <p:nvPr/>
        </p:nvGrpSpPr>
        <p:grpSpPr>
          <a:xfrm>
            <a:off x="526406" y="1750634"/>
            <a:ext cx="8091187" cy="1648056"/>
            <a:chOff x="333241" y="1747722"/>
            <a:chExt cx="8091187" cy="1648056"/>
          </a:xfrm>
        </p:grpSpPr>
        <p:sp>
          <p:nvSpPr>
            <p:cNvPr id="8" name="L 形 7"/>
            <p:cNvSpPr/>
            <p:nvPr/>
          </p:nvSpPr>
          <p:spPr>
            <a:xfrm>
              <a:off x="333241" y="2855718"/>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L 形 9"/>
            <p:cNvSpPr/>
            <p:nvPr/>
          </p:nvSpPr>
          <p:spPr>
            <a:xfrm flipV="1">
              <a:off x="333241" y="1747722"/>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L 形 10"/>
            <p:cNvSpPr/>
            <p:nvPr/>
          </p:nvSpPr>
          <p:spPr>
            <a:xfrm flipH="1" flipV="1">
              <a:off x="7884368" y="1747722"/>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L 形 11"/>
            <p:cNvSpPr/>
            <p:nvPr/>
          </p:nvSpPr>
          <p:spPr>
            <a:xfrm flipH="1">
              <a:off x="7884368" y="2855718"/>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2"/>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096A9"/>
        </a:solidFill>
        <a:effectLst/>
      </p:bgPr>
    </p:bg>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rot="10800000" flipV="1">
            <a:off x="-3855506" y="2818812"/>
            <a:ext cx="16827306" cy="633587"/>
          </a:xfrm>
          <a:prstGeom prst="rect">
            <a:avLst/>
          </a:prstGeom>
        </p:spPr>
      </p:pic>
      <p:pic>
        <p:nvPicPr>
          <p:cNvPr id="30" name="Picture 3" descr="F:\PPT\PPT资源\无版权图片\542.jpg"/>
          <p:cNvPicPr>
            <a:picLocks noChangeAspect="1" noChangeArrowheads="1"/>
          </p:cNvPicPr>
          <p:nvPr/>
        </p:nvPicPr>
        <p:blipFill rotWithShape="1">
          <a:blip r:embed="rId2">
            <a:extLst>
              <a:ext uri="{28A0092B-C50C-407E-A947-70E740481C1C}">
                <a14:useLocalDpi xmlns:a14="http://schemas.microsoft.com/office/drawing/2010/main" val="0"/>
              </a:ext>
            </a:extLst>
          </a:blip>
          <a:srcRect t="22646" b="22646"/>
          <a:stretch>
            <a:fillRect/>
          </a:stretch>
        </p:blipFill>
        <p:spPr bwMode="auto">
          <a:xfrm flipV="1">
            <a:off x="-27706" y="0"/>
            <a:ext cx="9171706" cy="2813892"/>
          </a:xfrm>
          <a:prstGeom prst="rect">
            <a:avLst/>
          </a:prstGeom>
          <a:noFill/>
          <a:extLst>
            <a:ext uri="{909E8E84-426E-40DD-AFC4-6F175D3DCCD1}">
              <a14:hiddenFill xmlns:a14="http://schemas.microsoft.com/office/drawing/2010/main">
                <a:solidFill>
                  <a:srgbClr val="FFFFFF"/>
                </a:solidFill>
              </a14:hiddenFill>
            </a:ext>
          </a:extLst>
        </p:spPr>
      </p:pic>
      <p:sp>
        <p:nvSpPr>
          <p:cNvPr id="39" name="矩形 38"/>
          <p:cNvSpPr/>
          <p:nvPr/>
        </p:nvSpPr>
        <p:spPr>
          <a:xfrm>
            <a:off x="0" y="0"/>
            <a:ext cx="9171706" cy="2818812"/>
          </a:xfrm>
          <a:prstGeom prst="rect">
            <a:avLst/>
          </a:prstGeom>
          <a:solidFill>
            <a:srgbClr val="0D0D0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065759" y="2345840"/>
            <a:ext cx="936104" cy="936104"/>
          </a:xfrm>
          <a:prstGeom prst="ellipse">
            <a:avLst/>
          </a:prstGeom>
          <a:gradFill>
            <a:gsLst>
              <a:gs pos="0">
                <a:srgbClr val="30384E"/>
              </a:gs>
              <a:gs pos="100000">
                <a:srgbClr val="9096A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177963" y="2458044"/>
            <a:ext cx="711696" cy="71169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081983" y="2345840"/>
            <a:ext cx="936104" cy="936104"/>
          </a:xfrm>
          <a:prstGeom prst="ellipse">
            <a:avLst/>
          </a:prstGeom>
          <a:gradFill>
            <a:gsLst>
              <a:gs pos="0">
                <a:srgbClr val="30384E"/>
              </a:gs>
              <a:gs pos="100000">
                <a:srgbClr val="9096A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194187" y="2458044"/>
            <a:ext cx="711696" cy="71169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5098207" y="2345840"/>
            <a:ext cx="936104" cy="936104"/>
          </a:xfrm>
          <a:prstGeom prst="ellipse">
            <a:avLst/>
          </a:prstGeom>
          <a:gradFill>
            <a:gsLst>
              <a:gs pos="0">
                <a:srgbClr val="30384E"/>
              </a:gs>
              <a:gs pos="100000">
                <a:srgbClr val="9096A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210411" y="2458044"/>
            <a:ext cx="711696" cy="71169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7114431" y="2345840"/>
            <a:ext cx="936104" cy="936104"/>
          </a:xfrm>
          <a:prstGeom prst="ellipse">
            <a:avLst/>
          </a:prstGeom>
          <a:gradFill>
            <a:gsLst>
              <a:gs pos="0">
                <a:srgbClr val="30384E"/>
              </a:gs>
              <a:gs pos="100000">
                <a:srgbClr val="9096A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7226635" y="2458044"/>
            <a:ext cx="711696" cy="71169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116"/>
          <p:cNvSpPr>
            <a:spLocks noEditPoints="1"/>
          </p:cNvSpPr>
          <p:nvPr/>
        </p:nvSpPr>
        <p:spPr bwMode="auto">
          <a:xfrm>
            <a:off x="1368429" y="2656596"/>
            <a:ext cx="330764" cy="266707"/>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2" name="Freeform 54"/>
          <p:cNvSpPr>
            <a:spLocks noEditPoints="1"/>
          </p:cNvSpPr>
          <p:nvPr/>
        </p:nvSpPr>
        <p:spPr bwMode="auto">
          <a:xfrm>
            <a:off x="7386425" y="2668536"/>
            <a:ext cx="392116" cy="290711"/>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 ang="0">
                <a:pos x="45" y="25"/>
              </a:cxn>
              <a:cxn ang="0">
                <a:pos x="33" y="13"/>
              </a:cxn>
              <a:cxn ang="0">
                <a:pos x="32" y="12"/>
              </a:cxn>
              <a:cxn ang="0">
                <a:pos x="31" y="13"/>
              </a:cxn>
              <a:cxn ang="0">
                <a:pos x="18" y="25"/>
              </a:cxn>
              <a:cxn ang="0">
                <a:pos x="18" y="26"/>
              </a:cxn>
              <a:cxn ang="0">
                <a:pos x="19" y="27"/>
              </a:cxn>
              <a:cxn ang="0">
                <a:pos x="27" y="27"/>
              </a:cxn>
              <a:cxn ang="0">
                <a:pos x="27" y="40"/>
              </a:cxn>
              <a:cxn ang="0">
                <a:pos x="28" y="41"/>
              </a:cxn>
              <a:cxn ang="0">
                <a:pos x="35" y="41"/>
              </a:cxn>
              <a:cxn ang="0">
                <a:pos x="36" y="40"/>
              </a:cxn>
              <a:cxn ang="0">
                <a:pos x="36" y="27"/>
              </a:cxn>
              <a:cxn ang="0">
                <a:pos x="44" y="27"/>
              </a:cxn>
              <a:cxn ang="0">
                <a:pos x="45" y="26"/>
              </a:cxn>
              <a:cxn ang="0">
                <a:pos x="45" y="25"/>
              </a:cxn>
            </a:cxnLst>
            <a:rect l="0" t="0" r="r" b="b"/>
            <a:pathLst>
              <a:path w="68" h="50">
                <a:moveTo>
                  <a:pt x="55" y="50"/>
                </a:moveTo>
                <a:cubicBezTo>
                  <a:pt x="16" y="50"/>
                  <a:pt x="16" y="50"/>
                  <a:pt x="16" y="50"/>
                </a:cubicBezTo>
                <a:cubicBezTo>
                  <a:pt x="7" y="50"/>
                  <a:pt x="0" y="43"/>
                  <a:pt x="0" y="34"/>
                </a:cubicBezTo>
                <a:cubicBezTo>
                  <a:pt x="0" y="28"/>
                  <a:pt x="3" y="22"/>
                  <a:pt x="9" y="20"/>
                </a:cubicBezTo>
                <a:cubicBezTo>
                  <a:pt x="9" y="19"/>
                  <a:pt x="9" y="19"/>
                  <a:pt x="9" y="18"/>
                </a:cubicBezTo>
                <a:cubicBezTo>
                  <a:pt x="9" y="8"/>
                  <a:pt x="17" y="0"/>
                  <a:pt x="27" y="0"/>
                </a:cubicBezTo>
                <a:cubicBezTo>
                  <a:pt x="35" y="0"/>
                  <a:pt x="41" y="4"/>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moveTo>
                  <a:pt x="45" y="25"/>
                </a:moveTo>
                <a:cubicBezTo>
                  <a:pt x="33" y="13"/>
                  <a:pt x="33" y="13"/>
                  <a:pt x="33" y="13"/>
                </a:cubicBezTo>
                <a:cubicBezTo>
                  <a:pt x="32" y="13"/>
                  <a:pt x="32" y="12"/>
                  <a:pt x="32" y="12"/>
                </a:cubicBezTo>
                <a:cubicBezTo>
                  <a:pt x="31" y="12"/>
                  <a:pt x="31" y="13"/>
                  <a:pt x="31" y="13"/>
                </a:cubicBezTo>
                <a:cubicBezTo>
                  <a:pt x="18" y="25"/>
                  <a:pt x="18" y="25"/>
                  <a:pt x="18" y="25"/>
                </a:cubicBezTo>
                <a:cubicBezTo>
                  <a:pt x="18" y="26"/>
                  <a:pt x="18" y="26"/>
                  <a:pt x="18" y="26"/>
                </a:cubicBezTo>
                <a:cubicBezTo>
                  <a:pt x="18" y="27"/>
                  <a:pt x="19" y="27"/>
                  <a:pt x="19" y="27"/>
                </a:cubicBezTo>
                <a:cubicBezTo>
                  <a:pt x="27" y="27"/>
                  <a:pt x="27" y="27"/>
                  <a:pt x="27" y="27"/>
                </a:cubicBezTo>
                <a:cubicBezTo>
                  <a:pt x="27" y="40"/>
                  <a:pt x="27" y="40"/>
                  <a:pt x="27" y="40"/>
                </a:cubicBezTo>
                <a:cubicBezTo>
                  <a:pt x="27" y="41"/>
                  <a:pt x="28" y="41"/>
                  <a:pt x="28" y="41"/>
                </a:cubicBezTo>
                <a:cubicBezTo>
                  <a:pt x="35" y="41"/>
                  <a:pt x="35" y="41"/>
                  <a:pt x="35" y="41"/>
                </a:cubicBezTo>
                <a:cubicBezTo>
                  <a:pt x="36" y="41"/>
                  <a:pt x="36" y="41"/>
                  <a:pt x="36" y="40"/>
                </a:cubicBezTo>
                <a:cubicBezTo>
                  <a:pt x="36" y="27"/>
                  <a:pt x="36" y="27"/>
                  <a:pt x="36" y="27"/>
                </a:cubicBezTo>
                <a:cubicBezTo>
                  <a:pt x="44" y="27"/>
                  <a:pt x="44" y="27"/>
                  <a:pt x="44" y="27"/>
                </a:cubicBezTo>
                <a:cubicBezTo>
                  <a:pt x="45" y="27"/>
                  <a:pt x="45" y="27"/>
                  <a:pt x="45" y="26"/>
                </a:cubicBezTo>
                <a:cubicBezTo>
                  <a:pt x="45" y="26"/>
                  <a:pt x="45" y="26"/>
                  <a:pt x="45" y="2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3" name="Freeform 101"/>
          <p:cNvSpPr>
            <a:spLocks noEditPoints="1"/>
          </p:cNvSpPr>
          <p:nvPr/>
        </p:nvSpPr>
        <p:spPr bwMode="auto">
          <a:xfrm>
            <a:off x="3322612" y="2631260"/>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4" name="Freeform 178"/>
          <p:cNvSpPr>
            <a:spLocks noEditPoints="1"/>
          </p:cNvSpPr>
          <p:nvPr/>
        </p:nvSpPr>
        <p:spPr bwMode="auto">
          <a:xfrm>
            <a:off x="5355531" y="2631260"/>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715801" y="3452400"/>
            <a:ext cx="1636019" cy="415494"/>
          </a:xfrm>
          <a:prstGeom prst="rect">
            <a:avLst/>
          </a:prstGeom>
        </p:spPr>
        <p:txBody>
          <a:bodyPr wrap="none" lIns="121917" tIns="60958" rIns="121917" bIns="60958">
            <a:spAutoFit/>
          </a:bodyPr>
          <a:lstStyle/>
          <a:p>
            <a:r>
              <a:rPr lang="en-US" altLang="zh-CN" sz="1900" b="1" dirty="0">
                <a:solidFill>
                  <a:schemeClr val="bg1"/>
                </a:solidFill>
                <a:latin typeface="Agency FB" panose="020B0503020202020204" pitchFamily="34" charset="0"/>
                <a:ea typeface="微软雅黑" panose="020B0503020204020204" pitchFamily="34" charset="-122"/>
              </a:rPr>
              <a:t>ABOUT THE RACE</a:t>
            </a:r>
            <a:endParaRPr lang="zh-CN" altLang="en-US" sz="1900" b="1" dirty="0">
              <a:solidFill>
                <a:schemeClr val="bg1"/>
              </a:solidFill>
              <a:latin typeface="Agency FB" panose="020B0503020202020204" pitchFamily="34" charset="0"/>
              <a:ea typeface="微软雅黑" panose="020B0503020204020204" pitchFamily="34" charset="-122"/>
            </a:endParaRPr>
          </a:p>
        </p:txBody>
      </p:sp>
      <p:sp>
        <p:nvSpPr>
          <p:cNvPr id="36" name="矩形 35"/>
          <p:cNvSpPr/>
          <p:nvPr/>
        </p:nvSpPr>
        <p:spPr>
          <a:xfrm>
            <a:off x="2757567" y="3452400"/>
            <a:ext cx="1522206" cy="415494"/>
          </a:xfrm>
          <a:prstGeom prst="rect">
            <a:avLst/>
          </a:prstGeom>
        </p:spPr>
        <p:txBody>
          <a:bodyPr wrap="none" lIns="121917" tIns="60958" rIns="121917" bIns="60958">
            <a:spAutoFit/>
          </a:bodyPr>
          <a:lstStyle/>
          <a:p>
            <a:r>
              <a:rPr lang="en-US" altLang="zh-CN" sz="1900" b="1" dirty="0">
                <a:solidFill>
                  <a:schemeClr val="bg1"/>
                </a:solidFill>
                <a:latin typeface="Agency FB" panose="020B0503020202020204" pitchFamily="34" charset="0"/>
                <a:ea typeface="微软雅黑" panose="020B0503020204020204" pitchFamily="34" charset="-122"/>
              </a:rPr>
              <a:t>SCORING GUIDE</a:t>
            </a:r>
            <a:endParaRPr lang="zh-CN" altLang="en-US" sz="1900" b="1" dirty="0">
              <a:solidFill>
                <a:schemeClr val="bg1"/>
              </a:solidFill>
              <a:latin typeface="Agency FB" panose="020B0503020202020204" pitchFamily="34" charset="0"/>
              <a:ea typeface="微软雅黑" panose="020B0503020204020204" pitchFamily="34" charset="-122"/>
            </a:endParaRPr>
          </a:p>
        </p:txBody>
      </p:sp>
      <p:sp>
        <p:nvSpPr>
          <p:cNvPr id="37" name="矩形 36"/>
          <p:cNvSpPr/>
          <p:nvPr/>
        </p:nvSpPr>
        <p:spPr>
          <a:xfrm>
            <a:off x="4652069" y="3452400"/>
            <a:ext cx="1828380" cy="415494"/>
          </a:xfrm>
          <a:prstGeom prst="rect">
            <a:avLst/>
          </a:prstGeom>
        </p:spPr>
        <p:txBody>
          <a:bodyPr wrap="none" lIns="121917" tIns="60958" rIns="121917" bIns="60958">
            <a:spAutoFit/>
          </a:bodyPr>
          <a:lstStyle/>
          <a:p>
            <a:r>
              <a:rPr lang="en-US" altLang="zh-CN" sz="1900" b="1" dirty="0">
                <a:solidFill>
                  <a:schemeClr val="bg1"/>
                </a:solidFill>
                <a:latin typeface="Agency FB" panose="020B0503020202020204" pitchFamily="34" charset="0"/>
                <a:ea typeface="微软雅黑" panose="020B0503020204020204" pitchFamily="34" charset="-122"/>
              </a:rPr>
              <a:t>CLIPPER VENTURES</a:t>
            </a:r>
            <a:endParaRPr lang="zh-CN" altLang="en-US" sz="1900" b="1" dirty="0">
              <a:solidFill>
                <a:schemeClr val="bg1"/>
              </a:solidFill>
              <a:latin typeface="Agency FB" panose="020B0503020202020204" pitchFamily="34" charset="0"/>
              <a:ea typeface="微软雅黑" panose="020B0503020204020204" pitchFamily="34" charset="-122"/>
            </a:endParaRPr>
          </a:p>
        </p:txBody>
      </p:sp>
      <p:sp>
        <p:nvSpPr>
          <p:cNvPr id="38" name="矩形 37"/>
          <p:cNvSpPr/>
          <p:nvPr/>
        </p:nvSpPr>
        <p:spPr>
          <a:xfrm>
            <a:off x="6750848" y="3452400"/>
            <a:ext cx="1663270" cy="415494"/>
          </a:xfrm>
          <a:prstGeom prst="rect">
            <a:avLst/>
          </a:prstGeom>
        </p:spPr>
        <p:txBody>
          <a:bodyPr wrap="none" lIns="121917" tIns="60958" rIns="121917" bIns="60958">
            <a:spAutoFit/>
          </a:bodyPr>
          <a:lstStyle/>
          <a:p>
            <a:r>
              <a:rPr lang="en-US" altLang="zh-CN" sz="1900" b="1" dirty="0">
                <a:solidFill>
                  <a:schemeClr val="bg1"/>
                </a:solidFill>
                <a:latin typeface="Agency FB" panose="020B0503020202020204" pitchFamily="34" charset="0"/>
                <a:ea typeface="微软雅黑" panose="020B0503020204020204" pitchFamily="34" charset="-122"/>
              </a:rPr>
              <a:t>KNOX-JOHNSTON</a:t>
            </a:r>
            <a:endParaRPr lang="zh-CN" altLang="en-US" sz="1900" b="1" dirty="0">
              <a:solidFill>
                <a:schemeClr val="bg1"/>
              </a:solidFill>
              <a:latin typeface="Agency FB" panose="020B0503020202020204" pitchFamily="34" charset="0"/>
              <a:ea typeface="微软雅黑" panose="020B0503020204020204" pitchFamily="34" charset="-122"/>
            </a:endParaRPr>
          </a:p>
        </p:txBody>
      </p:sp>
      <p:sp>
        <p:nvSpPr>
          <p:cNvPr id="16" name="TextBox 15"/>
          <p:cNvSpPr txBox="1"/>
          <p:nvPr/>
        </p:nvSpPr>
        <p:spPr>
          <a:xfrm>
            <a:off x="3045979" y="627534"/>
            <a:ext cx="3024336" cy="1107996"/>
          </a:xfrm>
          <a:prstGeom prst="rect">
            <a:avLst/>
          </a:prstGeom>
          <a:noFill/>
        </p:spPr>
        <p:txBody>
          <a:bodyPr wrap="square" rtlCol="0">
            <a:spAutoFit/>
          </a:bodyPr>
          <a:lstStyle/>
          <a:p>
            <a:pPr algn="ctr"/>
            <a:r>
              <a:rPr lang="en-US" altLang="zh-CN" sz="6600" b="1" dirty="0" smtClean="0">
                <a:solidFill>
                  <a:schemeClr val="bg1"/>
                </a:solidFill>
                <a:latin typeface="Agency FB" panose="020B0503020202020204" pitchFamily="34" charset="0"/>
              </a:rPr>
              <a:t>CONTENT</a:t>
            </a:r>
            <a:endParaRPr lang="zh-CN" altLang="en-US" sz="6600" b="1" dirty="0">
              <a:solidFill>
                <a:schemeClr val="bg1"/>
              </a:solidFill>
              <a:latin typeface="Agency FB" panose="020B0503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Picture 3" descr="F:\PPT\PPT资源\无版权图片\542.jpg"/>
          <p:cNvPicPr>
            <a:picLocks noChangeAspect="1" noChangeArrowheads="1"/>
          </p:cNvPicPr>
          <p:nvPr/>
        </p:nvPicPr>
        <p:blipFill rotWithShape="1">
          <a:blip r:embed="rId1">
            <a:extLst>
              <a:ext uri="{28A0092B-C50C-407E-A947-70E740481C1C}">
                <a14:useLocalDpi xmlns:a14="http://schemas.microsoft.com/office/drawing/2010/main" val="0"/>
              </a:ext>
            </a:extLst>
          </a:blip>
          <a:srcRect l="-302" t="22592" r="1" b="50001"/>
          <a:stretch>
            <a:fillRect/>
          </a:stretch>
        </p:blipFill>
        <p:spPr bwMode="auto">
          <a:xfrm>
            <a:off x="-27706" y="3733800"/>
            <a:ext cx="9199412" cy="1409700"/>
          </a:xfrm>
          <a:prstGeom prst="rect">
            <a:avLst/>
          </a:prstGeom>
          <a:noFill/>
          <a:extLst>
            <a:ext uri="{909E8E84-426E-40DD-AFC4-6F175D3DCCD1}">
              <a14:hiddenFill xmlns:a14="http://schemas.microsoft.com/office/drawing/2010/main">
                <a:solidFill>
                  <a:srgbClr val="FFFFFF"/>
                </a:solidFill>
              </a14:hiddenFill>
            </a:ext>
          </a:extLst>
        </p:spPr>
      </p:pic>
      <p:pic>
        <p:nvPicPr>
          <p:cNvPr id="42" name="图片 4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H="1">
            <a:off x="-3852935" y="3383281"/>
            <a:ext cx="16827306" cy="350519"/>
          </a:xfrm>
          <a:prstGeom prst="rect">
            <a:avLst/>
          </a:prstGeom>
        </p:spPr>
      </p:pic>
      <p:sp>
        <p:nvSpPr>
          <p:cNvPr id="44" name="矩形 43"/>
          <p:cNvSpPr/>
          <p:nvPr/>
        </p:nvSpPr>
        <p:spPr>
          <a:xfrm>
            <a:off x="0" y="3733800"/>
            <a:ext cx="9171706" cy="1409700"/>
          </a:xfrm>
          <a:prstGeom prst="rect">
            <a:avLst/>
          </a:prstGeom>
          <a:solidFill>
            <a:srgbClr val="0D0D0D">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483768" y="1599722"/>
            <a:ext cx="4536504" cy="972028"/>
            <a:chOff x="2744201" y="2047010"/>
            <a:chExt cx="4536504" cy="972028"/>
          </a:xfrm>
        </p:grpSpPr>
        <p:sp>
          <p:nvSpPr>
            <p:cNvPr id="31" name="Freeform 116"/>
            <p:cNvSpPr>
              <a:spLocks noEditPoints="1"/>
            </p:cNvSpPr>
            <p:nvPr/>
          </p:nvSpPr>
          <p:spPr bwMode="auto">
            <a:xfrm>
              <a:off x="2744201" y="2230251"/>
              <a:ext cx="847038" cy="682997"/>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724199" y="2047010"/>
              <a:ext cx="2878346" cy="677104"/>
            </a:xfrm>
            <a:prstGeom prst="rect">
              <a:avLst/>
            </a:prstGeom>
          </p:spPr>
          <p:txBody>
            <a:bodyPr wrap="none" lIns="121917" tIns="60958" rIns="121917" bIns="60958">
              <a:spAutoFit/>
            </a:bodyPr>
            <a:lstStyle/>
            <a:p>
              <a:r>
                <a:rPr lang="en-US" altLang="zh-CN" sz="3600" b="1" dirty="0">
                  <a:solidFill>
                    <a:schemeClr val="bg1"/>
                  </a:solidFill>
                  <a:latin typeface="Agency FB" panose="020B0503020202020204" pitchFamily="34" charset="0"/>
                  <a:ea typeface="微软雅黑" panose="020B0503020204020204" pitchFamily="34" charset="-122"/>
                </a:rPr>
                <a:t>ABOUT THE RACE</a:t>
              </a:r>
              <a:endParaRPr lang="zh-CN" altLang="en-US" sz="36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746663" y="2618928"/>
              <a:ext cx="3534042" cy="400110"/>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V="1">
            <a:off x="-3855506" y="195486"/>
            <a:ext cx="16827306" cy="633587"/>
          </a:xfrm>
          <a:prstGeom prst="rect">
            <a:avLst/>
          </a:prstGeom>
        </p:spPr>
      </p:pic>
      <p:sp>
        <p:nvSpPr>
          <p:cNvPr id="17" name="矩形 16"/>
          <p:cNvSpPr/>
          <p:nvPr/>
        </p:nvSpPr>
        <p:spPr>
          <a:xfrm>
            <a:off x="-13853" y="0"/>
            <a:ext cx="9171706" cy="19548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2246" t="50000" r="1881" b="38092"/>
          <a:stretch>
            <a:fillRect/>
          </a:stretch>
        </p:blipFill>
        <p:spPr bwMode="auto">
          <a:xfrm>
            <a:off x="1393825" y="2960763"/>
            <a:ext cx="6310314" cy="520700"/>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2"/>
          <p:cNvSpPr>
            <a:spLocks noChangeArrowheads="1"/>
          </p:cNvSpPr>
          <p:nvPr/>
        </p:nvSpPr>
        <p:spPr bwMode="auto">
          <a:xfrm>
            <a:off x="3703357" y="1779662"/>
            <a:ext cx="17388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p>
            <a:r>
              <a:rPr lang="en-US" altLang="zh-CN" sz="1800" b="1" dirty="0" err="1">
                <a:solidFill>
                  <a:schemeClr val="bg1"/>
                </a:solidFill>
                <a:latin typeface="微软雅黑" panose="020B0503020204020204" pitchFamily="34" charset="-122"/>
                <a:ea typeface="微软雅黑" panose="020B0503020204020204" pitchFamily="34" charset="-122"/>
              </a:rPr>
              <a:t>GerduKreatip</a:t>
            </a:r>
            <a:endParaRPr lang="en-US" altLang="zh-CN" sz="1800" b="1" dirty="0">
              <a:solidFill>
                <a:schemeClr val="bg1"/>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393826" y="2217812"/>
            <a:ext cx="6319838" cy="584199"/>
            <a:chOff x="1393826" y="2217812"/>
            <a:chExt cx="6319838" cy="584199"/>
          </a:xfrm>
        </p:grpSpPr>
        <p:grpSp>
          <p:nvGrpSpPr>
            <p:cNvPr id="12" name="组合 9"/>
            <p:cNvGrpSpPr/>
            <p:nvPr/>
          </p:nvGrpSpPr>
          <p:grpSpPr bwMode="auto">
            <a:xfrm>
              <a:off x="1403351" y="2217812"/>
              <a:ext cx="6310313" cy="46037"/>
              <a:chOff x="1403648" y="1756802"/>
              <a:chExt cx="6309223" cy="45719"/>
            </a:xfrm>
            <a:solidFill>
              <a:srgbClr val="00A8EC"/>
            </a:solidFill>
          </p:grpSpPr>
          <p:cxnSp>
            <p:nvCxnSpPr>
              <p:cNvPr id="20" name="直接连接符 19"/>
              <p:cNvCxnSpPr/>
              <p:nvPr/>
            </p:nvCxnSpPr>
            <p:spPr>
              <a:xfrm>
                <a:off x="1403648" y="1778873"/>
                <a:ext cx="3023666" cy="0"/>
              </a:xfrm>
              <a:prstGeom prst="line">
                <a:avLst/>
              </a:prstGeom>
              <a:grpFill/>
              <a:ln>
                <a:solidFill>
                  <a:srgbClr val="9096A9"/>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4549530" y="1756802"/>
                <a:ext cx="46030" cy="45719"/>
              </a:xfrm>
              <a:prstGeom prst="ellipse">
                <a:avLst/>
              </a:prstGeom>
              <a:grpFill/>
              <a:ln>
                <a:solidFill>
                  <a:srgbClr val="9096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22" name="直接连接符 21"/>
              <p:cNvCxnSpPr/>
              <p:nvPr/>
            </p:nvCxnSpPr>
            <p:spPr>
              <a:xfrm>
                <a:off x="4689205" y="1778873"/>
                <a:ext cx="3023666" cy="0"/>
              </a:xfrm>
              <a:prstGeom prst="line">
                <a:avLst/>
              </a:prstGeom>
              <a:grpFill/>
              <a:ln>
                <a:solidFill>
                  <a:srgbClr val="9096A9"/>
                </a:solidFill>
              </a:ln>
            </p:spPr>
            <p:style>
              <a:lnRef idx="1">
                <a:schemeClr val="accent1"/>
              </a:lnRef>
              <a:fillRef idx="0">
                <a:schemeClr val="accent1"/>
              </a:fillRef>
              <a:effectRef idx="0">
                <a:schemeClr val="accent1"/>
              </a:effectRef>
              <a:fontRef idx="minor">
                <a:schemeClr val="tx1"/>
              </a:fontRef>
            </p:style>
          </p:cxnSp>
        </p:grpSp>
        <p:sp>
          <p:nvSpPr>
            <p:cNvPr id="13" name="矩形 10"/>
            <p:cNvSpPr>
              <a:spLocks noChangeArrowheads="1"/>
            </p:cNvSpPr>
            <p:nvPr/>
          </p:nvSpPr>
          <p:spPr bwMode="auto">
            <a:xfrm>
              <a:off x="1403351" y="2295598"/>
              <a:ext cx="6310313" cy="40005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lIns="91438" tIns="45719" rIns="91438" bIns="45719">
              <a:spAutoFit/>
            </a:bodyPr>
            <a:lstStyle/>
            <a:p>
              <a:r>
                <a:rPr lang="en-US" altLang="zh-CN" sz="1000">
                  <a:solidFill>
                    <a:schemeClr val="bg1"/>
                  </a:solidFill>
                  <a:latin typeface="Calibri" panose="020F0502020204030204" pitchFamily="34" charset="0"/>
                </a:rPr>
                <a:t>We’re BrightByte Studio, a small design agency based in Southampton. We’ve been crafting beautiful websites, launching stunning brands and making clients happy for years.</a:t>
              </a:r>
              <a:endParaRPr lang="en-US" altLang="zh-CN" sz="1000">
                <a:solidFill>
                  <a:schemeClr val="bg1"/>
                </a:solidFill>
                <a:latin typeface="Calibri" panose="020F0502020204030204" pitchFamily="34" charset="0"/>
              </a:endParaRPr>
            </a:p>
          </p:txBody>
        </p:sp>
        <p:grpSp>
          <p:nvGrpSpPr>
            <p:cNvPr id="14" name="组合 22"/>
            <p:cNvGrpSpPr/>
            <p:nvPr/>
          </p:nvGrpSpPr>
          <p:grpSpPr bwMode="auto">
            <a:xfrm>
              <a:off x="1393826" y="2755973"/>
              <a:ext cx="6310313" cy="46038"/>
              <a:chOff x="1403648" y="1756802"/>
              <a:chExt cx="6309223" cy="45719"/>
            </a:xfrm>
          </p:grpSpPr>
          <p:cxnSp>
            <p:nvCxnSpPr>
              <p:cNvPr id="16" name="直接连接符 15"/>
              <p:cNvCxnSpPr/>
              <p:nvPr/>
            </p:nvCxnSpPr>
            <p:spPr>
              <a:xfrm>
                <a:off x="1403648" y="1778873"/>
                <a:ext cx="3023666" cy="0"/>
              </a:xfrm>
              <a:prstGeom prst="line">
                <a:avLst/>
              </a:prstGeom>
              <a:ln>
                <a:solidFill>
                  <a:srgbClr val="9096A9"/>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4549530" y="1756802"/>
                <a:ext cx="46030" cy="45719"/>
              </a:xfrm>
              <a:prstGeom prst="ellipse">
                <a:avLst/>
              </a:prstGeom>
              <a:solidFill>
                <a:srgbClr val="EA1B30"/>
              </a:solidFill>
              <a:ln>
                <a:solidFill>
                  <a:srgbClr val="9096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18" name="直接连接符 17"/>
              <p:cNvCxnSpPr/>
              <p:nvPr/>
            </p:nvCxnSpPr>
            <p:spPr>
              <a:xfrm>
                <a:off x="4689205" y="1778873"/>
                <a:ext cx="3023666" cy="0"/>
              </a:xfrm>
              <a:prstGeom prst="line">
                <a:avLst/>
              </a:prstGeom>
              <a:ln>
                <a:solidFill>
                  <a:srgbClr val="9096A9"/>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 Placeholder 32"/>
          <p:cNvSpPr txBox="1"/>
          <p:nvPr/>
        </p:nvSpPr>
        <p:spPr>
          <a:xfrm>
            <a:off x="1825453" y="2093289"/>
            <a:ext cx="2544764" cy="3641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bg1"/>
                </a:solidFill>
                <a:latin typeface="+mn-lt"/>
              </a:rPr>
              <a:t>Cotton candy tiramisu sweet. Sesame snaps macaroon pastry powder topping cupcake tiramisu muffin cake</a:t>
            </a:r>
            <a:endParaRPr lang="en-US" sz="1000" dirty="0">
              <a:solidFill>
                <a:schemeClr val="bg1"/>
              </a:solidFill>
              <a:latin typeface="+mn-lt"/>
            </a:endParaRPr>
          </a:p>
        </p:txBody>
      </p:sp>
      <p:sp>
        <p:nvSpPr>
          <p:cNvPr id="10" name="Text Placeholder 33"/>
          <p:cNvSpPr txBox="1"/>
          <p:nvPr/>
        </p:nvSpPr>
        <p:spPr>
          <a:xfrm>
            <a:off x="1825454" y="1839537"/>
            <a:ext cx="2555065" cy="3191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Business Strategy</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1" name="Text Placeholder 32"/>
          <p:cNvSpPr txBox="1"/>
          <p:nvPr/>
        </p:nvSpPr>
        <p:spPr>
          <a:xfrm>
            <a:off x="1825453" y="3266892"/>
            <a:ext cx="2544764" cy="3641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bg1"/>
                </a:solidFill>
                <a:latin typeface="+mn-lt"/>
              </a:rPr>
              <a:t>Cotton candy tiramisu sweet. Sesame snaps macaroon pastry powder topping cupcake tiramisu muffin cake</a:t>
            </a:r>
            <a:endParaRPr lang="en-US" sz="1000" dirty="0">
              <a:solidFill>
                <a:schemeClr val="bg1"/>
              </a:solidFill>
              <a:latin typeface="+mn-lt"/>
            </a:endParaRPr>
          </a:p>
        </p:txBody>
      </p:sp>
      <p:sp>
        <p:nvSpPr>
          <p:cNvPr id="12" name="Text Placeholder 33"/>
          <p:cNvSpPr txBox="1"/>
          <p:nvPr/>
        </p:nvSpPr>
        <p:spPr>
          <a:xfrm>
            <a:off x="1825454" y="3013138"/>
            <a:ext cx="2555065" cy="3191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Sales Revenue</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Text Placeholder 32"/>
          <p:cNvSpPr txBox="1"/>
          <p:nvPr/>
        </p:nvSpPr>
        <p:spPr>
          <a:xfrm>
            <a:off x="5387520" y="2093289"/>
            <a:ext cx="2544764" cy="3641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bg1"/>
                </a:solidFill>
                <a:latin typeface="+mn-lt"/>
              </a:rPr>
              <a:t>Cotton candy tiramisu sweet. Sesame snaps macaroon pastry powder topping cupcake tiramisu muffin cake</a:t>
            </a:r>
            <a:endParaRPr lang="en-US" sz="1000" dirty="0">
              <a:solidFill>
                <a:schemeClr val="bg1"/>
              </a:solidFill>
              <a:latin typeface="+mn-lt"/>
            </a:endParaRPr>
          </a:p>
        </p:txBody>
      </p:sp>
      <p:sp>
        <p:nvSpPr>
          <p:cNvPr id="14" name="Text Placeholder 33"/>
          <p:cNvSpPr txBox="1"/>
          <p:nvPr/>
        </p:nvSpPr>
        <p:spPr>
          <a:xfrm>
            <a:off x="5387521" y="1839537"/>
            <a:ext cx="2555065" cy="3191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Creative Solution</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6" name="Text Placeholder 32"/>
          <p:cNvSpPr txBox="1"/>
          <p:nvPr/>
        </p:nvSpPr>
        <p:spPr>
          <a:xfrm>
            <a:off x="5387520" y="3266892"/>
            <a:ext cx="2544764" cy="3641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bg1"/>
                </a:solidFill>
                <a:latin typeface="+mn-lt"/>
              </a:rPr>
              <a:t>Cotton candy tiramisu sweet. Sesame snaps macaroon pastry powder topping cupcake tiramisu muffin cake</a:t>
            </a:r>
            <a:endParaRPr lang="en-US" sz="1000" dirty="0">
              <a:solidFill>
                <a:schemeClr val="bg1"/>
              </a:solidFill>
              <a:latin typeface="+mn-lt"/>
            </a:endParaRPr>
          </a:p>
        </p:txBody>
      </p:sp>
      <p:sp>
        <p:nvSpPr>
          <p:cNvPr id="17" name="Text Placeholder 33"/>
          <p:cNvSpPr txBox="1"/>
          <p:nvPr/>
        </p:nvSpPr>
        <p:spPr>
          <a:xfrm>
            <a:off x="5387521" y="3013138"/>
            <a:ext cx="2555065" cy="3191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Business Plan</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8" name="组合 17"/>
          <p:cNvGrpSpPr/>
          <p:nvPr/>
        </p:nvGrpSpPr>
        <p:grpSpPr>
          <a:xfrm>
            <a:off x="1084157" y="2035571"/>
            <a:ext cx="498687" cy="498687"/>
            <a:chOff x="1084157" y="2035571"/>
            <a:chExt cx="498687" cy="498687"/>
          </a:xfrm>
        </p:grpSpPr>
        <p:sp>
          <p:nvSpPr>
            <p:cNvPr id="19" name="圆角矩形 18"/>
            <p:cNvSpPr/>
            <p:nvPr/>
          </p:nvSpPr>
          <p:spPr>
            <a:xfrm>
              <a:off x="1084157" y="2035571"/>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0" name="Freeform 9"/>
            <p:cNvSpPr>
              <a:spLocks noEditPoints="1"/>
            </p:cNvSpPr>
            <p:nvPr/>
          </p:nvSpPr>
          <p:spPr bwMode="auto">
            <a:xfrm>
              <a:off x="1219650" y="2164259"/>
              <a:ext cx="227700" cy="241312"/>
            </a:xfrm>
            <a:custGeom>
              <a:avLst/>
              <a:gdLst>
                <a:gd name="T0" fmla="*/ 76 w 851"/>
                <a:gd name="T1" fmla="*/ 73 h 902"/>
                <a:gd name="T2" fmla="*/ 851 w 851"/>
                <a:gd name="T3" fmla="*/ 818 h 902"/>
                <a:gd name="T4" fmla="*/ 76 w 851"/>
                <a:gd name="T5" fmla="*/ 902 h 902"/>
                <a:gd name="T6" fmla="*/ 0 w 851"/>
                <a:gd name="T7" fmla="*/ 818 h 902"/>
                <a:gd name="T8" fmla="*/ 0 w 851"/>
                <a:gd name="T9" fmla="*/ 73 h 902"/>
                <a:gd name="T10" fmla="*/ 161 w 851"/>
                <a:gd name="T11" fmla="*/ 478 h 902"/>
                <a:gd name="T12" fmla="*/ 165 w 851"/>
                <a:gd name="T13" fmla="*/ 476 h 902"/>
                <a:gd name="T14" fmla="*/ 171 w 851"/>
                <a:gd name="T15" fmla="*/ 471 h 902"/>
                <a:gd name="T16" fmla="*/ 191 w 851"/>
                <a:gd name="T17" fmla="*/ 463 h 902"/>
                <a:gd name="T18" fmla="*/ 230 w 851"/>
                <a:gd name="T19" fmla="*/ 452 h 902"/>
                <a:gd name="T20" fmla="*/ 288 w 851"/>
                <a:gd name="T21" fmla="*/ 445 h 902"/>
                <a:gd name="T22" fmla="*/ 327 w 851"/>
                <a:gd name="T23" fmla="*/ 445 h 902"/>
                <a:gd name="T24" fmla="*/ 396 w 851"/>
                <a:gd name="T25" fmla="*/ 445 h 902"/>
                <a:gd name="T26" fmla="*/ 442 w 851"/>
                <a:gd name="T27" fmla="*/ 439 h 902"/>
                <a:gd name="T28" fmla="*/ 485 w 851"/>
                <a:gd name="T29" fmla="*/ 426 h 902"/>
                <a:gd name="T30" fmla="*/ 526 w 851"/>
                <a:gd name="T31" fmla="*/ 400 h 902"/>
                <a:gd name="T32" fmla="*/ 563 w 851"/>
                <a:gd name="T33" fmla="*/ 361 h 902"/>
                <a:gd name="T34" fmla="*/ 600 w 851"/>
                <a:gd name="T35" fmla="*/ 305 h 902"/>
                <a:gd name="T36" fmla="*/ 632 w 851"/>
                <a:gd name="T37" fmla="*/ 227 h 902"/>
                <a:gd name="T38" fmla="*/ 708 w 851"/>
                <a:gd name="T39" fmla="*/ 197 h 902"/>
                <a:gd name="T40" fmla="*/ 660 w 851"/>
                <a:gd name="T41" fmla="*/ 0 h 902"/>
                <a:gd name="T42" fmla="*/ 513 w 851"/>
                <a:gd name="T43" fmla="*/ 140 h 902"/>
                <a:gd name="T44" fmla="*/ 567 w 851"/>
                <a:gd name="T45" fmla="*/ 156 h 902"/>
                <a:gd name="T46" fmla="*/ 541 w 851"/>
                <a:gd name="T47" fmla="*/ 225 h 902"/>
                <a:gd name="T48" fmla="*/ 515 w 851"/>
                <a:gd name="T49" fmla="*/ 275 h 902"/>
                <a:gd name="T50" fmla="*/ 487 w 851"/>
                <a:gd name="T51" fmla="*/ 311 h 902"/>
                <a:gd name="T52" fmla="*/ 459 w 851"/>
                <a:gd name="T53" fmla="*/ 335 h 902"/>
                <a:gd name="T54" fmla="*/ 427 w 851"/>
                <a:gd name="T55" fmla="*/ 350 h 902"/>
                <a:gd name="T56" fmla="*/ 396 w 851"/>
                <a:gd name="T57" fmla="*/ 359 h 902"/>
                <a:gd name="T58" fmla="*/ 327 w 851"/>
                <a:gd name="T59" fmla="*/ 361 h 902"/>
                <a:gd name="T60" fmla="*/ 282 w 851"/>
                <a:gd name="T61" fmla="*/ 361 h 902"/>
                <a:gd name="T62" fmla="*/ 232 w 851"/>
                <a:gd name="T63" fmla="*/ 365 h 902"/>
                <a:gd name="T64" fmla="*/ 182 w 851"/>
                <a:gd name="T65" fmla="*/ 376 h 902"/>
                <a:gd name="T66" fmla="*/ 130 w 851"/>
                <a:gd name="T67" fmla="*/ 398 h 902"/>
                <a:gd name="T68" fmla="*/ 124 w 851"/>
                <a:gd name="T69" fmla="*/ 400 h 902"/>
                <a:gd name="T70" fmla="*/ 117 w 851"/>
                <a:gd name="T71" fmla="*/ 404 h 902"/>
                <a:gd name="T72" fmla="*/ 604 w 851"/>
                <a:gd name="T73" fmla="*/ 792 h 902"/>
                <a:gd name="T74" fmla="*/ 747 w 851"/>
                <a:gd name="T75" fmla="*/ 275 h 902"/>
                <a:gd name="T76" fmla="*/ 604 w 851"/>
                <a:gd name="T77" fmla="*/ 792 h 902"/>
                <a:gd name="T78" fmla="*/ 394 w 851"/>
                <a:gd name="T79" fmla="*/ 792 h 902"/>
                <a:gd name="T80" fmla="*/ 537 w 851"/>
                <a:gd name="T81" fmla="*/ 603 h 902"/>
                <a:gd name="T82" fmla="*/ 394 w 851"/>
                <a:gd name="T83" fmla="*/ 792 h 902"/>
                <a:gd name="T84" fmla="*/ 191 w 851"/>
                <a:gd name="T85" fmla="*/ 792 h 902"/>
                <a:gd name="T86" fmla="*/ 334 w 851"/>
                <a:gd name="T87" fmla="*/ 521 h 902"/>
                <a:gd name="T88" fmla="*/ 191 w 851"/>
                <a:gd name="T89" fmla="*/ 792 h 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1" h="902">
                  <a:moveTo>
                    <a:pt x="0" y="73"/>
                  </a:moveTo>
                  <a:lnTo>
                    <a:pt x="76" y="73"/>
                  </a:lnTo>
                  <a:lnTo>
                    <a:pt x="76" y="818"/>
                  </a:lnTo>
                  <a:lnTo>
                    <a:pt x="851" y="818"/>
                  </a:lnTo>
                  <a:lnTo>
                    <a:pt x="851" y="902"/>
                  </a:lnTo>
                  <a:lnTo>
                    <a:pt x="76" y="902"/>
                  </a:lnTo>
                  <a:lnTo>
                    <a:pt x="0" y="902"/>
                  </a:lnTo>
                  <a:lnTo>
                    <a:pt x="0" y="818"/>
                  </a:lnTo>
                  <a:lnTo>
                    <a:pt x="0" y="73"/>
                  </a:lnTo>
                  <a:lnTo>
                    <a:pt x="0" y="73"/>
                  </a:lnTo>
                  <a:close/>
                  <a:moveTo>
                    <a:pt x="117" y="404"/>
                  </a:moveTo>
                  <a:lnTo>
                    <a:pt x="161" y="478"/>
                  </a:lnTo>
                  <a:lnTo>
                    <a:pt x="161" y="478"/>
                  </a:lnTo>
                  <a:lnTo>
                    <a:pt x="165" y="476"/>
                  </a:lnTo>
                  <a:lnTo>
                    <a:pt x="165" y="476"/>
                  </a:lnTo>
                  <a:lnTo>
                    <a:pt x="171" y="471"/>
                  </a:lnTo>
                  <a:lnTo>
                    <a:pt x="171" y="471"/>
                  </a:lnTo>
                  <a:lnTo>
                    <a:pt x="191" y="463"/>
                  </a:lnTo>
                  <a:lnTo>
                    <a:pt x="210" y="456"/>
                  </a:lnTo>
                  <a:lnTo>
                    <a:pt x="230" y="452"/>
                  </a:lnTo>
                  <a:lnTo>
                    <a:pt x="249" y="450"/>
                  </a:lnTo>
                  <a:lnTo>
                    <a:pt x="288" y="445"/>
                  </a:lnTo>
                  <a:lnTo>
                    <a:pt x="327" y="445"/>
                  </a:lnTo>
                  <a:lnTo>
                    <a:pt x="327" y="445"/>
                  </a:lnTo>
                  <a:lnTo>
                    <a:pt x="375" y="445"/>
                  </a:lnTo>
                  <a:lnTo>
                    <a:pt x="396" y="445"/>
                  </a:lnTo>
                  <a:lnTo>
                    <a:pt x="420" y="443"/>
                  </a:lnTo>
                  <a:lnTo>
                    <a:pt x="442" y="439"/>
                  </a:lnTo>
                  <a:lnTo>
                    <a:pt x="463" y="432"/>
                  </a:lnTo>
                  <a:lnTo>
                    <a:pt x="485" y="426"/>
                  </a:lnTo>
                  <a:lnTo>
                    <a:pt x="505" y="413"/>
                  </a:lnTo>
                  <a:lnTo>
                    <a:pt x="526" y="400"/>
                  </a:lnTo>
                  <a:lnTo>
                    <a:pt x="546" y="383"/>
                  </a:lnTo>
                  <a:lnTo>
                    <a:pt x="563" y="361"/>
                  </a:lnTo>
                  <a:lnTo>
                    <a:pt x="582" y="335"/>
                  </a:lnTo>
                  <a:lnTo>
                    <a:pt x="600" y="305"/>
                  </a:lnTo>
                  <a:lnTo>
                    <a:pt x="617" y="268"/>
                  </a:lnTo>
                  <a:lnTo>
                    <a:pt x="632" y="227"/>
                  </a:lnTo>
                  <a:lnTo>
                    <a:pt x="649" y="179"/>
                  </a:lnTo>
                  <a:lnTo>
                    <a:pt x="708" y="197"/>
                  </a:lnTo>
                  <a:lnTo>
                    <a:pt x="684" y="99"/>
                  </a:lnTo>
                  <a:lnTo>
                    <a:pt x="660" y="0"/>
                  </a:lnTo>
                  <a:lnTo>
                    <a:pt x="587" y="69"/>
                  </a:lnTo>
                  <a:lnTo>
                    <a:pt x="513" y="140"/>
                  </a:lnTo>
                  <a:lnTo>
                    <a:pt x="567" y="156"/>
                  </a:lnTo>
                  <a:lnTo>
                    <a:pt x="567" y="156"/>
                  </a:lnTo>
                  <a:lnTo>
                    <a:pt x="554" y="192"/>
                  </a:lnTo>
                  <a:lnTo>
                    <a:pt x="541" y="225"/>
                  </a:lnTo>
                  <a:lnTo>
                    <a:pt x="528" y="251"/>
                  </a:lnTo>
                  <a:lnTo>
                    <a:pt x="515" y="275"/>
                  </a:lnTo>
                  <a:lnTo>
                    <a:pt x="502" y="294"/>
                  </a:lnTo>
                  <a:lnTo>
                    <a:pt x="487" y="311"/>
                  </a:lnTo>
                  <a:lnTo>
                    <a:pt x="474" y="324"/>
                  </a:lnTo>
                  <a:lnTo>
                    <a:pt x="459" y="335"/>
                  </a:lnTo>
                  <a:lnTo>
                    <a:pt x="444" y="344"/>
                  </a:lnTo>
                  <a:lnTo>
                    <a:pt x="427" y="350"/>
                  </a:lnTo>
                  <a:lnTo>
                    <a:pt x="411" y="355"/>
                  </a:lnTo>
                  <a:lnTo>
                    <a:pt x="396" y="359"/>
                  </a:lnTo>
                  <a:lnTo>
                    <a:pt x="362" y="361"/>
                  </a:lnTo>
                  <a:lnTo>
                    <a:pt x="327" y="361"/>
                  </a:lnTo>
                  <a:lnTo>
                    <a:pt x="327" y="361"/>
                  </a:lnTo>
                  <a:lnTo>
                    <a:pt x="282" y="361"/>
                  </a:lnTo>
                  <a:lnTo>
                    <a:pt x="258" y="363"/>
                  </a:lnTo>
                  <a:lnTo>
                    <a:pt x="232" y="365"/>
                  </a:lnTo>
                  <a:lnTo>
                    <a:pt x="208" y="370"/>
                  </a:lnTo>
                  <a:lnTo>
                    <a:pt x="182" y="376"/>
                  </a:lnTo>
                  <a:lnTo>
                    <a:pt x="156" y="385"/>
                  </a:lnTo>
                  <a:lnTo>
                    <a:pt x="130" y="398"/>
                  </a:lnTo>
                  <a:lnTo>
                    <a:pt x="130" y="398"/>
                  </a:lnTo>
                  <a:lnTo>
                    <a:pt x="124" y="400"/>
                  </a:lnTo>
                  <a:lnTo>
                    <a:pt x="124" y="400"/>
                  </a:lnTo>
                  <a:lnTo>
                    <a:pt x="117" y="404"/>
                  </a:lnTo>
                  <a:lnTo>
                    <a:pt x="117" y="404"/>
                  </a:lnTo>
                  <a:close/>
                  <a:moveTo>
                    <a:pt x="604" y="792"/>
                  </a:moveTo>
                  <a:lnTo>
                    <a:pt x="747" y="792"/>
                  </a:lnTo>
                  <a:lnTo>
                    <a:pt x="747" y="275"/>
                  </a:lnTo>
                  <a:lnTo>
                    <a:pt x="604" y="435"/>
                  </a:lnTo>
                  <a:lnTo>
                    <a:pt x="604" y="792"/>
                  </a:lnTo>
                  <a:lnTo>
                    <a:pt x="604" y="792"/>
                  </a:lnTo>
                  <a:close/>
                  <a:moveTo>
                    <a:pt x="394" y="792"/>
                  </a:moveTo>
                  <a:lnTo>
                    <a:pt x="537" y="792"/>
                  </a:lnTo>
                  <a:lnTo>
                    <a:pt x="537" y="603"/>
                  </a:lnTo>
                  <a:lnTo>
                    <a:pt x="394" y="603"/>
                  </a:lnTo>
                  <a:lnTo>
                    <a:pt x="394" y="792"/>
                  </a:lnTo>
                  <a:lnTo>
                    <a:pt x="394" y="792"/>
                  </a:lnTo>
                  <a:close/>
                  <a:moveTo>
                    <a:pt x="191" y="792"/>
                  </a:moveTo>
                  <a:lnTo>
                    <a:pt x="334" y="792"/>
                  </a:lnTo>
                  <a:lnTo>
                    <a:pt x="334" y="521"/>
                  </a:lnTo>
                  <a:lnTo>
                    <a:pt x="191" y="521"/>
                  </a:lnTo>
                  <a:lnTo>
                    <a:pt x="191" y="792"/>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21" name="组合 20"/>
          <p:cNvGrpSpPr/>
          <p:nvPr/>
        </p:nvGrpSpPr>
        <p:grpSpPr>
          <a:xfrm>
            <a:off x="4693105" y="3199645"/>
            <a:ext cx="498687" cy="498687"/>
            <a:chOff x="4693105" y="3199645"/>
            <a:chExt cx="498687" cy="498687"/>
          </a:xfrm>
        </p:grpSpPr>
        <p:sp>
          <p:nvSpPr>
            <p:cNvPr id="22" name="圆角矩形 21"/>
            <p:cNvSpPr/>
            <p:nvPr/>
          </p:nvSpPr>
          <p:spPr>
            <a:xfrm>
              <a:off x="4693105" y="3199645"/>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3" name="Freeform 10"/>
            <p:cNvSpPr>
              <a:spLocks noEditPoints="1"/>
            </p:cNvSpPr>
            <p:nvPr/>
          </p:nvSpPr>
          <p:spPr bwMode="auto">
            <a:xfrm>
              <a:off x="4832077" y="3321644"/>
              <a:ext cx="220743" cy="254689"/>
            </a:xfrm>
            <a:custGeom>
              <a:avLst/>
              <a:gdLst>
                <a:gd name="T0" fmla="*/ 208 w 825"/>
                <a:gd name="T1" fmla="*/ 537 h 952"/>
                <a:gd name="T2" fmla="*/ 243 w 825"/>
                <a:gd name="T3" fmla="*/ 535 h 952"/>
                <a:gd name="T4" fmla="*/ 379 w 825"/>
                <a:gd name="T5" fmla="*/ 751 h 952"/>
                <a:gd name="T6" fmla="*/ 388 w 825"/>
                <a:gd name="T7" fmla="*/ 574 h 952"/>
                <a:gd name="T8" fmla="*/ 450 w 825"/>
                <a:gd name="T9" fmla="*/ 604 h 952"/>
                <a:gd name="T10" fmla="*/ 571 w 825"/>
                <a:gd name="T11" fmla="*/ 526 h 952"/>
                <a:gd name="T12" fmla="*/ 610 w 825"/>
                <a:gd name="T13" fmla="*/ 533 h 952"/>
                <a:gd name="T14" fmla="*/ 710 w 825"/>
                <a:gd name="T15" fmla="*/ 533 h 952"/>
                <a:gd name="T16" fmla="*/ 738 w 825"/>
                <a:gd name="T17" fmla="*/ 563 h 952"/>
                <a:gd name="T18" fmla="*/ 773 w 825"/>
                <a:gd name="T19" fmla="*/ 623 h 952"/>
                <a:gd name="T20" fmla="*/ 814 w 825"/>
                <a:gd name="T21" fmla="*/ 745 h 952"/>
                <a:gd name="T22" fmla="*/ 825 w 825"/>
                <a:gd name="T23" fmla="*/ 864 h 952"/>
                <a:gd name="T24" fmla="*/ 803 w 825"/>
                <a:gd name="T25" fmla="*/ 896 h 952"/>
                <a:gd name="T26" fmla="*/ 708 w 825"/>
                <a:gd name="T27" fmla="*/ 924 h 952"/>
                <a:gd name="T28" fmla="*/ 658 w 825"/>
                <a:gd name="T29" fmla="*/ 935 h 952"/>
                <a:gd name="T30" fmla="*/ 472 w 825"/>
                <a:gd name="T31" fmla="*/ 950 h 952"/>
                <a:gd name="T32" fmla="*/ 277 w 825"/>
                <a:gd name="T33" fmla="*/ 948 h 952"/>
                <a:gd name="T34" fmla="*/ 124 w 825"/>
                <a:gd name="T35" fmla="*/ 872 h 952"/>
                <a:gd name="T36" fmla="*/ 72 w 825"/>
                <a:gd name="T37" fmla="*/ 920 h 952"/>
                <a:gd name="T38" fmla="*/ 9 w 825"/>
                <a:gd name="T39" fmla="*/ 892 h 952"/>
                <a:gd name="T40" fmla="*/ 2 w 825"/>
                <a:gd name="T41" fmla="*/ 846 h 952"/>
                <a:gd name="T42" fmla="*/ 24 w 825"/>
                <a:gd name="T43" fmla="*/ 706 h 952"/>
                <a:gd name="T44" fmla="*/ 48 w 825"/>
                <a:gd name="T45" fmla="*/ 636 h 952"/>
                <a:gd name="T46" fmla="*/ 85 w 825"/>
                <a:gd name="T47" fmla="*/ 571 h 952"/>
                <a:gd name="T48" fmla="*/ 117 w 825"/>
                <a:gd name="T49" fmla="*/ 537 h 952"/>
                <a:gd name="T50" fmla="*/ 232 w 825"/>
                <a:gd name="T51" fmla="*/ 357 h 952"/>
                <a:gd name="T52" fmla="*/ 212 w 825"/>
                <a:gd name="T53" fmla="*/ 329 h 952"/>
                <a:gd name="T54" fmla="*/ 206 w 825"/>
                <a:gd name="T55" fmla="*/ 299 h 952"/>
                <a:gd name="T56" fmla="*/ 204 w 825"/>
                <a:gd name="T57" fmla="*/ 256 h 952"/>
                <a:gd name="T58" fmla="*/ 214 w 825"/>
                <a:gd name="T59" fmla="*/ 249 h 952"/>
                <a:gd name="T60" fmla="*/ 208 w 825"/>
                <a:gd name="T61" fmla="*/ 176 h 952"/>
                <a:gd name="T62" fmla="*/ 221 w 825"/>
                <a:gd name="T63" fmla="*/ 100 h 952"/>
                <a:gd name="T64" fmla="*/ 260 w 825"/>
                <a:gd name="T65" fmla="*/ 48 h 952"/>
                <a:gd name="T66" fmla="*/ 290 w 825"/>
                <a:gd name="T67" fmla="*/ 28 h 952"/>
                <a:gd name="T68" fmla="*/ 344 w 825"/>
                <a:gd name="T69" fmla="*/ 9 h 952"/>
                <a:gd name="T70" fmla="*/ 405 w 825"/>
                <a:gd name="T71" fmla="*/ 0 h 952"/>
                <a:gd name="T72" fmla="*/ 465 w 825"/>
                <a:gd name="T73" fmla="*/ 7 h 952"/>
                <a:gd name="T74" fmla="*/ 519 w 825"/>
                <a:gd name="T75" fmla="*/ 24 h 952"/>
                <a:gd name="T76" fmla="*/ 552 w 825"/>
                <a:gd name="T77" fmla="*/ 41 h 952"/>
                <a:gd name="T78" fmla="*/ 595 w 825"/>
                <a:gd name="T79" fmla="*/ 96 h 952"/>
                <a:gd name="T80" fmla="*/ 613 w 825"/>
                <a:gd name="T81" fmla="*/ 178 h 952"/>
                <a:gd name="T82" fmla="*/ 608 w 825"/>
                <a:gd name="T83" fmla="*/ 247 h 952"/>
                <a:gd name="T84" fmla="*/ 623 w 825"/>
                <a:gd name="T85" fmla="*/ 264 h 952"/>
                <a:gd name="T86" fmla="*/ 621 w 825"/>
                <a:gd name="T87" fmla="*/ 299 h 952"/>
                <a:gd name="T88" fmla="*/ 613 w 825"/>
                <a:gd name="T89" fmla="*/ 327 h 952"/>
                <a:gd name="T90" fmla="*/ 593 w 825"/>
                <a:gd name="T91" fmla="*/ 355 h 952"/>
                <a:gd name="T92" fmla="*/ 576 w 825"/>
                <a:gd name="T93" fmla="*/ 385 h 952"/>
                <a:gd name="T94" fmla="*/ 526 w 825"/>
                <a:gd name="T95" fmla="*/ 455 h 952"/>
                <a:gd name="T96" fmla="*/ 455 w 825"/>
                <a:gd name="T97" fmla="*/ 498 h 952"/>
                <a:gd name="T98" fmla="*/ 429 w 825"/>
                <a:gd name="T99" fmla="*/ 502 h 952"/>
                <a:gd name="T100" fmla="*/ 390 w 825"/>
                <a:gd name="T101" fmla="*/ 500 h 952"/>
                <a:gd name="T102" fmla="*/ 338 w 825"/>
                <a:gd name="T103" fmla="*/ 478 h 952"/>
                <a:gd name="T104" fmla="*/ 279 w 825"/>
                <a:gd name="T105" fmla="*/ 433 h 952"/>
                <a:gd name="T106" fmla="*/ 243 w 825"/>
                <a:gd name="T107" fmla="*/ 362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5" h="952">
                  <a:moveTo>
                    <a:pt x="117" y="537"/>
                  </a:moveTo>
                  <a:lnTo>
                    <a:pt x="117" y="537"/>
                  </a:lnTo>
                  <a:lnTo>
                    <a:pt x="208" y="537"/>
                  </a:lnTo>
                  <a:lnTo>
                    <a:pt x="208" y="537"/>
                  </a:lnTo>
                  <a:lnTo>
                    <a:pt x="225" y="537"/>
                  </a:lnTo>
                  <a:lnTo>
                    <a:pt x="243" y="535"/>
                  </a:lnTo>
                  <a:lnTo>
                    <a:pt x="256" y="526"/>
                  </a:lnTo>
                  <a:lnTo>
                    <a:pt x="269" y="515"/>
                  </a:lnTo>
                  <a:lnTo>
                    <a:pt x="379" y="751"/>
                  </a:lnTo>
                  <a:lnTo>
                    <a:pt x="407" y="604"/>
                  </a:lnTo>
                  <a:lnTo>
                    <a:pt x="388" y="595"/>
                  </a:lnTo>
                  <a:lnTo>
                    <a:pt x="388" y="574"/>
                  </a:lnTo>
                  <a:lnTo>
                    <a:pt x="470" y="574"/>
                  </a:lnTo>
                  <a:lnTo>
                    <a:pt x="470" y="595"/>
                  </a:lnTo>
                  <a:lnTo>
                    <a:pt x="450" y="604"/>
                  </a:lnTo>
                  <a:lnTo>
                    <a:pt x="476" y="745"/>
                  </a:lnTo>
                  <a:lnTo>
                    <a:pt x="571" y="526"/>
                  </a:lnTo>
                  <a:lnTo>
                    <a:pt x="571" y="526"/>
                  </a:lnTo>
                  <a:lnTo>
                    <a:pt x="584" y="530"/>
                  </a:lnTo>
                  <a:lnTo>
                    <a:pt x="597" y="533"/>
                  </a:lnTo>
                  <a:lnTo>
                    <a:pt x="610" y="533"/>
                  </a:lnTo>
                  <a:lnTo>
                    <a:pt x="628" y="533"/>
                  </a:lnTo>
                  <a:lnTo>
                    <a:pt x="628" y="533"/>
                  </a:lnTo>
                  <a:lnTo>
                    <a:pt x="710" y="533"/>
                  </a:lnTo>
                  <a:lnTo>
                    <a:pt x="710" y="533"/>
                  </a:lnTo>
                  <a:lnTo>
                    <a:pt x="725" y="548"/>
                  </a:lnTo>
                  <a:lnTo>
                    <a:pt x="738" y="563"/>
                  </a:lnTo>
                  <a:lnTo>
                    <a:pt x="749" y="582"/>
                  </a:lnTo>
                  <a:lnTo>
                    <a:pt x="762" y="602"/>
                  </a:lnTo>
                  <a:lnTo>
                    <a:pt x="773" y="623"/>
                  </a:lnTo>
                  <a:lnTo>
                    <a:pt x="783" y="647"/>
                  </a:lnTo>
                  <a:lnTo>
                    <a:pt x="801" y="695"/>
                  </a:lnTo>
                  <a:lnTo>
                    <a:pt x="814" y="745"/>
                  </a:lnTo>
                  <a:lnTo>
                    <a:pt x="820" y="792"/>
                  </a:lnTo>
                  <a:lnTo>
                    <a:pt x="825" y="840"/>
                  </a:lnTo>
                  <a:lnTo>
                    <a:pt x="825" y="864"/>
                  </a:lnTo>
                  <a:lnTo>
                    <a:pt x="822" y="885"/>
                  </a:lnTo>
                  <a:lnTo>
                    <a:pt x="822" y="885"/>
                  </a:lnTo>
                  <a:lnTo>
                    <a:pt x="803" y="896"/>
                  </a:lnTo>
                  <a:lnTo>
                    <a:pt x="777" y="907"/>
                  </a:lnTo>
                  <a:lnTo>
                    <a:pt x="744" y="918"/>
                  </a:lnTo>
                  <a:lnTo>
                    <a:pt x="708" y="924"/>
                  </a:lnTo>
                  <a:lnTo>
                    <a:pt x="693" y="872"/>
                  </a:lnTo>
                  <a:lnTo>
                    <a:pt x="658" y="935"/>
                  </a:lnTo>
                  <a:lnTo>
                    <a:pt x="658" y="935"/>
                  </a:lnTo>
                  <a:lnTo>
                    <a:pt x="600" y="941"/>
                  </a:lnTo>
                  <a:lnTo>
                    <a:pt x="537" y="948"/>
                  </a:lnTo>
                  <a:lnTo>
                    <a:pt x="472" y="950"/>
                  </a:lnTo>
                  <a:lnTo>
                    <a:pt x="407" y="952"/>
                  </a:lnTo>
                  <a:lnTo>
                    <a:pt x="342" y="952"/>
                  </a:lnTo>
                  <a:lnTo>
                    <a:pt x="277" y="948"/>
                  </a:lnTo>
                  <a:lnTo>
                    <a:pt x="217" y="944"/>
                  </a:lnTo>
                  <a:lnTo>
                    <a:pt x="160" y="937"/>
                  </a:lnTo>
                  <a:lnTo>
                    <a:pt x="124" y="872"/>
                  </a:lnTo>
                  <a:lnTo>
                    <a:pt x="106" y="928"/>
                  </a:lnTo>
                  <a:lnTo>
                    <a:pt x="106" y="928"/>
                  </a:lnTo>
                  <a:lnTo>
                    <a:pt x="72" y="920"/>
                  </a:lnTo>
                  <a:lnTo>
                    <a:pt x="41" y="909"/>
                  </a:lnTo>
                  <a:lnTo>
                    <a:pt x="18" y="898"/>
                  </a:lnTo>
                  <a:lnTo>
                    <a:pt x="9" y="892"/>
                  </a:lnTo>
                  <a:lnTo>
                    <a:pt x="0" y="885"/>
                  </a:lnTo>
                  <a:lnTo>
                    <a:pt x="0" y="885"/>
                  </a:lnTo>
                  <a:lnTo>
                    <a:pt x="2" y="846"/>
                  </a:lnTo>
                  <a:lnTo>
                    <a:pt x="7" y="801"/>
                  </a:lnTo>
                  <a:lnTo>
                    <a:pt x="13" y="755"/>
                  </a:lnTo>
                  <a:lnTo>
                    <a:pt x="24" y="706"/>
                  </a:lnTo>
                  <a:lnTo>
                    <a:pt x="31" y="682"/>
                  </a:lnTo>
                  <a:lnTo>
                    <a:pt x="39" y="658"/>
                  </a:lnTo>
                  <a:lnTo>
                    <a:pt x="48" y="636"/>
                  </a:lnTo>
                  <a:lnTo>
                    <a:pt x="59" y="613"/>
                  </a:lnTo>
                  <a:lnTo>
                    <a:pt x="72" y="593"/>
                  </a:lnTo>
                  <a:lnTo>
                    <a:pt x="85" y="571"/>
                  </a:lnTo>
                  <a:lnTo>
                    <a:pt x="100" y="554"/>
                  </a:lnTo>
                  <a:lnTo>
                    <a:pt x="117" y="537"/>
                  </a:lnTo>
                  <a:lnTo>
                    <a:pt x="117" y="537"/>
                  </a:lnTo>
                  <a:close/>
                  <a:moveTo>
                    <a:pt x="243" y="362"/>
                  </a:moveTo>
                  <a:lnTo>
                    <a:pt x="243" y="362"/>
                  </a:lnTo>
                  <a:lnTo>
                    <a:pt x="232" y="357"/>
                  </a:lnTo>
                  <a:lnTo>
                    <a:pt x="225" y="349"/>
                  </a:lnTo>
                  <a:lnTo>
                    <a:pt x="219" y="340"/>
                  </a:lnTo>
                  <a:lnTo>
                    <a:pt x="212" y="329"/>
                  </a:lnTo>
                  <a:lnTo>
                    <a:pt x="212" y="329"/>
                  </a:lnTo>
                  <a:lnTo>
                    <a:pt x="208" y="316"/>
                  </a:lnTo>
                  <a:lnTo>
                    <a:pt x="206" y="299"/>
                  </a:lnTo>
                  <a:lnTo>
                    <a:pt x="204" y="284"/>
                  </a:lnTo>
                  <a:lnTo>
                    <a:pt x="204" y="264"/>
                  </a:lnTo>
                  <a:lnTo>
                    <a:pt x="204" y="256"/>
                  </a:lnTo>
                  <a:lnTo>
                    <a:pt x="210" y="251"/>
                  </a:lnTo>
                  <a:lnTo>
                    <a:pt x="210" y="251"/>
                  </a:lnTo>
                  <a:lnTo>
                    <a:pt x="214" y="249"/>
                  </a:lnTo>
                  <a:lnTo>
                    <a:pt x="214" y="249"/>
                  </a:lnTo>
                  <a:lnTo>
                    <a:pt x="210" y="210"/>
                  </a:lnTo>
                  <a:lnTo>
                    <a:pt x="208" y="176"/>
                  </a:lnTo>
                  <a:lnTo>
                    <a:pt x="208" y="147"/>
                  </a:lnTo>
                  <a:lnTo>
                    <a:pt x="212" y="122"/>
                  </a:lnTo>
                  <a:lnTo>
                    <a:pt x="221" y="100"/>
                  </a:lnTo>
                  <a:lnTo>
                    <a:pt x="230" y="80"/>
                  </a:lnTo>
                  <a:lnTo>
                    <a:pt x="243" y="63"/>
                  </a:lnTo>
                  <a:lnTo>
                    <a:pt x="260" y="48"/>
                  </a:lnTo>
                  <a:lnTo>
                    <a:pt x="260" y="48"/>
                  </a:lnTo>
                  <a:lnTo>
                    <a:pt x="275" y="37"/>
                  </a:lnTo>
                  <a:lnTo>
                    <a:pt x="290" y="28"/>
                  </a:lnTo>
                  <a:lnTo>
                    <a:pt x="307" y="20"/>
                  </a:lnTo>
                  <a:lnTo>
                    <a:pt x="327" y="13"/>
                  </a:lnTo>
                  <a:lnTo>
                    <a:pt x="344" y="9"/>
                  </a:lnTo>
                  <a:lnTo>
                    <a:pt x="364" y="5"/>
                  </a:lnTo>
                  <a:lnTo>
                    <a:pt x="385" y="3"/>
                  </a:lnTo>
                  <a:lnTo>
                    <a:pt x="405" y="0"/>
                  </a:lnTo>
                  <a:lnTo>
                    <a:pt x="426" y="3"/>
                  </a:lnTo>
                  <a:lnTo>
                    <a:pt x="446" y="3"/>
                  </a:lnTo>
                  <a:lnTo>
                    <a:pt x="465" y="7"/>
                  </a:lnTo>
                  <a:lnTo>
                    <a:pt x="485" y="11"/>
                  </a:lnTo>
                  <a:lnTo>
                    <a:pt x="502" y="16"/>
                  </a:lnTo>
                  <a:lnTo>
                    <a:pt x="519" y="24"/>
                  </a:lnTo>
                  <a:lnTo>
                    <a:pt x="537" y="33"/>
                  </a:lnTo>
                  <a:lnTo>
                    <a:pt x="552" y="41"/>
                  </a:lnTo>
                  <a:lnTo>
                    <a:pt x="552" y="41"/>
                  </a:lnTo>
                  <a:lnTo>
                    <a:pt x="569" y="57"/>
                  </a:lnTo>
                  <a:lnTo>
                    <a:pt x="584" y="76"/>
                  </a:lnTo>
                  <a:lnTo>
                    <a:pt x="595" y="96"/>
                  </a:lnTo>
                  <a:lnTo>
                    <a:pt x="604" y="122"/>
                  </a:lnTo>
                  <a:lnTo>
                    <a:pt x="610" y="147"/>
                  </a:lnTo>
                  <a:lnTo>
                    <a:pt x="613" y="178"/>
                  </a:lnTo>
                  <a:lnTo>
                    <a:pt x="610" y="210"/>
                  </a:lnTo>
                  <a:lnTo>
                    <a:pt x="608" y="247"/>
                  </a:lnTo>
                  <a:lnTo>
                    <a:pt x="608" y="247"/>
                  </a:lnTo>
                  <a:lnTo>
                    <a:pt x="615" y="251"/>
                  </a:lnTo>
                  <a:lnTo>
                    <a:pt x="623" y="256"/>
                  </a:lnTo>
                  <a:lnTo>
                    <a:pt x="623" y="264"/>
                  </a:lnTo>
                  <a:lnTo>
                    <a:pt x="623" y="264"/>
                  </a:lnTo>
                  <a:lnTo>
                    <a:pt x="621" y="282"/>
                  </a:lnTo>
                  <a:lnTo>
                    <a:pt x="621" y="299"/>
                  </a:lnTo>
                  <a:lnTo>
                    <a:pt x="617" y="314"/>
                  </a:lnTo>
                  <a:lnTo>
                    <a:pt x="613" y="327"/>
                  </a:lnTo>
                  <a:lnTo>
                    <a:pt x="613" y="327"/>
                  </a:lnTo>
                  <a:lnTo>
                    <a:pt x="608" y="338"/>
                  </a:lnTo>
                  <a:lnTo>
                    <a:pt x="602" y="349"/>
                  </a:lnTo>
                  <a:lnTo>
                    <a:pt x="593" y="355"/>
                  </a:lnTo>
                  <a:lnTo>
                    <a:pt x="584" y="362"/>
                  </a:lnTo>
                  <a:lnTo>
                    <a:pt x="584" y="362"/>
                  </a:lnTo>
                  <a:lnTo>
                    <a:pt x="576" y="385"/>
                  </a:lnTo>
                  <a:lnTo>
                    <a:pt x="563" y="409"/>
                  </a:lnTo>
                  <a:lnTo>
                    <a:pt x="545" y="433"/>
                  </a:lnTo>
                  <a:lnTo>
                    <a:pt x="526" y="455"/>
                  </a:lnTo>
                  <a:lnTo>
                    <a:pt x="502" y="472"/>
                  </a:lnTo>
                  <a:lnTo>
                    <a:pt x="478" y="487"/>
                  </a:lnTo>
                  <a:lnTo>
                    <a:pt x="455" y="498"/>
                  </a:lnTo>
                  <a:lnTo>
                    <a:pt x="442" y="500"/>
                  </a:lnTo>
                  <a:lnTo>
                    <a:pt x="429" y="502"/>
                  </a:lnTo>
                  <a:lnTo>
                    <a:pt x="429" y="502"/>
                  </a:lnTo>
                  <a:lnTo>
                    <a:pt x="409" y="502"/>
                  </a:lnTo>
                  <a:lnTo>
                    <a:pt x="398" y="502"/>
                  </a:lnTo>
                  <a:lnTo>
                    <a:pt x="390" y="500"/>
                  </a:lnTo>
                  <a:lnTo>
                    <a:pt x="390" y="500"/>
                  </a:lnTo>
                  <a:lnTo>
                    <a:pt x="362" y="489"/>
                  </a:lnTo>
                  <a:lnTo>
                    <a:pt x="338" y="478"/>
                  </a:lnTo>
                  <a:lnTo>
                    <a:pt x="316" y="465"/>
                  </a:lnTo>
                  <a:lnTo>
                    <a:pt x="297" y="450"/>
                  </a:lnTo>
                  <a:lnTo>
                    <a:pt x="279" y="433"/>
                  </a:lnTo>
                  <a:lnTo>
                    <a:pt x="264" y="414"/>
                  </a:lnTo>
                  <a:lnTo>
                    <a:pt x="251" y="390"/>
                  </a:lnTo>
                  <a:lnTo>
                    <a:pt x="243" y="362"/>
                  </a:lnTo>
                  <a:lnTo>
                    <a:pt x="243" y="362"/>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24" name="组合 23"/>
          <p:cNvGrpSpPr/>
          <p:nvPr/>
        </p:nvGrpSpPr>
        <p:grpSpPr>
          <a:xfrm>
            <a:off x="1084157" y="3199646"/>
            <a:ext cx="498687" cy="498687"/>
            <a:chOff x="1084157" y="3199646"/>
            <a:chExt cx="498687" cy="498687"/>
          </a:xfrm>
        </p:grpSpPr>
        <p:sp>
          <p:nvSpPr>
            <p:cNvPr id="25" name="圆角矩形 24"/>
            <p:cNvSpPr/>
            <p:nvPr/>
          </p:nvSpPr>
          <p:spPr>
            <a:xfrm>
              <a:off x="1084157" y="3199646"/>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6" name="Freeform 12"/>
            <p:cNvSpPr>
              <a:spLocks noEditPoints="1"/>
            </p:cNvSpPr>
            <p:nvPr/>
          </p:nvSpPr>
          <p:spPr bwMode="auto">
            <a:xfrm>
              <a:off x="1211758" y="3313753"/>
              <a:ext cx="243487" cy="270473"/>
            </a:xfrm>
            <a:custGeom>
              <a:avLst/>
              <a:gdLst>
                <a:gd name="T0" fmla="*/ 428 w 910"/>
                <a:gd name="T1" fmla="*/ 152 h 1011"/>
                <a:gd name="T2" fmla="*/ 910 w 910"/>
                <a:gd name="T3" fmla="*/ 485 h 1011"/>
                <a:gd name="T4" fmla="*/ 910 w 910"/>
                <a:gd name="T5" fmla="*/ 429 h 1011"/>
                <a:gd name="T6" fmla="*/ 705 w 910"/>
                <a:gd name="T7" fmla="*/ 280 h 1011"/>
                <a:gd name="T8" fmla="*/ 584 w 910"/>
                <a:gd name="T9" fmla="*/ 178 h 1011"/>
                <a:gd name="T10" fmla="*/ 659 w 910"/>
                <a:gd name="T11" fmla="*/ 48 h 1011"/>
                <a:gd name="T12" fmla="*/ 151 w 910"/>
                <a:gd name="T13" fmla="*/ 485 h 1011"/>
                <a:gd name="T14" fmla="*/ 75 w 910"/>
                <a:gd name="T15" fmla="*/ 204 h 1011"/>
                <a:gd name="T16" fmla="*/ 47 w 910"/>
                <a:gd name="T17" fmla="*/ 254 h 1011"/>
                <a:gd name="T18" fmla="*/ 253 w 910"/>
                <a:gd name="T19" fmla="*/ 48 h 1011"/>
                <a:gd name="T20" fmla="*/ 456 w 910"/>
                <a:gd name="T21" fmla="*/ 221 h 1011"/>
                <a:gd name="T22" fmla="*/ 549 w 910"/>
                <a:gd name="T23" fmla="*/ 243 h 1011"/>
                <a:gd name="T24" fmla="*/ 627 w 910"/>
                <a:gd name="T25" fmla="*/ 293 h 1011"/>
                <a:gd name="T26" fmla="*/ 670 w 910"/>
                <a:gd name="T27" fmla="*/ 349 h 1011"/>
                <a:gd name="T28" fmla="*/ 698 w 910"/>
                <a:gd name="T29" fmla="*/ 440 h 1011"/>
                <a:gd name="T30" fmla="*/ 690 w 910"/>
                <a:gd name="T31" fmla="*/ 531 h 1011"/>
                <a:gd name="T32" fmla="*/ 649 w 910"/>
                <a:gd name="T33" fmla="*/ 613 h 1011"/>
                <a:gd name="T34" fmla="*/ 586 w 910"/>
                <a:gd name="T35" fmla="*/ 695 h 1011"/>
                <a:gd name="T36" fmla="*/ 621 w 910"/>
                <a:gd name="T37" fmla="*/ 710 h 1011"/>
                <a:gd name="T38" fmla="*/ 627 w 910"/>
                <a:gd name="T39" fmla="*/ 771 h 1011"/>
                <a:gd name="T40" fmla="*/ 621 w 910"/>
                <a:gd name="T41" fmla="*/ 801 h 1011"/>
                <a:gd name="T42" fmla="*/ 627 w 910"/>
                <a:gd name="T43" fmla="*/ 861 h 1011"/>
                <a:gd name="T44" fmla="*/ 324 w 910"/>
                <a:gd name="T45" fmla="*/ 920 h 1011"/>
                <a:gd name="T46" fmla="*/ 294 w 910"/>
                <a:gd name="T47" fmla="*/ 885 h 1011"/>
                <a:gd name="T48" fmla="*/ 292 w 910"/>
                <a:gd name="T49" fmla="*/ 846 h 1011"/>
                <a:gd name="T50" fmla="*/ 298 w 910"/>
                <a:gd name="T51" fmla="*/ 814 h 1011"/>
                <a:gd name="T52" fmla="*/ 292 w 910"/>
                <a:gd name="T53" fmla="*/ 777 h 1011"/>
                <a:gd name="T54" fmla="*/ 300 w 910"/>
                <a:gd name="T55" fmla="*/ 732 h 1011"/>
                <a:gd name="T56" fmla="*/ 331 w 910"/>
                <a:gd name="T57" fmla="*/ 673 h 1011"/>
                <a:gd name="T58" fmla="*/ 266 w 910"/>
                <a:gd name="T59" fmla="*/ 615 h 1011"/>
                <a:gd name="T60" fmla="*/ 222 w 910"/>
                <a:gd name="T61" fmla="*/ 531 h 1011"/>
                <a:gd name="T62" fmla="*/ 214 w 910"/>
                <a:gd name="T63" fmla="*/ 440 h 1011"/>
                <a:gd name="T64" fmla="*/ 242 w 910"/>
                <a:gd name="T65" fmla="*/ 349 h 1011"/>
                <a:gd name="T66" fmla="*/ 285 w 910"/>
                <a:gd name="T67" fmla="*/ 293 h 1011"/>
                <a:gd name="T68" fmla="*/ 361 w 910"/>
                <a:gd name="T69" fmla="*/ 241 h 1011"/>
                <a:gd name="T70" fmla="*/ 456 w 910"/>
                <a:gd name="T71" fmla="*/ 221 h 1011"/>
                <a:gd name="T72" fmla="*/ 530 w 910"/>
                <a:gd name="T73" fmla="*/ 942 h 1011"/>
                <a:gd name="T74" fmla="*/ 517 w 910"/>
                <a:gd name="T75" fmla="*/ 980 h 1011"/>
                <a:gd name="T76" fmla="*/ 473 w 910"/>
                <a:gd name="T77" fmla="*/ 1011 h 1011"/>
                <a:gd name="T78" fmla="*/ 434 w 910"/>
                <a:gd name="T79" fmla="*/ 1006 h 1011"/>
                <a:gd name="T80" fmla="*/ 398 w 910"/>
                <a:gd name="T81" fmla="*/ 974 h 1011"/>
                <a:gd name="T82" fmla="*/ 527 w 910"/>
                <a:gd name="T83" fmla="*/ 939 h 1011"/>
                <a:gd name="T84" fmla="*/ 341 w 910"/>
                <a:gd name="T85" fmla="*/ 866 h 1011"/>
                <a:gd name="T86" fmla="*/ 579 w 910"/>
                <a:gd name="T87" fmla="*/ 849 h 1011"/>
                <a:gd name="T88" fmla="*/ 579 w 910"/>
                <a:gd name="T89" fmla="*/ 838 h 1011"/>
                <a:gd name="T90" fmla="*/ 341 w 910"/>
                <a:gd name="T91" fmla="*/ 775 h 1011"/>
                <a:gd name="T92" fmla="*/ 579 w 910"/>
                <a:gd name="T93" fmla="*/ 758 h 1011"/>
                <a:gd name="T94" fmla="*/ 579 w 910"/>
                <a:gd name="T95" fmla="*/ 747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0" h="1011">
                  <a:moveTo>
                    <a:pt x="428" y="0"/>
                  </a:moveTo>
                  <a:lnTo>
                    <a:pt x="484" y="0"/>
                  </a:lnTo>
                  <a:lnTo>
                    <a:pt x="484" y="152"/>
                  </a:lnTo>
                  <a:lnTo>
                    <a:pt x="428" y="152"/>
                  </a:lnTo>
                  <a:lnTo>
                    <a:pt x="428" y="0"/>
                  </a:lnTo>
                  <a:lnTo>
                    <a:pt x="428" y="0"/>
                  </a:lnTo>
                  <a:close/>
                  <a:moveTo>
                    <a:pt x="910" y="429"/>
                  </a:moveTo>
                  <a:lnTo>
                    <a:pt x="910" y="485"/>
                  </a:lnTo>
                  <a:lnTo>
                    <a:pt x="761" y="485"/>
                  </a:lnTo>
                  <a:lnTo>
                    <a:pt x="761" y="429"/>
                  </a:lnTo>
                  <a:lnTo>
                    <a:pt x="910" y="429"/>
                  </a:lnTo>
                  <a:lnTo>
                    <a:pt x="910" y="429"/>
                  </a:lnTo>
                  <a:close/>
                  <a:moveTo>
                    <a:pt x="837" y="206"/>
                  </a:moveTo>
                  <a:lnTo>
                    <a:pt x="865" y="254"/>
                  </a:lnTo>
                  <a:lnTo>
                    <a:pt x="733" y="329"/>
                  </a:lnTo>
                  <a:lnTo>
                    <a:pt x="705" y="280"/>
                  </a:lnTo>
                  <a:lnTo>
                    <a:pt x="837" y="206"/>
                  </a:lnTo>
                  <a:lnTo>
                    <a:pt x="837" y="206"/>
                  </a:lnTo>
                  <a:close/>
                  <a:moveTo>
                    <a:pt x="659" y="48"/>
                  </a:moveTo>
                  <a:lnTo>
                    <a:pt x="584" y="178"/>
                  </a:lnTo>
                  <a:lnTo>
                    <a:pt x="634" y="206"/>
                  </a:lnTo>
                  <a:lnTo>
                    <a:pt x="707" y="76"/>
                  </a:lnTo>
                  <a:lnTo>
                    <a:pt x="659" y="48"/>
                  </a:lnTo>
                  <a:lnTo>
                    <a:pt x="659" y="48"/>
                  </a:lnTo>
                  <a:close/>
                  <a:moveTo>
                    <a:pt x="0" y="485"/>
                  </a:moveTo>
                  <a:lnTo>
                    <a:pt x="0" y="429"/>
                  </a:lnTo>
                  <a:lnTo>
                    <a:pt x="151" y="429"/>
                  </a:lnTo>
                  <a:lnTo>
                    <a:pt x="151" y="485"/>
                  </a:lnTo>
                  <a:lnTo>
                    <a:pt x="0" y="485"/>
                  </a:lnTo>
                  <a:lnTo>
                    <a:pt x="0" y="485"/>
                  </a:lnTo>
                  <a:close/>
                  <a:moveTo>
                    <a:pt x="47" y="254"/>
                  </a:moveTo>
                  <a:lnTo>
                    <a:pt x="75" y="204"/>
                  </a:lnTo>
                  <a:lnTo>
                    <a:pt x="205" y="280"/>
                  </a:lnTo>
                  <a:lnTo>
                    <a:pt x="177" y="327"/>
                  </a:lnTo>
                  <a:lnTo>
                    <a:pt x="47" y="254"/>
                  </a:lnTo>
                  <a:lnTo>
                    <a:pt x="47" y="254"/>
                  </a:lnTo>
                  <a:close/>
                  <a:moveTo>
                    <a:pt x="203" y="76"/>
                  </a:moveTo>
                  <a:lnTo>
                    <a:pt x="279" y="206"/>
                  </a:lnTo>
                  <a:lnTo>
                    <a:pt x="328" y="178"/>
                  </a:lnTo>
                  <a:lnTo>
                    <a:pt x="253" y="48"/>
                  </a:lnTo>
                  <a:lnTo>
                    <a:pt x="203" y="76"/>
                  </a:lnTo>
                  <a:lnTo>
                    <a:pt x="203" y="76"/>
                  </a:lnTo>
                  <a:close/>
                  <a:moveTo>
                    <a:pt x="456" y="221"/>
                  </a:moveTo>
                  <a:lnTo>
                    <a:pt x="456" y="221"/>
                  </a:lnTo>
                  <a:lnTo>
                    <a:pt x="478" y="223"/>
                  </a:lnTo>
                  <a:lnTo>
                    <a:pt x="502" y="228"/>
                  </a:lnTo>
                  <a:lnTo>
                    <a:pt x="525" y="234"/>
                  </a:lnTo>
                  <a:lnTo>
                    <a:pt x="549" y="243"/>
                  </a:lnTo>
                  <a:lnTo>
                    <a:pt x="571" y="254"/>
                  </a:lnTo>
                  <a:lnTo>
                    <a:pt x="592" y="264"/>
                  </a:lnTo>
                  <a:lnTo>
                    <a:pt x="612" y="277"/>
                  </a:lnTo>
                  <a:lnTo>
                    <a:pt x="627" y="293"/>
                  </a:lnTo>
                  <a:lnTo>
                    <a:pt x="627" y="293"/>
                  </a:lnTo>
                  <a:lnTo>
                    <a:pt x="644" y="310"/>
                  </a:lnTo>
                  <a:lnTo>
                    <a:pt x="657" y="329"/>
                  </a:lnTo>
                  <a:lnTo>
                    <a:pt x="670" y="349"/>
                  </a:lnTo>
                  <a:lnTo>
                    <a:pt x="681" y="370"/>
                  </a:lnTo>
                  <a:lnTo>
                    <a:pt x="688" y="392"/>
                  </a:lnTo>
                  <a:lnTo>
                    <a:pt x="694" y="416"/>
                  </a:lnTo>
                  <a:lnTo>
                    <a:pt x="698" y="440"/>
                  </a:lnTo>
                  <a:lnTo>
                    <a:pt x="698" y="466"/>
                  </a:lnTo>
                  <a:lnTo>
                    <a:pt x="698" y="466"/>
                  </a:lnTo>
                  <a:lnTo>
                    <a:pt x="696" y="498"/>
                  </a:lnTo>
                  <a:lnTo>
                    <a:pt x="690" y="531"/>
                  </a:lnTo>
                  <a:lnTo>
                    <a:pt x="679" y="561"/>
                  </a:lnTo>
                  <a:lnTo>
                    <a:pt x="666" y="589"/>
                  </a:lnTo>
                  <a:lnTo>
                    <a:pt x="666" y="589"/>
                  </a:lnTo>
                  <a:lnTo>
                    <a:pt x="649" y="613"/>
                  </a:lnTo>
                  <a:lnTo>
                    <a:pt x="631" y="634"/>
                  </a:lnTo>
                  <a:lnTo>
                    <a:pt x="610" y="654"/>
                  </a:lnTo>
                  <a:lnTo>
                    <a:pt x="586" y="669"/>
                  </a:lnTo>
                  <a:lnTo>
                    <a:pt x="586" y="695"/>
                  </a:lnTo>
                  <a:lnTo>
                    <a:pt x="595" y="695"/>
                  </a:lnTo>
                  <a:lnTo>
                    <a:pt x="614" y="693"/>
                  </a:lnTo>
                  <a:lnTo>
                    <a:pt x="621" y="710"/>
                  </a:lnTo>
                  <a:lnTo>
                    <a:pt x="621" y="710"/>
                  </a:lnTo>
                  <a:lnTo>
                    <a:pt x="627" y="730"/>
                  </a:lnTo>
                  <a:lnTo>
                    <a:pt x="629" y="751"/>
                  </a:lnTo>
                  <a:lnTo>
                    <a:pt x="629" y="751"/>
                  </a:lnTo>
                  <a:lnTo>
                    <a:pt x="627" y="771"/>
                  </a:lnTo>
                  <a:lnTo>
                    <a:pt x="621" y="790"/>
                  </a:lnTo>
                  <a:lnTo>
                    <a:pt x="618" y="794"/>
                  </a:lnTo>
                  <a:lnTo>
                    <a:pt x="621" y="801"/>
                  </a:lnTo>
                  <a:lnTo>
                    <a:pt x="621" y="801"/>
                  </a:lnTo>
                  <a:lnTo>
                    <a:pt x="627" y="820"/>
                  </a:lnTo>
                  <a:lnTo>
                    <a:pt x="629" y="842"/>
                  </a:lnTo>
                  <a:lnTo>
                    <a:pt x="629" y="842"/>
                  </a:lnTo>
                  <a:lnTo>
                    <a:pt x="627" y="861"/>
                  </a:lnTo>
                  <a:lnTo>
                    <a:pt x="621" y="881"/>
                  </a:lnTo>
                  <a:lnTo>
                    <a:pt x="614" y="894"/>
                  </a:lnTo>
                  <a:lnTo>
                    <a:pt x="599" y="896"/>
                  </a:lnTo>
                  <a:lnTo>
                    <a:pt x="324" y="920"/>
                  </a:lnTo>
                  <a:lnTo>
                    <a:pt x="307" y="922"/>
                  </a:lnTo>
                  <a:lnTo>
                    <a:pt x="298" y="905"/>
                  </a:lnTo>
                  <a:lnTo>
                    <a:pt x="298" y="905"/>
                  </a:lnTo>
                  <a:lnTo>
                    <a:pt x="294" y="885"/>
                  </a:lnTo>
                  <a:lnTo>
                    <a:pt x="292" y="868"/>
                  </a:lnTo>
                  <a:lnTo>
                    <a:pt x="292" y="868"/>
                  </a:lnTo>
                  <a:lnTo>
                    <a:pt x="292" y="857"/>
                  </a:lnTo>
                  <a:lnTo>
                    <a:pt x="292" y="846"/>
                  </a:lnTo>
                  <a:lnTo>
                    <a:pt x="296" y="836"/>
                  </a:lnTo>
                  <a:lnTo>
                    <a:pt x="300" y="823"/>
                  </a:lnTo>
                  <a:lnTo>
                    <a:pt x="303" y="820"/>
                  </a:lnTo>
                  <a:lnTo>
                    <a:pt x="298" y="814"/>
                  </a:lnTo>
                  <a:lnTo>
                    <a:pt x="298" y="814"/>
                  </a:lnTo>
                  <a:lnTo>
                    <a:pt x="294" y="797"/>
                  </a:lnTo>
                  <a:lnTo>
                    <a:pt x="292" y="777"/>
                  </a:lnTo>
                  <a:lnTo>
                    <a:pt x="292" y="777"/>
                  </a:lnTo>
                  <a:lnTo>
                    <a:pt x="292" y="766"/>
                  </a:lnTo>
                  <a:lnTo>
                    <a:pt x="292" y="755"/>
                  </a:lnTo>
                  <a:lnTo>
                    <a:pt x="296" y="745"/>
                  </a:lnTo>
                  <a:lnTo>
                    <a:pt x="300" y="732"/>
                  </a:lnTo>
                  <a:lnTo>
                    <a:pt x="307" y="719"/>
                  </a:lnTo>
                  <a:lnTo>
                    <a:pt x="320" y="719"/>
                  </a:lnTo>
                  <a:lnTo>
                    <a:pt x="331" y="717"/>
                  </a:lnTo>
                  <a:lnTo>
                    <a:pt x="331" y="673"/>
                  </a:lnTo>
                  <a:lnTo>
                    <a:pt x="331" y="673"/>
                  </a:lnTo>
                  <a:lnTo>
                    <a:pt x="307" y="656"/>
                  </a:lnTo>
                  <a:lnTo>
                    <a:pt x="285" y="637"/>
                  </a:lnTo>
                  <a:lnTo>
                    <a:pt x="266" y="615"/>
                  </a:lnTo>
                  <a:lnTo>
                    <a:pt x="248" y="591"/>
                  </a:lnTo>
                  <a:lnTo>
                    <a:pt x="248" y="591"/>
                  </a:lnTo>
                  <a:lnTo>
                    <a:pt x="233" y="563"/>
                  </a:lnTo>
                  <a:lnTo>
                    <a:pt x="222" y="531"/>
                  </a:lnTo>
                  <a:lnTo>
                    <a:pt x="216" y="498"/>
                  </a:lnTo>
                  <a:lnTo>
                    <a:pt x="214" y="466"/>
                  </a:lnTo>
                  <a:lnTo>
                    <a:pt x="214" y="466"/>
                  </a:lnTo>
                  <a:lnTo>
                    <a:pt x="214" y="440"/>
                  </a:lnTo>
                  <a:lnTo>
                    <a:pt x="218" y="416"/>
                  </a:lnTo>
                  <a:lnTo>
                    <a:pt x="225" y="392"/>
                  </a:lnTo>
                  <a:lnTo>
                    <a:pt x="233" y="370"/>
                  </a:lnTo>
                  <a:lnTo>
                    <a:pt x="242" y="349"/>
                  </a:lnTo>
                  <a:lnTo>
                    <a:pt x="255" y="329"/>
                  </a:lnTo>
                  <a:lnTo>
                    <a:pt x="270" y="310"/>
                  </a:lnTo>
                  <a:lnTo>
                    <a:pt x="285" y="293"/>
                  </a:lnTo>
                  <a:lnTo>
                    <a:pt x="285" y="293"/>
                  </a:lnTo>
                  <a:lnTo>
                    <a:pt x="303" y="277"/>
                  </a:lnTo>
                  <a:lnTo>
                    <a:pt x="320" y="264"/>
                  </a:lnTo>
                  <a:lnTo>
                    <a:pt x="341" y="251"/>
                  </a:lnTo>
                  <a:lnTo>
                    <a:pt x="361" y="241"/>
                  </a:lnTo>
                  <a:lnTo>
                    <a:pt x="385" y="232"/>
                  </a:lnTo>
                  <a:lnTo>
                    <a:pt x="409" y="228"/>
                  </a:lnTo>
                  <a:lnTo>
                    <a:pt x="432" y="223"/>
                  </a:lnTo>
                  <a:lnTo>
                    <a:pt x="456" y="221"/>
                  </a:lnTo>
                  <a:lnTo>
                    <a:pt x="456" y="221"/>
                  </a:lnTo>
                  <a:close/>
                  <a:moveTo>
                    <a:pt x="527" y="939"/>
                  </a:moveTo>
                  <a:lnTo>
                    <a:pt x="527" y="939"/>
                  </a:lnTo>
                  <a:lnTo>
                    <a:pt x="530" y="942"/>
                  </a:lnTo>
                  <a:lnTo>
                    <a:pt x="530" y="942"/>
                  </a:lnTo>
                  <a:lnTo>
                    <a:pt x="527" y="957"/>
                  </a:lnTo>
                  <a:lnTo>
                    <a:pt x="523" y="970"/>
                  </a:lnTo>
                  <a:lnTo>
                    <a:pt x="517" y="980"/>
                  </a:lnTo>
                  <a:lnTo>
                    <a:pt x="508" y="991"/>
                  </a:lnTo>
                  <a:lnTo>
                    <a:pt x="497" y="1000"/>
                  </a:lnTo>
                  <a:lnTo>
                    <a:pt x="486" y="1006"/>
                  </a:lnTo>
                  <a:lnTo>
                    <a:pt x="473" y="1011"/>
                  </a:lnTo>
                  <a:lnTo>
                    <a:pt x="458" y="1011"/>
                  </a:lnTo>
                  <a:lnTo>
                    <a:pt x="458" y="1011"/>
                  </a:lnTo>
                  <a:lnTo>
                    <a:pt x="445" y="1011"/>
                  </a:lnTo>
                  <a:lnTo>
                    <a:pt x="434" y="1006"/>
                  </a:lnTo>
                  <a:lnTo>
                    <a:pt x="424" y="1002"/>
                  </a:lnTo>
                  <a:lnTo>
                    <a:pt x="413" y="993"/>
                  </a:lnTo>
                  <a:lnTo>
                    <a:pt x="404" y="985"/>
                  </a:lnTo>
                  <a:lnTo>
                    <a:pt x="398" y="974"/>
                  </a:lnTo>
                  <a:lnTo>
                    <a:pt x="393" y="963"/>
                  </a:lnTo>
                  <a:lnTo>
                    <a:pt x="389" y="950"/>
                  </a:lnTo>
                  <a:lnTo>
                    <a:pt x="527" y="939"/>
                  </a:lnTo>
                  <a:lnTo>
                    <a:pt x="527" y="939"/>
                  </a:lnTo>
                  <a:close/>
                  <a:moveTo>
                    <a:pt x="579" y="838"/>
                  </a:moveTo>
                  <a:lnTo>
                    <a:pt x="341" y="857"/>
                  </a:lnTo>
                  <a:lnTo>
                    <a:pt x="341" y="857"/>
                  </a:lnTo>
                  <a:lnTo>
                    <a:pt x="341" y="866"/>
                  </a:lnTo>
                  <a:lnTo>
                    <a:pt x="341" y="866"/>
                  </a:lnTo>
                  <a:lnTo>
                    <a:pt x="341" y="868"/>
                  </a:lnTo>
                  <a:lnTo>
                    <a:pt x="579" y="849"/>
                  </a:lnTo>
                  <a:lnTo>
                    <a:pt x="579" y="849"/>
                  </a:lnTo>
                  <a:lnTo>
                    <a:pt x="579" y="842"/>
                  </a:lnTo>
                  <a:lnTo>
                    <a:pt x="579" y="842"/>
                  </a:lnTo>
                  <a:lnTo>
                    <a:pt x="579" y="838"/>
                  </a:lnTo>
                  <a:lnTo>
                    <a:pt x="579" y="838"/>
                  </a:lnTo>
                  <a:close/>
                  <a:moveTo>
                    <a:pt x="579" y="747"/>
                  </a:moveTo>
                  <a:lnTo>
                    <a:pt x="341" y="766"/>
                  </a:lnTo>
                  <a:lnTo>
                    <a:pt x="341" y="766"/>
                  </a:lnTo>
                  <a:lnTo>
                    <a:pt x="341" y="775"/>
                  </a:lnTo>
                  <a:lnTo>
                    <a:pt x="341" y="775"/>
                  </a:lnTo>
                  <a:lnTo>
                    <a:pt x="341" y="777"/>
                  </a:lnTo>
                  <a:lnTo>
                    <a:pt x="579" y="758"/>
                  </a:lnTo>
                  <a:lnTo>
                    <a:pt x="579" y="758"/>
                  </a:lnTo>
                  <a:lnTo>
                    <a:pt x="579" y="751"/>
                  </a:lnTo>
                  <a:lnTo>
                    <a:pt x="579" y="751"/>
                  </a:lnTo>
                  <a:lnTo>
                    <a:pt x="579" y="747"/>
                  </a:lnTo>
                  <a:lnTo>
                    <a:pt x="579" y="747"/>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27" name="组合 26"/>
          <p:cNvGrpSpPr/>
          <p:nvPr/>
        </p:nvGrpSpPr>
        <p:grpSpPr>
          <a:xfrm>
            <a:off x="4693105" y="2035571"/>
            <a:ext cx="498687" cy="498687"/>
            <a:chOff x="4693105" y="2035571"/>
            <a:chExt cx="498687" cy="498687"/>
          </a:xfrm>
        </p:grpSpPr>
        <p:sp>
          <p:nvSpPr>
            <p:cNvPr id="28" name="圆角矩形 27"/>
            <p:cNvSpPr/>
            <p:nvPr/>
          </p:nvSpPr>
          <p:spPr>
            <a:xfrm>
              <a:off x="4693105" y="2035571"/>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9" name="Freeform 19"/>
            <p:cNvSpPr/>
            <p:nvPr/>
          </p:nvSpPr>
          <p:spPr bwMode="auto">
            <a:xfrm>
              <a:off x="4830070" y="2171750"/>
              <a:ext cx="224757" cy="226330"/>
            </a:xfrm>
            <a:custGeom>
              <a:avLst/>
              <a:gdLst>
                <a:gd name="T0" fmla="*/ 812 w 840"/>
                <a:gd name="T1" fmla="*/ 298 h 846"/>
                <a:gd name="T2" fmla="*/ 833 w 840"/>
                <a:gd name="T3" fmla="*/ 430 h 846"/>
                <a:gd name="T4" fmla="*/ 801 w 840"/>
                <a:gd name="T5" fmla="*/ 463 h 846"/>
                <a:gd name="T6" fmla="*/ 840 w 840"/>
                <a:gd name="T7" fmla="*/ 497 h 846"/>
                <a:gd name="T8" fmla="*/ 827 w 840"/>
                <a:gd name="T9" fmla="*/ 571 h 846"/>
                <a:gd name="T10" fmla="*/ 792 w 840"/>
                <a:gd name="T11" fmla="*/ 586 h 846"/>
                <a:gd name="T12" fmla="*/ 818 w 840"/>
                <a:gd name="T13" fmla="*/ 612 h 846"/>
                <a:gd name="T14" fmla="*/ 803 w 840"/>
                <a:gd name="T15" fmla="*/ 692 h 846"/>
                <a:gd name="T16" fmla="*/ 771 w 840"/>
                <a:gd name="T17" fmla="*/ 705 h 846"/>
                <a:gd name="T18" fmla="*/ 794 w 840"/>
                <a:gd name="T19" fmla="*/ 735 h 846"/>
                <a:gd name="T20" fmla="*/ 777 w 840"/>
                <a:gd name="T21" fmla="*/ 824 h 846"/>
                <a:gd name="T22" fmla="*/ 721 w 840"/>
                <a:gd name="T23" fmla="*/ 846 h 846"/>
                <a:gd name="T24" fmla="*/ 303 w 840"/>
                <a:gd name="T25" fmla="*/ 740 h 846"/>
                <a:gd name="T26" fmla="*/ 204 w 840"/>
                <a:gd name="T27" fmla="*/ 737 h 846"/>
                <a:gd name="T28" fmla="*/ 204 w 840"/>
                <a:gd name="T29" fmla="*/ 789 h 846"/>
                <a:gd name="T30" fmla="*/ 0 w 840"/>
                <a:gd name="T31" fmla="*/ 789 h 846"/>
                <a:gd name="T32" fmla="*/ 0 w 840"/>
                <a:gd name="T33" fmla="*/ 266 h 846"/>
                <a:gd name="T34" fmla="*/ 204 w 840"/>
                <a:gd name="T35" fmla="*/ 266 h 846"/>
                <a:gd name="T36" fmla="*/ 204 w 840"/>
                <a:gd name="T37" fmla="*/ 346 h 846"/>
                <a:gd name="T38" fmla="*/ 284 w 840"/>
                <a:gd name="T39" fmla="*/ 342 h 846"/>
                <a:gd name="T40" fmla="*/ 613 w 840"/>
                <a:gd name="T41" fmla="*/ 0 h 846"/>
                <a:gd name="T42" fmla="*/ 613 w 840"/>
                <a:gd name="T43" fmla="*/ 0 h 846"/>
                <a:gd name="T44" fmla="*/ 641 w 840"/>
                <a:gd name="T45" fmla="*/ 21 h 846"/>
                <a:gd name="T46" fmla="*/ 660 w 840"/>
                <a:gd name="T47" fmla="*/ 43 h 846"/>
                <a:gd name="T48" fmla="*/ 675 w 840"/>
                <a:gd name="T49" fmla="*/ 65 h 846"/>
                <a:gd name="T50" fmla="*/ 684 w 840"/>
                <a:gd name="T51" fmla="*/ 86 h 846"/>
                <a:gd name="T52" fmla="*/ 686 w 840"/>
                <a:gd name="T53" fmla="*/ 108 h 846"/>
                <a:gd name="T54" fmla="*/ 686 w 840"/>
                <a:gd name="T55" fmla="*/ 130 h 846"/>
                <a:gd name="T56" fmla="*/ 680 w 840"/>
                <a:gd name="T57" fmla="*/ 149 h 846"/>
                <a:gd name="T58" fmla="*/ 671 w 840"/>
                <a:gd name="T59" fmla="*/ 171 h 846"/>
                <a:gd name="T60" fmla="*/ 658 w 840"/>
                <a:gd name="T61" fmla="*/ 190 h 846"/>
                <a:gd name="T62" fmla="*/ 643 w 840"/>
                <a:gd name="T63" fmla="*/ 210 h 846"/>
                <a:gd name="T64" fmla="*/ 626 w 840"/>
                <a:gd name="T65" fmla="*/ 229 h 846"/>
                <a:gd name="T66" fmla="*/ 606 w 840"/>
                <a:gd name="T67" fmla="*/ 249 h 846"/>
                <a:gd name="T68" fmla="*/ 563 w 840"/>
                <a:gd name="T69" fmla="*/ 285 h 846"/>
                <a:gd name="T70" fmla="*/ 522 w 840"/>
                <a:gd name="T71" fmla="*/ 318 h 846"/>
                <a:gd name="T72" fmla="*/ 812 w 840"/>
                <a:gd name="T73" fmla="*/ 298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0" h="846">
                  <a:moveTo>
                    <a:pt x="812" y="298"/>
                  </a:moveTo>
                  <a:lnTo>
                    <a:pt x="833" y="430"/>
                  </a:lnTo>
                  <a:lnTo>
                    <a:pt x="801" y="463"/>
                  </a:lnTo>
                  <a:lnTo>
                    <a:pt x="840" y="497"/>
                  </a:lnTo>
                  <a:lnTo>
                    <a:pt x="827" y="571"/>
                  </a:lnTo>
                  <a:lnTo>
                    <a:pt x="792" y="586"/>
                  </a:lnTo>
                  <a:lnTo>
                    <a:pt x="818" y="612"/>
                  </a:lnTo>
                  <a:lnTo>
                    <a:pt x="803" y="692"/>
                  </a:lnTo>
                  <a:lnTo>
                    <a:pt x="771" y="705"/>
                  </a:lnTo>
                  <a:lnTo>
                    <a:pt x="794" y="735"/>
                  </a:lnTo>
                  <a:lnTo>
                    <a:pt x="777" y="824"/>
                  </a:lnTo>
                  <a:lnTo>
                    <a:pt x="721" y="846"/>
                  </a:lnTo>
                  <a:lnTo>
                    <a:pt x="303" y="740"/>
                  </a:lnTo>
                  <a:lnTo>
                    <a:pt x="204" y="737"/>
                  </a:lnTo>
                  <a:lnTo>
                    <a:pt x="204" y="789"/>
                  </a:lnTo>
                  <a:lnTo>
                    <a:pt x="0" y="789"/>
                  </a:lnTo>
                  <a:lnTo>
                    <a:pt x="0" y="266"/>
                  </a:lnTo>
                  <a:lnTo>
                    <a:pt x="204" y="266"/>
                  </a:lnTo>
                  <a:lnTo>
                    <a:pt x="204" y="346"/>
                  </a:lnTo>
                  <a:lnTo>
                    <a:pt x="284" y="342"/>
                  </a:lnTo>
                  <a:lnTo>
                    <a:pt x="613" y="0"/>
                  </a:lnTo>
                  <a:lnTo>
                    <a:pt x="613" y="0"/>
                  </a:lnTo>
                  <a:lnTo>
                    <a:pt x="641" y="21"/>
                  </a:lnTo>
                  <a:lnTo>
                    <a:pt x="660" y="43"/>
                  </a:lnTo>
                  <a:lnTo>
                    <a:pt x="675" y="65"/>
                  </a:lnTo>
                  <a:lnTo>
                    <a:pt x="684" y="86"/>
                  </a:lnTo>
                  <a:lnTo>
                    <a:pt x="686" y="108"/>
                  </a:lnTo>
                  <a:lnTo>
                    <a:pt x="686" y="130"/>
                  </a:lnTo>
                  <a:lnTo>
                    <a:pt x="680" y="149"/>
                  </a:lnTo>
                  <a:lnTo>
                    <a:pt x="671" y="171"/>
                  </a:lnTo>
                  <a:lnTo>
                    <a:pt x="658" y="190"/>
                  </a:lnTo>
                  <a:lnTo>
                    <a:pt x="643" y="210"/>
                  </a:lnTo>
                  <a:lnTo>
                    <a:pt x="626" y="229"/>
                  </a:lnTo>
                  <a:lnTo>
                    <a:pt x="606" y="249"/>
                  </a:lnTo>
                  <a:lnTo>
                    <a:pt x="563" y="285"/>
                  </a:lnTo>
                  <a:lnTo>
                    <a:pt x="522" y="318"/>
                  </a:lnTo>
                  <a:lnTo>
                    <a:pt x="812" y="298"/>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 Placeholder 33"/>
          <p:cNvSpPr txBox="1"/>
          <p:nvPr/>
        </p:nvSpPr>
        <p:spPr>
          <a:xfrm>
            <a:off x="1440081" y="1962601"/>
            <a:ext cx="1420078" cy="27864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Business Strategy</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0" name="组合 9"/>
          <p:cNvGrpSpPr/>
          <p:nvPr/>
        </p:nvGrpSpPr>
        <p:grpSpPr>
          <a:xfrm>
            <a:off x="856329" y="2373725"/>
            <a:ext cx="2133332" cy="1422160"/>
            <a:chOff x="856329" y="2484664"/>
            <a:chExt cx="2133332" cy="1422160"/>
          </a:xfrm>
        </p:grpSpPr>
        <p:sp>
          <p:nvSpPr>
            <p:cNvPr id="11" name="Text Placeholder 32"/>
            <p:cNvSpPr txBox="1"/>
            <p:nvPr/>
          </p:nvSpPr>
          <p:spPr>
            <a:xfrm>
              <a:off x="856329" y="3048059"/>
              <a:ext cx="2133332" cy="85876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gingerbread cotton candy. Bear claw croissant apple pie. Croissant cake tart liquorice tart pastry. </a:t>
              </a:r>
              <a:endParaRPr lang="en-US" sz="1000" dirty="0">
                <a:solidFill>
                  <a:schemeClr val="bg1"/>
                </a:solidFill>
                <a:latin typeface="+mn-lt"/>
              </a:endParaRPr>
            </a:p>
          </p:txBody>
        </p:sp>
        <p:sp>
          <p:nvSpPr>
            <p:cNvPr id="12" name="Text Placeholder 33"/>
            <p:cNvSpPr txBox="1"/>
            <p:nvPr/>
          </p:nvSpPr>
          <p:spPr>
            <a:xfrm>
              <a:off x="856329" y="2484664"/>
              <a:ext cx="2132020" cy="563396"/>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latin typeface="+mn-lt"/>
                </a:rPr>
                <a:t>Gummies cake icing oat cake jelly chocolate chocolate cake carrot cake dragée candy canes gummies bear</a:t>
              </a:r>
              <a:endParaRPr lang="en-AU" sz="1000" dirty="0">
                <a:solidFill>
                  <a:schemeClr val="bg1"/>
                </a:solidFill>
                <a:latin typeface="+mn-lt"/>
              </a:endParaRPr>
            </a:p>
          </p:txBody>
        </p:sp>
      </p:grpSp>
      <p:sp>
        <p:nvSpPr>
          <p:cNvPr id="13" name="Text Placeholder 33"/>
          <p:cNvSpPr txBox="1"/>
          <p:nvPr/>
        </p:nvSpPr>
        <p:spPr>
          <a:xfrm>
            <a:off x="4104209" y="1962601"/>
            <a:ext cx="1674795" cy="27864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Creative Solution</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504201" y="2373725"/>
            <a:ext cx="2133333" cy="1422160"/>
            <a:chOff x="3504201" y="2484664"/>
            <a:chExt cx="2133333" cy="1422160"/>
          </a:xfrm>
        </p:grpSpPr>
        <p:sp>
          <p:nvSpPr>
            <p:cNvPr id="16" name="Text Placeholder 32"/>
            <p:cNvSpPr txBox="1"/>
            <p:nvPr/>
          </p:nvSpPr>
          <p:spPr>
            <a:xfrm>
              <a:off x="3504202" y="3048059"/>
              <a:ext cx="2133332" cy="85876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gingerbread cotton candy. Bear claw croissant apple pie. Croissant cake tart liquorice tart pastry. </a:t>
              </a:r>
              <a:endParaRPr lang="en-US" sz="1000" dirty="0">
                <a:solidFill>
                  <a:schemeClr val="bg1"/>
                </a:solidFill>
                <a:latin typeface="+mn-lt"/>
              </a:endParaRPr>
            </a:p>
          </p:txBody>
        </p:sp>
        <p:sp>
          <p:nvSpPr>
            <p:cNvPr id="17" name="Text Placeholder 33"/>
            <p:cNvSpPr txBox="1"/>
            <p:nvPr/>
          </p:nvSpPr>
          <p:spPr>
            <a:xfrm>
              <a:off x="3504201" y="2484664"/>
              <a:ext cx="2132020" cy="563396"/>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latin typeface="+mn-lt"/>
                </a:rPr>
                <a:t>Gummies cake icing oat cake jelly chocolate chocolate cake carrot cake dragée candy canes gummies bear</a:t>
              </a:r>
              <a:endParaRPr lang="en-AU" sz="1000" dirty="0">
                <a:solidFill>
                  <a:schemeClr val="bg1"/>
                </a:solidFill>
                <a:latin typeface="+mn-lt"/>
              </a:endParaRPr>
            </a:p>
          </p:txBody>
        </p:sp>
      </p:grpSp>
      <p:sp>
        <p:nvSpPr>
          <p:cNvPr id="18" name="Text Placeholder 33"/>
          <p:cNvSpPr txBox="1"/>
          <p:nvPr/>
        </p:nvSpPr>
        <p:spPr>
          <a:xfrm>
            <a:off x="6720181" y="1962601"/>
            <a:ext cx="1674795" cy="27864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Data Analysis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152076" y="2373725"/>
            <a:ext cx="2133332" cy="1422161"/>
            <a:chOff x="6152076" y="2484664"/>
            <a:chExt cx="2133332" cy="1422161"/>
          </a:xfrm>
        </p:grpSpPr>
        <p:sp>
          <p:nvSpPr>
            <p:cNvPr id="20" name="Text Placeholder 32"/>
            <p:cNvSpPr txBox="1"/>
            <p:nvPr/>
          </p:nvSpPr>
          <p:spPr>
            <a:xfrm>
              <a:off x="6152076" y="3048061"/>
              <a:ext cx="2133332" cy="85876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gingerbread cotton candy. Bear claw croissant apple pie. Croissant cake tart liquorice tart pastry. </a:t>
              </a:r>
              <a:endParaRPr lang="en-US" sz="1000" dirty="0">
                <a:solidFill>
                  <a:schemeClr val="bg1"/>
                </a:solidFill>
                <a:latin typeface="+mn-lt"/>
              </a:endParaRPr>
            </a:p>
          </p:txBody>
        </p:sp>
        <p:sp>
          <p:nvSpPr>
            <p:cNvPr id="21" name="Text Placeholder 33"/>
            <p:cNvSpPr txBox="1"/>
            <p:nvPr/>
          </p:nvSpPr>
          <p:spPr>
            <a:xfrm>
              <a:off x="6152076" y="2484664"/>
              <a:ext cx="2132020" cy="563396"/>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latin typeface="+mn-lt"/>
                </a:rPr>
                <a:t>Gummies cake icing oat cake jelly chocolate chocolate cake carrot cake dragée candy canes gummies bear</a:t>
              </a:r>
              <a:endParaRPr lang="en-AU" sz="1000" dirty="0">
                <a:solidFill>
                  <a:schemeClr val="bg1"/>
                </a:solidFill>
                <a:latin typeface="+mn-lt"/>
              </a:endParaRPr>
            </a:p>
          </p:txBody>
        </p:sp>
      </p:grpSp>
      <p:grpSp>
        <p:nvGrpSpPr>
          <p:cNvPr id="22" name="组合 21"/>
          <p:cNvGrpSpPr/>
          <p:nvPr/>
        </p:nvGrpSpPr>
        <p:grpSpPr>
          <a:xfrm>
            <a:off x="6125801" y="1768908"/>
            <a:ext cx="498687" cy="498687"/>
            <a:chOff x="6125801" y="1879847"/>
            <a:chExt cx="498687" cy="498687"/>
          </a:xfrm>
        </p:grpSpPr>
        <p:sp>
          <p:nvSpPr>
            <p:cNvPr id="23" name="圆角矩形 22"/>
            <p:cNvSpPr/>
            <p:nvPr/>
          </p:nvSpPr>
          <p:spPr>
            <a:xfrm>
              <a:off x="6125801" y="1879847"/>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4" name="Freeform 6"/>
            <p:cNvSpPr>
              <a:spLocks noEditPoints="1"/>
            </p:cNvSpPr>
            <p:nvPr/>
          </p:nvSpPr>
          <p:spPr bwMode="auto">
            <a:xfrm>
              <a:off x="6227913" y="2035901"/>
              <a:ext cx="294461" cy="205275"/>
            </a:xfrm>
            <a:custGeom>
              <a:avLst/>
              <a:gdLst>
                <a:gd name="T0" fmla="*/ 584 w 971"/>
                <a:gd name="T1" fmla="*/ 0 h 677"/>
                <a:gd name="T2" fmla="*/ 608 w 971"/>
                <a:gd name="T3" fmla="*/ 2 h 677"/>
                <a:gd name="T4" fmla="*/ 651 w 971"/>
                <a:gd name="T5" fmla="*/ 21 h 677"/>
                <a:gd name="T6" fmla="*/ 685 w 971"/>
                <a:gd name="T7" fmla="*/ 54 h 677"/>
                <a:gd name="T8" fmla="*/ 703 w 971"/>
                <a:gd name="T9" fmla="*/ 97 h 677"/>
                <a:gd name="T10" fmla="*/ 705 w 971"/>
                <a:gd name="T11" fmla="*/ 346 h 677"/>
                <a:gd name="T12" fmla="*/ 703 w 971"/>
                <a:gd name="T13" fmla="*/ 370 h 677"/>
                <a:gd name="T14" fmla="*/ 685 w 971"/>
                <a:gd name="T15" fmla="*/ 413 h 677"/>
                <a:gd name="T16" fmla="*/ 651 w 971"/>
                <a:gd name="T17" fmla="*/ 446 h 677"/>
                <a:gd name="T18" fmla="*/ 608 w 971"/>
                <a:gd name="T19" fmla="*/ 465 h 677"/>
                <a:gd name="T20" fmla="*/ 238 w 971"/>
                <a:gd name="T21" fmla="*/ 467 h 677"/>
                <a:gd name="T22" fmla="*/ 138 w 971"/>
                <a:gd name="T23" fmla="*/ 467 h 677"/>
                <a:gd name="T24" fmla="*/ 121 w 971"/>
                <a:gd name="T25" fmla="*/ 467 h 677"/>
                <a:gd name="T26" fmla="*/ 73 w 971"/>
                <a:gd name="T27" fmla="*/ 458 h 677"/>
                <a:gd name="T28" fmla="*/ 36 w 971"/>
                <a:gd name="T29" fmla="*/ 433 h 677"/>
                <a:gd name="T30" fmla="*/ 8 w 971"/>
                <a:gd name="T31" fmla="*/ 394 h 677"/>
                <a:gd name="T32" fmla="*/ 0 w 971"/>
                <a:gd name="T33" fmla="*/ 346 h 677"/>
                <a:gd name="T34" fmla="*/ 0 w 971"/>
                <a:gd name="T35" fmla="*/ 121 h 677"/>
                <a:gd name="T36" fmla="*/ 8 w 971"/>
                <a:gd name="T37" fmla="*/ 76 h 677"/>
                <a:gd name="T38" fmla="*/ 36 w 971"/>
                <a:gd name="T39" fmla="*/ 37 h 677"/>
                <a:gd name="T40" fmla="*/ 73 w 971"/>
                <a:gd name="T41" fmla="*/ 11 h 677"/>
                <a:gd name="T42" fmla="*/ 121 w 971"/>
                <a:gd name="T43" fmla="*/ 0 h 677"/>
                <a:gd name="T44" fmla="*/ 848 w 971"/>
                <a:gd name="T45" fmla="*/ 110 h 677"/>
                <a:gd name="T46" fmla="*/ 757 w 971"/>
                <a:gd name="T47" fmla="*/ 110 h 677"/>
                <a:gd name="T48" fmla="*/ 759 w 971"/>
                <a:gd name="T49" fmla="*/ 145 h 677"/>
                <a:gd name="T50" fmla="*/ 759 w 971"/>
                <a:gd name="T51" fmla="*/ 368 h 677"/>
                <a:gd name="T52" fmla="*/ 757 w 971"/>
                <a:gd name="T53" fmla="*/ 402 h 677"/>
                <a:gd name="T54" fmla="*/ 746 w 971"/>
                <a:gd name="T55" fmla="*/ 433 h 677"/>
                <a:gd name="T56" fmla="*/ 731 w 971"/>
                <a:gd name="T57" fmla="*/ 461 h 677"/>
                <a:gd name="T58" fmla="*/ 711 w 971"/>
                <a:gd name="T59" fmla="*/ 484 h 677"/>
                <a:gd name="T60" fmla="*/ 688 w 971"/>
                <a:gd name="T61" fmla="*/ 504 h 677"/>
                <a:gd name="T62" fmla="*/ 659 w 971"/>
                <a:gd name="T63" fmla="*/ 519 h 677"/>
                <a:gd name="T64" fmla="*/ 629 w 971"/>
                <a:gd name="T65" fmla="*/ 530 h 677"/>
                <a:gd name="T66" fmla="*/ 595 w 971"/>
                <a:gd name="T67" fmla="*/ 532 h 677"/>
                <a:gd name="T68" fmla="*/ 292 w 971"/>
                <a:gd name="T69" fmla="*/ 532 h 677"/>
                <a:gd name="T70" fmla="*/ 311 w 971"/>
                <a:gd name="T71" fmla="*/ 552 h 677"/>
                <a:gd name="T72" fmla="*/ 333 w 971"/>
                <a:gd name="T73" fmla="*/ 564 h 677"/>
                <a:gd name="T74" fmla="*/ 359 w 971"/>
                <a:gd name="T75" fmla="*/ 575 h 677"/>
                <a:gd name="T76" fmla="*/ 385 w 971"/>
                <a:gd name="T77" fmla="*/ 577 h 677"/>
                <a:gd name="T78" fmla="*/ 833 w 971"/>
                <a:gd name="T79" fmla="*/ 677 h 677"/>
                <a:gd name="T80" fmla="*/ 848 w 971"/>
                <a:gd name="T81" fmla="*/ 577 h 677"/>
                <a:gd name="T82" fmla="*/ 874 w 971"/>
                <a:gd name="T83" fmla="*/ 575 h 677"/>
                <a:gd name="T84" fmla="*/ 917 w 971"/>
                <a:gd name="T85" fmla="*/ 556 h 677"/>
                <a:gd name="T86" fmla="*/ 949 w 971"/>
                <a:gd name="T87" fmla="*/ 523 h 677"/>
                <a:gd name="T88" fmla="*/ 967 w 971"/>
                <a:gd name="T89" fmla="*/ 480 h 677"/>
                <a:gd name="T90" fmla="*/ 971 w 971"/>
                <a:gd name="T91" fmla="*/ 231 h 677"/>
                <a:gd name="T92" fmla="*/ 967 w 971"/>
                <a:gd name="T93" fmla="*/ 208 h 677"/>
                <a:gd name="T94" fmla="*/ 949 w 971"/>
                <a:gd name="T95" fmla="*/ 164 h 677"/>
                <a:gd name="T96" fmla="*/ 917 w 971"/>
                <a:gd name="T97" fmla="*/ 132 h 677"/>
                <a:gd name="T98" fmla="*/ 874 w 971"/>
                <a:gd name="T99" fmla="*/ 112 h 677"/>
                <a:gd name="T100" fmla="*/ 848 w 971"/>
                <a:gd name="T101" fmla="*/ 110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71" h="677">
                  <a:moveTo>
                    <a:pt x="121" y="0"/>
                  </a:moveTo>
                  <a:lnTo>
                    <a:pt x="584" y="0"/>
                  </a:lnTo>
                  <a:lnTo>
                    <a:pt x="584" y="0"/>
                  </a:lnTo>
                  <a:lnTo>
                    <a:pt x="608" y="2"/>
                  </a:lnTo>
                  <a:lnTo>
                    <a:pt x="631" y="11"/>
                  </a:lnTo>
                  <a:lnTo>
                    <a:pt x="651" y="21"/>
                  </a:lnTo>
                  <a:lnTo>
                    <a:pt x="670" y="37"/>
                  </a:lnTo>
                  <a:lnTo>
                    <a:pt x="685" y="54"/>
                  </a:lnTo>
                  <a:lnTo>
                    <a:pt x="696" y="76"/>
                  </a:lnTo>
                  <a:lnTo>
                    <a:pt x="703" y="97"/>
                  </a:lnTo>
                  <a:lnTo>
                    <a:pt x="705" y="121"/>
                  </a:lnTo>
                  <a:lnTo>
                    <a:pt x="705" y="346"/>
                  </a:lnTo>
                  <a:lnTo>
                    <a:pt x="705" y="346"/>
                  </a:lnTo>
                  <a:lnTo>
                    <a:pt x="703" y="370"/>
                  </a:lnTo>
                  <a:lnTo>
                    <a:pt x="696" y="394"/>
                  </a:lnTo>
                  <a:lnTo>
                    <a:pt x="685" y="413"/>
                  </a:lnTo>
                  <a:lnTo>
                    <a:pt x="670" y="433"/>
                  </a:lnTo>
                  <a:lnTo>
                    <a:pt x="651" y="446"/>
                  </a:lnTo>
                  <a:lnTo>
                    <a:pt x="631" y="458"/>
                  </a:lnTo>
                  <a:lnTo>
                    <a:pt x="608" y="465"/>
                  </a:lnTo>
                  <a:lnTo>
                    <a:pt x="584" y="467"/>
                  </a:lnTo>
                  <a:lnTo>
                    <a:pt x="238" y="467"/>
                  </a:lnTo>
                  <a:lnTo>
                    <a:pt x="138" y="567"/>
                  </a:lnTo>
                  <a:lnTo>
                    <a:pt x="138" y="467"/>
                  </a:lnTo>
                  <a:lnTo>
                    <a:pt x="121" y="467"/>
                  </a:lnTo>
                  <a:lnTo>
                    <a:pt x="121" y="467"/>
                  </a:lnTo>
                  <a:lnTo>
                    <a:pt x="97" y="465"/>
                  </a:lnTo>
                  <a:lnTo>
                    <a:pt x="73" y="458"/>
                  </a:lnTo>
                  <a:lnTo>
                    <a:pt x="54" y="446"/>
                  </a:lnTo>
                  <a:lnTo>
                    <a:pt x="36" y="433"/>
                  </a:lnTo>
                  <a:lnTo>
                    <a:pt x="21" y="413"/>
                  </a:lnTo>
                  <a:lnTo>
                    <a:pt x="8" y="394"/>
                  </a:lnTo>
                  <a:lnTo>
                    <a:pt x="2" y="370"/>
                  </a:lnTo>
                  <a:lnTo>
                    <a:pt x="0" y="346"/>
                  </a:lnTo>
                  <a:lnTo>
                    <a:pt x="0" y="121"/>
                  </a:lnTo>
                  <a:lnTo>
                    <a:pt x="0" y="121"/>
                  </a:lnTo>
                  <a:lnTo>
                    <a:pt x="2" y="97"/>
                  </a:lnTo>
                  <a:lnTo>
                    <a:pt x="8" y="76"/>
                  </a:lnTo>
                  <a:lnTo>
                    <a:pt x="21" y="54"/>
                  </a:lnTo>
                  <a:lnTo>
                    <a:pt x="36" y="37"/>
                  </a:lnTo>
                  <a:lnTo>
                    <a:pt x="54" y="21"/>
                  </a:lnTo>
                  <a:lnTo>
                    <a:pt x="73" y="11"/>
                  </a:lnTo>
                  <a:lnTo>
                    <a:pt x="97" y="2"/>
                  </a:lnTo>
                  <a:lnTo>
                    <a:pt x="121" y="0"/>
                  </a:lnTo>
                  <a:lnTo>
                    <a:pt x="121" y="0"/>
                  </a:lnTo>
                  <a:close/>
                  <a:moveTo>
                    <a:pt x="848" y="110"/>
                  </a:moveTo>
                  <a:lnTo>
                    <a:pt x="757" y="110"/>
                  </a:lnTo>
                  <a:lnTo>
                    <a:pt x="757" y="110"/>
                  </a:lnTo>
                  <a:lnTo>
                    <a:pt x="759" y="127"/>
                  </a:lnTo>
                  <a:lnTo>
                    <a:pt x="759" y="145"/>
                  </a:lnTo>
                  <a:lnTo>
                    <a:pt x="759" y="368"/>
                  </a:lnTo>
                  <a:lnTo>
                    <a:pt x="759" y="368"/>
                  </a:lnTo>
                  <a:lnTo>
                    <a:pt x="759" y="385"/>
                  </a:lnTo>
                  <a:lnTo>
                    <a:pt x="757" y="402"/>
                  </a:lnTo>
                  <a:lnTo>
                    <a:pt x="752" y="417"/>
                  </a:lnTo>
                  <a:lnTo>
                    <a:pt x="746" y="433"/>
                  </a:lnTo>
                  <a:lnTo>
                    <a:pt x="740" y="446"/>
                  </a:lnTo>
                  <a:lnTo>
                    <a:pt x="731" y="461"/>
                  </a:lnTo>
                  <a:lnTo>
                    <a:pt x="722" y="474"/>
                  </a:lnTo>
                  <a:lnTo>
                    <a:pt x="711" y="484"/>
                  </a:lnTo>
                  <a:lnTo>
                    <a:pt x="701" y="495"/>
                  </a:lnTo>
                  <a:lnTo>
                    <a:pt x="688" y="504"/>
                  </a:lnTo>
                  <a:lnTo>
                    <a:pt x="672" y="513"/>
                  </a:lnTo>
                  <a:lnTo>
                    <a:pt x="659" y="519"/>
                  </a:lnTo>
                  <a:lnTo>
                    <a:pt x="644" y="526"/>
                  </a:lnTo>
                  <a:lnTo>
                    <a:pt x="629" y="530"/>
                  </a:lnTo>
                  <a:lnTo>
                    <a:pt x="612" y="532"/>
                  </a:lnTo>
                  <a:lnTo>
                    <a:pt x="595" y="532"/>
                  </a:lnTo>
                  <a:lnTo>
                    <a:pt x="292" y="532"/>
                  </a:lnTo>
                  <a:lnTo>
                    <a:pt x="292" y="532"/>
                  </a:lnTo>
                  <a:lnTo>
                    <a:pt x="300" y="543"/>
                  </a:lnTo>
                  <a:lnTo>
                    <a:pt x="311" y="552"/>
                  </a:lnTo>
                  <a:lnTo>
                    <a:pt x="322" y="558"/>
                  </a:lnTo>
                  <a:lnTo>
                    <a:pt x="333" y="564"/>
                  </a:lnTo>
                  <a:lnTo>
                    <a:pt x="346" y="571"/>
                  </a:lnTo>
                  <a:lnTo>
                    <a:pt x="359" y="575"/>
                  </a:lnTo>
                  <a:lnTo>
                    <a:pt x="372" y="577"/>
                  </a:lnTo>
                  <a:lnTo>
                    <a:pt x="385" y="577"/>
                  </a:lnTo>
                  <a:lnTo>
                    <a:pt x="733" y="577"/>
                  </a:lnTo>
                  <a:lnTo>
                    <a:pt x="833" y="677"/>
                  </a:lnTo>
                  <a:lnTo>
                    <a:pt x="833" y="577"/>
                  </a:lnTo>
                  <a:lnTo>
                    <a:pt x="848" y="577"/>
                  </a:lnTo>
                  <a:lnTo>
                    <a:pt x="848" y="577"/>
                  </a:lnTo>
                  <a:lnTo>
                    <a:pt x="874" y="575"/>
                  </a:lnTo>
                  <a:lnTo>
                    <a:pt x="895" y="569"/>
                  </a:lnTo>
                  <a:lnTo>
                    <a:pt x="917" y="556"/>
                  </a:lnTo>
                  <a:lnTo>
                    <a:pt x="934" y="543"/>
                  </a:lnTo>
                  <a:lnTo>
                    <a:pt x="949" y="523"/>
                  </a:lnTo>
                  <a:lnTo>
                    <a:pt x="960" y="504"/>
                  </a:lnTo>
                  <a:lnTo>
                    <a:pt x="967" y="480"/>
                  </a:lnTo>
                  <a:lnTo>
                    <a:pt x="971" y="456"/>
                  </a:lnTo>
                  <a:lnTo>
                    <a:pt x="971" y="231"/>
                  </a:lnTo>
                  <a:lnTo>
                    <a:pt x="971" y="231"/>
                  </a:lnTo>
                  <a:lnTo>
                    <a:pt x="967" y="208"/>
                  </a:lnTo>
                  <a:lnTo>
                    <a:pt x="960" y="186"/>
                  </a:lnTo>
                  <a:lnTo>
                    <a:pt x="949" y="164"/>
                  </a:lnTo>
                  <a:lnTo>
                    <a:pt x="934" y="147"/>
                  </a:lnTo>
                  <a:lnTo>
                    <a:pt x="917" y="132"/>
                  </a:lnTo>
                  <a:lnTo>
                    <a:pt x="895" y="121"/>
                  </a:lnTo>
                  <a:lnTo>
                    <a:pt x="874" y="112"/>
                  </a:lnTo>
                  <a:lnTo>
                    <a:pt x="848" y="110"/>
                  </a:lnTo>
                  <a:lnTo>
                    <a:pt x="848" y="11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25" name="组合 24"/>
          <p:cNvGrpSpPr/>
          <p:nvPr/>
        </p:nvGrpSpPr>
        <p:grpSpPr>
          <a:xfrm>
            <a:off x="3531092" y="1778256"/>
            <a:ext cx="498687" cy="498687"/>
            <a:chOff x="3531092" y="1889195"/>
            <a:chExt cx="498687" cy="498687"/>
          </a:xfrm>
        </p:grpSpPr>
        <p:sp>
          <p:nvSpPr>
            <p:cNvPr id="26" name="圆角矩形 25"/>
            <p:cNvSpPr/>
            <p:nvPr/>
          </p:nvSpPr>
          <p:spPr>
            <a:xfrm>
              <a:off x="3531092" y="1889195"/>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7" name="Freeform 11"/>
            <p:cNvSpPr>
              <a:spLocks noEditPoints="1"/>
            </p:cNvSpPr>
            <p:nvPr/>
          </p:nvSpPr>
          <p:spPr bwMode="auto">
            <a:xfrm>
              <a:off x="3634417" y="1988144"/>
              <a:ext cx="292035" cy="300787"/>
            </a:xfrm>
            <a:custGeom>
              <a:avLst/>
              <a:gdLst>
                <a:gd name="T0" fmla="*/ 673 w 963"/>
                <a:gd name="T1" fmla="*/ 134 h 992"/>
                <a:gd name="T2" fmla="*/ 669 w 963"/>
                <a:gd name="T3" fmla="*/ 95 h 992"/>
                <a:gd name="T4" fmla="*/ 647 w 963"/>
                <a:gd name="T5" fmla="*/ 93 h 992"/>
                <a:gd name="T6" fmla="*/ 636 w 963"/>
                <a:gd name="T7" fmla="*/ 118 h 992"/>
                <a:gd name="T8" fmla="*/ 643 w 963"/>
                <a:gd name="T9" fmla="*/ 147 h 992"/>
                <a:gd name="T10" fmla="*/ 701 w 963"/>
                <a:gd name="T11" fmla="*/ 188 h 992"/>
                <a:gd name="T12" fmla="*/ 753 w 963"/>
                <a:gd name="T13" fmla="*/ 224 h 992"/>
                <a:gd name="T14" fmla="*/ 779 w 963"/>
                <a:gd name="T15" fmla="*/ 270 h 992"/>
                <a:gd name="T16" fmla="*/ 785 w 963"/>
                <a:gd name="T17" fmla="*/ 315 h 992"/>
                <a:gd name="T18" fmla="*/ 759 w 963"/>
                <a:gd name="T19" fmla="*/ 398 h 992"/>
                <a:gd name="T20" fmla="*/ 731 w 963"/>
                <a:gd name="T21" fmla="*/ 421 h 992"/>
                <a:gd name="T22" fmla="*/ 556 w 963"/>
                <a:gd name="T23" fmla="*/ 393 h 992"/>
                <a:gd name="T24" fmla="*/ 537 w 963"/>
                <a:gd name="T25" fmla="*/ 311 h 992"/>
                <a:gd name="T26" fmla="*/ 636 w 963"/>
                <a:gd name="T27" fmla="*/ 315 h 992"/>
                <a:gd name="T28" fmla="*/ 640 w 963"/>
                <a:gd name="T29" fmla="*/ 369 h 992"/>
                <a:gd name="T30" fmla="*/ 653 w 963"/>
                <a:gd name="T31" fmla="*/ 376 h 992"/>
                <a:gd name="T32" fmla="*/ 673 w 963"/>
                <a:gd name="T33" fmla="*/ 361 h 992"/>
                <a:gd name="T34" fmla="*/ 669 w 963"/>
                <a:gd name="T35" fmla="*/ 300 h 992"/>
                <a:gd name="T36" fmla="*/ 649 w 963"/>
                <a:gd name="T37" fmla="*/ 276 h 992"/>
                <a:gd name="T38" fmla="*/ 575 w 963"/>
                <a:gd name="T39" fmla="*/ 227 h 992"/>
                <a:gd name="T40" fmla="*/ 545 w 963"/>
                <a:gd name="T41" fmla="*/ 188 h 992"/>
                <a:gd name="T42" fmla="*/ 534 w 963"/>
                <a:gd name="T43" fmla="*/ 147 h 992"/>
                <a:gd name="T44" fmla="*/ 541 w 963"/>
                <a:gd name="T45" fmla="*/ 93 h 992"/>
                <a:gd name="T46" fmla="*/ 573 w 963"/>
                <a:gd name="T47" fmla="*/ 51 h 992"/>
                <a:gd name="T48" fmla="*/ 636 w 963"/>
                <a:gd name="T49" fmla="*/ 0 h 992"/>
                <a:gd name="T50" fmla="*/ 703 w 963"/>
                <a:gd name="T51" fmla="*/ 34 h 992"/>
                <a:gd name="T52" fmla="*/ 751 w 963"/>
                <a:gd name="T53" fmla="*/ 62 h 992"/>
                <a:gd name="T54" fmla="*/ 775 w 963"/>
                <a:gd name="T55" fmla="*/ 131 h 992"/>
                <a:gd name="T56" fmla="*/ 0 w 963"/>
                <a:gd name="T57" fmla="*/ 616 h 992"/>
                <a:gd name="T58" fmla="*/ 366 w 963"/>
                <a:gd name="T59" fmla="*/ 778 h 992"/>
                <a:gd name="T60" fmla="*/ 636 w 963"/>
                <a:gd name="T61" fmla="*/ 785 h 992"/>
                <a:gd name="T62" fmla="*/ 697 w 963"/>
                <a:gd name="T63" fmla="*/ 770 h 992"/>
                <a:gd name="T64" fmla="*/ 883 w 963"/>
                <a:gd name="T65" fmla="*/ 633 h 992"/>
                <a:gd name="T66" fmla="*/ 963 w 963"/>
                <a:gd name="T67" fmla="*/ 551 h 992"/>
                <a:gd name="T68" fmla="*/ 950 w 963"/>
                <a:gd name="T69" fmla="*/ 523 h 992"/>
                <a:gd name="T70" fmla="*/ 926 w 963"/>
                <a:gd name="T71" fmla="*/ 504 h 992"/>
                <a:gd name="T72" fmla="*/ 820 w 963"/>
                <a:gd name="T73" fmla="*/ 562 h 992"/>
                <a:gd name="T74" fmla="*/ 710 w 963"/>
                <a:gd name="T75" fmla="*/ 610 h 992"/>
                <a:gd name="T76" fmla="*/ 610 w 963"/>
                <a:gd name="T77" fmla="*/ 618 h 992"/>
                <a:gd name="T78" fmla="*/ 558 w 963"/>
                <a:gd name="T79" fmla="*/ 599 h 992"/>
                <a:gd name="T80" fmla="*/ 524 w 963"/>
                <a:gd name="T81" fmla="*/ 564 h 992"/>
                <a:gd name="T82" fmla="*/ 517 w 963"/>
                <a:gd name="T83" fmla="*/ 540 h 992"/>
                <a:gd name="T84" fmla="*/ 664 w 963"/>
                <a:gd name="T85" fmla="*/ 530 h 992"/>
                <a:gd name="T86" fmla="*/ 736 w 963"/>
                <a:gd name="T87" fmla="*/ 525 h 992"/>
                <a:gd name="T88" fmla="*/ 755 w 963"/>
                <a:gd name="T89" fmla="*/ 482 h 992"/>
                <a:gd name="T90" fmla="*/ 740 w 963"/>
                <a:gd name="T91" fmla="*/ 456 h 992"/>
                <a:gd name="T92" fmla="*/ 550 w 963"/>
                <a:gd name="T93" fmla="*/ 428 h 992"/>
                <a:gd name="T94" fmla="*/ 424 w 963"/>
                <a:gd name="T95" fmla="*/ 432 h 992"/>
                <a:gd name="T96" fmla="*/ 316 w 963"/>
                <a:gd name="T97" fmla="*/ 478 h 992"/>
                <a:gd name="T98" fmla="*/ 251 w 963"/>
                <a:gd name="T99" fmla="*/ 540 h 992"/>
                <a:gd name="T100" fmla="*/ 0 w 963"/>
                <a:gd name="T101" fmla="*/ 616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3" h="992">
                  <a:moveTo>
                    <a:pt x="772" y="151"/>
                  </a:moveTo>
                  <a:lnTo>
                    <a:pt x="673" y="151"/>
                  </a:lnTo>
                  <a:lnTo>
                    <a:pt x="673" y="134"/>
                  </a:lnTo>
                  <a:lnTo>
                    <a:pt x="673" y="134"/>
                  </a:lnTo>
                  <a:lnTo>
                    <a:pt x="673" y="112"/>
                  </a:lnTo>
                  <a:lnTo>
                    <a:pt x="671" y="99"/>
                  </a:lnTo>
                  <a:lnTo>
                    <a:pt x="671" y="99"/>
                  </a:lnTo>
                  <a:lnTo>
                    <a:pt x="669" y="95"/>
                  </a:lnTo>
                  <a:lnTo>
                    <a:pt x="664" y="93"/>
                  </a:lnTo>
                  <a:lnTo>
                    <a:pt x="656" y="90"/>
                  </a:lnTo>
                  <a:lnTo>
                    <a:pt x="656" y="90"/>
                  </a:lnTo>
                  <a:lnTo>
                    <a:pt x="647" y="93"/>
                  </a:lnTo>
                  <a:lnTo>
                    <a:pt x="640" y="97"/>
                  </a:lnTo>
                  <a:lnTo>
                    <a:pt x="640" y="97"/>
                  </a:lnTo>
                  <a:lnTo>
                    <a:pt x="638" y="106"/>
                  </a:lnTo>
                  <a:lnTo>
                    <a:pt x="636" y="118"/>
                  </a:lnTo>
                  <a:lnTo>
                    <a:pt x="636" y="118"/>
                  </a:lnTo>
                  <a:lnTo>
                    <a:pt x="638" y="129"/>
                  </a:lnTo>
                  <a:lnTo>
                    <a:pt x="638" y="138"/>
                  </a:lnTo>
                  <a:lnTo>
                    <a:pt x="643" y="147"/>
                  </a:lnTo>
                  <a:lnTo>
                    <a:pt x="647" y="151"/>
                  </a:lnTo>
                  <a:lnTo>
                    <a:pt x="647" y="151"/>
                  </a:lnTo>
                  <a:lnTo>
                    <a:pt x="664" y="166"/>
                  </a:lnTo>
                  <a:lnTo>
                    <a:pt x="701" y="188"/>
                  </a:lnTo>
                  <a:lnTo>
                    <a:pt x="701" y="188"/>
                  </a:lnTo>
                  <a:lnTo>
                    <a:pt x="731" y="209"/>
                  </a:lnTo>
                  <a:lnTo>
                    <a:pt x="753" y="224"/>
                  </a:lnTo>
                  <a:lnTo>
                    <a:pt x="753" y="224"/>
                  </a:lnTo>
                  <a:lnTo>
                    <a:pt x="766" y="240"/>
                  </a:lnTo>
                  <a:lnTo>
                    <a:pt x="775" y="259"/>
                  </a:lnTo>
                  <a:lnTo>
                    <a:pt x="775" y="259"/>
                  </a:lnTo>
                  <a:lnTo>
                    <a:pt x="779" y="270"/>
                  </a:lnTo>
                  <a:lnTo>
                    <a:pt x="783" y="283"/>
                  </a:lnTo>
                  <a:lnTo>
                    <a:pt x="785" y="298"/>
                  </a:lnTo>
                  <a:lnTo>
                    <a:pt x="785" y="315"/>
                  </a:lnTo>
                  <a:lnTo>
                    <a:pt x="785" y="315"/>
                  </a:lnTo>
                  <a:lnTo>
                    <a:pt x="783" y="339"/>
                  </a:lnTo>
                  <a:lnTo>
                    <a:pt x="779" y="363"/>
                  </a:lnTo>
                  <a:lnTo>
                    <a:pt x="770" y="382"/>
                  </a:lnTo>
                  <a:lnTo>
                    <a:pt x="759" y="398"/>
                  </a:lnTo>
                  <a:lnTo>
                    <a:pt x="759" y="398"/>
                  </a:lnTo>
                  <a:lnTo>
                    <a:pt x="746" y="411"/>
                  </a:lnTo>
                  <a:lnTo>
                    <a:pt x="731" y="421"/>
                  </a:lnTo>
                  <a:lnTo>
                    <a:pt x="731" y="421"/>
                  </a:lnTo>
                  <a:lnTo>
                    <a:pt x="647" y="404"/>
                  </a:lnTo>
                  <a:lnTo>
                    <a:pt x="601" y="400"/>
                  </a:lnTo>
                  <a:lnTo>
                    <a:pt x="556" y="393"/>
                  </a:lnTo>
                  <a:lnTo>
                    <a:pt x="556" y="393"/>
                  </a:lnTo>
                  <a:lnTo>
                    <a:pt x="547" y="378"/>
                  </a:lnTo>
                  <a:lnTo>
                    <a:pt x="541" y="359"/>
                  </a:lnTo>
                  <a:lnTo>
                    <a:pt x="537" y="337"/>
                  </a:lnTo>
                  <a:lnTo>
                    <a:pt x="537" y="311"/>
                  </a:lnTo>
                  <a:lnTo>
                    <a:pt x="537" y="292"/>
                  </a:lnTo>
                  <a:lnTo>
                    <a:pt x="636" y="292"/>
                  </a:lnTo>
                  <a:lnTo>
                    <a:pt x="636" y="315"/>
                  </a:lnTo>
                  <a:lnTo>
                    <a:pt x="636" y="315"/>
                  </a:lnTo>
                  <a:lnTo>
                    <a:pt x="636" y="348"/>
                  </a:lnTo>
                  <a:lnTo>
                    <a:pt x="638" y="365"/>
                  </a:lnTo>
                  <a:lnTo>
                    <a:pt x="638" y="365"/>
                  </a:lnTo>
                  <a:lnTo>
                    <a:pt x="640" y="369"/>
                  </a:lnTo>
                  <a:lnTo>
                    <a:pt x="645" y="372"/>
                  </a:lnTo>
                  <a:lnTo>
                    <a:pt x="649" y="374"/>
                  </a:lnTo>
                  <a:lnTo>
                    <a:pt x="653" y="376"/>
                  </a:lnTo>
                  <a:lnTo>
                    <a:pt x="653" y="376"/>
                  </a:lnTo>
                  <a:lnTo>
                    <a:pt x="662" y="374"/>
                  </a:lnTo>
                  <a:lnTo>
                    <a:pt x="669" y="367"/>
                  </a:lnTo>
                  <a:lnTo>
                    <a:pt x="669" y="367"/>
                  </a:lnTo>
                  <a:lnTo>
                    <a:pt x="673" y="361"/>
                  </a:lnTo>
                  <a:lnTo>
                    <a:pt x="673" y="348"/>
                  </a:lnTo>
                  <a:lnTo>
                    <a:pt x="673" y="348"/>
                  </a:lnTo>
                  <a:lnTo>
                    <a:pt x="673" y="320"/>
                  </a:lnTo>
                  <a:lnTo>
                    <a:pt x="669" y="300"/>
                  </a:lnTo>
                  <a:lnTo>
                    <a:pt x="669" y="300"/>
                  </a:lnTo>
                  <a:lnTo>
                    <a:pt x="666" y="292"/>
                  </a:lnTo>
                  <a:lnTo>
                    <a:pt x="658" y="285"/>
                  </a:lnTo>
                  <a:lnTo>
                    <a:pt x="649" y="276"/>
                  </a:lnTo>
                  <a:lnTo>
                    <a:pt x="636" y="268"/>
                  </a:lnTo>
                  <a:lnTo>
                    <a:pt x="636" y="268"/>
                  </a:lnTo>
                  <a:lnTo>
                    <a:pt x="599" y="244"/>
                  </a:lnTo>
                  <a:lnTo>
                    <a:pt x="575" y="227"/>
                  </a:lnTo>
                  <a:lnTo>
                    <a:pt x="575" y="227"/>
                  </a:lnTo>
                  <a:lnTo>
                    <a:pt x="567" y="218"/>
                  </a:lnTo>
                  <a:lnTo>
                    <a:pt x="558" y="209"/>
                  </a:lnTo>
                  <a:lnTo>
                    <a:pt x="545" y="188"/>
                  </a:lnTo>
                  <a:lnTo>
                    <a:pt x="545" y="188"/>
                  </a:lnTo>
                  <a:lnTo>
                    <a:pt x="541" y="175"/>
                  </a:lnTo>
                  <a:lnTo>
                    <a:pt x="537" y="162"/>
                  </a:lnTo>
                  <a:lnTo>
                    <a:pt x="534" y="147"/>
                  </a:lnTo>
                  <a:lnTo>
                    <a:pt x="534" y="131"/>
                  </a:lnTo>
                  <a:lnTo>
                    <a:pt x="534" y="131"/>
                  </a:lnTo>
                  <a:lnTo>
                    <a:pt x="537" y="112"/>
                  </a:lnTo>
                  <a:lnTo>
                    <a:pt x="541" y="93"/>
                  </a:lnTo>
                  <a:lnTo>
                    <a:pt x="547" y="75"/>
                  </a:lnTo>
                  <a:lnTo>
                    <a:pt x="560" y="62"/>
                  </a:lnTo>
                  <a:lnTo>
                    <a:pt x="560" y="62"/>
                  </a:lnTo>
                  <a:lnTo>
                    <a:pt x="573" y="51"/>
                  </a:lnTo>
                  <a:lnTo>
                    <a:pt x="591" y="41"/>
                  </a:lnTo>
                  <a:lnTo>
                    <a:pt x="612" y="34"/>
                  </a:lnTo>
                  <a:lnTo>
                    <a:pt x="636" y="30"/>
                  </a:lnTo>
                  <a:lnTo>
                    <a:pt x="636" y="0"/>
                  </a:lnTo>
                  <a:lnTo>
                    <a:pt x="681" y="0"/>
                  </a:lnTo>
                  <a:lnTo>
                    <a:pt x="681" y="30"/>
                  </a:lnTo>
                  <a:lnTo>
                    <a:pt x="681" y="30"/>
                  </a:lnTo>
                  <a:lnTo>
                    <a:pt x="703" y="34"/>
                  </a:lnTo>
                  <a:lnTo>
                    <a:pt x="723" y="41"/>
                  </a:lnTo>
                  <a:lnTo>
                    <a:pt x="738" y="51"/>
                  </a:lnTo>
                  <a:lnTo>
                    <a:pt x="751" y="62"/>
                  </a:lnTo>
                  <a:lnTo>
                    <a:pt x="751" y="62"/>
                  </a:lnTo>
                  <a:lnTo>
                    <a:pt x="762" y="75"/>
                  </a:lnTo>
                  <a:lnTo>
                    <a:pt x="768" y="93"/>
                  </a:lnTo>
                  <a:lnTo>
                    <a:pt x="772" y="110"/>
                  </a:lnTo>
                  <a:lnTo>
                    <a:pt x="775" y="131"/>
                  </a:lnTo>
                  <a:lnTo>
                    <a:pt x="775" y="131"/>
                  </a:lnTo>
                  <a:lnTo>
                    <a:pt x="772" y="151"/>
                  </a:lnTo>
                  <a:lnTo>
                    <a:pt x="772" y="151"/>
                  </a:lnTo>
                  <a:close/>
                  <a:moveTo>
                    <a:pt x="0" y="616"/>
                  </a:moveTo>
                  <a:lnTo>
                    <a:pt x="193" y="992"/>
                  </a:lnTo>
                  <a:lnTo>
                    <a:pt x="357" y="908"/>
                  </a:lnTo>
                  <a:lnTo>
                    <a:pt x="322" y="843"/>
                  </a:lnTo>
                  <a:lnTo>
                    <a:pt x="366" y="778"/>
                  </a:lnTo>
                  <a:lnTo>
                    <a:pt x="366" y="778"/>
                  </a:lnTo>
                  <a:lnTo>
                    <a:pt x="532" y="787"/>
                  </a:lnTo>
                  <a:lnTo>
                    <a:pt x="601" y="787"/>
                  </a:lnTo>
                  <a:lnTo>
                    <a:pt x="636" y="785"/>
                  </a:lnTo>
                  <a:lnTo>
                    <a:pt x="671" y="783"/>
                  </a:lnTo>
                  <a:lnTo>
                    <a:pt x="671" y="783"/>
                  </a:lnTo>
                  <a:lnTo>
                    <a:pt x="681" y="778"/>
                  </a:lnTo>
                  <a:lnTo>
                    <a:pt x="697" y="770"/>
                  </a:lnTo>
                  <a:lnTo>
                    <a:pt x="736" y="744"/>
                  </a:lnTo>
                  <a:lnTo>
                    <a:pt x="783" y="711"/>
                  </a:lnTo>
                  <a:lnTo>
                    <a:pt x="833" y="672"/>
                  </a:lnTo>
                  <a:lnTo>
                    <a:pt x="883" y="633"/>
                  </a:lnTo>
                  <a:lnTo>
                    <a:pt x="924" y="599"/>
                  </a:lnTo>
                  <a:lnTo>
                    <a:pt x="952" y="568"/>
                  </a:lnTo>
                  <a:lnTo>
                    <a:pt x="958" y="558"/>
                  </a:lnTo>
                  <a:lnTo>
                    <a:pt x="963" y="551"/>
                  </a:lnTo>
                  <a:lnTo>
                    <a:pt x="963" y="551"/>
                  </a:lnTo>
                  <a:lnTo>
                    <a:pt x="961" y="540"/>
                  </a:lnTo>
                  <a:lnTo>
                    <a:pt x="956" y="530"/>
                  </a:lnTo>
                  <a:lnTo>
                    <a:pt x="950" y="523"/>
                  </a:lnTo>
                  <a:lnTo>
                    <a:pt x="943" y="514"/>
                  </a:lnTo>
                  <a:lnTo>
                    <a:pt x="930" y="506"/>
                  </a:lnTo>
                  <a:lnTo>
                    <a:pt x="926" y="504"/>
                  </a:lnTo>
                  <a:lnTo>
                    <a:pt x="926" y="504"/>
                  </a:lnTo>
                  <a:lnTo>
                    <a:pt x="917" y="508"/>
                  </a:lnTo>
                  <a:lnTo>
                    <a:pt x="900" y="517"/>
                  </a:lnTo>
                  <a:lnTo>
                    <a:pt x="850" y="545"/>
                  </a:lnTo>
                  <a:lnTo>
                    <a:pt x="820" y="562"/>
                  </a:lnTo>
                  <a:lnTo>
                    <a:pt x="785" y="579"/>
                  </a:lnTo>
                  <a:lnTo>
                    <a:pt x="749" y="597"/>
                  </a:lnTo>
                  <a:lnTo>
                    <a:pt x="710" y="610"/>
                  </a:lnTo>
                  <a:lnTo>
                    <a:pt x="710" y="610"/>
                  </a:lnTo>
                  <a:lnTo>
                    <a:pt x="692" y="614"/>
                  </a:lnTo>
                  <a:lnTo>
                    <a:pt x="675" y="618"/>
                  </a:lnTo>
                  <a:lnTo>
                    <a:pt x="643" y="620"/>
                  </a:lnTo>
                  <a:lnTo>
                    <a:pt x="610" y="618"/>
                  </a:lnTo>
                  <a:lnTo>
                    <a:pt x="595" y="614"/>
                  </a:lnTo>
                  <a:lnTo>
                    <a:pt x="582" y="610"/>
                  </a:lnTo>
                  <a:lnTo>
                    <a:pt x="569" y="605"/>
                  </a:lnTo>
                  <a:lnTo>
                    <a:pt x="558" y="599"/>
                  </a:lnTo>
                  <a:lnTo>
                    <a:pt x="547" y="592"/>
                  </a:lnTo>
                  <a:lnTo>
                    <a:pt x="539" y="584"/>
                  </a:lnTo>
                  <a:lnTo>
                    <a:pt x="530" y="575"/>
                  </a:lnTo>
                  <a:lnTo>
                    <a:pt x="524" y="564"/>
                  </a:lnTo>
                  <a:lnTo>
                    <a:pt x="519" y="553"/>
                  </a:lnTo>
                  <a:lnTo>
                    <a:pt x="517" y="540"/>
                  </a:lnTo>
                  <a:lnTo>
                    <a:pt x="517" y="540"/>
                  </a:lnTo>
                  <a:lnTo>
                    <a:pt x="517" y="540"/>
                  </a:lnTo>
                  <a:lnTo>
                    <a:pt x="521" y="538"/>
                  </a:lnTo>
                  <a:lnTo>
                    <a:pt x="539" y="536"/>
                  </a:lnTo>
                  <a:lnTo>
                    <a:pt x="597" y="532"/>
                  </a:lnTo>
                  <a:lnTo>
                    <a:pt x="664" y="530"/>
                  </a:lnTo>
                  <a:lnTo>
                    <a:pt x="725" y="530"/>
                  </a:lnTo>
                  <a:lnTo>
                    <a:pt x="725" y="530"/>
                  </a:lnTo>
                  <a:lnTo>
                    <a:pt x="729" y="527"/>
                  </a:lnTo>
                  <a:lnTo>
                    <a:pt x="736" y="525"/>
                  </a:lnTo>
                  <a:lnTo>
                    <a:pt x="744" y="517"/>
                  </a:lnTo>
                  <a:lnTo>
                    <a:pt x="751" y="506"/>
                  </a:lnTo>
                  <a:lnTo>
                    <a:pt x="755" y="493"/>
                  </a:lnTo>
                  <a:lnTo>
                    <a:pt x="755" y="482"/>
                  </a:lnTo>
                  <a:lnTo>
                    <a:pt x="753" y="469"/>
                  </a:lnTo>
                  <a:lnTo>
                    <a:pt x="749" y="460"/>
                  </a:lnTo>
                  <a:lnTo>
                    <a:pt x="744" y="458"/>
                  </a:lnTo>
                  <a:lnTo>
                    <a:pt x="740" y="456"/>
                  </a:lnTo>
                  <a:lnTo>
                    <a:pt x="740" y="456"/>
                  </a:lnTo>
                  <a:lnTo>
                    <a:pt x="679" y="445"/>
                  </a:lnTo>
                  <a:lnTo>
                    <a:pt x="617" y="434"/>
                  </a:lnTo>
                  <a:lnTo>
                    <a:pt x="550" y="428"/>
                  </a:lnTo>
                  <a:lnTo>
                    <a:pt x="517" y="426"/>
                  </a:lnTo>
                  <a:lnTo>
                    <a:pt x="487" y="426"/>
                  </a:lnTo>
                  <a:lnTo>
                    <a:pt x="454" y="428"/>
                  </a:lnTo>
                  <a:lnTo>
                    <a:pt x="424" y="432"/>
                  </a:lnTo>
                  <a:lnTo>
                    <a:pt x="394" y="439"/>
                  </a:lnTo>
                  <a:lnTo>
                    <a:pt x="366" y="449"/>
                  </a:lnTo>
                  <a:lnTo>
                    <a:pt x="340" y="462"/>
                  </a:lnTo>
                  <a:lnTo>
                    <a:pt x="316" y="478"/>
                  </a:lnTo>
                  <a:lnTo>
                    <a:pt x="294" y="497"/>
                  </a:lnTo>
                  <a:lnTo>
                    <a:pt x="275" y="521"/>
                  </a:lnTo>
                  <a:lnTo>
                    <a:pt x="275" y="521"/>
                  </a:lnTo>
                  <a:lnTo>
                    <a:pt x="251" y="540"/>
                  </a:lnTo>
                  <a:lnTo>
                    <a:pt x="227" y="555"/>
                  </a:lnTo>
                  <a:lnTo>
                    <a:pt x="188" y="579"/>
                  </a:lnTo>
                  <a:lnTo>
                    <a:pt x="164" y="532"/>
                  </a:lnTo>
                  <a:lnTo>
                    <a:pt x="0" y="616"/>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28" name="组合 27"/>
          <p:cNvGrpSpPr/>
          <p:nvPr/>
        </p:nvGrpSpPr>
        <p:grpSpPr>
          <a:xfrm>
            <a:off x="856330" y="1778256"/>
            <a:ext cx="498687" cy="498687"/>
            <a:chOff x="856330" y="1889195"/>
            <a:chExt cx="498687" cy="498687"/>
          </a:xfrm>
        </p:grpSpPr>
        <p:sp>
          <p:nvSpPr>
            <p:cNvPr id="29" name="圆角矩形 28"/>
            <p:cNvSpPr/>
            <p:nvPr/>
          </p:nvSpPr>
          <p:spPr>
            <a:xfrm>
              <a:off x="856330" y="1889195"/>
              <a:ext cx="498687" cy="49868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0" name="Freeform 15"/>
            <p:cNvSpPr>
              <a:spLocks noEditPoints="1"/>
            </p:cNvSpPr>
            <p:nvPr/>
          </p:nvSpPr>
          <p:spPr bwMode="auto">
            <a:xfrm>
              <a:off x="969206" y="2002090"/>
              <a:ext cx="272931" cy="272892"/>
            </a:xfrm>
            <a:custGeom>
              <a:avLst/>
              <a:gdLst>
                <a:gd name="T0" fmla="*/ 714 w 900"/>
                <a:gd name="T1" fmla="*/ 188 h 900"/>
                <a:gd name="T2" fmla="*/ 820 w 900"/>
                <a:gd name="T3" fmla="*/ 489 h 900"/>
                <a:gd name="T4" fmla="*/ 628 w 900"/>
                <a:gd name="T5" fmla="*/ 776 h 900"/>
                <a:gd name="T6" fmla="*/ 305 w 900"/>
                <a:gd name="T7" fmla="*/ 794 h 900"/>
                <a:gd name="T8" fmla="*/ 87 w 900"/>
                <a:gd name="T9" fmla="*/ 526 h 900"/>
                <a:gd name="T10" fmla="*/ 165 w 900"/>
                <a:gd name="T11" fmla="*/ 214 h 900"/>
                <a:gd name="T12" fmla="*/ 450 w 900"/>
                <a:gd name="T13" fmla="*/ 78 h 900"/>
                <a:gd name="T14" fmla="*/ 900 w 900"/>
                <a:gd name="T15" fmla="*/ 471 h 900"/>
                <a:gd name="T16" fmla="*/ 809 w 900"/>
                <a:gd name="T17" fmla="*/ 619 h 900"/>
                <a:gd name="T18" fmla="*/ 889 w 900"/>
                <a:gd name="T19" fmla="*/ 346 h 900"/>
                <a:gd name="T20" fmla="*/ 835 w 900"/>
                <a:gd name="T21" fmla="*/ 359 h 900"/>
                <a:gd name="T22" fmla="*/ 805 w 900"/>
                <a:gd name="T23" fmla="*/ 173 h 900"/>
                <a:gd name="T24" fmla="*/ 647 w 900"/>
                <a:gd name="T25" fmla="*/ 106 h 900"/>
                <a:gd name="T26" fmla="*/ 593 w 900"/>
                <a:gd name="T27" fmla="*/ 24 h 900"/>
                <a:gd name="T28" fmla="*/ 435 w 900"/>
                <a:gd name="T29" fmla="*/ 0 h 900"/>
                <a:gd name="T30" fmla="*/ 407 w 900"/>
                <a:gd name="T31" fmla="*/ 2 h 900"/>
                <a:gd name="T32" fmla="*/ 379 w 900"/>
                <a:gd name="T33" fmla="*/ 6 h 900"/>
                <a:gd name="T34" fmla="*/ 381 w 900"/>
                <a:gd name="T35" fmla="*/ 60 h 900"/>
                <a:gd name="T36" fmla="*/ 405 w 900"/>
                <a:gd name="T37" fmla="*/ 58 h 900"/>
                <a:gd name="T38" fmla="*/ 431 w 900"/>
                <a:gd name="T39" fmla="*/ 56 h 900"/>
                <a:gd name="T40" fmla="*/ 483 w 900"/>
                <a:gd name="T41" fmla="*/ 56 h 900"/>
                <a:gd name="T42" fmla="*/ 227 w 900"/>
                <a:gd name="T43" fmla="*/ 58 h 900"/>
                <a:gd name="T44" fmla="*/ 212 w 900"/>
                <a:gd name="T45" fmla="*/ 134 h 900"/>
                <a:gd name="T46" fmla="*/ 63 w 900"/>
                <a:gd name="T47" fmla="*/ 220 h 900"/>
                <a:gd name="T48" fmla="*/ 59 w 900"/>
                <a:gd name="T49" fmla="*/ 391 h 900"/>
                <a:gd name="T50" fmla="*/ 0 w 900"/>
                <a:gd name="T51" fmla="*/ 469 h 900"/>
                <a:gd name="T52" fmla="*/ 115 w 900"/>
                <a:gd name="T53" fmla="*/ 660 h 900"/>
                <a:gd name="T54" fmla="*/ 0 w 900"/>
                <a:gd name="T55" fmla="*/ 469 h 900"/>
                <a:gd name="T56" fmla="*/ 262 w 900"/>
                <a:gd name="T57" fmla="*/ 861 h 900"/>
                <a:gd name="T58" fmla="*/ 163 w 900"/>
                <a:gd name="T59" fmla="*/ 720 h 900"/>
                <a:gd name="T60" fmla="*/ 359 w 900"/>
                <a:gd name="T61" fmla="*/ 891 h 900"/>
                <a:gd name="T62" fmla="*/ 388 w 900"/>
                <a:gd name="T63" fmla="*/ 895 h 900"/>
                <a:gd name="T64" fmla="*/ 416 w 900"/>
                <a:gd name="T65" fmla="*/ 900 h 900"/>
                <a:gd name="T66" fmla="*/ 444 w 900"/>
                <a:gd name="T67" fmla="*/ 900 h 900"/>
                <a:gd name="T68" fmla="*/ 474 w 900"/>
                <a:gd name="T69" fmla="*/ 900 h 900"/>
                <a:gd name="T70" fmla="*/ 502 w 900"/>
                <a:gd name="T71" fmla="*/ 898 h 900"/>
                <a:gd name="T72" fmla="*/ 530 w 900"/>
                <a:gd name="T73" fmla="*/ 893 h 900"/>
                <a:gd name="T74" fmla="*/ 558 w 900"/>
                <a:gd name="T75" fmla="*/ 889 h 900"/>
                <a:gd name="T76" fmla="*/ 556 w 900"/>
                <a:gd name="T77" fmla="*/ 833 h 900"/>
                <a:gd name="T78" fmla="*/ 533 w 900"/>
                <a:gd name="T79" fmla="*/ 837 h 900"/>
                <a:gd name="T80" fmla="*/ 509 w 900"/>
                <a:gd name="T81" fmla="*/ 841 h 900"/>
                <a:gd name="T82" fmla="*/ 483 w 900"/>
                <a:gd name="T83" fmla="*/ 846 h 900"/>
                <a:gd name="T84" fmla="*/ 459 w 900"/>
                <a:gd name="T85" fmla="*/ 846 h 900"/>
                <a:gd name="T86" fmla="*/ 433 w 900"/>
                <a:gd name="T87" fmla="*/ 846 h 900"/>
                <a:gd name="T88" fmla="*/ 407 w 900"/>
                <a:gd name="T89" fmla="*/ 844 h 900"/>
                <a:gd name="T90" fmla="*/ 383 w 900"/>
                <a:gd name="T91" fmla="*/ 841 h 900"/>
                <a:gd name="T92" fmla="*/ 359 w 900"/>
                <a:gd name="T93" fmla="*/ 835 h 900"/>
                <a:gd name="T94" fmla="*/ 751 w 900"/>
                <a:gd name="T95" fmla="*/ 785 h 900"/>
                <a:gd name="T96" fmla="*/ 675 w 900"/>
                <a:gd name="T97" fmla="*/ 776 h 900"/>
                <a:gd name="T98" fmla="*/ 597 w 900"/>
                <a:gd name="T99" fmla="*/ 292 h 900"/>
                <a:gd name="T100" fmla="*/ 429 w 900"/>
                <a:gd name="T101" fmla="*/ 156 h 900"/>
                <a:gd name="T102" fmla="*/ 308 w 900"/>
                <a:gd name="T103" fmla="*/ 294 h 900"/>
                <a:gd name="T104" fmla="*/ 344 w 900"/>
                <a:gd name="T105" fmla="*/ 426 h 900"/>
                <a:gd name="T106" fmla="*/ 470 w 900"/>
                <a:gd name="T107" fmla="*/ 526 h 900"/>
                <a:gd name="T108" fmla="*/ 452 w 900"/>
                <a:gd name="T109" fmla="*/ 619 h 900"/>
                <a:gd name="T110" fmla="*/ 308 w 900"/>
                <a:gd name="T111" fmla="*/ 538 h 900"/>
                <a:gd name="T112" fmla="*/ 364 w 900"/>
                <a:gd name="T113" fmla="*/ 668 h 900"/>
                <a:gd name="T114" fmla="*/ 563 w 900"/>
                <a:gd name="T115" fmla="*/ 664 h 900"/>
                <a:gd name="T116" fmla="*/ 613 w 900"/>
                <a:gd name="T117" fmla="*/ 523 h 900"/>
                <a:gd name="T118" fmla="*/ 548 w 900"/>
                <a:gd name="T119" fmla="*/ 413 h 900"/>
                <a:gd name="T120" fmla="*/ 431 w 900"/>
                <a:gd name="T121" fmla="*/ 303 h 900"/>
                <a:gd name="T122" fmla="*/ 472 w 900"/>
                <a:gd name="T123" fmla="*/ 279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0" h="900">
                  <a:moveTo>
                    <a:pt x="450" y="78"/>
                  </a:moveTo>
                  <a:lnTo>
                    <a:pt x="450" y="78"/>
                  </a:lnTo>
                  <a:lnTo>
                    <a:pt x="489" y="80"/>
                  </a:lnTo>
                  <a:lnTo>
                    <a:pt x="526" y="86"/>
                  </a:lnTo>
                  <a:lnTo>
                    <a:pt x="561" y="95"/>
                  </a:lnTo>
                  <a:lnTo>
                    <a:pt x="595" y="108"/>
                  </a:lnTo>
                  <a:lnTo>
                    <a:pt x="628" y="123"/>
                  </a:lnTo>
                  <a:lnTo>
                    <a:pt x="658" y="143"/>
                  </a:lnTo>
                  <a:lnTo>
                    <a:pt x="688" y="164"/>
                  </a:lnTo>
                  <a:lnTo>
                    <a:pt x="714" y="188"/>
                  </a:lnTo>
                  <a:lnTo>
                    <a:pt x="738" y="214"/>
                  </a:lnTo>
                  <a:lnTo>
                    <a:pt x="760" y="242"/>
                  </a:lnTo>
                  <a:lnTo>
                    <a:pt x="777" y="272"/>
                  </a:lnTo>
                  <a:lnTo>
                    <a:pt x="794" y="305"/>
                  </a:lnTo>
                  <a:lnTo>
                    <a:pt x="805" y="339"/>
                  </a:lnTo>
                  <a:lnTo>
                    <a:pt x="816" y="376"/>
                  </a:lnTo>
                  <a:lnTo>
                    <a:pt x="820" y="413"/>
                  </a:lnTo>
                  <a:lnTo>
                    <a:pt x="822" y="450"/>
                  </a:lnTo>
                  <a:lnTo>
                    <a:pt x="822" y="450"/>
                  </a:lnTo>
                  <a:lnTo>
                    <a:pt x="820" y="489"/>
                  </a:lnTo>
                  <a:lnTo>
                    <a:pt x="816" y="526"/>
                  </a:lnTo>
                  <a:lnTo>
                    <a:pt x="805" y="560"/>
                  </a:lnTo>
                  <a:lnTo>
                    <a:pt x="794" y="595"/>
                  </a:lnTo>
                  <a:lnTo>
                    <a:pt x="777" y="627"/>
                  </a:lnTo>
                  <a:lnTo>
                    <a:pt x="760" y="657"/>
                  </a:lnTo>
                  <a:lnTo>
                    <a:pt x="738" y="688"/>
                  </a:lnTo>
                  <a:lnTo>
                    <a:pt x="714" y="714"/>
                  </a:lnTo>
                  <a:lnTo>
                    <a:pt x="688" y="738"/>
                  </a:lnTo>
                  <a:lnTo>
                    <a:pt x="658" y="759"/>
                  </a:lnTo>
                  <a:lnTo>
                    <a:pt x="628" y="776"/>
                  </a:lnTo>
                  <a:lnTo>
                    <a:pt x="595" y="794"/>
                  </a:lnTo>
                  <a:lnTo>
                    <a:pt x="561" y="807"/>
                  </a:lnTo>
                  <a:lnTo>
                    <a:pt x="526" y="815"/>
                  </a:lnTo>
                  <a:lnTo>
                    <a:pt x="489" y="820"/>
                  </a:lnTo>
                  <a:lnTo>
                    <a:pt x="450" y="822"/>
                  </a:lnTo>
                  <a:lnTo>
                    <a:pt x="450" y="822"/>
                  </a:lnTo>
                  <a:lnTo>
                    <a:pt x="414" y="820"/>
                  </a:lnTo>
                  <a:lnTo>
                    <a:pt x="377" y="815"/>
                  </a:lnTo>
                  <a:lnTo>
                    <a:pt x="340" y="807"/>
                  </a:lnTo>
                  <a:lnTo>
                    <a:pt x="305" y="794"/>
                  </a:lnTo>
                  <a:lnTo>
                    <a:pt x="273" y="776"/>
                  </a:lnTo>
                  <a:lnTo>
                    <a:pt x="243" y="759"/>
                  </a:lnTo>
                  <a:lnTo>
                    <a:pt x="214" y="738"/>
                  </a:lnTo>
                  <a:lnTo>
                    <a:pt x="189" y="714"/>
                  </a:lnTo>
                  <a:lnTo>
                    <a:pt x="165" y="688"/>
                  </a:lnTo>
                  <a:lnTo>
                    <a:pt x="143" y="657"/>
                  </a:lnTo>
                  <a:lnTo>
                    <a:pt x="124" y="627"/>
                  </a:lnTo>
                  <a:lnTo>
                    <a:pt x="108" y="595"/>
                  </a:lnTo>
                  <a:lnTo>
                    <a:pt x="95" y="560"/>
                  </a:lnTo>
                  <a:lnTo>
                    <a:pt x="87" y="526"/>
                  </a:lnTo>
                  <a:lnTo>
                    <a:pt x="80" y="489"/>
                  </a:lnTo>
                  <a:lnTo>
                    <a:pt x="78" y="450"/>
                  </a:lnTo>
                  <a:lnTo>
                    <a:pt x="78" y="450"/>
                  </a:lnTo>
                  <a:lnTo>
                    <a:pt x="80" y="413"/>
                  </a:lnTo>
                  <a:lnTo>
                    <a:pt x="87" y="376"/>
                  </a:lnTo>
                  <a:lnTo>
                    <a:pt x="95" y="339"/>
                  </a:lnTo>
                  <a:lnTo>
                    <a:pt x="108" y="305"/>
                  </a:lnTo>
                  <a:lnTo>
                    <a:pt x="124" y="272"/>
                  </a:lnTo>
                  <a:lnTo>
                    <a:pt x="143" y="242"/>
                  </a:lnTo>
                  <a:lnTo>
                    <a:pt x="165" y="214"/>
                  </a:lnTo>
                  <a:lnTo>
                    <a:pt x="189" y="188"/>
                  </a:lnTo>
                  <a:lnTo>
                    <a:pt x="214" y="164"/>
                  </a:lnTo>
                  <a:lnTo>
                    <a:pt x="243" y="143"/>
                  </a:lnTo>
                  <a:lnTo>
                    <a:pt x="273" y="123"/>
                  </a:lnTo>
                  <a:lnTo>
                    <a:pt x="305" y="108"/>
                  </a:lnTo>
                  <a:lnTo>
                    <a:pt x="340" y="95"/>
                  </a:lnTo>
                  <a:lnTo>
                    <a:pt x="377" y="86"/>
                  </a:lnTo>
                  <a:lnTo>
                    <a:pt x="414" y="80"/>
                  </a:lnTo>
                  <a:lnTo>
                    <a:pt x="450" y="78"/>
                  </a:lnTo>
                  <a:lnTo>
                    <a:pt x="450" y="78"/>
                  </a:lnTo>
                  <a:close/>
                  <a:moveTo>
                    <a:pt x="842" y="673"/>
                  </a:moveTo>
                  <a:lnTo>
                    <a:pt x="842" y="673"/>
                  </a:lnTo>
                  <a:lnTo>
                    <a:pt x="855" y="649"/>
                  </a:lnTo>
                  <a:lnTo>
                    <a:pt x="866" y="625"/>
                  </a:lnTo>
                  <a:lnTo>
                    <a:pt x="874" y="601"/>
                  </a:lnTo>
                  <a:lnTo>
                    <a:pt x="883" y="575"/>
                  </a:lnTo>
                  <a:lnTo>
                    <a:pt x="889" y="549"/>
                  </a:lnTo>
                  <a:lnTo>
                    <a:pt x="896" y="523"/>
                  </a:lnTo>
                  <a:lnTo>
                    <a:pt x="898" y="497"/>
                  </a:lnTo>
                  <a:lnTo>
                    <a:pt x="900" y="471"/>
                  </a:lnTo>
                  <a:lnTo>
                    <a:pt x="900" y="471"/>
                  </a:lnTo>
                  <a:lnTo>
                    <a:pt x="900" y="465"/>
                  </a:lnTo>
                  <a:lnTo>
                    <a:pt x="846" y="465"/>
                  </a:lnTo>
                  <a:lnTo>
                    <a:pt x="846" y="465"/>
                  </a:lnTo>
                  <a:lnTo>
                    <a:pt x="844" y="497"/>
                  </a:lnTo>
                  <a:lnTo>
                    <a:pt x="840" y="528"/>
                  </a:lnTo>
                  <a:lnTo>
                    <a:pt x="831" y="558"/>
                  </a:lnTo>
                  <a:lnTo>
                    <a:pt x="822" y="588"/>
                  </a:lnTo>
                  <a:lnTo>
                    <a:pt x="822" y="588"/>
                  </a:lnTo>
                  <a:lnTo>
                    <a:pt x="809" y="619"/>
                  </a:lnTo>
                  <a:lnTo>
                    <a:pt x="794" y="647"/>
                  </a:lnTo>
                  <a:lnTo>
                    <a:pt x="842" y="673"/>
                  </a:lnTo>
                  <a:lnTo>
                    <a:pt x="842" y="673"/>
                  </a:lnTo>
                  <a:close/>
                  <a:moveTo>
                    <a:pt x="900" y="454"/>
                  </a:moveTo>
                  <a:lnTo>
                    <a:pt x="900" y="450"/>
                  </a:lnTo>
                  <a:lnTo>
                    <a:pt x="900" y="450"/>
                  </a:lnTo>
                  <a:lnTo>
                    <a:pt x="900" y="424"/>
                  </a:lnTo>
                  <a:lnTo>
                    <a:pt x="898" y="398"/>
                  </a:lnTo>
                  <a:lnTo>
                    <a:pt x="894" y="372"/>
                  </a:lnTo>
                  <a:lnTo>
                    <a:pt x="889" y="346"/>
                  </a:lnTo>
                  <a:lnTo>
                    <a:pt x="881" y="320"/>
                  </a:lnTo>
                  <a:lnTo>
                    <a:pt x="872" y="294"/>
                  </a:lnTo>
                  <a:lnTo>
                    <a:pt x="864" y="270"/>
                  </a:lnTo>
                  <a:lnTo>
                    <a:pt x="853" y="246"/>
                  </a:lnTo>
                  <a:lnTo>
                    <a:pt x="803" y="270"/>
                  </a:lnTo>
                  <a:lnTo>
                    <a:pt x="803" y="270"/>
                  </a:lnTo>
                  <a:lnTo>
                    <a:pt x="814" y="292"/>
                  </a:lnTo>
                  <a:lnTo>
                    <a:pt x="822" y="313"/>
                  </a:lnTo>
                  <a:lnTo>
                    <a:pt x="829" y="335"/>
                  </a:lnTo>
                  <a:lnTo>
                    <a:pt x="835" y="359"/>
                  </a:lnTo>
                  <a:lnTo>
                    <a:pt x="840" y="381"/>
                  </a:lnTo>
                  <a:lnTo>
                    <a:pt x="844" y="404"/>
                  </a:lnTo>
                  <a:lnTo>
                    <a:pt x="846" y="426"/>
                  </a:lnTo>
                  <a:lnTo>
                    <a:pt x="846" y="450"/>
                  </a:lnTo>
                  <a:lnTo>
                    <a:pt x="846" y="454"/>
                  </a:lnTo>
                  <a:lnTo>
                    <a:pt x="900" y="454"/>
                  </a:lnTo>
                  <a:lnTo>
                    <a:pt x="900" y="454"/>
                  </a:lnTo>
                  <a:close/>
                  <a:moveTo>
                    <a:pt x="822" y="197"/>
                  </a:moveTo>
                  <a:lnTo>
                    <a:pt x="822" y="197"/>
                  </a:lnTo>
                  <a:lnTo>
                    <a:pt x="805" y="173"/>
                  </a:lnTo>
                  <a:lnTo>
                    <a:pt x="786" y="149"/>
                  </a:lnTo>
                  <a:lnTo>
                    <a:pt x="766" y="130"/>
                  </a:lnTo>
                  <a:lnTo>
                    <a:pt x="745" y="110"/>
                  </a:lnTo>
                  <a:lnTo>
                    <a:pt x="721" y="91"/>
                  </a:lnTo>
                  <a:lnTo>
                    <a:pt x="699" y="73"/>
                  </a:lnTo>
                  <a:lnTo>
                    <a:pt x="673" y="58"/>
                  </a:lnTo>
                  <a:lnTo>
                    <a:pt x="647" y="45"/>
                  </a:lnTo>
                  <a:lnTo>
                    <a:pt x="623" y="95"/>
                  </a:lnTo>
                  <a:lnTo>
                    <a:pt x="623" y="95"/>
                  </a:lnTo>
                  <a:lnTo>
                    <a:pt x="647" y="106"/>
                  </a:lnTo>
                  <a:lnTo>
                    <a:pt x="669" y="121"/>
                  </a:lnTo>
                  <a:lnTo>
                    <a:pt x="688" y="134"/>
                  </a:lnTo>
                  <a:lnTo>
                    <a:pt x="710" y="151"/>
                  </a:lnTo>
                  <a:lnTo>
                    <a:pt x="727" y="169"/>
                  </a:lnTo>
                  <a:lnTo>
                    <a:pt x="745" y="186"/>
                  </a:lnTo>
                  <a:lnTo>
                    <a:pt x="762" y="205"/>
                  </a:lnTo>
                  <a:lnTo>
                    <a:pt x="777" y="227"/>
                  </a:lnTo>
                  <a:lnTo>
                    <a:pt x="822" y="197"/>
                  </a:lnTo>
                  <a:lnTo>
                    <a:pt x="822" y="197"/>
                  </a:lnTo>
                  <a:close/>
                  <a:moveTo>
                    <a:pt x="593" y="24"/>
                  </a:moveTo>
                  <a:lnTo>
                    <a:pt x="593" y="24"/>
                  </a:lnTo>
                  <a:lnTo>
                    <a:pt x="558" y="13"/>
                  </a:lnTo>
                  <a:lnTo>
                    <a:pt x="524" y="6"/>
                  </a:lnTo>
                  <a:lnTo>
                    <a:pt x="487" y="2"/>
                  </a:lnTo>
                  <a:lnTo>
                    <a:pt x="450" y="0"/>
                  </a:lnTo>
                  <a:lnTo>
                    <a:pt x="448" y="0"/>
                  </a:lnTo>
                  <a:lnTo>
                    <a:pt x="444" y="0"/>
                  </a:lnTo>
                  <a:lnTo>
                    <a:pt x="442" y="0"/>
                  </a:lnTo>
                  <a:lnTo>
                    <a:pt x="439" y="0"/>
                  </a:lnTo>
                  <a:lnTo>
                    <a:pt x="435" y="0"/>
                  </a:lnTo>
                  <a:lnTo>
                    <a:pt x="433" y="0"/>
                  </a:lnTo>
                  <a:lnTo>
                    <a:pt x="431" y="0"/>
                  </a:lnTo>
                  <a:lnTo>
                    <a:pt x="426" y="0"/>
                  </a:lnTo>
                  <a:lnTo>
                    <a:pt x="424" y="2"/>
                  </a:lnTo>
                  <a:lnTo>
                    <a:pt x="422" y="2"/>
                  </a:lnTo>
                  <a:lnTo>
                    <a:pt x="418" y="2"/>
                  </a:lnTo>
                  <a:lnTo>
                    <a:pt x="416" y="2"/>
                  </a:lnTo>
                  <a:lnTo>
                    <a:pt x="414" y="2"/>
                  </a:lnTo>
                  <a:lnTo>
                    <a:pt x="411" y="2"/>
                  </a:lnTo>
                  <a:lnTo>
                    <a:pt x="407" y="2"/>
                  </a:lnTo>
                  <a:lnTo>
                    <a:pt x="405" y="2"/>
                  </a:lnTo>
                  <a:lnTo>
                    <a:pt x="403" y="2"/>
                  </a:lnTo>
                  <a:lnTo>
                    <a:pt x="398" y="4"/>
                  </a:lnTo>
                  <a:lnTo>
                    <a:pt x="396" y="4"/>
                  </a:lnTo>
                  <a:lnTo>
                    <a:pt x="394" y="4"/>
                  </a:lnTo>
                  <a:lnTo>
                    <a:pt x="390" y="4"/>
                  </a:lnTo>
                  <a:lnTo>
                    <a:pt x="388" y="4"/>
                  </a:lnTo>
                  <a:lnTo>
                    <a:pt x="385" y="4"/>
                  </a:lnTo>
                  <a:lnTo>
                    <a:pt x="381" y="6"/>
                  </a:lnTo>
                  <a:lnTo>
                    <a:pt x="379" y="6"/>
                  </a:lnTo>
                  <a:lnTo>
                    <a:pt x="377" y="6"/>
                  </a:lnTo>
                  <a:lnTo>
                    <a:pt x="375" y="6"/>
                  </a:lnTo>
                  <a:lnTo>
                    <a:pt x="370" y="6"/>
                  </a:lnTo>
                  <a:lnTo>
                    <a:pt x="368" y="8"/>
                  </a:lnTo>
                  <a:lnTo>
                    <a:pt x="366" y="8"/>
                  </a:lnTo>
                  <a:lnTo>
                    <a:pt x="364" y="8"/>
                  </a:lnTo>
                  <a:lnTo>
                    <a:pt x="375" y="63"/>
                  </a:lnTo>
                  <a:lnTo>
                    <a:pt x="377" y="63"/>
                  </a:lnTo>
                  <a:lnTo>
                    <a:pt x="379" y="63"/>
                  </a:lnTo>
                  <a:lnTo>
                    <a:pt x="381" y="60"/>
                  </a:lnTo>
                  <a:lnTo>
                    <a:pt x="383" y="60"/>
                  </a:lnTo>
                  <a:lnTo>
                    <a:pt x="385" y="60"/>
                  </a:lnTo>
                  <a:lnTo>
                    <a:pt x="388" y="60"/>
                  </a:lnTo>
                  <a:lnTo>
                    <a:pt x="390" y="60"/>
                  </a:lnTo>
                  <a:lnTo>
                    <a:pt x="392" y="58"/>
                  </a:lnTo>
                  <a:lnTo>
                    <a:pt x="396" y="58"/>
                  </a:lnTo>
                  <a:lnTo>
                    <a:pt x="398" y="58"/>
                  </a:lnTo>
                  <a:lnTo>
                    <a:pt x="401" y="58"/>
                  </a:lnTo>
                  <a:lnTo>
                    <a:pt x="403" y="58"/>
                  </a:lnTo>
                  <a:lnTo>
                    <a:pt x="405" y="58"/>
                  </a:lnTo>
                  <a:lnTo>
                    <a:pt x="407" y="58"/>
                  </a:lnTo>
                  <a:lnTo>
                    <a:pt x="409" y="56"/>
                  </a:lnTo>
                  <a:lnTo>
                    <a:pt x="414" y="56"/>
                  </a:lnTo>
                  <a:lnTo>
                    <a:pt x="416" y="56"/>
                  </a:lnTo>
                  <a:lnTo>
                    <a:pt x="418" y="56"/>
                  </a:lnTo>
                  <a:lnTo>
                    <a:pt x="420" y="56"/>
                  </a:lnTo>
                  <a:lnTo>
                    <a:pt x="422" y="56"/>
                  </a:lnTo>
                  <a:lnTo>
                    <a:pt x="424" y="56"/>
                  </a:lnTo>
                  <a:lnTo>
                    <a:pt x="429" y="56"/>
                  </a:lnTo>
                  <a:lnTo>
                    <a:pt x="431" y="56"/>
                  </a:lnTo>
                  <a:lnTo>
                    <a:pt x="433" y="56"/>
                  </a:lnTo>
                  <a:lnTo>
                    <a:pt x="435" y="56"/>
                  </a:lnTo>
                  <a:lnTo>
                    <a:pt x="437" y="56"/>
                  </a:lnTo>
                  <a:lnTo>
                    <a:pt x="439" y="56"/>
                  </a:lnTo>
                  <a:lnTo>
                    <a:pt x="444" y="54"/>
                  </a:lnTo>
                  <a:lnTo>
                    <a:pt x="446" y="54"/>
                  </a:lnTo>
                  <a:lnTo>
                    <a:pt x="448" y="54"/>
                  </a:lnTo>
                  <a:lnTo>
                    <a:pt x="450" y="54"/>
                  </a:lnTo>
                  <a:lnTo>
                    <a:pt x="450" y="54"/>
                  </a:lnTo>
                  <a:lnTo>
                    <a:pt x="483" y="56"/>
                  </a:lnTo>
                  <a:lnTo>
                    <a:pt x="515" y="60"/>
                  </a:lnTo>
                  <a:lnTo>
                    <a:pt x="545" y="67"/>
                  </a:lnTo>
                  <a:lnTo>
                    <a:pt x="576" y="76"/>
                  </a:lnTo>
                  <a:lnTo>
                    <a:pt x="593" y="24"/>
                  </a:lnTo>
                  <a:lnTo>
                    <a:pt x="593" y="24"/>
                  </a:lnTo>
                  <a:close/>
                  <a:moveTo>
                    <a:pt x="308" y="24"/>
                  </a:moveTo>
                  <a:lnTo>
                    <a:pt x="308" y="24"/>
                  </a:lnTo>
                  <a:lnTo>
                    <a:pt x="282" y="34"/>
                  </a:lnTo>
                  <a:lnTo>
                    <a:pt x="253" y="45"/>
                  </a:lnTo>
                  <a:lnTo>
                    <a:pt x="227" y="58"/>
                  </a:lnTo>
                  <a:lnTo>
                    <a:pt x="204" y="73"/>
                  </a:lnTo>
                  <a:lnTo>
                    <a:pt x="180" y="91"/>
                  </a:lnTo>
                  <a:lnTo>
                    <a:pt x="158" y="108"/>
                  </a:lnTo>
                  <a:lnTo>
                    <a:pt x="137" y="127"/>
                  </a:lnTo>
                  <a:lnTo>
                    <a:pt x="115" y="149"/>
                  </a:lnTo>
                  <a:lnTo>
                    <a:pt x="156" y="186"/>
                  </a:lnTo>
                  <a:lnTo>
                    <a:pt x="156" y="186"/>
                  </a:lnTo>
                  <a:lnTo>
                    <a:pt x="173" y="169"/>
                  </a:lnTo>
                  <a:lnTo>
                    <a:pt x="193" y="151"/>
                  </a:lnTo>
                  <a:lnTo>
                    <a:pt x="212" y="134"/>
                  </a:lnTo>
                  <a:lnTo>
                    <a:pt x="234" y="119"/>
                  </a:lnTo>
                  <a:lnTo>
                    <a:pt x="256" y="106"/>
                  </a:lnTo>
                  <a:lnTo>
                    <a:pt x="277" y="95"/>
                  </a:lnTo>
                  <a:lnTo>
                    <a:pt x="301" y="84"/>
                  </a:lnTo>
                  <a:lnTo>
                    <a:pt x="325" y="76"/>
                  </a:lnTo>
                  <a:lnTo>
                    <a:pt x="308" y="24"/>
                  </a:lnTo>
                  <a:lnTo>
                    <a:pt x="308" y="24"/>
                  </a:lnTo>
                  <a:close/>
                  <a:moveTo>
                    <a:pt x="80" y="195"/>
                  </a:moveTo>
                  <a:lnTo>
                    <a:pt x="80" y="195"/>
                  </a:lnTo>
                  <a:lnTo>
                    <a:pt x="63" y="220"/>
                  </a:lnTo>
                  <a:lnTo>
                    <a:pt x="50" y="244"/>
                  </a:lnTo>
                  <a:lnTo>
                    <a:pt x="37" y="272"/>
                  </a:lnTo>
                  <a:lnTo>
                    <a:pt x="26" y="298"/>
                  </a:lnTo>
                  <a:lnTo>
                    <a:pt x="18" y="326"/>
                  </a:lnTo>
                  <a:lnTo>
                    <a:pt x="11" y="355"/>
                  </a:lnTo>
                  <a:lnTo>
                    <a:pt x="5" y="383"/>
                  </a:lnTo>
                  <a:lnTo>
                    <a:pt x="2" y="411"/>
                  </a:lnTo>
                  <a:lnTo>
                    <a:pt x="57" y="415"/>
                  </a:lnTo>
                  <a:lnTo>
                    <a:pt x="57" y="415"/>
                  </a:lnTo>
                  <a:lnTo>
                    <a:pt x="59" y="391"/>
                  </a:lnTo>
                  <a:lnTo>
                    <a:pt x="65" y="365"/>
                  </a:lnTo>
                  <a:lnTo>
                    <a:pt x="70" y="342"/>
                  </a:lnTo>
                  <a:lnTo>
                    <a:pt x="78" y="316"/>
                  </a:lnTo>
                  <a:lnTo>
                    <a:pt x="87" y="294"/>
                  </a:lnTo>
                  <a:lnTo>
                    <a:pt x="98" y="270"/>
                  </a:lnTo>
                  <a:lnTo>
                    <a:pt x="111" y="249"/>
                  </a:lnTo>
                  <a:lnTo>
                    <a:pt x="126" y="227"/>
                  </a:lnTo>
                  <a:lnTo>
                    <a:pt x="80" y="195"/>
                  </a:lnTo>
                  <a:lnTo>
                    <a:pt x="80" y="195"/>
                  </a:lnTo>
                  <a:close/>
                  <a:moveTo>
                    <a:pt x="0" y="469"/>
                  </a:moveTo>
                  <a:lnTo>
                    <a:pt x="0" y="469"/>
                  </a:lnTo>
                  <a:lnTo>
                    <a:pt x="2" y="500"/>
                  </a:lnTo>
                  <a:lnTo>
                    <a:pt x="7" y="528"/>
                  </a:lnTo>
                  <a:lnTo>
                    <a:pt x="13" y="556"/>
                  </a:lnTo>
                  <a:lnTo>
                    <a:pt x="20" y="584"/>
                  </a:lnTo>
                  <a:lnTo>
                    <a:pt x="31" y="612"/>
                  </a:lnTo>
                  <a:lnTo>
                    <a:pt x="41" y="638"/>
                  </a:lnTo>
                  <a:lnTo>
                    <a:pt x="54" y="664"/>
                  </a:lnTo>
                  <a:lnTo>
                    <a:pt x="70" y="690"/>
                  </a:lnTo>
                  <a:lnTo>
                    <a:pt x="115" y="660"/>
                  </a:lnTo>
                  <a:lnTo>
                    <a:pt x="115" y="660"/>
                  </a:lnTo>
                  <a:lnTo>
                    <a:pt x="102" y="638"/>
                  </a:lnTo>
                  <a:lnTo>
                    <a:pt x="91" y="616"/>
                  </a:lnTo>
                  <a:lnTo>
                    <a:pt x="80" y="593"/>
                  </a:lnTo>
                  <a:lnTo>
                    <a:pt x="72" y="569"/>
                  </a:lnTo>
                  <a:lnTo>
                    <a:pt x="65" y="543"/>
                  </a:lnTo>
                  <a:lnTo>
                    <a:pt x="61" y="519"/>
                  </a:lnTo>
                  <a:lnTo>
                    <a:pt x="57" y="493"/>
                  </a:lnTo>
                  <a:lnTo>
                    <a:pt x="54" y="467"/>
                  </a:lnTo>
                  <a:lnTo>
                    <a:pt x="0" y="469"/>
                  </a:lnTo>
                  <a:lnTo>
                    <a:pt x="0" y="469"/>
                  </a:lnTo>
                  <a:close/>
                  <a:moveTo>
                    <a:pt x="102" y="738"/>
                  </a:moveTo>
                  <a:lnTo>
                    <a:pt x="102" y="738"/>
                  </a:lnTo>
                  <a:lnTo>
                    <a:pt x="121" y="759"/>
                  </a:lnTo>
                  <a:lnTo>
                    <a:pt x="143" y="779"/>
                  </a:lnTo>
                  <a:lnTo>
                    <a:pt x="165" y="798"/>
                  </a:lnTo>
                  <a:lnTo>
                    <a:pt x="189" y="815"/>
                  </a:lnTo>
                  <a:lnTo>
                    <a:pt x="212" y="833"/>
                  </a:lnTo>
                  <a:lnTo>
                    <a:pt x="236" y="846"/>
                  </a:lnTo>
                  <a:lnTo>
                    <a:pt x="262" y="861"/>
                  </a:lnTo>
                  <a:lnTo>
                    <a:pt x="290" y="872"/>
                  </a:lnTo>
                  <a:lnTo>
                    <a:pt x="310" y="820"/>
                  </a:lnTo>
                  <a:lnTo>
                    <a:pt x="310" y="820"/>
                  </a:lnTo>
                  <a:lnTo>
                    <a:pt x="286" y="811"/>
                  </a:lnTo>
                  <a:lnTo>
                    <a:pt x="262" y="798"/>
                  </a:lnTo>
                  <a:lnTo>
                    <a:pt x="240" y="785"/>
                  </a:lnTo>
                  <a:lnTo>
                    <a:pt x="219" y="772"/>
                  </a:lnTo>
                  <a:lnTo>
                    <a:pt x="199" y="757"/>
                  </a:lnTo>
                  <a:lnTo>
                    <a:pt x="180" y="740"/>
                  </a:lnTo>
                  <a:lnTo>
                    <a:pt x="163" y="720"/>
                  </a:lnTo>
                  <a:lnTo>
                    <a:pt x="145" y="701"/>
                  </a:lnTo>
                  <a:lnTo>
                    <a:pt x="102" y="738"/>
                  </a:lnTo>
                  <a:lnTo>
                    <a:pt x="102" y="738"/>
                  </a:lnTo>
                  <a:close/>
                  <a:moveTo>
                    <a:pt x="344" y="889"/>
                  </a:moveTo>
                  <a:lnTo>
                    <a:pt x="346" y="889"/>
                  </a:lnTo>
                  <a:lnTo>
                    <a:pt x="349" y="889"/>
                  </a:lnTo>
                  <a:lnTo>
                    <a:pt x="351" y="889"/>
                  </a:lnTo>
                  <a:lnTo>
                    <a:pt x="355" y="891"/>
                  </a:lnTo>
                  <a:lnTo>
                    <a:pt x="357" y="891"/>
                  </a:lnTo>
                  <a:lnTo>
                    <a:pt x="359" y="891"/>
                  </a:lnTo>
                  <a:lnTo>
                    <a:pt x="362" y="891"/>
                  </a:lnTo>
                  <a:lnTo>
                    <a:pt x="366" y="893"/>
                  </a:lnTo>
                  <a:lnTo>
                    <a:pt x="368" y="893"/>
                  </a:lnTo>
                  <a:lnTo>
                    <a:pt x="370" y="893"/>
                  </a:lnTo>
                  <a:lnTo>
                    <a:pt x="375" y="893"/>
                  </a:lnTo>
                  <a:lnTo>
                    <a:pt x="377" y="895"/>
                  </a:lnTo>
                  <a:lnTo>
                    <a:pt x="379" y="895"/>
                  </a:lnTo>
                  <a:lnTo>
                    <a:pt x="381" y="895"/>
                  </a:lnTo>
                  <a:lnTo>
                    <a:pt x="385" y="895"/>
                  </a:lnTo>
                  <a:lnTo>
                    <a:pt x="388" y="895"/>
                  </a:lnTo>
                  <a:lnTo>
                    <a:pt x="390" y="898"/>
                  </a:lnTo>
                  <a:lnTo>
                    <a:pt x="394" y="898"/>
                  </a:lnTo>
                  <a:lnTo>
                    <a:pt x="396" y="898"/>
                  </a:lnTo>
                  <a:lnTo>
                    <a:pt x="398" y="898"/>
                  </a:lnTo>
                  <a:lnTo>
                    <a:pt x="403" y="898"/>
                  </a:lnTo>
                  <a:lnTo>
                    <a:pt x="405" y="898"/>
                  </a:lnTo>
                  <a:lnTo>
                    <a:pt x="407" y="900"/>
                  </a:lnTo>
                  <a:lnTo>
                    <a:pt x="411" y="900"/>
                  </a:lnTo>
                  <a:lnTo>
                    <a:pt x="414" y="900"/>
                  </a:lnTo>
                  <a:lnTo>
                    <a:pt x="416" y="900"/>
                  </a:lnTo>
                  <a:lnTo>
                    <a:pt x="418" y="900"/>
                  </a:lnTo>
                  <a:lnTo>
                    <a:pt x="422" y="900"/>
                  </a:lnTo>
                  <a:lnTo>
                    <a:pt x="424" y="900"/>
                  </a:lnTo>
                  <a:lnTo>
                    <a:pt x="426" y="900"/>
                  </a:lnTo>
                  <a:lnTo>
                    <a:pt x="431" y="900"/>
                  </a:lnTo>
                  <a:lnTo>
                    <a:pt x="433" y="900"/>
                  </a:lnTo>
                  <a:lnTo>
                    <a:pt x="435" y="900"/>
                  </a:lnTo>
                  <a:lnTo>
                    <a:pt x="439" y="900"/>
                  </a:lnTo>
                  <a:lnTo>
                    <a:pt x="442" y="900"/>
                  </a:lnTo>
                  <a:lnTo>
                    <a:pt x="444" y="900"/>
                  </a:lnTo>
                  <a:lnTo>
                    <a:pt x="448" y="900"/>
                  </a:lnTo>
                  <a:lnTo>
                    <a:pt x="450" y="900"/>
                  </a:lnTo>
                  <a:lnTo>
                    <a:pt x="452" y="900"/>
                  </a:lnTo>
                  <a:lnTo>
                    <a:pt x="457" y="900"/>
                  </a:lnTo>
                  <a:lnTo>
                    <a:pt x="459" y="900"/>
                  </a:lnTo>
                  <a:lnTo>
                    <a:pt x="463" y="900"/>
                  </a:lnTo>
                  <a:lnTo>
                    <a:pt x="465" y="900"/>
                  </a:lnTo>
                  <a:lnTo>
                    <a:pt x="468" y="900"/>
                  </a:lnTo>
                  <a:lnTo>
                    <a:pt x="472" y="900"/>
                  </a:lnTo>
                  <a:lnTo>
                    <a:pt x="474" y="900"/>
                  </a:lnTo>
                  <a:lnTo>
                    <a:pt x="476" y="900"/>
                  </a:lnTo>
                  <a:lnTo>
                    <a:pt x="481" y="900"/>
                  </a:lnTo>
                  <a:lnTo>
                    <a:pt x="483" y="900"/>
                  </a:lnTo>
                  <a:lnTo>
                    <a:pt x="485" y="900"/>
                  </a:lnTo>
                  <a:lnTo>
                    <a:pt x="487" y="900"/>
                  </a:lnTo>
                  <a:lnTo>
                    <a:pt x="491" y="900"/>
                  </a:lnTo>
                  <a:lnTo>
                    <a:pt x="494" y="900"/>
                  </a:lnTo>
                  <a:lnTo>
                    <a:pt x="496" y="898"/>
                  </a:lnTo>
                  <a:lnTo>
                    <a:pt x="500" y="898"/>
                  </a:lnTo>
                  <a:lnTo>
                    <a:pt x="502" y="898"/>
                  </a:lnTo>
                  <a:lnTo>
                    <a:pt x="504" y="898"/>
                  </a:lnTo>
                  <a:lnTo>
                    <a:pt x="509" y="898"/>
                  </a:lnTo>
                  <a:lnTo>
                    <a:pt x="511" y="898"/>
                  </a:lnTo>
                  <a:lnTo>
                    <a:pt x="513" y="895"/>
                  </a:lnTo>
                  <a:lnTo>
                    <a:pt x="517" y="895"/>
                  </a:lnTo>
                  <a:lnTo>
                    <a:pt x="520" y="895"/>
                  </a:lnTo>
                  <a:lnTo>
                    <a:pt x="522" y="895"/>
                  </a:lnTo>
                  <a:lnTo>
                    <a:pt x="524" y="895"/>
                  </a:lnTo>
                  <a:lnTo>
                    <a:pt x="528" y="893"/>
                  </a:lnTo>
                  <a:lnTo>
                    <a:pt x="530" y="893"/>
                  </a:lnTo>
                  <a:lnTo>
                    <a:pt x="533" y="893"/>
                  </a:lnTo>
                  <a:lnTo>
                    <a:pt x="537" y="893"/>
                  </a:lnTo>
                  <a:lnTo>
                    <a:pt x="539" y="891"/>
                  </a:lnTo>
                  <a:lnTo>
                    <a:pt x="541" y="891"/>
                  </a:lnTo>
                  <a:lnTo>
                    <a:pt x="543" y="891"/>
                  </a:lnTo>
                  <a:lnTo>
                    <a:pt x="548" y="891"/>
                  </a:lnTo>
                  <a:lnTo>
                    <a:pt x="550" y="889"/>
                  </a:lnTo>
                  <a:lnTo>
                    <a:pt x="552" y="889"/>
                  </a:lnTo>
                  <a:lnTo>
                    <a:pt x="554" y="889"/>
                  </a:lnTo>
                  <a:lnTo>
                    <a:pt x="558" y="889"/>
                  </a:lnTo>
                  <a:lnTo>
                    <a:pt x="561" y="887"/>
                  </a:lnTo>
                  <a:lnTo>
                    <a:pt x="563" y="887"/>
                  </a:lnTo>
                  <a:lnTo>
                    <a:pt x="565" y="887"/>
                  </a:lnTo>
                  <a:lnTo>
                    <a:pt x="569" y="885"/>
                  </a:lnTo>
                  <a:lnTo>
                    <a:pt x="571" y="885"/>
                  </a:lnTo>
                  <a:lnTo>
                    <a:pt x="574" y="885"/>
                  </a:lnTo>
                  <a:lnTo>
                    <a:pt x="576" y="882"/>
                  </a:lnTo>
                  <a:lnTo>
                    <a:pt x="561" y="831"/>
                  </a:lnTo>
                  <a:lnTo>
                    <a:pt x="558" y="831"/>
                  </a:lnTo>
                  <a:lnTo>
                    <a:pt x="556" y="833"/>
                  </a:lnTo>
                  <a:lnTo>
                    <a:pt x="554" y="833"/>
                  </a:lnTo>
                  <a:lnTo>
                    <a:pt x="552" y="833"/>
                  </a:lnTo>
                  <a:lnTo>
                    <a:pt x="550" y="833"/>
                  </a:lnTo>
                  <a:lnTo>
                    <a:pt x="548" y="835"/>
                  </a:lnTo>
                  <a:lnTo>
                    <a:pt x="545" y="835"/>
                  </a:lnTo>
                  <a:lnTo>
                    <a:pt x="543" y="835"/>
                  </a:lnTo>
                  <a:lnTo>
                    <a:pt x="539" y="837"/>
                  </a:lnTo>
                  <a:lnTo>
                    <a:pt x="537" y="837"/>
                  </a:lnTo>
                  <a:lnTo>
                    <a:pt x="535" y="837"/>
                  </a:lnTo>
                  <a:lnTo>
                    <a:pt x="533" y="837"/>
                  </a:lnTo>
                  <a:lnTo>
                    <a:pt x="530" y="839"/>
                  </a:lnTo>
                  <a:lnTo>
                    <a:pt x="528" y="839"/>
                  </a:lnTo>
                  <a:lnTo>
                    <a:pt x="526" y="839"/>
                  </a:lnTo>
                  <a:lnTo>
                    <a:pt x="524" y="839"/>
                  </a:lnTo>
                  <a:lnTo>
                    <a:pt x="522" y="839"/>
                  </a:lnTo>
                  <a:lnTo>
                    <a:pt x="517" y="841"/>
                  </a:lnTo>
                  <a:lnTo>
                    <a:pt x="515" y="841"/>
                  </a:lnTo>
                  <a:lnTo>
                    <a:pt x="513" y="841"/>
                  </a:lnTo>
                  <a:lnTo>
                    <a:pt x="511" y="841"/>
                  </a:lnTo>
                  <a:lnTo>
                    <a:pt x="509" y="841"/>
                  </a:lnTo>
                  <a:lnTo>
                    <a:pt x="507" y="841"/>
                  </a:lnTo>
                  <a:lnTo>
                    <a:pt x="504" y="844"/>
                  </a:lnTo>
                  <a:lnTo>
                    <a:pt x="500" y="844"/>
                  </a:lnTo>
                  <a:lnTo>
                    <a:pt x="498" y="844"/>
                  </a:lnTo>
                  <a:lnTo>
                    <a:pt x="496" y="844"/>
                  </a:lnTo>
                  <a:lnTo>
                    <a:pt x="494" y="844"/>
                  </a:lnTo>
                  <a:lnTo>
                    <a:pt x="491" y="844"/>
                  </a:lnTo>
                  <a:lnTo>
                    <a:pt x="489" y="844"/>
                  </a:lnTo>
                  <a:lnTo>
                    <a:pt x="487" y="844"/>
                  </a:lnTo>
                  <a:lnTo>
                    <a:pt x="483" y="846"/>
                  </a:lnTo>
                  <a:lnTo>
                    <a:pt x="481" y="846"/>
                  </a:lnTo>
                  <a:lnTo>
                    <a:pt x="478" y="846"/>
                  </a:lnTo>
                  <a:lnTo>
                    <a:pt x="476" y="846"/>
                  </a:lnTo>
                  <a:lnTo>
                    <a:pt x="474" y="846"/>
                  </a:lnTo>
                  <a:lnTo>
                    <a:pt x="472" y="846"/>
                  </a:lnTo>
                  <a:lnTo>
                    <a:pt x="468" y="846"/>
                  </a:lnTo>
                  <a:lnTo>
                    <a:pt x="465" y="846"/>
                  </a:lnTo>
                  <a:lnTo>
                    <a:pt x="463" y="846"/>
                  </a:lnTo>
                  <a:lnTo>
                    <a:pt x="461" y="846"/>
                  </a:lnTo>
                  <a:lnTo>
                    <a:pt x="459" y="846"/>
                  </a:lnTo>
                  <a:lnTo>
                    <a:pt x="457" y="846"/>
                  </a:lnTo>
                  <a:lnTo>
                    <a:pt x="452" y="846"/>
                  </a:lnTo>
                  <a:lnTo>
                    <a:pt x="450" y="846"/>
                  </a:lnTo>
                  <a:lnTo>
                    <a:pt x="448" y="846"/>
                  </a:lnTo>
                  <a:lnTo>
                    <a:pt x="446" y="846"/>
                  </a:lnTo>
                  <a:lnTo>
                    <a:pt x="444" y="846"/>
                  </a:lnTo>
                  <a:lnTo>
                    <a:pt x="439" y="846"/>
                  </a:lnTo>
                  <a:lnTo>
                    <a:pt x="437" y="846"/>
                  </a:lnTo>
                  <a:lnTo>
                    <a:pt x="435" y="846"/>
                  </a:lnTo>
                  <a:lnTo>
                    <a:pt x="433" y="846"/>
                  </a:lnTo>
                  <a:lnTo>
                    <a:pt x="431" y="846"/>
                  </a:lnTo>
                  <a:lnTo>
                    <a:pt x="429" y="846"/>
                  </a:lnTo>
                  <a:lnTo>
                    <a:pt x="424" y="846"/>
                  </a:lnTo>
                  <a:lnTo>
                    <a:pt x="422" y="846"/>
                  </a:lnTo>
                  <a:lnTo>
                    <a:pt x="420" y="846"/>
                  </a:lnTo>
                  <a:lnTo>
                    <a:pt x="418" y="846"/>
                  </a:lnTo>
                  <a:lnTo>
                    <a:pt x="416" y="844"/>
                  </a:lnTo>
                  <a:lnTo>
                    <a:pt x="414" y="844"/>
                  </a:lnTo>
                  <a:lnTo>
                    <a:pt x="409" y="844"/>
                  </a:lnTo>
                  <a:lnTo>
                    <a:pt x="407" y="844"/>
                  </a:lnTo>
                  <a:lnTo>
                    <a:pt x="405" y="844"/>
                  </a:lnTo>
                  <a:lnTo>
                    <a:pt x="403" y="844"/>
                  </a:lnTo>
                  <a:lnTo>
                    <a:pt x="401" y="844"/>
                  </a:lnTo>
                  <a:lnTo>
                    <a:pt x="398" y="844"/>
                  </a:lnTo>
                  <a:lnTo>
                    <a:pt x="396" y="841"/>
                  </a:lnTo>
                  <a:lnTo>
                    <a:pt x="392" y="841"/>
                  </a:lnTo>
                  <a:lnTo>
                    <a:pt x="390" y="841"/>
                  </a:lnTo>
                  <a:lnTo>
                    <a:pt x="388" y="841"/>
                  </a:lnTo>
                  <a:lnTo>
                    <a:pt x="385" y="841"/>
                  </a:lnTo>
                  <a:lnTo>
                    <a:pt x="383" y="841"/>
                  </a:lnTo>
                  <a:lnTo>
                    <a:pt x="381" y="839"/>
                  </a:lnTo>
                  <a:lnTo>
                    <a:pt x="379" y="839"/>
                  </a:lnTo>
                  <a:lnTo>
                    <a:pt x="377" y="839"/>
                  </a:lnTo>
                  <a:lnTo>
                    <a:pt x="372" y="839"/>
                  </a:lnTo>
                  <a:lnTo>
                    <a:pt x="370" y="839"/>
                  </a:lnTo>
                  <a:lnTo>
                    <a:pt x="368" y="837"/>
                  </a:lnTo>
                  <a:lnTo>
                    <a:pt x="366" y="837"/>
                  </a:lnTo>
                  <a:lnTo>
                    <a:pt x="364" y="837"/>
                  </a:lnTo>
                  <a:lnTo>
                    <a:pt x="362" y="837"/>
                  </a:lnTo>
                  <a:lnTo>
                    <a:pt x="359" y="835"/>
                  </a:lnTo>
                  <a:lnTo>
                    <a:pt x="357" y="835"/>
                  </a:lnTo>
                  <a:lnTo>
                    <a:pt x="344" y="889"/>
                  </a:lnTo>
                  <a:lnTo>
                    <a:pt x="344" y="889"/>
                  </a:lnTo>
                  <a:close/>
                  <a:moveTo>
                    <a:pt x="630" y="863"/>
                  </a:moveTo>
                  <a:lnTo>
                    <a:pt x="630" y="863"/>
                  </a:lnTo>
                  <a:lnTo>
                    <a:pt x="656" y="852"/>
                  </a:lnTo>
                  <a:lnTo>
                    <a:pt x="682" y="837"/>
                  </a:lnTo>
                  <a:lnTo>
                    <a:pt x="706" y="822"/>
                  </a:lnTo>
                  <a:lnTo>
                    <a:pt x="729" y="805"/>
                  </a:lnTo>
                  <a:lnTo>
                    <a:pt x="751" y="785"/>
                  </a:lnTo>
                  <a:lnTo>
                    <a:pt x="773" y="766"/>
                  </a:lnTo>
                  <a:lnTo>
                    <a:pt x="792" y="744"/>
                  </a:lnTo>
                  <a:lnTo>
                    <a:pt x="809" y="722"/>
                  </a:lnTo>
                  <a:lnTo>
                    <a:pt x="766" y="688"/>
                  </a:lnTo>
                  <a:lnTo>
                    <a:pt x="766" y="688"/>
                  </a:lnTo>
                  <a:lnTo>
                    <a:pt x="751" y="709"/>
                  </a:lnTo>
                  <a:lnTo>
                    <a:pt x="734" y="727"/>
                  </a:lnTo>
                  <a:lnTo>
                    <a:pt x="714" y="744"/>
                  </a:lnTo>
                  <a:lnTo>
                    <a:pt x="695" y="761"/>
                  </a:lnTo>
                  <a:lnTo>
                    <a:pt x="675" y="776"/>
                  </a:lnTo>
                  <a:lnTo>
                    <a:pt x="654" y="789"/>
                  </a:lnTo>
                  <a:lnTo>
                    <a:pt x="630" y="802"/>
                  </a:lnTo>
                  <a:lnTo>
                    <a:pt x="608" y="813"/>
                  </a:lnTo>
                  <a:lnTo>
                    <a:pt x="630" y="863"/>
                  </a:lnTo>
                  <a:lnTo>
                    <a:pt x="630" y="863"/>
                  </a:lnTo>
                  <a:close/>
                  <a:moveTo>
                    <a:pt x="597" y="342"/>
                  </a:moveTo>
                  <a:lnTo>
                    <a:pt x="597" y="342"/>
                  </a:lnTo>
                  <a:lnTo>
                    <a:pt x="600" y="318"/>
                  </a:lnTo>
                  <a:lnTo>
                    <a:pt x="600" y="318"/>
                  </a:lnTo>
                  <a:lnTo>
                    <a:pt x="597" y="292"/>
                  </a:lnTo>
                  <a:lnTo>
                    <a:pt x="593" y="270"/>
                  </a:lnTo>
                  <a:lnTo>
                    <a:pt x="584" y="251"/>
                  </a:lnTo>
                  <a:lnTo>
                    <a:pt x="571" y="233"/>
                  </a:lnTo>
                  <a:lnTo>
                    <a:pt x="571" y="233"/>
                  </a:lnTo>
                  <a:lnTo>
                    <a:pt x="556" y="220"/>
                  </a:lnTo>
                  <a:lnTo>
                    <a:pt x="537" y="207"/>
                  </a:lnTo>
                  <a:lnTo>
                    <a:pt x="513" y="201"/>
                  </a:lnTo>
                  <a:lnTo>
                    <a:pt x="487" y="195"/>
                  </a:lnTo>
                  <a:lnTo>
                    <a:pt x="487" y="156"/>
                  </a:lnTo>
                  <a:lnTo>
                    <a:pt x="429" y="156"/>
                  </a:lnTo>
                  <a:lnTo>
                    <a:pt x="429" y="195"/>
                  </a:lnTo>
                  <a:lnTo>
                    <a:pt x="429" y="195"/>
                  </a:lnTo>
                  <a:lnTo>
                    <a:pt x="401" y="201"/>
                  </a:lnTo>
                  <a:lnTo>
                    <a:pt x="375" y="210"/>
                  </a:lnTo>
                  <a:lnTo>
                    <a:pt x="353" y="220"/>
                  </a:lnTo>
                  <a:lnTo>
                    <a:pt x="336" y="233"/>
                  </a:lnTo>
                  <a:lnTo>
                    <a:pt x="336" y="233"/>
                  </a:lnTo>
                  <a:lnTo>
                    <a:pt x="323" y="251"/>
                  </a:lnTo>
                  <a:lnTo>
                    <a:pt x="312" y="270"/>
                  </a:lnTo>
                  <a:lnTo>
                    <a:pt x="308" y="294"/>
                  </a:lnTo>
                  <a:lnTo>
                    <a:pt x="305" y="320"/>
                  </a:lnTo>
                  <a:lnTo>
                    <a:pt x="305" y="320"/>
                  </a:lnTo>
                  <a:lnTo>
                    <a:pt x="305" y="339"/>
                  </a:lnTo>
                  <a:lnTo>
                    <a:pt x="310" y="357"/>
                  </a:lnTo>
                  <a:lnTo>
                    <a:pt x="314" y="372"/>
                  </a:lnTo>
                  <a:lnTo>
                    <a:pt x="320" y="387"/>
                  </a:lnTo>
                  <a:lnTo>
                    <a:pt x="320" y="387"/>
                  </a:lnTo>
                  <a:lnTo>
                    <a:pt x="327" y="402"/>
                  </a:lnTo>
                  <a:lnTo>
                    <a:pt x="336" y="415"/>
                  </a:lnTo>
                  <a:lnTo>
                    <a:pt x="344" y="426"/>
                  </a:lnTo>
                  <a:lnTo>
                    <a:pt x="355" y="435"/>
                  </a:lnTo>
                  <a:lnTo>
                    <a:pt x="355" y="435"/>
                  </a:lnTo>
                  <a:lnTo>
                    <a:pt x="383" y="456"/>
                  </a:lnTo>
                  <a:lnTo>
                    <a:pt x="431" y="487"/>
                  </a:lnTo>
                  <a:lnTo>
                    <a:pt x="431" y="487"/>
                  </a:lnTo>
                  <a:lnTo>
                    <a:pt x="446" y="497"/>
                  </a:lnTo>
                  <a:lnTo>
                    <a:pt x="457" y="506"/>
                  </a:lnTo>
                  <a:lnTo>
                    <a:pt x="465" y="517"/>
                  </a:lnTo>
                  <a:lnTo>
                    <a:pt x="470" y="526"/>
                  </a:lnTo>
                  <a:lnTo>
                    <a:pt x="470" y="526"/>
                  </a:lnTo>
                  <a:lnTo>
                    <a:pt x="474" y="549"/>
                  </a:lnTo>
                  <a:lnTo>
                    <a:pt x="476" y="584"/>
                  </a:lnTo>
                  <a:lnTo>
                    <a:pt x="476" y="584"/>
                  </a:lnTo>
                  <a:lnTo>
                    <a:pt x="474" y="599"/>
                  </a:lnTo>
                  <a:lnTo>
                    <a:pt x="470" y="610"/>
                  </a:lnTo>
                  <a:lnTo>
                    <a:pt x="470" y="610"/>
                  </a:lnTo>
                  <a:lnTo>
                    <a:pt x="468" y="612"/>
                  </a:lnTo>
                  <a:lnTo>
                    <a:pt x="463" y="616"/>
                  </a:lnTo>
                  <a:lnTo>
                    <a:pt x="452" y="619"/>
                  </a:lnTo>
                  <a:lnTo>
                    <a:pt x="452" y="619"/>
                  </a:lnTo>
                  <a:lnTo>
                    <a:pt x="446" y="616"/>
                  </a:lnTo>
                  <a:lnTo>
                    <a:pt x="439" y="614"/>
                  </a:lnTo>
                  <a:lnTo>
                    <a:pt x="435" y="610"/>
                  </a:lnTo>
                  <a:lnTo>
                    <a:pt x="433" y="606"/>
                  </a:lnTo>
                  <a:lnTo>
                    <a:pt x="433" y="606"/>
                  </a:lnTo>
                  <a:lnTo>
                    <a:pt x="431" y="584"/>
                  </a:lnTo>
                  <a:lnTo>
                    <a:pt x="429" y="545"/>
                  </a:lnTo>
                  <a:lnTo>
                    <a:pt x="429" y="515"/>
                  </a:lnTo>
                  <a:lnTo>
                    <a:pt x="308" y="515"/>
                  </a:lnTo>
                  <a:lnTo>
                    <a:pt x="308" y="538"/>
                  </a:lnTo>
                  <a:lnTo>
                    <a:pt x="308" y="538"/>
                  </a:lnTo>
                  <a:lnTo>
                    <a:pt x="310" y="575"/>
                  </a:lnTo>
                  <a:lnTo>
                    <a:pt x="312" y="593"/>
                  </a:lnTo>
                  <a:lnTo>
                    <a:pt x="316" y="608"/>
                  </a:lnTo>
                  <a:lnTo>
                    <a:pt x="320" y="621"/>
                  </a:lnTo>
                  <a:lnTo>
                    <a:pt x="327" y="634"/>
                  </a:lnTo>
                  <a:lnTo>
                    <a:pt x="336" y="644"/>
                  </a:lnTo>
                  <a:lnTo>
                    <a:pt x="344" y="653"/>
                  </a:lnTo>
                  <a:lnTo>
                    <a:pt x="344" y="653"/>
                  </a:lnTo>
                  <a:lnTo>
                    <a:pt x="364" y="668"/>
                  </a:lnTo>
                  <a:lnTo>
                    <a:pt x="383" y="679"/>
                  </a:lnTo>
                  <a:lnTo>
                    <a:pt x="405" y="688"/>
                  </a:lnTo>
                  <a:lnTo>
                    <a:pt x="429" y="690"/>
                  </a:lnTo>
                  <a:lnTo>
                    <a:pt x="429" y="738"/>
                  </a:lnTo>
                  <a:lnTo>
                    <a:pt x="487" y="738"/>
                  </a:lnTo>
                  <a:lnTo>
                    <a:pt x="487" y="692"/>
                  </a:lnTo>
                  <a:lnTo>
                    <a:pt x="487" y="692"/>
                  </a:lnTo>
                  <a:lnTo>
                    <a:pt x="515" y="686"/>
                  </a:lnTo>
                  <a:lnTo>
                    <a:pt x="541" y="677"/>
                  </a:lnTo>
                  <a:lnTo>
                    <a:pt x="563" y="664"/>
                  </a:lnTo>
                  <a:lnTo>
                    <a:pt x="574" y="655"/>
                  </a:lnTo>
                  <a:lnTo>
                    <a:pt x="580" y="647"/>
                  </a:lnTo>
                  <a:lnTo>
                    <a:pt x="580" y="647"/>
                  </a:lnTo>
                  <a:lnTo>
                    <a:pt x="589" y="636"/>
                  </a:lnTo>
                  <a:lnTo>
                    <a:pt x="595" y="625"/>
                  </a:lnTo>
                  <a:lnTo>
                    <a:pt x="604" y="601"/>
                  </a:lnTo>
                  <a:lnTo>
                    <a:pt x="610" y="573"/>
                  </a:lnTo>
                  <a:lnTo>
                    <a:pt x="613" y="543"/>
                  </a:lnTo>
                  <a:lnTo>
                    <a:pt x="613" y="543"/>
                  </a:lnTo>
                  <a:lnTo>
                    <a:pt x="613" y="523"/>
                  </a:lnTo>
                  <a:lnTo>
                    <a:pt x="610" y="506"/>
                  </a:lnTo>
                  <a:lnTo>
                    <a:pt x="606" y="489"/>
                  </a:lnTo>
                  <a:lnTo>
                    <a:pt x="602" y="474"/>
                  </a:lnTo>
                  <a:lnTo>
                    <a:pt x="602" y="474"/>
                  </a:lnTo>
                  <a:lnTo>
                    <a:pt x="595" y="461"/>
                  </a:lnTo>
                  <a:lnTo>
                    <a:pt x="589" y="450"/>
                  </a:lnTo>
                  <a:lnTo>
                    <a:pt x="580" y="441"/>
                  </a:lnTo>
                  <a:lnTo>
                    <a:pt x="571" y="432"/>
                  </a:lnTo>
                  <a:lnTo>
                    <a:pt x="571" y="432"/>
                  </a:lnTo>
                  <a:lnTo>
                    <a:pt x="548" y="413"/>
                  </a:lnTo>
                  <a:lnTo>
                    <a:pt x="509" y="389"/>
                  </a:lnTo>
                  <a:lnTo>
                    <a:pt x="509" y="389"/>
                  </a:lnTo>
                  <a:lnTo>
                    <a:pt x="465" y="361"/>
                  </a:lnTo>
                  <a:lnTo>
                    <a:pt x="442" y="344"/>
                  </a:lnTo>
                  <a:lnTo>
                    <a:pt x="442" y="344"/>
                  </a:lnTo>
                  <a:lnTo>
                    <a:pt x="437" y="337"/>
                  </a:lnTo>
                  <a:lnTo>
                    <a:pt x="433" y="329"/>
                  </a:lnTo>
                  <a:lnTo>
                    <a:pt x="431" y="318"/>
                  </a:lnTo>
                  <a:lnTo>
                    <a:pt x="431" y="303"/>
                  </a:lnTo>
                  <a:lnTo>
                    <a:pt x="431" y="303"/>
                  </a:lnTo>
                  <a:lnTo>
                    <a:pt x="433" y="288"/>
                  </a:lnTo>
                  <a:lnTo>
                    <a:pt x="437" y="277"/>
                  </a:lnTo>
                  <a:lnTo>
                    <a:pt x="437" y="277"/>
                  </a:lnTo>
                  <a:lnTo>
                    <a:pt x="444" y="270"/>
                  </a:lnTo>
                  <a:lnTo>
                    <a:pt x="452" y="268"/>
                  </a:lnTo>
                  <a:lnTo>
                    <a:pt x="452" y="268"/>
                  </a:lnTo>
                  <a:lnTo>
                    <a:pt x="459" y="270"/>
                  </a:lnTo>
                  <a:lnTo>
                    <a:pt x="465" y="270"/>
                  </a:lnTo>
                  <a:lnTo>
                    <a:pt x="470" y="275"/>
                  </a:lnTo>
                  <a:lnTo>
                    <a:pt x="472" y="279"/>
                  </a:lnTo>
                  <a:lnTo>
                    <a:pt x="472" y="279"/>
                  </a:lnTo>
                  <a:lnTo>
                    <a:pt x="474" y="294"/>
                  </a:lnTo>
                  <a:lnTo>
                    <a:pt x="476" y="322"/>
                  </a:lnTo>
                  <a:lnTo>
                    <a:pt x="476" y="342"/>
                  </a:lnTo>
                  <a:lnTo>
                    <a:pt x="597" y="342"/>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 Placeholder 32"/>
          <p:cNvSpPr txBox="1"/>
          <p:nvPr/>
        </p:nvSpPr>
        <p:spPr>
          <a:xfrm>
            <a:off x="1047007" y="3499754"/>
            <a:ext cx="1496924" cy="71250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cake gingerbread</a:t>
            </a:r>
            <a:endParaRPr lang="en-US" sz="1000" dirty="0">
              <a:solidFill>
                <a:schemeClr val="bg1"/>
              </a:solidFill>
              <a:latin typeface="+mn-lt"/>
            </a:endParaRPr>
          </a:p>
        </p:txBody>
      </p:sp>
      <p:sp>
        <p:nvSpPr>
          <p:cNvPr id="10" name="Text Placeholder 33"/>
          <p:cNvSpPr txBox="1"/>
          <p:nvPr/>
        </p:nvSpPr>
        <p:spPr>
          <a:xfrm>
            <a:off x="1047007" y="3310194"/>
            <a:ext cx="1496924"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Business Strategy</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1" name="Text Placeholder 32"/>
          <p:cNvSpPr txBox="1"/>
          <p:nvPr/>
        </p:nvSpPr>
        <p:spPr>
          <a:xfrm>
            <a:off x="2898028" y="3499755"/>
            <a:ext cx="1496924" cy="71250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cake gingerbread</a:t>
            </a:r>
            <a:endParaRPr lang="en-US" sz="1000" dirty="0">
              <a:solidFill>
                <a:schemeClr val="bg1"/>
              </a:solidFill>
              <a:latin typeface="+mn-lt"/>
            </a:endParaRPr>
          </a:p>
        </p:txBody>
      </p:sp>
      <p:sp>
        <p:nvSpPr>
          <p:cNvPr id="12" name="Text Placeholder 33"/>
          <p:cNvSpPr txBox="1"/>
          <p:nvPr/>
        </p:nvSpPr>
        <p:spPr>
          <a:xfrm>
            <a:off x="2898028" y="3310194"/>
            <a:ext cx="1496924"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Concept &amp; Ideas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Text Placeholder 32"/>
          <p:cNvSpPr txBox="1"/>
          <p:nvPr/>
        </p:nvSpPr>
        <p:spPr>
          <a:xfrm>
            <a:off x="4749049" y="3499755"/>
            <a:ext cx="1496924" cy="71250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cake gingerbread</a:t>
            </a:r>
            <a:endParaRPr lang="en-US" sz="1000" dirty="0">
              <a:solidFill>
                <a:schemeClr val="bg1"/>
              </a:solidFill>
              <a:latin typeface="+mn-lt"/>
            </a:endParaRPr>
          </a:p>
        </p:txBody>
      </p:sp>
      <p:sp>
        <p:nvSpPr>
          <p:cNvPr id="14" name="Text Placeholder 33"/>
          <p:cNvSpPr txBox="1"/>
          <p:nvPr/>
        </p:nvSpPr>
        <p:spPr>
          <a:xfrm>
            <a:off x="4749049" y="3310194"/>
            <a:ext cx="1496924"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User Experience</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6" name="Text Placeholder 32"/>
          <p:cNvSpPr txBox="1"/>
          <p:nvPr/>
        </p:nvSpPr>
        <p:spPr>
          <a:xfrm>
            <a:off x="6600070" y="3499755"/>
            <a:ext cx="1496924" cy="71250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cake gingerbread</a:t>
            </a:r>
            <a:endParaRPr lang="en-US" sz="1000" dirty="0">
              <a:solidFill>
                <a:schemeClr val="bg1"/>
              </a:solidFill>
              <a:latin typeface="+mn-lt"/>
            </a:endParaRPr>
          </a:p>
        </p:txBody>
      </p:sp>
      <p:sp>
        <p:nvSpPr>
          <p:cNvPr id="17" name="Text Placeholder 33"/>
          <p:cNvSpPr txBox="1"/>
          <p:nvPr/>
        </p:nvSpPr>
        <p:spPr>
          <a:xfrm>
            <a:off x="6600070" y="3310194"/>
            <a:ext cx="1496924"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Creative Solution</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8" name="组合 17"/>
          <p:cNvGrpSpPr/>
          <p:nvPr/>
        </p:nvGrpSpPr>
        <p:grpSpPr>
          <a:xfrm>
            <a:off x="6642823" y="1639450"/>
            <a:ext cx="1411424" cy="1411424"/>
            <a:chOff x="6642823" y="1639450"/>
            <a:chExt cx="1411424" cy="1411424"/>
          </a:xfrm>
        </p:grpSpPr>
        <p:sp>
          <p:nvSpPr>
            <p:cNvPr id="19" name="Oval 25"/>
            <p:cNvSpPr/>
            <p:nvPr/>
          </p:nvSpPr>
          <p:spPr>
            <a:xfrm>
              <a:off x="6642823" y="1639450"/>
              <a:ext cx="1411424" cy="1411424"/>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sz="3600" dirty="0">
                <a:solidFill>
                  <a:prstClr val="white"/>
                </a:solidFill>
                <a:latin typeface="FontAwesome" pitchFamily="2" charset="0"/>
              </a:endParaRPr>
            </a:p>
          </p:txBody>
        </p:sp>
        <p:sp>
          <p:nvSpPr>
            <p:cNvPr id="20" name="Freeform 13"/>
            <p:cNvSpPr>
              <a:spLocks noEditPoints="1"/>
            </p:cNvSpPr>
            <p:nvPr/>
          </p:nvSpPr>
          <p:spPr bwMode="auto">
            <a:xfrm>
              <a:off x="7075675" y="2083781"/>
              <a:ext cx="545715" cy="544829"/>
            </a:xfrm>
            <a:custGeom>
              <a:avLst/>
              <a:gdLst>
                <a:gd name="T0" fmla="*/ 349 w 674"/>
                <a:gd name="T1" fmla="*/ 0 h 673"/>
                <a:gd name="T2" fmla="*/ 365 w 674"/>
                <a:gd name="T3" fmla="*/ 185 h 673"/>
                <a:gd name="T4" fmla="*/ 344 w 674"/>
                <a:gd name="T5" fmla="*/ 217 h 673"/>
                <a:gd name="T6" fmla="*/ 342 w 674"/>
                <a:gd name="T7" fmla="*/ 235 h 673"/>
                <a:gd name="T8" fmla="*/ 211 w 674"/>
                <a:gd name="T9" fmla="*/ 298 h 673"/>
                <a:gd name="T10" fmla="*/ 144 w 674"/>
                <a:gd name="T11" fmla="*/ 306 h 673"/>
                <a:gd name="T12" fmla="*/ 115 w 674"/>
                <a:gd name="T13" fmla="*/ 302 h 673"/>
                <a:gd name="T14" fmla="*/ 88 w 674"/>
                <a:gd name="T15" fmla="*/ 315 h 673"/>
                <a:gd name="T16" fmla="*/ 25 w 674"/>
                <a:gd name="T17" fmla="*/ 208 h 673"/>
                <a:gd name="T18" fmla="*/ 84 w 674"/>
                <a:gd name="T19" fmla="*/ 112 h 673"/>
                <a:gd name="T20" fmla="*/ 171 w 674"/>
                <a:gd name="T21" fmla="*/ 43 h 673"/>
                <a:gd name="T22" fmla="*/ 278 w 674"/>
                <a:gd name="T23" fmla="*/ 4 h 673"/>
                <a:gd name="T24" fmla="*/ 399 w 674"/>
                <a:gd name="T25" fmla="*/ 4 h 673"/>
                <a:gd name="T26" fmla="*/ 465 w 674"/>
                <a:gd name="T27" fmla="*/ 25 h 673"/>
                <a:gd name="T28" fmla="*/ 543 w 674"/>
                <a:gd name="T29" fmla="*/ 68 h 673"/>
                <a:gd name="T30" fmla="*/ 495 w 674"/>
                <a:gd name="T31" fmla="*/ 137 h 673"/>
                <a:gd name="T32" fmla="*/ 415 w 674"/>
                <a:gd name="T33" fmla="*/ 181 h 673"/>
                <a:gd name="T34" fmla="*/ 405 w 674"/>
                <a:gd name="T35" fmla="*/ 48 h 673"/>
                <a:gd name="T36" fmla="*/ 595 w 674"/>
                <a:gd name="T37" fmla="*/ 119 h 673"/>
                <a:gd name="T38" fmla="*/ 449 w 674"/>
                <a:gd name="T39" fmla="*/ 229 h 673"/>
                <a:gd name="T40" fmla="*/ 447 w 674"/>
                <a:gd name="T41" fmla="*/ 246 h 673"/>
                <a:gd name="T42" fmla="*/ 420 w 674"/>
                <a:gd name="T43" fmla="*/ 277 h 673"/>
                <a:gd name="T44" fmla="*/ 411 w 674"/>
                <a:gd name="T45" fmla="*/ 312 h 673"/>
                <a:gd name="T46" fmla="*/ 405 w 674"/>
                <a:gd name="T47" fmla="*/ 442 h 673"/>
                <a:gd name="T48" fmla="*/ 420 w 674"/>
                <a:gd name="T49" fmla="*/ 469 h 673"/>
                <a:gd name="T50" fmla="*/ 622 w 674"/>
                <a:gd name="T51" fmla="*/ 519 h 673"/>
                <a:gd name="T52" fmla="*/ 653 w 674"/>
                <a:gd name="T53" fmla="*/ 454 h 673"/>
                <a:gd name="T54" fmla="*/ 674 w 674"/>
                <a:gd name="T55" fmla="*/ 360 h 673"/>
                <a:gd name="T56" fmla="*/ 668 w 674"/>
                <a:gd name="T57" fmla="*/ 275 h 673"/>
                <a:gd name="T58" fmla="*/ 628 w 674"/>
                <a:gd name="T59" fmla="*/ 166 h 673"/>
                <a:gd name="T60" fmla="*/ 588 w 674"/>
                <a:gd name="T61" fmla="*/ 563 h 673"/>
                <a:gd name="T62" fmla="*/ 509 w 674"/>
                <a:gd name="T63" fmla="*/ 627 h 673"/>
                <a:gd name="T64" fmla="*/ 378 w 674"/>
                <a:gd name="T65" fmla="*/ 671 h 673"/>
                <a:gd name="T66" fmla="*/ 378 w 674"/>
                <a:gd name="T67" fmla="*/ 532 h 673"/>
                <a:gd name="T68" fmla="*/ 405 w 674"/>
                <a:gd name="T69" fmla="*/ 517 h 673"/>
                <a:gd name="T70" fmla="*/ 588 w 674"/>
                <a:gd name="T71" fmla="*/ 563 h 673"/>
                <a:gd name="T72" fmla="*/ 265 w 674"/>
                <a:gd name="T73" fmla="*/ 667 h 673"/>
                <a:gd name="T74" fmla="*/ 171 w 674"/>
                <a:gd name="T75" fmla="*/ 630 h 673"/>
                <a:gd name="T76" fmla="*/ 92 w 674"/>
                <a:gd name="T77" fmla="*/ 569 h 673"/>
                <a:gd name="T78" fmla="*/ 36 w 674"/>
                <a:gd name="T79" fmla="*/ 488 h 673"/>
                <a:gd name="T80" fmla="*/ 9 w 674"/>
                <a:gd name="T81" fmla="*/ 415 h 673"/>
                <a:gd name="T82" fmla="*/ 105 w 674"/>
                <a:gd name="T83" fmla="*/ 404 h 673"/>
                <a:gd name="T84" fmla="*/ 136 w 674"/>
                <a:gd name="T85" fmla="*/ 406 h 673"/>
                <a:gd name="T86" fmla="*/ 230 w 674"/>
                <a:gd name="T87" fmla="*/ 446 h 673"/>
                <a:gd name="T88" fmla="*/ 315 w 674"/>
                <a:gd name="T89" fmla="*/ 492 h 673"/>
                <a:gd name="T90" fmla="*/ 330 w 674"/>
                <a:gd name="T91" fmla="*/ 519 h 673"/>
                <a:gd name="T92" fmla="*/ 0 w 674"/>
                <a:gd name="T93" fmla="*/ 367 h 673"/>
                <a:gd name="T94" fmla="*/ 0 w 674"/>
                <a:gd name="T95" fmla="*/ 315 h 673"/>
                <a:gd name="T96" fmla="*/ 0 w 674"/>
                <a:gd name="T97" fmla="*/ 367 h 673"/>
                <a:gd name="T98" fmla="*/ 321 w 674"/>
                <a:gd name="T99" fmla="*/ 300 h 673"/>
                <a:gd name="T100" fmla="*/ 175 w 674"/>
                <a:gd name="T101" fmla="*/ 363 h 673"/>
                <a:gd name="T102" fmla="*/ 332 w 674"/>
                <a:gd name="T103" fmla="*/ 438 h 673"/>
                <a:gd name="T104" fmla="*/ 349 w 674"/>
                <a:gd name="T105" fmla="*/ 429 h 673"/>
                <a:gd name="T106" fmla="*/ 365 w 674"/>
                <a:gd name="T107" fmla="*/ 279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4" h="673">
                  <a:moveTo>
                    <a:pt x="336" y="0"/>
                  </a:moveTo>
                  <a:lnTo>
                    <a:pt x="336" y="0"/>
                  </a:lnTo>
                  <a:lnTo>
                    <a:pt x="349" y="0"/>
                  </a:lnTo>
                  <a:lnTo>
                    <a:pt x="349" y="0"/>
                  </a:lnTo>
                  <a:lnTo>
                    <a:pt x="357" y="46"/>
                  </a:lnTo>
                  <a:lnTo>
                    <a:pt x="361" y="91"/>
                  </a:lnTo>
                  <a:lnTo>
                    <a:pt x="365" y="137"/>
                  </a:lnTo>
                  <a:lnTo>
                    <a:pt x="365" y="185"/>
                  </a:lnTo>
                  <a:lnTo>
                    <a:pt x="365" y="185"/>
                  </a:lnTo>
                  <a:lnTo>
                    <a:pt x="357" y="194"/>
                  </a:lnTo>
                  <a:lnTo>
                    <a:pt x="349" y="204"/>
                  </a:lnTo>
                  <a:lnTo>
                    <a:pt x="344" y="217"/>
                  </a:lnTo>
                  <a:lnTo>
                    <a:pt x="342" y="229"/>
                  </a:lnTo>
                  <a:lnTo>
                    <a:pt x="342" y="229"/>
                  </a:lnTo>
                  <a:lnTo>
                    <a:pt x="342" y="235"/>
                  </a:lnTo>
                  <a:lnTo>
                    <a:pt x="342" y="235"/>
                  </a:lnTo>
                  <a:lnTo>
                    <a:pt x="301" y="256"/>
                  </a:lnTo>
                  <a:lnTo>
                    <a:pt x="259" y="277"/>
                  </a:lnTo>
                  <a:lnTo>
                    <a:pt x="259" y="277"/>
                  </a:lnTo>
                  <a:lnTo>
                    <a:pt x="211" y="298"/>
                  </a:lnTo>
                  <a:lnTo>
                    <a:pt x="161" y="317"/>
                  </a:lnTo>
                  <a:lnTo>
                    <a:pt x="161" y="317"/>
                  </a:lnTo>
                  <a:lnTo>
                    <a:pt x="152" y="310"/>
                  </a:lnTo>
                  <a:lnTo>
                    <a:pt x="144" y="306"/>
                  </a:lnTo>
                  <a:lnTo>
                    <a:pt x="134" y="302"/>
                  </a:lnTo>
                  <a:lnTo>
                    <a:pt x="123" y="302"/>
                  </a:lnTo>
                  <a:lnTo>
                    <a:pt x="123" y="302"/>
                  </a:lnTo>
                  <a:lnTo>
                    <a:pt x="115" y="302"/>
                  </a:lnTo>
                  <a:lnTo>
                    <a:pt x="105" y="304"/>
                  </a:lnTo>
                  <a:lnTo>
                    <a:pt x="96" y="308"/>
                  </a:lnTo>
                  <a:lnTo>
                    <a:pt x="88" y="315"/>
                  </a:lnTo>
                  <a:lnTo>
                    <a:pt x="88" y="315"/>
                  </a:lnTo>
                  <a:lnTo>
                    <a:pt x="9" y="262"/>
                  </a:lnTo>
                  <a:lnTo>
                    <a:pt x="9" y="262"/>
                  </a:lnTo>
                  <a:lnTo>
                    <a:pt x="15" y="235"/>
                  </a:lnTo>
                  <a:lnTo>
                    <a:pt x="25" y="208"/>
                  </a:lnTo>
                  <a:lnTo>
                    <a:pt x="38" y="181"/>
                  </a:lnTo>
                  <a:lnTo>
                    <a:pt x="50" y="158"/>
                  </a:lnTo>
                  <a:lnTo>
                    <a:pt x="67" y="135"/>
                  </a:lnTo>
                  <a:lnTo>
                    <a:pt x="84" y="112"/>
                  </a:lnTo>
                  <a:lnTo>
                    <a:pt x="105" y="93"/>
                  </a:lnTo>
                  <a:lnTo>
                    <a:pt x="125" y="75"/>
                  </a:lnTo>
                  <a:lnTo>
                    <a:pt x="146" y="58"/>
                  </a:lnTo>
                  <a:lnTo>
                    <a:pt x="171" y="43"/>
                  </a:lnTo>
                  <a:lnTo>
                    <a:pt x="196" y="29"/>
                  </a:lnTo>
                  <a:lnTo>
                    <a:pt x="221" y="18"/>
                  </a:lnTo>
                  <a:lnTo>
                    <a:pt x="251" y="10"/>
                  </a:lnTo>
                  <a:lnTo>
                    <a:pt x="278" y="4"/>
                  </a:lnTo>
                  <a:lnTo>
                    <a:pt x="307" y="0"/>
                  </a:lnTo>
                  <a:lnTo>
                    <a:pt x="336" y="0"/>
                  </a:lnTo>
                  <a:lnTo>
                    <a:pt x="336" y="0"/>
                  </a:lnTo>
                  <a:close/>
                  <a:moveTo>
                    <a:pt x="399" y="4"/>
                  </a:moveTo>
                  <a:lnTo>
                    <a:pt x="399" y="4"/>
                  </a:lnTo>
                  <a:lnTo>
                    <a:pt x="422" y="10"/>
                  </a:lnTo>
                  <a:lnTo>
                    <a:pt x="445" y="16"/>
                  </a:lnTo>
                  <a:lnTo>
                    <a:pt x="465" y="25"/>
                  </a:lnTo>
                  <a:lnTo>
                    <a:pt x="486" y="33"/>
                  </a:lnTo>
                  <a:lnTo>
                    <a:pt x="505" y="43"/>
                  </a:lnTo>
                  <a:lnTo>
                    <a:pt x="524" y="56"/>
                  </a:lnTo>
                  <a:lnTo>
                    <a:pt x="543" y="68"/>
                  </a:lnTo>
                  <a:lnTo>
                    <a:pt x="559" y="83"/>
                  </a:lnTo>
                  <a:lnTo>
                    <a:pt x="559" y="83"/>
                  </a:lnTo>
                  <a:lnTo>
                    <a:pt x="528" y="110"/>
                  </a:lnTo>
                  <a:lnTo>
                    <a:pt x="495" y="137"/>
                  </a:lnTo>
                  <a:lnTo>
                    <a:pt x="461" y="162"/>
                  </a:lnTo>
                  <a:lnTo>
                    <a:pt x="426" y="185"/>
                  </a:lnTo>
                  <a:lnTo>
                    <a:pt x="426" y="185"/>
                  </a:lnTo>
                  <a:lnTo>
                    <a:pt x="415" y="181"/>
                  </a:lnTo>
                  <a:lnTo>
                    <a:pt x="415" y="181"/>
                  </a:lnTo>
                  <a:lnTo>
                    <a:pt x="413" y="135"/>
                  </a:lnTo>
                  <a:lnTo>
                    <a:pt x="411" y="91"/>
                  </a:lnTo>
                  <a:lnTo>
                    <a:pt x="405" y="48"/>
                  </a:lnTo>
                  <a:lnTo>
                    <a:pt x="399" y="4"/>
                  </a:lnTo>
                  <a:lnTo>
                    <a:pt x="399" y="4"/>
                  </a:lnTo>
                  <a:close/>
                  <a:moveTo>
                    <a:pt x="595" y="119"/>
                  </a:moveTo>
                  <a:lnTo>
                    <a:pt x="595" y="119"/>
                  </a:lnTo>
                  <a:lnTo>
                    <a:pt x="559" y="148"/>
                  </a:lnTo>
                  <a:lnTo>
                    <a:pt x="524" y="177"/>
                  </a:lnTo>
                  <a:lnTo>
                    <a:pt x="486" y="204"/>
                  </a:lnTo>
                  <a:lnTo>
                    <a:pt x="449" y="229"/>
                  </a:lnTo>
                  <a:lnTo>
                    <a:pt x="449" y="229"/>
                  </a:lnTo>
                  <a:lnTo>
                    <a:pt x="449" y="229"/>
                  </a:lnTo>
                  <a:lnTo>
                    <a:pt x="449" y="237"/>
                  </a:lnTo>
                  <a:lnTo>
                    <a:pt x="447" y="246"/>
                  </a:lnTo>
                  <a:lnTo>
                    <a:pt x="442" y="254"/>
                  </a:lnTo>
                  <a:lnTo>
                    <a:pt x="438" y="260"/>
                  </a:lnTo>
                  <a:lnTo>
                    <a:pt x="428" y="273"/>
                  </a:lnTo>
                  <a:lnTo>
                    <a:pt x="420" y="277"/>
                  </a:lnTo>
                  <a:lnTo>
                    <a:pt x="413" y="279"/>
                  </a:lnTo>
                  <a:lnTo>
                    <a:pt x="413" y="279"/>
                  </a:lnTo>
                  <a:lnTo>
                    <a:pt x="411" y="312"/>
                  </a:lnTo>
                  <a:lnTo>
                    <a:pt x="411" y="312"/>
                  </a:lnTo>
                  <a:lnTo>
                    <a:pt x="405" y="373"/>
                  </a:lnTo>
                  <a:lnTo>
                    <a:pt x="397" y="436"/>
                  </a:lnTo>
                  <a:lnTo>
                    <a:pt x="397" y="436"/>
                  </a:lnTo>
                  <a:lnTo>
                    <a:pt x="405" y="442"/>
                  </a:lnTo>
                  <a:lnTo>
                    <a:pt x="411" y="450"/>
                  </a:lnTo>
                  <a:lnTo>
                    <a:pt x="415" y="459"/>
                  </a:lnTo>
                  <a:lnTo>
                    <a:pt x="420" y="469"/>
                  </a:lnTo>
                  <a:lnTo>
                    <a:pt x="420" y="469"/>
                  </a:lnTo>
                  <a:lnTo>
                    <a:pt x="470" y="486"/>
                  </a:lnTo>
                  <a:lnTo>
                    <a:pt x="520" y="498"/>
                  </a:lnTo>
                  <a:lnTo>
                    <a:pt x="570" y="509"/>
                  </a:lnTo>
                  <a:lnTo>
                    <a:pt x="622" y="519"/>
                  </a:lnTo>
                  <a:lnTo>
                    <a:pt x="622" y="519"/>
                  </a:lnTo>
                  <a:lnTo>
                    <a:pt x="632" y="498"/>
                  </a:lnTo>
                  <a:lnTo>
                    <a:pt x="643" y="477"/>
                  </a:lnTo>
                  <a:lnTo>
                    <a:pt x="653" y="454"/>
                  </a:lnTo>
                  <a:lnTo>
                    <a:pt x="659" y="433"/>
                  </a:lnTo>
                  <a:lnTo>
                    <a:pt x="666" y="408"/>
                  </a:lnTo>
                  <a:lnTo>
                    <a:pt x="670" y="386"/>
                  </a:lnTo>
                  <a:lnTo>
                    <a:pt x="674" y="360"/>
                  </a:lnTo>
                  <a:lnTo>
                    <a:pt x="674" y="335"/>
                  </a:lnTo>
                  <a:lnTo>
                    <a:pt x="674" y="335"/>
                  </a:lnTo>
                  <a:lnTo>
                    <a:pt x="672" y="306"/>
                  </a:lnTo>
                  <a:lnTo>
                    <a:pt x="668" y="275"/>
                  </a:lnTo>
                  <a:lnTo>
                    <a:pt x="661" y="246"/>
                  </a:lnTo>
                  <a:lnTo>
                    <a:pt x="653" y="219"/>
                  </a:lnTo>
                  <a:lnTo>
                    <a:pt x="641" y="192"/>
                  </a:lnTo>
                  <a:lnTo>
                    <a:pt x="628" y="166"/>
                  </a:lnTo>
                  <a:lnTo>
                    <a:pt x="611" y="141"/>
                  </a:lnTo>
                  <a:lnTo>
                    <a:pt x="595" y="119"/>
                  </a:lnTo>
                  <a:lnTo>
                    <a:pt x="595" y="119"/>
                  </a:lnTo>
                  <a:close/>
                  <a:moveTo>
                    <a:pt x="588" y="563"/>
                  </a:moveTo>
                  <a:lnTo>
                    <a:pt x="588" y="563"/>
                  </a:lnTo>
                  <a:lnTo>
                    <a:pt x="563" y="586"/>
                  </a:lnTo>
                  <a:lnTo>
                    <a:pt x="536" y="609"/>
                  </a:lnTo>
                  <a:lnTo>
                    <a:pt x="509" y="627"/>
                  </a:lnTo>
                  <a:lnTo>
                    <a:pt x="478" y="642"/>
                  </a:lnTo>
                  <a:lnTo>
                    <a:pt x="447" y="657"/>
                  </a:lnTo>
                  <a:lnTo>
                    <a:pt x="411" y="665"/>
                  </a:lnTo>
                  <a:lnTo>
                    <a:pt x="378" y="671"/>
                  </a:lnTo>
                  <a:lnTo>
                    <a:pt x="340" y="673"/>
                  </a:lnTo>
                  <a:lnTo>
                    <a:pt x="340" y="673"/>
                  </a:lnTo>
                  <a:lnTo>
                    <a:pt x="361" y="602"/>
                  </a:lnTo>
                  <a:lnTo>
                    <a:pt x="378" y="532"/>
                  </a:lnTo>
                  <a:lnTo>
                    <a:pt x="378" y="532"/>
                  </a:lnTo>
                  <a:lnTo>
                    <a:pt x="392" y="525"/>
                  </a:lnTo>
                  <a:lnTo>
                    <a:pt x="405" y="517"/>
                  </a:lnTo>
                  <a:lnTo>
                    <a:pt x="405" y="517"/>
                  </a:lnTo>
                  <a:lnTo>
                    <a:pt x="451" y="529"/>
                  </a:lnTo>
                  <a:lnTo>
                    <a:pt x="495" y="542"/>
                  </a:lnTo>
                  <a:lnTo>
                    <a:pt x="543" y="552"/>
                  </a:lnTo>
                  <a:lnTo>
                    <a:pt x="588" y="563"/>
                  </a:lnTo>
                  <a:lnTo>
                    <a:pt x="588" y="563"/>
                  </a:lnTo>
                  <a:close/>
                  <a:moveTo>
                    <a:pt x="290" y="671"/>
                  </a:moveTo>
                  <a:lnTo>
                    <a:pt x="290" y="671"/>
                  </a:lnTo>
                  <a:lnTo>
                    <a:pt x="265" y="667"/>
                  </a:lnTo>
                  <a:lnTo>
                    <a:pt x="240" y="659"/>
                  </a:lnTo>
                  <a:lnTo>
                    <a:pt x="215" y="652"/>
                  </a:lnTo>
                  <a:lnTo>
                    <a:pt x="192" y="642"/>
                  </a:lnTo>
                  <a:lnTo>
                    <a:pt x="171" y="630"/>
                  </a:lnTo>
                  <a:lnTo>
                    <a:pt x="148" y="617"/>
                  </a:lnTo>
                  <a:lnTo>
                    <a:pt x="130" y="602"/>
                  </a:lnTo>
                  <a:lnTo>
                    <a:pt x="111" y="586"/>
                  </a:lnTo>
                  <a:lnTo>
                    <a:pt x="92" y="569"/>
                  </a:lnTo>
                  <a:lnTo>
                    <a:pt x="75" y="550"/>
                  </a:lnTo>
                  <a:lnTo>
                    <a:pt x="61" y="529"/>
                  </a:lnTo>
                  <a:lnTo>
                    <a:pt x="46" y="509"/>
                  </a:lnTo>
                  <a:lnTo>
                    <a:pt x="36" y="488"/>
                  </a:lnTo>
                  <a:lnTo>
                    <a:pt x="25" y="463"/>
                  </a:lnTo>
                  <a:lnTo>
                    <a:pt x="15" y="440"/>
                  </a:lnTo>
                  <a:lnTo>
                    <a:pt x="9" y="415"/>
                  </a:lnTo>
                  <a:lnTo>
                    <a:pt x="9" y="415"/>
                  </a:lnTo>
                  <a:lnTo>
                    <a:pt x="88" y="394"/>
                  </a:lnTo>
                  <a:lnTo>
                    <a:pt x="88" y="394"/>
                  </a:lnTo>
                  <a:lnTo>
                    <a:pt x="94" y="398"/>
                  </a:lnTo>
                  <a:lnTo>
                    <a:pt x="105" y="404"/>
                  </a:lnTo>
                  <a:lnTo>
                    <a:pt x="113" y="406"/>
                  </a:lnTo>
                  <a:lnTo>
                    <a:pt x="123" y="408"/>
                  </a:lnTo>
                  <a:lnTo>
                    <a:pt x="123" y="408"/>
                  </a:lnTo>
                  <a:lnTo>
                    <a:pt x="136" y="406"/>
                  </a:lnTo>
                  <a:lnTo>
                    <a:pt x="146" y="402"/>
                  </a:lnTo>
                  <a:lnTo>
                    <a:pt x="146" y="402"/>
                  </a:lnTo>
                  <a:lnTo>
                    <a:pt x="188" y="425"/>
                  </a:lnTo>
                  <a:lnTo>
                    <a:pt x="230" y="446"/>
                  </a:lnTo>
                  <a:lnTo>
                    <a:pt x="271" y="465"/>
                  </a:lnTo>
                  <a:lnTo>
                    <a:pt x="313" y="481"/>
                  </a:lnTo>
                  <a:lnTo>
                    <a:pt x="313" y="481"/>
                  </a:lnTo>
                  <a:lnTo>
                    <a:pt x="315" y="492"/>
                  </a:lnTo>
                  <a:lnTo>
                    <a:pt x="319" y="502"/>
                  </a:lnTo>
                  <a:lnTo>
                    <a:pt x="324" y="511"/>
                  </a:lnTo>
                  <a:lnTo>
                    <a:pt x="330" y="519"/>
                  </a:lnTo>
                  <a:lnTo>
                    <a:pt x="330" y="519"/>
                  </a:lnTo>
                  <a:lnTo>
                    <a:pt x="313" y="594"/>
                  </a:lnTo>
                  <a:lnTo>
                    <a:pt x="290" y="671"/>
                  </a:lnTo>
                  <a:lnTo>
                    <a:pt x="290" y="671"/>
                  </a:lnTo>
                  <a:close/>
                  <a:moveTo>
                    <a:pt x="0" y="367"/>
                  </a:moveTo>
                  <a:lnTo>
                    <a:pt x="0" y="367"/>
                  </a:lnTo>
                  <a:lnTo>
                    <a:pt x="57" y="352"/>
                  </a:lnTo>
                  <a:lnTo>
                    <a:pt x="57" y="352"/>
                  </a:lnTo>
                  <a:lnTo>
                    <a:pt x="0" y="315"/>
                  </a:lnTo>
                  <a:lnTo>
                    <a:pt x="0" y="315"/>
                  </a:lnTo>
                  <a:lnTo>
                    <a:pt x="0" y="335"/>
                  </a:lnTo>
                  <a:lnTo>
                    <a:pt x="0" y="335"/>
                  </a:lnTo>
                  <a:lnTo>
                    <a:pt x="0" y="367"/>
                  </a:lnTo>
                  <a:lnTo>
                    <a:pt x="0" y="367"/>
                  </a:lnTo>
                  <a:close/>
                  <a:moveTo>
                    <a:pt x="365" y="279"/>
                  </a:moveTo>
                  <a:lnTo>
                    <a:pt x="365" y="279"/>
                  </a:lnTo>
                  <a:lnTo>
                    <a:pt x="321" y="300"/>
                  </a:lnTo>
                  <a:lnTo>
                    <a:pt x="278" y="321"/>
                  </a:lnTo>
                  <a:lnTo>
                    <a:pt x="278" y="321"/>
                  </a:lnTo>
                  <a:lnTo>
                    <a:pt x="228" y="342"/>
                  </a:lnTo>
                  <a:lnTo>
                    <a:pt x="175" y="363"/>
                  </a:lnTo>
                  <a:lnTo>
                    <a:pt x="175" y="365"/>
                  </a:lnTo>
                  <a:lnTo>
                    <a:pt x="175" y="365"/>
                  </a:lnTo>
                  <a:lnTo>
                    <a:pt x="255" y="404"/>
                  </a:lnTo>
                  <a:lnTo>
                    <a:pt x="332" y="438"/>
                  </a:lnTo>
                  <a:lnTo>
                    <a:pt x="332" y="438"/>
                  </a:lnTo>
                  <a:lnTo>
                    <a:pt x="340" y="433"/>
                  </a:lnTo>
                  <a:lnTo>
                    <a:pt x="349" y="429"/>
                  </a:lnTo>
                  <a:lnTo>
                    <a:pt x="349" y="429"/>
                  </a:lnTo>
                  <a:lnTo>
                    <a:pt x="357" y="369"/>
                  </a:lnTo>
                  <a:lnTo>
                    <a:pt x="363" y="308"/>
                  </a:lnTo>
                  <a:lnTo>
                    <a:pt x="363" y="308"/>
                  </a:lnTo>
                  <a:lnTo>
                    <a:pt x="365" y="279"/>
                  </a:lnTo>
                  <a:lnTo>
                    <a:pt x="365" y="27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1" name="组合 20"/>
          <p:cNvGrpSpPr/>
          <p:nvPr/>
        </p:nvGrpSpPr>
        <p:grpSpPr>
          <a:xfrm>
            <a:off x="2958207" y="1639450"/>
            <a:ext cx="1411424" cy="1411424"/>
            <a:chOff x="2958207" y="1639450"/>
            <a:chExt cx="1411424" cy="1411424"/>
          </a:xfrm>
        </p:grpSpPr>
        <p:sp>
          <p:nvSpPr>
            <p:cNvPr id="22" name="Oval 21"/>
            <p:cNvSpPr/>
            <p:nvPr/>
          </p:nvSpPr>
          <p:spPr>
            <a:xfrm>
              <a:off x="2958207" y="1639450"/>
              <a:ext cx="1411424" cy="1411424"/>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sz="4100" dirty="0">
                <a:solidFill>
                  <a:prstClr val="white"/>
                </a:solidFill>
              </a:endParaRPr>
            </a:p>
          </p:txBody>
        </p:sp>
        <p:sp>
          <p:nvSpPr>
            <p:cNvPr id="23" name="Freeform 18"/>
            <p:cNvSpPr>
              <a:spLocks noEditPoints="1"/>
            </p:cNvSpPr>
            <p:nvPr/>
          </p:nvSpPr>
          <p:spPr bwMode="auto">
            <a:xfrm>
              <a:off x="3349257" y="2083781"/>
              <a:ext cx="693884" cy="547257"/>
            </a:xfrm>
            <a:custGeom>
              <a:avLst/>
              <a:gdLst>
                <a:gd name="T0" fmla="*/ 154 w 857"/>
                <a:gd name="T1" fmla="*/ 6 h 676"/>
                <a:gd name="T2" fmla="*/ 507 w 857"/>
                <a:gd name="T3" fmla="*/ 16 h 676"/>
                <a:gd name="T4" fmla="*/ 676 w 857"/>
                <a:gd name="T5" fmla="*/ 375 h 676"/>
                <a:gd name="T6" fmla="*/ 473 w 857"/>
                <a:gd name="T7" fmla="*/ 375 h 676"/>
                <a:gd name="T8" fmla="*/ 100 w 857"/>
                <a:gd name="T9" fmla="*/ 379 h 676"/>
                <a:gd name="T10" fmla="*/ 0 w 857"/>
                <a:gd name="T11" fmla="*/ 41 h 676"/>
                <a:gd name="T12" fmla="*/ 753 w 857"/>
                <a:gd name="T13" fmla="*/ 494 h 676"/>
                <a:gd name="T14" fmla="*/ 728 w 857"/>
                <a:gd name="T15" fmla="*/ 517 h 676"/>
                <a:gd name="T16" fmla="*/ 394 w 857"/>
                <a:gd name="T17" fmla="*/ 559 h 676"/>
                <a:gd name="T18" fmla="*/ 281 w 857"/>
                <a:gd name="T19" fmla="*/ 575 h 676"/>
                <a:gd name="T20" fmla="*/ 225 w 857"/>
                <a:gd name="T21" fmla="*/ 530 h 676"/>
                <a:gd name="T22" fmla="*/ 217 w 857"/>
                <a:gd name="T23" fmla="*/ 663 h 676"/>
                <a:gd name="T24" fmla="*/ 432 w 857"/>
                <a:gd name="T25" fmla="*/ 594 h 676"/>
                <a:gd name="T26" fmla="*/ 834 w 857"/>
                <a:gd name="T27" fmla="*/ 552 h 676"/>
                <a:gd name="T28" fmla="*/ 778 w 857"/>
                <a:gd name="T29" fmla="*/ 196 h 676"/>
                <a:gd name="T30" fmla="*/ 722 w 857"/>
                <a:gd name="T31" fmla="*/ 342 h 676"/>
                <a:gd name="T32" fmla="*/ 649 w 857"/>
                <a:gd name="T33" fmla="*/ 425 h 676"/>
                <a:gd name="T34" fmla="*/ 361 w 857"/>
                <a:gd name="T35" fmla="*/ 432 h 676"/>
                <a:gd name="T36" fmla="*/ 202 w 857"/>
                <a:gd name="T37" fmla="*/ 457 h 676"/>
                <a:gd name="T38" fmla="*/ 127 w 857"/>
                <a:gd name="T39" fmla="*/ 404 h 676"/>
                <a:gd name="T40" fmla="*/ 165 w 857"/>
                <a:gd name="T41" fmla="*/ 513 h 676"/>
                <a:gd name="T42" fmla="*/ 496 w 857"/>
                <a:gd name="T43" fmla="*/ 465 h 676"/>
                <a:gd name="T44" fmla="*/ 774 w 857"/>
                <a:gd name="T45" fmla="*/ 444 h 676"/>
                <a:gd name="T46" fmla="*/ 705 w 857"/>
                <a:gd name="T47" fmla="*/ 106 h 676"/>
                <a:gd name="T48" fmla="*/ 446 w 857"/>
                <a:gd name="T49" fmla="*/ 106 h 676"/>
                <a:gd name="T50" fmla="*/ 461 w 857"/>
                <a:gd name="T51" fmla="*/ 208 h 676"/>
                <a:gd name="T52" fmla="*/ 413 w 857"/>
                <a:gd name="T53" fmla="*/ 315 h 676"/>
                <a:gd name="T54" fmla="*/ 557 w 857"/>
                <a:gd name="T55" fmla="*/ 340 h 676"/>
                <a:gd name="T56" fmla="*/ 588 w 857"/>
                <a:gd name="T57" fmla="*/ 281 h 676"/>
                <a:gd name="T58" fmla="*/ 634 w 857"/>
                <a:gd name="T59" fmla="*/ 146 h 676"/>
                <a:gd name="T60" fmla="*/ 576 w 857"/>
                <a:gd name="T61" fmla="*/ 114 h 676"/>
                <a:gd name="T62" fmla="*/ 563 w 857"/>
                <a:gd name="T63" fmla="*/ 66 h 676"/>
                <a:gd name="T64" fmla="*/ 254 w 857"/>
                <a:gd name="T65" fmla="*/ 313 h 676"/>
                <a:gd name="T66" fmla="*/ 211 w 857"/>
                <a:gd name="T67" fmla="*/ 206 h 676"/>
                <a:gd name="T68" fmla="*/ 227 w 857"/>
                <a:gd name="T69" fmla="*/ 100 h 676"/>
                <a:gd name="T70" fmla="*/ 231 w 857"/>
                <a:gd name="T71" fmla="*/ 41 h 676"/>
                <a:gd name="T72" fmla="*/ 100 w 857"/>
                <a:gd name="T73" fmla="*/ 66 h 676"/>
                <a:gd name="T74" fmla="*/ 64 w 857"/>
                <a:gd name="T75" fmla="*/ 129 h 676"/>
                <a:gd name="T76" fmla="*/ 67 w 857"/>
                <a:gd name="T77" fmla="*/ 269 h 676"/>
                <a:gd name="T78" fmla="*/ 106 w 857"/>
                <a:gd name="T79" fmla="*/ 333 h 676"/>
                <a:gd name="T80" fmla="*/ 227 w 857"/>
                <a:gd name="T81" fmla="*/ 325 h 676"/>
                <a:gd name="T82" fmla="*/ 384 w 857"/>
                <a:gd name="T83" fmla="*/ 142 h 676"/>
                <a:gd name="T84" fmla="*/ 369 w 857"/>
                <a:gd name="T85" fmla="*/ 110 h 676"/>
                <a:gd name="T86" fmla="*/ 327 w 857"/>
                <a:gd name="T87" fmla="*/ 102 h 676"/>
                <a:gd name="T88" fmla="*/ 292 w 857"/>
                <a:gd name="T89" fmla="*/ 121 h 676"/>
                <a:gd name="T90" fmla="*/ 292 w 857"/>
                <a:gd name="T91" fmla="*/ 165 h 676"/>
                <a:gd name="T92" fmla="*/ 327 w 857"/>
                <a:gd name="T93" fmla="*/ 198 h 676"/>
                <a:gd name="T94" fmla="*/ 342 w 857"/>
                <a:gd name="T95" fmla="*/ 229 h 676"/>
                <a:gd name="T96" fmla="*/ 334 w 857"/>
                <a:gd name="T97" fmla="*/ 240 h 676"/>
                <a:gd name="T98" fmla="*/ 288 w 857"/>
                <a:gd name="T99" fmla="*/ 206 h 676"/>
                <a:gd name="T100" fmla="*/ 298 w 857"/>
                <a:gd name="T101" fmla="*/ 252 h 676"/>
                <a:gd name="T102" fmla="*/ 346 w 857"/>
                <a:gd name="T103" fmla="*/ 265 h 676"/>
                <a:gd name="T104" fmla="*/ 377 w 857"/>
                <a:gd name="T105" fmla="*/ 250 h 676"/>
                <a:gd name="T106" fmla="*/ 386 w 857"/>
                <a:gd name="T107" fmla="*/ 204 h 676"/>
                <a:gd name="T108" fmla="*/ 352 w 857"/>
                <a:gd name="T109" fmla="*/ 165 h 676"/>
                <a:gd name="T110" fmla="*/ 327 w 857"/>
                <a:gd name="T111" fmla="*/ 137 h 676"/>
                <a:gd name="T112" fmla="*/ 338 w 857"/>
                <a:gd name="T113" fmla="*/ 127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57" h="676">
                  <a:moveTo>
                    <a:pt x="14" y="37"/>
                  </a:moveTo>
                  <a:lnTo>
                    <a:pt x="14" y="37"/>
                  </a:lnTo>
                  <a:lnTo>
                    <a:pt x="48" y="27"/>
                  </a:lnTo>
                  <a:lnTo>
                    <a:pt x="83" y="19"/>
                  </a:lnTo>
                  <a:lnTo>
                    <a:pt x="119" y="10"/>
                  </a:lnTo>
                  <a:lnTo>
                    <a:pt x="154" y="6"/>
                  </a:lnTo>
                  <a:lnTo>
                    <a:pt x="190" y="2"/>
                  </a:lnTo>
                  <a:lnTo>
                    <a:pt x="223" y="0"/>
                  </a:lnTo>
                  <a:lnTo>
                    <a:pt x="294" y="0"/>
                  </a:lnTo>
                  <a:lnTo>
                    <a:pt x="365" y="2"/>
                  </a:lnTo>
                  <a:lnTo>
                    <a:pt x="436" y="8"/>
                  </a:lnTo>
                  <a:lnTo>
                    <a:pt x="507" y="16"/>
                  </a:lnTo>
                  <a:lnTo>
                    <a:pt x="576" y="25"/>
                  </a:lnTo>
                  <a:lnTo>
                    <a:pt x="576" y="25"/>
                  </a:lnTo>
                  <a:lnTo>
                    <a:pt x="657" y="35"/>
                  </a:lnTo>
                  <a:lnTo>
                    <a:pt x="676" y="37"/>
                  </a:lnTo>
                  <a:lnTo>
                    <a:pt x="676" y="56"/>
                  </a:lnTo>
                  <a:lnTo>
                    <a:pt x="676" y="375"/>
                  </a:lnTo>
                  <a:lnTo>
                    <a:pt x="676" y="400"/>
                  </a:lnTo>
                  <a:lnTo>
                    <a:pt x="653" y="396"/>
                  </a:lnTo>
                  <a:lnTo>
                    <a:pt x="653" y="396"/>
                  </a:lnTo>
                  <a:lnTo>
                    <a:pt x="621" y="392"/>
                  </a:lnTo>
                  <a:lnTo>
                    <a:pt x="621" y="392"/>
                  </a:lnTo>
                  <a:lnTo>
                    <a:pt x="473" y="375"/>
                  </a:lnTo>
                  <a:lnTo>
                    <a:pt x="398" y="369"/>
                  </a:lnTo>
                  <a:lnTo>
                    <a:pt x="323" y="367"/>
                  </a:lnTo>
                  <a:lnTo>
                    <a:pt x="250" y="367"/>
                  </a:lnTo>
                  <a:lnTo>
                    <a:pt x="175" y="371"/>
                  </a:lnTo>
                  <a:lnTo>
                    <a:pt x="138" y="375"/>
                  </a:lnTo>
                  <a:lnTo>
                    <a:pt x="100" y="379"/>
                  </a:lnTo>
                  <a:lnTo>
                    <a:pt x="62" y="388"/>
                  </a:lnTo>
                  <a:lnTo>
                    <a:pt x="25" y="396"/>
                  </a:lnTo>
                  <a:lnTo>
                    <a:pt x="0" y="402"/>
                  </a:lnTo>
                  <a:lnTo>
                    <a:pt x="0" y="375"/>
                  </a:lnTo>
                  <a:lnTo>
                    <a:pt x="0" y="56"/>
                  </a:lnTo>
                  <a:lnTo>
                    <a:pt x="0" y="41"/>
                  </a:lnTo>
                  <a:lnTo>
                    <a:pt x="14" y="37"/>
                  </a:lnTo>
                  <a:lnTo>
                    <a:pt x="14" y="37"/>
                  </a:lnTo>
                  <a:close/>
                  <a:moveTo>
                    <a:pt x="778" y="196"/>
                  </a:moveTo>
                  <a:lnTo>
                    <a:pt x="807" y="496"/>
                  </a:lnTo>
                  <a:lnTo>
                    <a:pt x="753" y="494"/>
                  </a:lnTo>
                  <a:lnTo>
                    <a:pt x="753" y="494"/>
                  </a:lnTo>
                  <a:lnTo>
                    <a:pt x="728" y="494"/>
                  </a:lnTo>
                  <a:lnTo>
                    <a:pt x="728" y="494"/>
                  </a:lnTo>
                  <a:lnTo>
                    <a:pt x="728" y="505"/>
                  </a:lnTo>
                  <a:lnTo>
                    <a:pt x="728" y="515"/>
                  </a:lnTo>
                  <a:lnTo>
                    <a:pt x="728" y="515"/>
                  </a:lnTo>
                  <a:lnTo>
                    <a:pt x="728" y="517"/>
                  </a:lnTo>
                  <a:lnTo>
                    <a:pt x="728" y="517"/>
                  </a:lnTo>
                  <a:lnTo>
                    <a:pt x="617" y="525"/>
                  </a:lnTo>
                  <a:lnTo>
                    <a:pt x="561" y="532"/>
                  </a:lnTo>
                  <a:lnTo>
                    <a:pt x="505" y="538"/>
                  </a:lnTo>
                  <a:lnTo>
                    <a:pt x="450" y="548"/>
                  </a:lnTo>
                  <a:lnTo>
                    <a:pt x="394" y="559"/>
                  </a:lnTo>
                  <a:lnTo>
                    <a:pt x="340" y="573"/>
                  </a:lnTo>
                  <a:lnTo>
                    <a:pt x="286" y="590"/>
                  </a:lnTo>
                  <a:lnTo>
                    <a:pt x="286" y="590"/>
                  </a:lnTo>
                  <a:lnTo>
                    <a:pt x="286" y="588"/>
                  </a:lnTo>
                  <a:lnTo>
                    <a:pt x="286" y="588"/>
                  </a:lnTo>
                  <a:lnTo>
                    <a:pt x="281" y="575"/>
                  </a:lnTo>
                  <a:lnTo>
                    <a:pt x="275" y="563"/>
                  </a:lnTo>
                  <a:lnTo>
                    <a:pt x="269" y="555"/>
                  </a:lnTo>
                  <a:lnTo>
                    <a:pt x="258" y="544"/>
                  </a:lnTo>
                  <a:lnTo>
                    <a:pt x="248" y="538"/>
                  </a:lnTo>
                  <a:lnTo>
                    <a:pt x="238" y="534"/>
                  </a:lnTo>
                  <a:lnTo>
                    <a:pt x="225" y="530"/>
                  </a:lnTo>
                  <a:lnTo>
                    <a:pt x="211" y="530"/>
                  </a:lnTo>
                  <a:lnTo>
                    <a:pt x="211" y="530"/>
                  </a:lnTo>
                  <a:lnTo>
                    <a:pt x="167" y="542"/>
                  </a:lnTo>
                  <a:lnTo>
                    <a:pt x="188" y="648"/>
                  </a:lnTo>
                  <a:lnTo>
                    <a:pt x="192" y="676"/>
                  </a:lnTo>
                  <a:lnTo>
                    <a:pt x="217" y="663"/>
                  </a:lnTo>
                  <a:lnTo>
                    <a:pt x="217" y="663"/>
                  </a:lnTo>
                  <a:lnTo>
                    <a:pt x="252" y="648"/>
                  </a:lnTo>
                  <a:lnTo>
                    <a:pt x="288" y="636"/>
                  </a:lnTo>
                  <a:lnTo>
                    <a:pt x="323" y="623"/>
                  </a:lnTo>
                  <a:lnTo>
                    <a:pt x="359" y="613"/>
                  </a:lnTo>
                  <a:lnTo>
                    <a:pt x="432" y="594"/>
                  </a:lnTo>
                  <a:lnTo>
                    <a:pt x="505" y="582"/>
                  </a:lnTo>
                  <a:lnTo>
                    <a:pt x="578" y="571"/>
                  </a:lnTo>
                  <a:lnTo>
                    <a:pt x="653" y="565"/>
                  </a:lnTo>
                  <a:lnTo>
                    <a:pt x="801" y="555"/>
                  </a:lnTo>
                  <a:lnTo>
                    <a:pt x="801" y="555"/>
                  </a:lnTo>
                  <a:lnTo>
                    <a:pt x="834" y="552"/>
                  </a:lnTo>
                  <a:lnTo>
                    <a:pt x="857" y="550"/>
                  </a:lnTo>
                  <a:lnTo>
                    <a:pt x="853" y="527"/>
                  </a:lnTo>
                  <a:lnTo>
                    <a:pt x="797" y="212"/>
                  </a:lnTo>
                  <a:lnTo>
                    <a:pt x="793" y="196"/>
                  </a:lnTo>
                  <a:lnTo>
                    <a:pt x="778" y="196"/>
                  </a:lnTo>
                  <a:lnTo>
                    <a:pt x="778" y="196"/>
                  </a:lnTo>
                  <a:close/>
                  <a:moveTo>
                    <a:pt x="705" y="106"/>
                  </a:moveTo>
                  <a:lnTo>
                    <a:pt x="705" y="219"/>
                  </a:lnTo>
                  <a:lnTo>
                    <a:pt x="705" y="219"/>
                  </a:lnTo>
                  <a:lnTo>
                    <a:pt x="711" y="219"/>
                  </a:lnTo>
                  <a:lnTo>
                    <a:pt x="722" y="342"/>
                  </a:lnTo>
                  <a:lnTo>
                    <a:pt x="722" y="342"/>
                  </a:lnTo>
                  <a:lnTo>
                    <a:pt x="717" y="342"/>
                  </a:lnTo>
                  <a:lnTo>
                    <a:pt x="717" y="342"/>
                  </a:lnTo>
                  <a:lnTo>
                    <a:pt x="705" y="344"/>
                  </a:lnTo>
                  <a:lnTo>
                    <a:pt x="705" y="432"/>
                  </a:lnTo>
                  <a:lnTo>
                    <a:pt x="649" y="425"/>
                  </a:lnTo>
                  <a:lnTo>
                    <a:pt x="649" y="425"/>
                  </a:lnTo>
                  <a:lnTo>
                    <a:pt x="628" y="421"/>
                  </a:lnTo>
                  <a:lnTo>
                    <a:pt x="628" y="421"/>
                  </a:lnTo>
                  <a:lnTo>
                    <a:pt x="521" y="421"/>
                  </a:lnTo>
                  <a:lnTo>
                    <a:pt x="467" y="423"/>
                  </a:lnTo>
                  <a:lnTo>
                    <a:pt x="415" y="425"/>
                  </a:lnTo>
                  <a:lnTo>
                    <a:pt x="361" y="432"/>
                  </a:lnTo>
                  <a:lnTo>
                    <a:pt x="309" y="438"/>
                  </a:lnTo>
                  <a:lnTo>
                    <a:pt x="256" y="446"/>
                  </a:lnTo>
                  <a:lnTo>
                    <a:pt x="202" y="459"/>
                  </a:lnTo>
                  <a:lnTo>
                    <a:pt x="202" y="459"/>
                  </a:lnTo>
                  <a:lnTo>
                    <a:pt x="202" y="457"/>
                  </a:lnTo>
                  <a:lnTo>
                    <a:pt x="202" y="457"/>
                  </a:lnTo>
                  <a:lnTo>
                    <a:pt x="198" y="438"/>
                  </a:lnTo>
                  <a:lnTo>
                    <a:pt x="192" y="423"/>
                  </a:lnTo>
                  <a:lnTo>
                    <a:pt x="179" y="411"/>
                  </a:lnTo>
                  <a:lnTo>
                    <a:pt x="165" y="400"/>
                  </a:lnTo>
                  <a:lnTo>
                    <a:pt x="165" y="400"/>
                  </a:lnTo>
                  <a:lnTo>
                    <a:pt x="127" y="404"/>
                  </a:lnTo>
                  <a:lnTo>
                    <a:pt x="90" y="411"/>
                  </a:lnTo>
                  <a:lnTo>
                    <a:pt x="100" y="509"/>
                  </a:lnTo>
                  <a:lnTo>
                    <a:pt x="102" y="536"/>
                  </a:lnTo>
                  <a:lnTo>
                    <a:pt x="127" y="525"/>
                  </a:lnTo>
                  <a:lnTo>
                    <a:pt x="127" y="525"/>
                  </a:lnTo>
                  <a:lnTo>
                    <a:pt x="165" y="513"/>
                  </a:lnTo>
                  <a:lnTo>
                    <a:pt x="200" y="502"/>
                  </a:lnTo>
                  <a:lnTo>
                    <a:pt x="238" y="494"/>
                  </a:lnTo>
                  <a:lnTo>
                    <a:pt x="275" y="486"/>
                  </a:lnTo>
                  <a:lnTo>
                    <a:pt x="348" y="475"/>
                  </a:lnTo>
                  <a:lnTo>
                    <a:pt x="421" y="467"/>
                  </a:lnTo>
                  <a:lnTo>
                    <a:pt x="496" y="465"/>
                  </a:lnTo>
                  <a:lnTo>
                    <a:pt x="571" y="463"/>
                  </a:lnTo>
                  <a:lnTo>
                    <a:pt x="720" y="467"/>
                  </a:lnTo>
                  <a:lnTo>
                    <a:pt x="720" y="467"/>
                  </a:lnTo>
                  <a:lnTo>
                    <a:pt x="753" y="467"/>
                  </a:lnTo>
                  <a:lnTo>
                    <a:pt x="776" y="467"/>
                  </a:lnTo>
                  <a:lnTo>
                    <a:pt x="774" y="444"/>
                  </a:lnTo>
                  <a:lnTo>
                    <a:pt x="745" y="125"/>
                  </a:lnTo>
                  <a:lnTo>
                    <a:pt x="742" y="108"/>
                  </a:lnTo>
                  <a:lnTo>
                    <a:pt x="724" y="106"/>
                  </a:lnTo>
                  <a:lnTo>
                    <a:pt x="724" y="106"/>
                  </a:lnTo>
                  <a:lnTo>
                    <a:pt x="705" y="106"/>
                  </a:lnTo>
                  <a:lnTo>
                    <a:pt x="705" y="106"/>
                  </a:lnTo>
                  <a:close/>
                  <a:moveTo>
                    <a:pt x="402" y="48"/>
                  </a:moveTo>
                  <a:lnTo>
                    <a:pt x="402" y="48"/>
                  </a:lnTo>
                  <a:lnTo>
                    <a:pt x="415" y="60"/>
                  </a:lnTo>
                  <a:lnTo>
                    <a:pt x="427" y="73"/>
                  </a:lnTo>
                  <a:lnTo>
                    <a:pt x="438" y="89"/>
                  </a:lnTo>
                  <a:lnTo>
                    <a:pt x="446" y="106"/>
                  </a:lnTo>
                  <a:lnTo>
                    <a:pt x="452" y="125"/>
                  </a:lnTo>
                  <a:lnTo>
                    <a:pt x="457" y="144"/>
                  </a:lnTo>
                  <a:lnTo>
                    <a:pt x="461" y="165"/>
                  </a:lnTo>
                  <a:lnTo>
                    <a:pt x="461" y="185"/>
                  </a:lnTo>
                  <a:lnTo>
                    <a:pt x="461" y="185"/>
                  </a:lnTo>
                  <a:lnTo>
                    <a:pt x="461" y="208"/>
                  </a:lnTo>
                  <a:lnTo>
                    <a:pt x="457" y="229"/>
                  </a:lnTo>
                  <a:lnTo>
                    <a:pt x="452" y="250"/>
                  </a:lnTo>
                  <a:lnTo>
                    <a:pt x="444" y="269"/>
                  </a:lnTo>
                  <a:lnTo>
                    <a:pt x="436" y="286"/>
                  </a:lnTo>
                  <a:lnTo>
                    <a:pt x="425" y="302"/>
                  </a:lnTo>
                  <a:lnTo>
                    <a:pt x="413" y="315"/>
                  </a:lnTo>
                  <a:lnTo>
                    <a:pt x="400" y="327"/>
                  </a:lnTo>
                  <a:lnTo>
                    <a:pt x="400" y="327"/>
                  </a:lnTo>
                  <a:lnTo>
                    <a:pt x="478" y="333"/>
                  </a:lnTo>
                  <a:lnTo>
                    <a:pt x="557" y="342"/>
                  </a:lnTo>
                  <a:lnTo>
                    <a:pt x="557" y="342"/>
                  </a:lnTo>
                  <a:lnTo>
                    <a:pt x="557" y="340"/>
                  </a:lnTo>
                  <a:lnTo>
                    <a:pt x="557" y="340"/>
                  </a:lnTo>
                  <a:lnTo>
                    <a:pt x="557" y="325"/>
                  </a:lnTo>
                  <a:lnTo>
                    <a:pt x="561" y="313"/>
                  </a:lnTo>
                  <a:lnTo>
                    <a:pt x="569" y="300"/>
                  </a:lnTo>
                  <a:lnTo>
                    <a:pt x="578" y="290"/>
                  </a:lnTo>
                  <a:lnTo>
                    <a:pt x="588" y="281"/>
                  </a:lnTo>
                  <a:lnTo>
                    <a:pt x="601" y="275"/>
                  </a:lnTo>
                  <a:lnTo>
                    <a:pt x="615" y="271"/>
                  </a:lnTo>
                  <a:lnTo>
                    <a:pt x="630" y="269"/>
                  </a:lnTo>
                  <a:lnTo>
                    <a:pt x="630" y="269"/>
                  </a:lnTo>
                  <a:lnTo>
                    <a:pt x="634" y="269"/>
                  </a:lnTo>
                  <a:lnTo>
                    <a:pt x="634" y="146"/>
                  </a:lnTo>
                  <a:lnTo>
                    <a:pt x="634" y="146"/>
                  </a:lnTo>
                  <a:lnTo>
                    <a:pt x="619" y="144"/>
                  </a:lnTo>
                  <a:lnTo>
                    <a:pt x="607" y="139"/>
                  </a:lnTo>
                  <a:lnTo>
                    <a:pt x="594" y="133"/>
                  </a:lnTo>
                  <a:lnTo>
                    <a:pt x="584" y="125"/>
                  </a:lnTo>
                  <a:lnTo>
                    <a:pt x="576" y="114"/>
                  </a:lnTo>
                  <a:lnTo>
                    <a:pt x="567" y="102"/>
                  </a:lnTo>
                  <a:lnTo>
                    <a:pt x="563" y="87"/>
                  </a:lnTo>
                  <a:lnTo>
                    <a:pt x="563" y="73"/>
                  </a:lnTo>
                  <a:lnTo>
                    <a:pt x="563" y="73"/>
                  </a:lnTo>
                  <a:lnTo>
                    <a:pt x="563" y="66"/>
                  </a:lnTo>
                  <a:lnTo>
                    <a:pt x="563" y="66"/>
                  </a:lnTo>
                  <a:lnTo>
                    <a:pt x="484" y="56"/>
                  </a:lnTo>
                  <a:lnTo>
                    <a:pt x="402" y="48"/>
                  </a:lnTo>
                  <a:lnTo>
                    <a:pt x="402" y="48"/>
                  </a:lnTo>
                  <a:close/>
                  <a:moveTo>
                    <a:pt x="267" y="323"/>
                  </a:moveTo>
                  <a:lnTo>
                    <a:pt x="267" y="323"/>
                  </a:lnTo>
                  <a:lnTo>
                    <a:pt x="254" y="313"/>
                  </a:lnTo>
                  <a:lnTo>
                    <a:pt x="244" y="298"/>
                  </a:lnTo>
                  <a:lnTo>
                    <a:pt x="233" y="281"/>
                  </a:lnTo>
                  <a:lnTo>
                    <a:pt x="225" y="265"/>
                  </a:lnTo>
                  <a:lnTo>
                    <a:pt x="219" y="248"/>
                  </a:lnTo>
                  <a:lnTo>
                    <a:pt x="213" y="227"/>
                  </a:lnTo>
                  <a:lnTo>
                    <a:pt x="211" y="206"/>
                  </a:lnTo>
                  <a:lnTo>
                    <a:pt x="208" y="185"/>
                  </a:lnTo>
                  <a:lnTo>
                    <a:pt x="208" y="185"/>
                  </a:lnTo>
                  <a:lnTo>
                    <a:pt x="211" y="162"/>
                  </a:lnTo>
                  <a:lnTo>
                    <a:pt x="215" y="142"/>
                  </a:lnTo>
                  <a:lnTo>
                    <a:pt x="221" y="121"/>
                  </a:lnTo>
                  <a:lnTo>
                    <a:pt x="227" y="100"/>
                  </a:lnTo>
                  <a:lnTo>
                    <a:pt x="238" y="83"/>
                  </a:lnTo>
                  <a:lnTo>
                    <a:pt x="248" y="66"/>
                  </a:lnTo>
                  <a:lnTo>
                    <a:pt x="263" y="52"/>
                  </a:lnTo>
                  <a:lnTo>
                    <a:pt x="275" y="41"/>
                  </a:lnTo>
                  <a:lnTo>
                    <a:pt x="275" y="41"/>
                  </a:lnTo>
                  <a:lnTo>
                    <a:pt x="231" y="41"/>
                  </a:lnTo>
                  <a:lnTo>
                    <a:pt x="188" y="44"/>
                  </a:lnTo>
                  <a:lnTo>
                    <a:pt x="144" y="50"/>
                  </a:lnTo>
                  <a:lnTo>
                    <a:pt x="100" y="58"/>
                  </a:lnTo>
                  <a:lnTo>
                    <a:pt x="100" y="58"/>
                  </a:lnTo>
                  <a:lnTo>
                    <a:pt x="100" y="66"/>
                  </a:lnTo>
                  <a:lnTo>
                    <a:pt x="100" y="66"/>
                  </a:lnTo>
                  <a:lnTo>
                    <a:pt x="98" y="79"/>
                  </a:lnTo>
                  <a:lnTo>
                    <a:pt x="96" y="92"/>
                  </a:lnTo>
                  <a:lnTo>
                    <a:pt x="90" y="102"/>
                  </a:lnTo>
                  <a:lnTo>
                    <a:pt x="83" y="112"/>
                  </a:lnTo>
                  <a:lnTo>
                    <a:pt x="75" y="121"/>
                  </a:lnTo>
                  <a:lnTo>
                    <a:pt x="64" y="129"/>
                  </a:lnTo>
                  <a:lnTo>
                    <a:pt x="54" y="133"/>
                  </a:lnTo>
                  <a:lnTo>
                    <a:pt x="42" y="137"/>
                  </a:lnTo>
                  <a:lnTo>
                    <a:pt x="42" y="263"/>
                  </a:lnTo>
                  <a:lnTo>
                    <a:pt x="42" y="263"/>
                  </a:lnTo>
                  <a:lnTo>
                    <a:pt x="54" y="265"/>
                  </a:lnTo>
                  <a:lnTo>
                    <a:pt x="67" y="269"/>
                  </a:lnTo>
                  <a:lnTo>
                    <a:pt x="77" y="277"/>
                  </a:lnTo>
                  <a:lnTo>
                    <a:pt x="87" y="286"/>
                  </a:lnTo>
                  <a:lnTo>
                    <a:pt x="96" y="296"/>
                  </a:lnTo>
                  <a:lnTo>
                    <a:pt x="102" y="306"/>
                  </a:lnTo>
                  <a:lnTo>
                    <a:pt x="106" y="321"/>
                  </a:lnTo>
                  <a:lnTo>
                    <a:pt x="106" y="333"/>
                  </a:lnTo>
                  <a:lnTo>
                    <a:pt x="106" y="333"/>
                  </a:lnTo>
                  <a:lnTo>
                    <a:pt x="106" y="338"/>
                  </a:lnTo>
                  <a:lnTo>
                    <a:pt x="106" y="338"/>
                  </a:lnTo>
                  <a:lnTo>
                    <a:pt x="146" y="331"/>
                  </a:lnTo>
                  <a:lnTo>
                    <a:pt x="188" y="327"/>
                  </a:lnTo>
                  <a:lnTo>
                    <a:pt x="227" y="325"/>
                  </a:lnTo>
                  <a:lnTo>
                    <a:pt x="267" y="323"/>
                  </a:lnTo>
                  <a:lnTo>
                    <a:pt x="267" y="323"/>
                  </a:lnTo>
                  <a:close/>
                  <a:moveTo>
                    <a:pt x="382" y="150"/>
                  </a:moveTo>
                  <a:lnTo>
                    <a:pt x="382" y="150"/>
                  </a:lnTo>
                  <a:lnTo>
                    <a:pt x="384" y="142"/>
                  </a:lnTo>
                  <a:lnTo>
                    <a:pt x="384" y="142"/>
                  </a:lnTo>
                  <a:lnTo>
                    <a:pt x="382" y="133"/>
                  </a:lnTo>
                  <a:lnTo>
                    <a:pt x="379" y="127"/>
                  </a:lnTo>
                  <a:lnTo>
                    <a:pt x="377" y="121"/>
                  </a:lnTo>
                  <a:lnTo>
                    <a:pt x="373" y="114"/>
                  </a:lnTo>
                  <a:lnTo>
                    <a:pt x="373" y="114"/>
                  </a:lnTo>
                  <a:lnTo>
                    <a:pt x="369" y="110"/>
                  </a:lnTo>
                  <a:lnTo>
                    <a:pt x="363" y="106"/>
                  </a:lnTo>
                  <a:lnTo>
                    <a:pt x="346" y="102"/>
                  </a:lnTo>
                  <a:lnTo>
                    <a:pt x="346" y="89"/>
                  </a:lnTo>
                  <a:lnTo>
                    <a:pt x="327" y="89"/>
                  </a:lnTo>
                  <a:lnTo>
                    <a:pt x="327" y="102"/>
                  </a:lnTo>
                  <a:lnTo>
                    <a:pt x="327" y="102"/>
                  </a:lnTo>
                  <a:lnTo>
                    <a:pt x="317" y="104"/>
                  </a:lnTo>
                  <a:lnTo>
                    <a:pt x="309" y="106"/>
                  </a:lnTo>
                  <a:lnTo>
                    <a:pt x="302" y="110"/>
                  </a:lnTo>
                  <a:lnTo>
                    <a:pt x="296" y="114"/>
                  </a:lnTo>
                  <a:lnTo>
                    <a:pt x="296" y="114"/>
                  </a:lnTo>
                  <a:lnTo>
                    <a:pt x="292" y="121"/>
                  </a:lnTo>
                  <a:lnTo>
                    <a:pt x="288" y="127"/>
                  </a:lnTo>
                  <a:lnTo>
                    <a:pt x="288" y="135"/>
                  </a:lnTo>
                  <a:lnTo>
                    <a:pt x="286" y="144"/>
                  </a:lnTo>
                  <a:lnTo>
                    <a:pt x="286" y="144"/>
                  </a:lnTo>
                  <a:lnTo>
                    <a:pt x="288" y="154"/>
                  </a:lnTo>
                  <a:lnTo>
                    <a:pt x="292" y="165"/>
                  </a:lnTo>
                  <a:lnTo>
                    <a:pt x="292" y="165"/>
                  </a:lnTo>
                  <a:lnTo>
                    <a:pt x="296" y="175"/>
                  </a:lnTo>
                  <a:lnTo>
                    <a:pt x="302" y="181"/>
                  </a:lnTo>
                  <a:lnTo>
                    <a:pt x="302" y="181"/>
                  </a:lnTo>
                  <a:lnTo>
                    <a:pt x="327" y="198"/>
                  </a:lnTo>
                  <a:lnTo>
                    <a:pt x="327" y="198"/>
                  </a:lnTo>
                  <a:lnTo>
                    <a:pt x="336" y="204"/>
                  </a:lnTo>
                  <a:lnTo>
                    <a:pt x="340" y="210"/>
                  </a:lnTo>
                  <a:lnTo>
                    <a:pt x="340" y="210"/>
                  </a:lnTo>
                  <a:lnTo>
                    <a:pt x="342" y="219"/>
                  </a:lnTo>
                  <a:lnTo>
                    <a:pt x="342" y="229"/>
                  </a:lnTo>
                  <a:lnTo>
                    <a:pt x="342" y="229"/>
                  </a:lnTo>
                  <a:lnTo>
                    <a:pt x="342" y="233"/>
                  </a:lnTo>
                  <a:lnTo>
                    <a:pt x="340" y="238"/>
                  </a:lnTo>
                  <a:lnTo>
                    <a:pt x="340" y="238"/>
                  </a:lnTo>
                  <a:lnTo>
                    <a:pt x="338" y="240"/>
                  </a:lnTo>
                  <a:lnTo>
                    <a:pt x="334" y="240"/>
                  </a:lnTo>
                  <a:lnTo>
                    <a:pt x="334" y="240"/>
                  </a:lnTo>
                  <a:lnTo>
                    <a:pt x="329" y="240"/>
                  </a:lnTo>
                  <a:lnTo>
                    <a:pt x="327" y="238"/>
                  </a:lnTo>
                  <a:lnTo>
                    <a:pt x="327" y="238"/>
                  </a:lnTo>
                  <a:lnTo>
                    <a:pt x="327" y="217"/>
                  </a:lnTo>
                  <a:lnTo>
                    <a:pt x="327" y="206"/>
                  </a:lnTo>
                  <a:lnTo>
                    <a:pt x="288" y="206"/>
                  </a:lnTo>
                  <a:lnTo>
                    <a:pt x="288" y="215"/>
                  </a:lnTo>
                  <a:lnTo>
                    <a:pt x="288" y="215"/>
                  </a:lnTo>
                  <a:lnTo>
                    <a:pt x="288" y="227"/>
                  </a:lnTo>
                  <a:lnTo>
                    <a:pt x="290" y="238"/>
                  </a:lnTo>
                  <a:lnTo>
                    <a:pt x="294" y="246"/>
                  </a:lnTo>
                  <a:lnTo>
                    <a:pt x="298" y="252"/>
                  </a:lnTo>
                  <a:lnTo>
                    <a:pt x="298" y="252"/>
                  </a:lnTo>
                  <a:lnTo>
                    <a:pt x="313" y="260"/>
                  </a:lnTo>
                  <a:lnTo>
                    <a:pt x="327" y="265"/>
                  </a:lnTo>
                  <a:lnTo>
                    <a:pt x="327" y="279"/>
                  </a:lnTo>
                  <a:lnTo>
                    <a:pt x="346" y="279"/>
                  </a:lnTo>
                  <a:lnTo>
                    <a:pt x="346" y="265"/>
                  </a:lnTo>
                  <a:lnTo>
                    <a:pt x="346" y="265"/>
                  </a:lnTo>
                  <a:lnTo>
                    <a:pt x="354" y="263"/>
                  </a:lnTo>
                  <a:lnTo>
                    <a:pt x="363" y="260"/>
                  </a:lnTo>
                  <a:lnTo>
                    <a:pt x="371" y="256"/>
                  </a:lnTo>
                  <a:lnTo>
                    <a:pt x="377" y="250"/>
                  </a:lnTo>
                  <a:lnTo>
                    <a:pt x="377" y="250"/>
                  </a:lnTo>
                  <a:lnTo>
                    <a:pt x="382" y="244"/>
                  </a:lnTo>
                  <a:lnTo>
                    <a:pt x="384" y="235"/>
                  </a:lnTo>
                  <a:lnTo>
                    <a:pt x="386" y="227"/>
                  </a:lnTo>
                  <a:lnTo>
                    <a:pt x="388" y="217"/>
                  </a:lnTo>
                  <a:lnTo>
                    <a:pt x="388" y="217"/>
                  </a:lnTo>
                  <a:lnTo>
                    <a:pt x="386" y="204"/>
                  </a:lnTo>
                  <a:lnTo>
                    <a:pt x="384" y="194"/>
                  </a:lnTo>
                  <a:lnTo>
                    <a:pt x="384" y="194"/>
                  </a:lnTo>
                  <a:lnTo>
                    <a:pt x="379" y="185"/>
                  </a:lnTo>
                  <a:lnTo>
                    <a:pt x="373" y="179"/>
                  </a:lnTo>
                  <a:lnTo>
                    <a:pt x="373" y="179"/>
                  </a:lnTo>
                  <a:lnTo>
                    <a:pt x="352" y="165"/>
                  </a:lnTo>
                  <a:lnTo>
                    <a:pt x="352" y="165"/>
                  </a:lnTo>
                  <a:lnTo>
                    <a:pt x="332" y="150"/>
                  </a:lnTo>
                  <a:lnTo>
                    <a:pt x="332" y="150"/>
                  </a:lnTo>
                  <a:lnTo>
                    <a:pt x="327" y="146"/>
                  </a:lnTo>
                  <a:lnTo>
                    <a:pt x="327" y="137"/>
                  </a:lnTo>
                  <a:lnTo>
                    <a:pt x="327" y="137"/>
                  </a:lnTo>
                  <a:lnTo>
                    <a:pt x="329" y="129"/>
                  </a:lnTo>
                  <a:lnTo>
                    <a:pt x="329" y="129"/>
                  </a:lnTo>
                  <a:lnTo>
                    <a:pt x="332" y="127"/>
                  </a:lnTo>
                  <a:lnTo>
                    <a:pt x="336" y="127"/>
                  </a:lnTo>
                  <a:lnTo>
                    <a:pt x="336" y="127"/>
                  </a:lnTo>
                  <a:lnTo>
                    <a:pt x="338" y="127"/>
                  </a:lnTo>
                  <a:lnTo>
                    <a:pt x="340" y="129"/>
                  </a:lnTo>
                  <a:lnTo>
                    <a:pt x="340" y="129"/>
                  </a:lnTo>
                  <a:lnTo>
                    <a:pt x="342" y="144"/>
                  </a:lnTo>
                  <a:lnTo>
                    <a:pt x="342" y="150"/>
                  </a:lnTo>
                  <a:lnTo>
                    <a:pt x="382" y="15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4" name="组合 23"/>
          <p:cNvGrpSpPr/>
          <p:nvPr/>
        </p:nvGrpSpPr>
        <p:grpSpPr>
          <a:xfrm>
            <a:off x="1099292" y="1639450"/>
            <a:ext cx="1444638" cy="1444638"/>
            <a:chOff x="1099292" y="1639450"/>
            <a:chExt cx="1444638" cy="1444638"/>
          </a:xfrm>
        </p:grpSpPr>
        <p:pic>
          <p:nvPicPr>
            <p:cNvPr id="25"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14893" t="18916" r="50000" b="28237"/>
            <a:stretch>
              <a:fillRect/>
            </a:stretch>
          </p:blipFill>
          <p:spPr bwMode="auto">
            <a:xfrm>
              <a:off x="1099292" y="1639450"/>
              <a:ext cx="1444638" cy="1444638"/>
            </a:xfrm>
            <a:prstGeom prst="ellipse">
              <a:avLst/>
            </a:prstGeom>
            <a:noFill/>
            <a:extLst>
              <a:ext uri="{909E8E84-426E-40DD-AFC4-6F175D3DCCD1}">
                <a14:hiddenFill xmlns:a14="http://schemas.microsoft.com/office/drawing/2010/main">
                  <a:solidFill>
                    <a:srgbClr val="FFFFFF"/>
                  </a:solidFill>
                </a14:hiddenFill>
              </a:ext>
            </a:extLst>
          </p:spPr>
        </p:pic>
        <p:sp>
          <p:nvSpPr>
            <p:cNvPr id="26" name="Oval 22"/>
            <p:cNvSpPr/>
            <p:nvPr/>
          </p:nvSpPr>
          <p:spPr>
            <a:xfrm>
              <a:off x="2189831" y="1729682"/>
              <a:ext cx="354099" cy="354099"/>
            </a:xfrm>
            <a:prstGeom prst="ellipse">
              <a:avLst/>
            </a:prstGeom>
            <a:solidFill>
              <a:srgbClr val="30384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r>
                <a:rPr lang="en-AU" sz="1200" dirty="0">
                  <a:solidFill>
                    <a:prstClr val="white"/>
                  </a:solidFill>
                  <a:latin typeface="FontAwesome" pitchFamily="2" charset="0"/>
                </a:rPr>
                <a:t></a:t>
              </a:r>
              <a:endParaRPr lang="en-AU" sz="1200" dirty="0">
                <a:solidFill>
                  <a:prstClr val="white"/>
                </a:solidFill>
                <a:latin typeface="FontAwesome" pitchFamily="2" charset="0"/>
              </a:endParaRPr>
            </a:p>
          </p:txBody>
        </p:sp>
        <p:sp>
          <p:nvSpPr>
            <p:cNvPr id="27" name="Freeform 13"/>
            <p:cNvSpPr>
              <a:spLocks noEditPoints="1"/>
            </p:cNvSpPr>
            <p:nvPr/>
          </p:nvSpPr>
          <p:spPr bwMode="auto">
            <a:xfrm>
              <a:off x="2291136" y="1812549"/>
              <a:ext cx="151488" cy="188362"/>
            </a:xfrm>
            <a:custGeom>
              <a:avLst/>
              <a:gdLst>
                <a:gd name="T0" fmla="*/ 263 w 780"/>
                <a:gd name="T1" fmla="*/ 459 h 970"/>
                <a:gd name="T2" fmla="*/ 336 w 780"/>
                <a:gd name="T3" fmla="*/ 550 h 970"/>
                <a:gd name="T4" fmla="*/ 398 w 780"/>
                <a:gd name="T5" fmla="*/ 575 h 970"/>
                <a:gd name="T6" fmla="*/ 438 w 780"/>
                <a:gd name="T7" fmla="*/ 559 h 970"/>
                <a:gd name="T8" fmla="*/ 511 w 780"/>
                <a:gd name="T9" fmla="*/ 484 h 970"/>
                <a:gd name="T10" fmla="*/ 542 w 780"/>
                <a:gd name="T11" fmla="*/ 271 h 970"/>
                <a:gd name="T12" fmla="*/ 340 w 780"/>
                <a:gd name="T13" fmla="*/ 277 h 970"/>
                <a:gd name="T14" fmla="*/ 244 w 780"/>
                <a:gd name="T15" fmla="*/ 236 h 970"/>
                <a:gd name="T16" fmla="*/ 204 w 780"/>
                <a:gd name="T17" fmla="*/ 653 h 970"/>
                <a:gd name="T18" fmla="*/ 311 w 780"/>
                <a:gd name="T19" fmla="*/ 744 h 970"/>
                <a:gd name="T20" fmla="*/ 469 w 780"/>
                <a:gd name="T21" fmla="*/ 744 h 970"/>
                <a:gd name="T22" fmla="*/ 573 w 780"/>
                <a:gd name="T23" fmla="*/ 653 h 970"/>
                <a:gd name="T24" fmla="*/ 765 w 780"/>
                <a:gd name="T25" fmla="*/ 751 h 970"/>
                <a:gd name="T26" fmla="*/ 780 w 780"/>
                <a:gd name="T27" fmla="*/ 905 h 970"/>
                <a:gd name="T28" fmla="*/ 496 w 780"/>
                <a:gd name="T29" fmla="*/ 965 h 970"/>
                <a:gd name="T30" fmla="*/ 190 w 780"/>
                <a:gd name="T31" fmla="*/ 953 h 970"/>
                <a:gd name="T32" fmla="*/ 2 w 780"/>
                <a:gd name="T33" fmla="*/ 865 h 970"/>
                <a:gd name="T34" fmla="*/ 56 w 780"/>
                <a:gd name="T35" fmla="*/ 719 h 970"/>
                <a:gd name="T36" fmla="*/ 359 w 780"/>
                <a:gd name="T37" fmla="*/ 486 h 970"/>
                <a:gd name="T38" fmla="*/ 396 w 780"/>
                <a:gd name="T39" fmla="*/ 502 h 970"/>
                <a:gd name="T40" fmla="*/ 446 w 780"/>
                <a:gd name="T41" fmla="*/ 496 h 970"/>
                <a:gd name="T42" fmla="*/ 386 w 780"/>
                <a:gd name="T43" fmla="*/ 515 h 970"/>
                <a:gd name="T44" fmla="*/ 446 w 780"/>
                <a:gd name="T45" fmla="*/ 346 h 970"/>
                <a:gd name="T46" fmla="*/ 492 w 780"/>
                <a:gd name="T47" fmla="*/ 367 h 970"/>
                <a:gd name="T48" fmla="*/ 450 w 780"/>
                <a:gd name="T49" fmla="*/ 375 h 970"/>
                <a:gd name="T50" fmla="*/ 446 w 780"/>
                <a:gd name="T51" fmla="*/ 346 h 970"/>
                <a:gd name="T52" fmla="*/ 457 w 780"/>
                <a:gd name="T53" fmla="*/ 329 h 970"/>
                <a:gd name="T54" fmla="*/ 432 w 780"/>
                <a:gd name="T55" fmla="*/ 323 h 970"/>
                <a:gd name="T56" fmla="*/ 488 w 780"/>
                <a:gd name="T57" fmla="*/ 313 h 970"/>
                <a:gd name="T58" fmla="*/ 352 w 780"/>
                <a:gd name="T59" fmla="*/ 352 h 970"/>
                <a:gd name="T60" fmla="*/ 327 w 780"/>
                <a:gd name="T61" fmla="*/ 384 h 970"/>
                <a:gd name="T62" fmla="*/ 300 w 780"/>
                <a:gd name="T63" fmla="*/ 359 h 970"/>
                <a:gd name="T64" fmla="*/ 281 w 780"/>
                <a:gd name="T65" fmla="*/ 319 h 970"/>
                <a:gd name="T66" fmla="*/ 354 w 780"/>
                <a:gd name="T67" fmla="*/ 319 h 970"/>
                <a:gd name="T68" fmla="*/ 348 w 780"/>
                <a:gd name="T69" fmla="*/ 331 h 970"/>
                <a:gd name="T70" fmla="*/ 281 w 780"/>
                <a:gd name="T71" fmla="*/ 319 h 970"/>
                <a:gd name="T72" fmla="*/ 411 w 780"/>
                <a:gd name="T73" fmla="*/ 425 h 970"/>
                <a:gd name="T74" fmla="*/ 373 w 780"/>
                <a:gd name="T75" fmla="*/ 411 h 970"/>
                <a:gd name="T76" fmla="*/ 436 w 780"/>
                <a:gd name="T77" fmla="*/ 609 h 970"/>
                <a:gd name="T78" fmla="*/ 379 w 780"/>
                <a:gd name="T79" fmla="*/ 617 h 970"/>
                <a:gd name="T80" fmla="*/ 284 w 780"/>
                <a:gd name="T81" fmla="*/ 625 h 970"/>
                <a:gd name="T82" fmla="*/ 190 w 780"/>
                <a:gd name="T83" fmla="*/ 598 h 970"/>
                <a:gd name="T84" fmla="*/ 90 w 780"/>
                <a:gd name="T85" fmla="*/ 596 h 970"/>
                <a:gd name="T86" fmla="*/ 148 w 780"/>
                <a:gd name="T87" fmla="*/ 267 h 970"/>
                <a:gd name="T88" fmla="*/ 171 w 780"/>
                <a:gd name="T89" fmla="*/ 108 h 970"/>
                <a:gd name="T90" fmla="*/ 256 w 780"/>
                <a:gd name="T91" fmla="*/ 46 h 970"/>
                <a:gd name="T92" fmla="*/ 384 w 780"/>
                <a:gd name="T93" fmla="*/ 4 h 970"/>
                <a:gd name="T94" fmla="*/ 521 w 780"/>
                <a:gd name="T95" fmla="*/ 19 h 970"/>
                <a:gd name="T96" fmla="*/ 613 w 780"/>
                <a:gd name="T97" fmla="*/ 100 h 970"/>
                <a:gd name="T98" fmla="*/ 644 w 780"/>
                <a:gd name="T99" fmla="*/ 244 h 970"/>
                <a:gd name="T100" fmla="*/ 671 w 780"/>
                <a:gd name="T101" fmla="*/ 523 h 970"/>
                <a:gd name="T102" fmla="*/ 736 w 780"/>
                <a:gd name="T103" fmla="*/ 661 h 970"/>
                <a:gd name="T104" fmla="*/ 590 w 780"/>
                <a:gd name="T105" fmla="*/ 598 h 970"/>
                <a:gd name="T106" fmla="*/ 486 w 780"/>
                <a:gd name="T107" fmla="*/ 580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0" h="970">
                  <a:moveTo>
                    <a:pt x="221" y="315"/>
                  </a:moveTo>
                  <a:lnTo>
                    <a:pt x="221" y="315"/>
                  </a:lnTo>
                  <a:lnTo>
                    <a:pt x="229" y="356"/>
                  </a:lnTo>
                  <a:lnTo>
                    <a:pt x="240" y="400"/>
                  </a:lnTo>
                  <a:lnTo>
                    <a:pt x="254" y="440"/>
                  </a:lnTo>
                  <a:lnTo>
                    <a:pt x="263" y="459"/>
                  </a:lnTo>
                  <a:lnTo>
                    <a:pt x="273" y="475"/>
                  </a:lnTo>
                  <a:lnTo>
                    <a:pt x="284" y="494"/>
                  </a:lnTo>
                  <a:lnTo>
                    <a:pt x="294" y="509"/>
                  </a:lnTo>
                  <a:lnTo>
                    <a:pt x="306" y="523"/>
                  </a:lnTo>
                  <a:lnTo>
                    <a:pt x="321" y="538"/>
                  </a:lnTo>
                  <a:lnTo>
                    <a:pt x="336" y="550"/>
                  </a:lnTo>
                  <a:lnTo>
                    <a:pt x="352" y="561"/>
                  </a:lnTo>
                  <a:lnTo>
                    <a:pt x="371" y="569"/>
                  </a:lnTo>
                  <a:lnTo>
                    <a:pt x="390" y="575"/>
                  </a:lnTo>
                  <a:lnTo>
                    <a:pt x="390" y="575"/>
                  </a:lnTo>
                  <a:lnTo>
                    <a:pt x="398" y="575"/>
                  </a:lnTo>
                  <a:lnTo>
                    <a:pt x="398" y="575"/>
                  </a:lnTo>
                  <a:lnTo>
                    <a:pt x="402" y="575"/>
                  </a:lnTo>
                  <a:lnTo>
                    <a:pt x="404" y="575"/>
                  </a:lnTo>
                  <a:lnTo>
                    <a:pt x="404" y="575"/>
                  </a:lnTo>
                  <a:lnTo>
                    <a:pt x="404" y="575"/>
                  </a:lnTo>
                  <a:lnTo>
                    <a:pt x="421" y="569"/>
                  </a:lnTo>
                  <a:lnTo>
                    <a:pt x="438" y="559"/>
                  </a:lnTo>
                  <a:lnTo>
                    <a:pt x="452" y="550"/>
                  </a:lnTo>
                  <a:lnTo>
                    <a:pt x="467" y="538"/>
                  </a:lnTo>
                  <a:lnTo>
                    <a:pt x="480" y="525"/>
                  </a:lnTo>
                  <a:lnTo>
                    <a:pt x="492" y="513"/>
                  </a:lnTo>
                  <a:lnTo>
                    <a:pt x="502" y="498"/>
                  </a:lnTo>
                  <a:lnTo>
                    <a:pt x="511" y="484"/>
                  </a:lnTo>
                  <a:lnTo>
                    <a:pt x="528" y="452"/>
                  </a:lnTo>
                  <a:lnTo>
                    <a:pt x="542" y="417"/>
                  </a:lnTo>
                  <a:lnTo>
                    <a:pt x="553" y="379"/>
                  </a:lnTo>
                  <a:lnTo>
                    <a:pt x="559" y="342"/>
                  </a:lnTo>
                  <a:lnTo>
                    <a:pt x="542" y="271"/>
                  </a:lnTo>
                  <a:lnTo>
                    <a:pt x="542" y="271"/>
                  </a:lnTo>
                  <a:lnTo>
                    <a:pt x="521" y="275"/>
                  </a:lnTo>
                  <a:lnTo>
                    <a:pt x="490" y="279"/>
                  </a:lnTo>
                  <a:lnTo>
                    <a:pt x="450" y="283"/>
                  </a:lnTo>
                  <a:lnTo>
                    <a:pt x="409" y="283"/>
                  </a:lnTo>
                  <a:lnTo>
                    <a:pt x="363" y="281"/>
                  </a:lnTo>
                  <a:lnTo>
                    <a:pt x="340" y="277"/>
                  </a:lnTo>
                  <a:lnTo>
                    <a:pt x="319" y="273"/>
                  </a:lnTo>
                  <a:lnTo>
                    <a:pt x="298" y="267"/>
                  </a:lnTo>
                  <a:lnTo>
                    <a:pt x="279" y="258"/>
                  </a:lnTo>
                  <a:lnTo>
                    <a:pt x="261" y="248"/>
                  </a:lnTo>
                  <a:lnTo>
                    <a:pt x="244" y="236"/>
                  </a:lnTo>
                  <a:lnTo>
                    <a:pt x="244" y="236"/>
                  </a:lnTo>
                  <a:lnTo>
                    <a:pt x="236" y="252"/>
                  </a:lnTo>
                  <a:lnTo>
                    <a:pt x="229" y="273"/>
                  </a:lnTo>
                  <a:lnTo>
                    <a:pt x="223" y="294"/>
                  </a:lnTo>
                  <a:lnTo>
                    <a:pt x="221" y="315"/>
                  </a:lnTo>
                  <a:lnTo>
                    <a:pt x="221" y="315"/>
                  </a:lnTo>
                  <a:close/>
                  <a:moveTo>
                    <a:pt x="204" y="653"/>
                  </a:moveTo>
                  <a:lnTo>
                    <a:pt x="204" y="653"/>
                  </a:lnTo>
                  <a:lnTo>
                    <a:pt x="223" y="678"/>
                  </a:lnTo>
                  <a:lnTo>
                    <a:pt x="242" y="698"/>
                  </a:lnTo>
                  <a:lnTo>
                    <a:pt x="263" y="717"/>
                  </a:lnTo>
                  <a:lnTo>
                    <a:pt x="286" y="732"/>
                  </a:lnTo>
                  <a:lnTo>
                    <a:pt x="311" y="744"/>
                  </a:lnTo>
                  <a:lnTo>
                    <a:pt x="338" y="753"/>
                  </a:lnTo>
                  <a:lnTo>
                    <a:pt x="363" y="757"/>
                  </a:lnTo>
                  <a:lnTo>
                    <a:pt x="390" y="759"/>
                  </a:lnTo>
                  <a:lnTo>
                    <a:pt x="417" y="757"/>
                  </a:lnTo>
                  <a:lnTo>
                    <a:pt x="442" y="753"/>
                  </a:lnTo>
                  <a:lnTo>
                    <a:pt x="469" y="744"/>
                  </a:lnTo>
                  <a:lnTo>
                    <a:pt x="494" y="732"/>
                  </a:lnTo>
                  <a:lnTo>
                    <a:pt x="517" y="717"/>
                  </a:lnTo>
                  <a:lnTo>
                    <a:pt x="538" y="698"/>
                  </a:lnTo>
                  <a:lnTo>
                    <a:pt x="557" y="678"/>
                  </a:lnTo>
                  <a:lnTo>
                    <a:pt x="573" y="653"/>
                  </a:lnTo>
                  <a:lnTo>
                    <a:pt x="573" y="653"/>
                  </a:lnTo>
                  <a:lnTo>
                    <a:pt x="626" y="671"/>
                  </a:lnTo>
                  <a:lnTo>
                    <a:pt x="676" y="692"/>
                  </a:lnTo>
                  <a:lnTo>
                    <a:pt x="701" y="705"/>
                  </a:lnTo>
                  <a:lnTo>
                    <a:pt x="724" y="719"/>
                  </a:lnTo>
                  <a:lnTo>
                    <a:pt x="744" y="734"/>
                  </a:lnTo>
                  <a:lnTo>
                    <a:pt x="765" y="751"/>
                  </a:lnTo>
                  <a:lnTo>
                    <a:pt x="765" y="751"/>
                  </a:lnTo>
                  <a:lnTo>
                    <a:pt x="771" y="786"/>
                  </a:lnTo>
                  <a:lnTo>
                    <a:pt x="776" y="826"/>
                  </a:lnTo>
                  <a:lnTo>
                    <a:pt x="780" y="865"/>
                  </a:lnTo>
                  <a:lnTo>
                    <a:pt x="780" y="905"/>
                  </a:lnTo>
                  <a:lnTo>
                    <a:pt x="780" y="905"/>
                  </a:lnTo>
                  <a:lnTo>
                    <a:pt x="736" y="920"/>
                  </a:lnTo>
                  <a:lnTo>
                    <a:pt x="692" y="932"/>
                  </a:lnTo>
                  <a:lnTo>
                    <a:pt x="646" y="945"/>
                  </a:lnTo>
                  <a:lnTo>
                    <a:pt x="596" y="953"/>
                  </a:lnTo>
                  <a:lnTo>
                    <a:pt x="548" y="961"/>
                  </a:lnTo>
                  <a:lnTo>
                    <a:pt x="496" y="965"/>
                  </a:lnTo>
                  <a:lnTo>
                    <a:pt x="446" y="970"/>
                  </a:lnTo>
                  <a:lnTo>
                    <a:pt x="394" y="970"/>
                  </a:lnTo>
                  <a:lnTo>
                    <a:pt x="342" y="970"/>
                  </a:lnTo>
                  <a:lnTo>
                    <a:pt x="290" y="965"/>
                  </a:lnTo>
                  <a:lnTo>
                    <a:pt x="240" y="961"/>
                  </a:lnTo>
                  <a:lnTo>
                    <a:pt x="190" y="953"/>
                  </a:lnTo>
                  <a:lnTo>
                    <a:pt x="140" y="945"/>
                  </a:lnTo>
                  <a:lnTo>
                    <a:pt x="92" y="932"/>
                  </a:lnTo>
                  <a:lnTo>
                    <a:pt x="46" y="920"/>
                  </a:lnTo>
                  <a:lnTo>
                    <a:pt x="0" y="905"/>
                  </a:lnTo>
                  <a:lnTo>
                    <a:pt x="0" y="905"/>
                  </a:lnTo>
                  <a:lnTo>
                    <a:pt x="2" y="865"/>
                  </a:lnTo>
                  <a:lnTo>
                    <a:pt x="4" y="826"/>
                  </a:lnTo>
                  <a:lnTo>
                    <a:pt x="8" y="786"/>
                  </a:lnTo>
                  <a:lnTo>
                    <a:pt x="14" y="751"/>
                  </a:lnTo>
                  <a:lnTo>
                    <a:pt x="14" y="751"/>
                  </a:lnTo>
                  <a:lnTo>
                    <a:pt x="35" y="734"/>
                  </a:lnTo>
                  <a:lnTo>
                    <a:pt x="56" y="719"/>
                  </a:lnTo>
                  <a:lnTo>
                    <a:pt x="79" y="705"/>
                  </a:lnTo>
                  <a:lnTo>
                    <a:pt x="104" y="692"/>
                  </a:lnTo>
                  <a:lnTo>
                    <a:pt x="154" y="671"/>
                  </a:lnTo>
                  <a:lnTo>
                    <a:pt x="204" y="653"/>
                  </a:lnTo>
                  <a:lnTo>
                    <a:pt x="204" y="653"/>
                  </a:lnTo>
                  <a:close/>
                  <a:moveTo>
                    <a:pt x="359" y="486"/>
                  </a:moveTo>
                  <a:lnTo>
                    <a:pt x="359" y="486"/>
                  </a:lnTo>
                  <a:lnTo>
                    <a:pt x="367" y="492"/>
                  </a:lnTo>
                  <a:lnTo>
                    <a:pt x="377" y="498"/>
                  </a:lnTo>
                  <a:lnTo>
                    <a:pt x="388" y="500"/>
                  </a:lnTo>
                  <a:lnTo>
                    <a:pt x="396" y="502"/>
                  </a:lnTo>
                  <a:lnTo>
                    <a:pt x="396" y="502"/>
                  </a:lnTo>
                  <a:lnTo>
                    <a:pt x="407" y="500"/>
                  </a:lnTo>
                  <a:lnTo>
                    <a:pt x="417" y="498"/>
                  </a:lnTo>
                  <a:lnTo>
                    <a:pt x="427" y="492"/>
                  </a:lnTo>
                  <a:lnTo>
                    <a:pt x="438" y="486"/>
                  </a:lnTo>
                  <a:lnTo>
                    <a:pt x="446" y="496"/>
                  </a:lnTo>
                  <a:lnTo>
                    <a:pt x="446" y="496"/>
                  </a:lnTo>
                  <a:lnTo>
                    <a:pt x="434" y="505"/>
                  </a:lnTo>
                  <a:lnTo>
                    <a:pt x="421" y="511"/>
                  </a:lnTo>
                  <a:lnTo>
                    <a:pt x="409" y="515"/>
                  </a:lnTo>
                  <a:lnTo>
                    <a:pt x="396" y="517"/>
                  </a:lnTo>
                  <a:lnTo>
                    <a:pt x="396" y="517"/>
                  </a:lnTo>
                  <a:lnTo>
                    <a:pt x="386" y="515"/>
                  </a:lnTo>
                  <a:lnTo>
                    <a:pt x="373" y="511"/>
                  </a:lnTo>
                  <a:lnTo>
                    <a:pt x="361" y="505"/>
                  </a:lnTo>
                  <a:lnTo>
                    <a:pt x="348" y="496"/>
                  </a:lnTo>
                  <a:lnTo>
                    <a:pt x="359" y="486"/>
                  </a:lnTo>
                  <a:lnTo>
                    <a:pt x="359" y="486"/>
                  </a:lnTo>
                  <a:close/>
                  <a:moveTo>
                    <a:pt x="446" y="346"/>
                  </a:moveTo>
                  <a:lnTo>
                    <a:pt x="492" y="346"/>
                  </a:lnTo>
                  <a:lnTo>
                    <a:pt x="492" y="346"/>
                  </a:lnTo>
                  <a:lnTo>
                    <a:pt x="494" y="352"/>
                  </a:lnTo>
                  <a:lnTo>
                    <a:pt x="494" y="359"/>
                  </a:lnTo>
                  <a:lnTo>
                    <a:pt x="494" y="359"/>
                  </a:lnTo>
                  <a:lnTo>
                    <a:pt x="492" y="367"/>
                  </a:lnTo>
                  <a:lnTo>
                    <a:pt x="488" y="375"/>
                  </a:lnTo>
                  <a:lnTo>
                    <a:pt x="480" y="381"/>
                  </a:lnTo>
                  <a:lnTo>
                    <a:pt x="469" y="384"/>
                  </a:lnTo>
                  <a:lnTo>
                    <a:pt x="469" y="384"/>
                  </a:lnTo>
                  <a:lnTo>
                    <a:pt x="459" y="381"/>
                  </a:lnTo>
                  <a:lnTo>
                    <a:pt x="450" y="375"/>
                  </a:lnTo>
                  <a:lnTo>
                    <a:pt x="446" y="367"/>
                  </a:lnTo>
                  <a:lnTo>
                    <a:pt x="444" y="359"/>
                  </a:lnTo>
                  <a:lnTo>
                    <a:pt x="444" y="359"/>
                  </a:lnTo>
                  <a:lnTo>
                    <a:pt x="444" y="352"/>
                  </a:lnTo>
                  <a:lnTo>
                    <a:pt x="446" y="346"/>
                  </a:lnTo>
                  <a:lnTo>
                    <a:pt x="446" y="346"/>
                  </a:lnTo>
                  <a:close/>
                  <a:moveTo>
                    <a:pt x="509" y="334"/>
                  </a:moveTo>
                  <a:lnTo>
                    <a:pt x="509" y="334"/>
                  </a:lnTo>
                  <a:lnTo>
                    <a:pt x="486" y="327"/>
                  </a:lnTo>
                  <a:lnTo>
                    <a:pt x="465" y="327"/>
                  </a:lnTo>
                  <a:lnTo>
                    <a:pt x="465" y="327"/>
                  </a:lnTo>
                  <a:lnTo>
                    <a:pt x="457" y="329"/>
                  </a:lnTo>
                  <a:lnTo>
                    <a:pt x="448" y="331"/>
                  </a:lnTo>
                  <a:lnTo>
                    <a:pt x="440" y="336"/>
                  </a:lnTo>
                  <a:lnTo>
                    <a:pt x="432" y="342"/>
                  </a:lnTo>
                  <a:lnTo>
                    <a:pt x="421" y="331"/>
                  </a:lnTo>
                  <a:lnTo>
                    <a:pt x="421" y="331"/>
                  </a:lnTo>
                  <a:lnTo>
                    <a:pt x="432" y="323"/>
                  </a:lnTo>
                  <a:lnTo>
                    <a:pt x="442" y="319"/>
                  </a:lnTo>
                  <a:lnTo>
                    <a:pt x="452" y="315"/>
                  </a:lnTo>
                  <a:lnTo>
                    <a:pt x="465" y="313"/>
                  </a:lnTo>
                  <a:lnTo>
                    <a:pt x="465" y="313"/>
                  </a:lnTo>
                  <a:lnTo>
                    <a:pt x="475" y="313"/>
                  </a:lnTo>
                  <a:lnTo>
                    <a:pt x="488" y="313"/>
                  </a:lnTo>
                  <a:lnTo>
                    <a:pt x="513" y="319"/>
                  </a:lnTo>
                  <a:lnTo>
                    <a:pt x="509" y="334"/>
                  </a:lnTo>
                  <a:lnTo>
                    <a:pt x="509" y="334"/>
                  </a:lnTo>
                  <a:close/>
                  <a:moveTo>
                    <a:pt x="350" y="346"/>
                  </a:moveTo>
                  <a:lnTo>
                    <a:pt x="350" y="346"/>
                  </a:lnTo>
                  <a:lnTo>
                    <a:pt x="352" y="352"/>
                  </a:lnTo>
                  <a:lnTo>
                    <a:pt x="352" y="359"/>
                  </a:lnTo>
                  <a:lnTo>
                    <a:pt x="352" y="359"/>
                  </a:lnTo>
                  <a:lnTo>
                    <a:pt x="350" y="367"/>
                  </a:lnTo>
                  <a:lnTo>
                    <a:pt x="344" y="375"/>
                  </a:lnTo>
                  <a:lnTo>
                    <a:pt x="336" y="381"/>
                  </a:lnTo>
                  <a:lnTo>
                    <a:pt x="327" y="384"/>
                  </a:lnTo>
                  <a:lnTo>
                    <a:pt x="327" y="384"/>
                  </a:lnTo>
                  <a:lnTo>
                    <a:pt x="317" y="381"/>
                  </a:lnTo>
                  <a:lnTo>
                    <a:pt x="309" y="375"/>
                  </a:lnTo>
                  <a:lnTo>
                    <a:pt x="302" y="367"/>
                  </a:lnTo>
                  <a:lnTo>
                    <a:pt x="300" y="359"/>
                  </a:lnTo>
                  <a:lnTo>
                    <a:pt x="300" y="359"/>
                  </a:lnTo>
                  <a:lnTo>
                    <a:pt x="302" y="352"/>
                  </a:lnTo>
                  <a:lnTo>
                    <a:pt x="304" y="346"/>
                  </a:lnTo>
                  <a:lnTo>
                    <a:pt x="350" y="346"/>
                  </a:lnTo>
                  <a:lnTo>
                    <a:pt x="350" y="346"/>
                  </a:lnTo>
                  <a:close/>
                  <a:moveTo>
                    <a:pt x="281" y="319"/>
                  </a:moveTo>
                  <a:lnTo>
                    <a:pt x="281" y="319"/>
                  </a:lnTo>
                  <a:lnTo>
                    <a:pt x="306" y="313"/>
                  </a:lnTo>
                  <a:lnTo>
                    <a:pt x="319" y="313"/>
                  </a:lnTo>
                  <a:lnTo>
                    <a:pt x="331" y="313"/>
                  </a:lnTo>
                  <a:lnTo>
                    <a:pt x="331" y="313"/>
                  </a:lnTo>
                  <a:lnTo>
                    <a:pt x="342" y="315"/>
                  </a:lnTo>
                  <a:lnTo>
                    <a:pt x="354" y="319"/>
                  </a:lnTo>
                  <a:lnTo>
                    <a:pt x="363" y="323"/>
                  </a:lnTo>
                  <a:lnTo>
                    <a:pt x="373" y="331"/>
                  </a:lnTo>
                  <a:lnTo>
                    <a:pt x="365" y="342"/>
                  </a:lnTo>
                  <a:lnTo>
                    <a:pt x="365" y="342"/>
                  </a:lnTo>
                  <a:lnTo>
                    <a:pt x="356" y="336"/>
                  </a:lnTo>
                  <a:lnTo>
                    <a:pt x="348" y="331"/>
                  </a:lnTo>
                  <a:lnTo>
                    <a:pt x="340" y="329"/>
                  </a:lnTo>
                  <a:lnTo>
                    <a:pt x="329" y="327"/>
                  </a:lnTo>
                  <a:lnTo>
                    <a:pt x="329" y="327"/>
                  </a:lnTo>
                  <a:lnTo>
                    <a:pt x="309" y="327"/>
                  </a:lnTo>
                  <a:lnTo>
                    <a:pt x="286" y="334"/>
                  </a:lnTo>
                  <a:lnTo>
                    <a:pt x="281" y="319"/>
                  </a:lnTo>
                  <a:lnTo>
                    <a:pt x="281" y="319"/>
                  </a:lnTo>
                  <a:close/>
                  <a:moveTo>
                    <a:pt x="373" y="411"/>
                  </a:moveTo>
                  <a:lnTo>
                    <a:pt x="425" y="411"/>
                  </a:lnTo>
                  <a:lnTo>
                    <a:pt x="425" y="411"/>
                  </a:lnTo>
                  <a:lnTo>
                    <a:pt x="419" y="419"/>
                  </a:lnTo>
                  <a:lnTo>
                    <a:pt x="411" y="425"/>
                  </a:lnTo>
                  <a:lnTo>
                    <a:pt x="402" y="427"/>
                  </a:lnTo>
                  <a:lnTo>
                    <a:pt x="402" y="427"/>
                  </a:lnTo>
                  <a:lnTo>
                    <a:pt x="398" y="427"/>
                  </a:lnTo>
                  <a:lnTo>
                    <a:pt x="392" y="425"/>
                  </a:lnTo>
                  <a:lnTo>
                    <a:pt x="384" y="421"/>
                  </a:lnTo>
                  <a:lnTo>
                    <a:pt x="373" y="411"/>
                  </a:lnTo>
                  <a:lnTo>
                    <a:pt x="373" y="411"/>
                  </a:lnTo>
                  <a:close/>
                  <a:moveTo>
                    <a:pt x="486" y="580"/>
                  </a:moveTo>
                  <a:lnTo>
                    <a:pt x="486" y="580"/>
                  </a:lnTo>
                  <a:lnTo>
                    <a:pt x="469" y="590"/>
                  </a:lnTo>
                  <a:lnTo>
                    <a:pt x="455" y="600"/>
                  </a:lnTo>
                  <a:lnTo>
                    <a:pt x="436" y="609"/>
                  </a:lnTo>
                  <a:lnTo>
                    <a:pt x="417" y="617"/>
                  </a:lnTo>
                  <a:lnTo>
                    <a:pt x="417" y="617"/>
                  </a:lnTo>
                  <a:lnTo>
                    <a:pt x="417" y="617"/>
                  </a:lnTo>
                  <a:lnTo>
                    <a:pt x="398" y="617"/>
                  </a:lnTo>
                  <a:lnTo>
                    <a:pt x="398" y="617"/>
                  </a:lnTo>
                  <a:lnTo>
                    <a:pt x="379" y="617"/>
                  </a:lnTo>
                  <a:lnTo>
                    <a:pt x="379" y="617"/>
                  </a:lnTo>
                  <a:lnTo>
                    <a:pt x="356" y="609"/>
                  </a:lnTo>
                  <a:lnTo>
                    <a:pt x="336" y="598"/>
                  </a:lnTo>
                  <a:lnTo>
                    <a:pt x="317" y="588"/>
                  </a:lnTo>
                  <a:lnTo>
                    <a:pt x="298" y="575"/>
                  </a:lnTo>
                  <a:lnTo>
                    <a:pt x="284" y="625"/>
                  </a:lnTo>
                  <a:lnTo>
                    <a:pt x="261" y="632"/>
                  </a:lnTo>
                  <a:lnTo>
                    <a:pt x="261" y="632"/>
                  </a:lnTo>
                  <a:lnTo>
                    <a:pt x="254" y="623"/>
                  </a:lnTo>
                  <a:lnTo>
                    <a:pt x="231" y="586"/>
                  </a:lnTo>
                  <a:lnTo>
                    <a:pt x="190" y="598"/>
                  </a:lnTo>
                  <a:lnTo>
                    <a:pt x="190" y="598"/>
                  </a:lnTo>
                  <a:lnTo>
                    <a:pt x="158" y="607"/>
                  </a:lnTo>
                  <a:lnTo>
                    <a:pt x="129" y="619"/>
                  </a:lnTo>
                  <a:lnTo>
                    <a:pt x="100" y="632"/>
                  </a:lnTo>
                  <a:lnTo>
                    <a:pt x="73" y="644"/>
                  </a:lnTo>
                  <a:lnTo>
                    <a:pt x="73" y="644"/>
                  </a:lnTo>
                  <a:lnTo>
                    <a:pt x="90" y="596"/>
                  </a:lnTo>
                  <a:lnTo>
                    <a:pt x="104" y="550"/>
                  </a:lnTo>
                  <a:lnTo>
                    <a:pt x="117" y="507"/>
                  </a:lnTo>
                  <a:lnTo>
                    <a:pt x="125" y="463"/>
                  </a:lnTo>
                  <a:lnTo>
                    <a:pt x="133" y="419"/>
                  </a:lnTo>
                  <a:lnTo>
                    <a:pt x="140" y="373"/>
                  </a:lnTo>
                  <a:lnTo>
                    <a:pt x="148" y="267"/>
                  </a:lnTo>
                  <a:lnTo>
                    <a:pt x="148" y="267"/>
                  </a:lnTo>
                  <a:lnTo>
                    <a:pt x="152" y="190"/>
                  </a:lnTo>
                  <a:lnTo>
                    <a:pt x="156" y="154"/>
                  </a:lnTo>
                  <a:lnTo>
                    <a:pt x="160" y="137"/>
                  </a:lnTo>
                  <a:lnTo>
                    <a:pt x="165" y="123"/>
                  </a:lnTo>
                  <a:lnTo>
                    <a:pt x="171" y="108"/>
                  </a:lnTo>
                  <a:lnTo>
                    <a:pt x="179" y="94"/>
                  </a:lnTo>
                  <a:lnTo>
                    <a:pt x="190" y="81"/>
                  </a:lnTo>
                  <a:lnTo>
                    <a:pt x="202" y="71"/>
                  </a:lnTo>
                  <a:lnTo>
                    <a:pt x="217" y="60"/>
                  </a:lnTo>
                  <a:lnTo>
                    <a:pt x="233" y="52"/>
                  </a:lnTo>
                  <a:lnTo>
                    <a:pt x="256" y="46"/>
                  </a:lnTo>
                  <a:lnTo>
                    <a:pt x="281" y="39"/>
                  </a:lnTo>
                  <a:lnTo>
                    <a:pt x="281" y="39"/>
                  </a:lnTo>
                  <a:lnTo>
                    <a:pt x="306" y="27"/>
                  </a:lnTo>
                  <a:lnTo>
                    <a:pt x="334" y="17"/>
                  </a:lnTo>
                  <a:lnTo>
                    <a:pt x="359" y="8"/>
                  </a:lnTo>
                  <a:lnTo>
                    <a:pt x="384" y="4"/>
                  </a:lnTo>
                  <a:lnTo>
                    <a:pt x="409" y="0"/>
                  </a:lnTo>
                  <a:lnTo>
                    <a:pt x="434" y="0"/>
                  </a:lnTo>
                  <a:lnTo>
                    <a:pt x="457" y="2"/>
                  </a:lnTo>
                  <a:lnTo>
                    <a:pt x="480" y="4"/>
                  </a:lnTo>
                  <a:lnTo>
                    <a:pt x="502" y="10"/>
                  </a:lnTo>
                  <a:lnTo>
                    <a:pt x="521" y="19"/>
                  </a:lnTo>
                  <a:lnTo>
                    <a:pt x="542" y="27"/>
                  </a:lnTo>
                  <a:lnTo>
                    <a:pt x="559" y="37"/>
                  </a:lnTo>
                  <a:lnTo>
                    <a:pt x="575" y="52"/>
                  </a:lnTo>
                  <a:lnTo>
                    <a:pt x="590" y="67"/>
                  </a:lnTo>
                  <a:lnTo>
                    <a:pt x="603" y="83"/>
                  </a:lnTo>
                  <a:lnTo>
                    <a:pt x="613" y="100"/>
                  </a:lnTo>
                  <a:lnTo>
                    <a:pt x="613" y="100"/>
                  </a:lnTo>
                  <a:lnTo>
                    <a:pt x="623" y="121"/>
                  </a:lnTo>
                  <a:lnTo>
                    <a:pt x="630" y="142"/>
                  </a:lnTo>
                  <a:lnTo>
                    <a:pt x="634" y="165"/>
                  </a:lnTo>
                  <a:lnTo>
                    <a:pt x="638" y="190"/>
                  </a:lnTo>
                  <a:lnTo>
                    <a:pt x="644" y="244"/>
                  </a:lnTo>
                  <a:lnTo>
                    <a:pt x="646" y="300"/>
                  </a:lnTo>
                  <a:lnTo>
                    <a:pt x="648" y="359"/>
                  </a:lnTo>
                  <a:lnTo>
                    <a:pt x="653" y="415"/>
                  </a:lnTo>
                  <a:lnTo>
                    <a:pt x="661" y="471"/>
                  </a:lnTo>
                  <a:lnTo>
                    <a:pt x="665" y="498"/>
                  </a:lnTo>
                  <a:lnTo>
                    <a:pt x="671" y="523"/>
                  </a:lnTo>
                  <a:lnTo>
                    <a:pt x="671" y="523"/>
                  </a:lnTo>
                  <a:lnTo>
                    <a:pt x="682" y="553"/>
                  </a:lnTo>
                  <a:lnTo>
                    <a:pt x="692" y="580"/>
                  </a:lnTo>
                  <a:lnTo>
                    <a:pt x="713" y="623"/>
                  </a:lnTo>
                  <a:lnTo>
                    <a:pt x="730" y="651"/>
                  </a:lnTo>
                  <a:lnTo>
                    <a:pt x="736" y="661"/>
                  </a:lnTo>
                  <a:lnTo>
                    <a:pt x="736" y="661"/>
                  </a:lnTo>
                  <a:lnTo>
                    <a:pt x="736" y="661"/>
                  </a:lnTo>
                  <a:lnTo>
                    <a:pt x="703" y="642"/>
                  </a:lnTo>
                  <a:lnTo>
                    <a:pt x="665" y="625"/>
                  </a:lnTo>
                  <a:lnTo>
                    <a:pt x="630" y="611"/>
                  </a:lnTo>
                  <a:lnTo>
                    <a:pt x="590" y="598"/>
                  </a:lnTo>
                  <a:lnTo>
                    <a:pt x="548" y="586"/>
                  </a:lnTo>
                  <a:lnTo>
                    <a:pt x="525" y="623"/>
                  </a:lnTo>
                  <a:lnTo>
                    <a:pt x="525" y="623"/>
                  </a:lnTo>
                  <a:lnTo>
                    <a:pt x="523" y="628"/>
                  </a:lnTo>
                  <a:lnTo>
                    <a:pt x="490" y="621"/>
                  </a:lnTo>
                  <a:lnTo>
                    <a:pt x="486" y="58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8" name="组合 27"/>
          <p:cNvGrpSpPr/>
          <p:nvPr/>
        </p:nvGrpSpPr>
        <p:grpSpPr>
          <a:xfrm>
            <a:off x="4783908" y="1639450"/>
            <a:ext cx="1462064" cy="1444638"/>
            <a:chOff x="4783908" y="1639450"/>
            <a:chExt cx="1462064" cy="1444638"/>
          </a:xfrm>
        </p:grpSpPr>
        <p:pic>
          <p:nvPicPr>
            <p:cNvPr id="29"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56655" t="10880" r="8238" b="36272"/>
            <a:stretch>
              <a:fillRect/>
            </a:stretch>
          </p:blipFill>
          <p:spPr bwMode="auto">
            <a:xfrm>
              <a:off x="4783908" y="1639450"/>
              <a:ext cx="1444638" cy="1444638"/>
            </a:xfrm>
            <a:prstGeom prst="ellipse">
              <a:avLst/>
            </a:prstGeom>
            <a:noFill/>
            <a:extLst>
              <a:ext uri="{909E8E84-426E-40DD-AFC4-6F175D3DCCD1}">
                <a14:hiddenFill xmlns:a14="http://schemas.microsoft.com/office/drawing/2010/main">
                  <a:solidFill>
                    <a:srgbClr val="FFFFFF"/>
                  </a:solidFill>
                </a14:hiddenFill>
              </a:ext>
            </a:extLst>
          </p:spPr>
        </p:pic>
        <p:sp>
          <p:nvSpPr>
            <p:cNvPr id="30" name="Oval 26"/>
            <p:cNvSpPr/>
            <p:nvPr/>
          </p:nvSpPr>
          <p:spPr>
            <a:xfrm>
              <a:off x="5891873" y="1729682"/>
              <a:ext cx="354099" cy="354099"/>
            </a:xfrm>
            <a:prstGeom prst="ellipse">
              <a:avLst/>
            </a:prstGeom>
            <a:solidFill>
              <a:srgbClr val="30384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r>
                <a:rPr lang="en-AU" sz="1200" dirty="0">
                  <a:solidFill>
                    <a:prstClr val="white"/>
                  </a:solidFill>
                  <a:latin typeface="FontAwesome" pitchFamily="2" charset="0"/>
                </a:rPr>
                <a:t></a:t>
              </a:r>
              <a:endParaRPr lang="en-AU" sz="1200" dirty="0">
                <a:solidFill>
                  <a:prstClr val="white"/>
                </a:solidFill>
                <a:latin typeface="FontAwesome" pitchFamily="2" charset="0"/>
              </a:endParaRPr>
            </a:p>
          </p:txBody>
        </p:sp>
        <p:sp>
          <p:nvSpPr>
            <p:cNvPr id="32" name="Freeform 14"/>
            <p:cNvSpPr>
              <a:spLocks noEditPoints="1"/>
            </p:cNvSpPr>
            <p:nvPr/>
          </p:nvSpPr>
          <p:spPr bwMode="auto">
            <a:xfrm>
              <a:off x="5982982" y="1810510"/>
              <a:ext cx="171881" cy="192440"/>
            </a:xfrm>
            <a:custGeom>
              <a:avLst/>
              <a:gdLst>
                <a:gd name="T0" fmla="*/ 324 w 885"/>
                <a:gd name="T1" fmla="*/ 398 h 991"/>
                <a:gd name="T2" fmla="*/ 367 w 885"/>
                <a:gd name="T3" fmla="*/ 480 h 991"/>
                <a:gd name="T4" fmla="*/ 413 w 885"/>
                <a:gd name="T5" fmla="*/ 511 h 991"/>
                <a:gd name="T6" fmla="*/ 443 w 885"/>
                <a:gd name="T7" fmla="*/ 517 h 991"/>
                <a:gd name="T8" fmla="*/ 457 w 885"/>
                <a:gd name="T9" fmla="*/ 517 h 991"/>
                <a:gd name="T10" fmla="*/ 511 w 885"/>
                <a:gd name="T11" fmla="*/ 496 h 991"/>
                <a:gd name="T12" fmla="*/ 547 w 885"/>
                <a:gd name="T13" fmla="*/ 453 h 991"/>
                <a:gd name="T14" fmla="*/ 584 w 885"/>
                <a:gd name="T15" fmla="*/ 327 h 991"/>
                <a:gd name="T16" fmla="*/ 582 w 885"/>
                <a:gd name="T17" fmla="*/ 273 h 991"/>
                <a:gd name="T18" fmla="*/ 543 w 885"/>
                <a:gd name="T19" fmla="*/ 229 h 991"/>
                <a:gd name="T20" fmla="*/ 432 w 885"/>
                <a:gd name="T21" fmla="*/ 244 h 991"/>
                <a:gd name="T22" fmla="*/ 344 w 885"/>
                <a:gd name="T23" fmla="*/ 227 h 991"/>
                <a:gd name="T24" fmla="*/ 307 w 885"/>
                <a:gd name="T25" fmla="*/ 263 h 991"/>
                <a:gd name="T26" fmla="*/ 309 w 885"/>
                <a:gd name="T27" fmla="*/ 332 h 991"/>
                <a:gd name="T28" fmla="*/ 430 w 885"/>
                <a:gd name="T29" fmla="*/ 669 h 991"/>
                <a:gd name="T30" fmla="*/ 361 w 885"/>
                <a:gd name="T31" fmla="*/ 784 h 991"/>
                <a:gd name="T32" fmla="*/ 303 w 885"/>
                <a:gd name="T33" fmla="*/ 649 h 991"/>
                <a:gd name="T34" fmla="*/ 226 w 885"/>
                <a:gd name="T35" fmla="*/ 601 h 991"/>
                <a:gd name="T36" fmla="*/ 46 w 885"/>
                <a:gd name="T37" fmla="*/ 688 h 991"/>
                <a:gd name="T38" fmla="*/ 11 w 885"/>
                <a:gd name="T39" fmla="*/ 813 h 991"/>
                <a:gd name="T40" fmla="*/ 0 w 885"/>
                <a:gd name="T41" fmla="*/ 932 h 991"/>
                <a:gd name="T42" fmla="*/ 228 w 885"/>
                <a:gd name="T43" fmla="*/ 976 h 991"/>
                <a:gd name="T44" fmla="*/ 451 w 885"/>
                <a:gd name="T45" fmla="*/ 991 h 991"/>
                <a:gd name="T46" fmla="*/ 670 w 885"/>
                <a:gd name="T47" fmla="*/ 976 h 991"/>
                <a:gd name="T48" fmla="*/ 885 w 885"/>
                <a:gd name="T49" fmla="*/ 932 h 991"/>
                <a:gd name="T50" fmla="*/ 874 w 885"/>
                <a:gd name="T51" fmla="*/ 813 h 991"/>
                <a:gd name="T52" fmla="*/ 837 w 885"/>
                <a:gd name="T53" fmla="*/ 688 h 991"/>
                <a:gd name="T54" fmla="*/ 755 w 885"/>
                <a:gd name="T55" fmla="*/ 640 h 991"/>
                <a:gd name="T56" fmla="*/ 593 w 885"/>
                <a:gd name="T57" fmla="*/ 580 h 991"/>
                <a:gd name="T58" fmla="*/ 576 w 885"/>
                <a:gd name="T59" fmla="*/ 678 h 991"/>
                <a:gd name="T60" fmla="*/ 522 w 885"/>
                <a:gd name="T61" fmla="*/ 801 h 991"/>
                <a:gd name="T62" fmla="*/ 476 w 885"/>
                <a:gd name="T63" fmla="*/ 632 h 991"/>
                <a:gd name="T64" fmla="*/ 655 w 885"/>
                <a:gd name="T65" fmla="*/ 213 h 991"/>
                <a:gd name="T66" fmla="*/ 653 w 885"/>
                <a:gd name="T67" fmla="*/ 244 h 991"/>
                <a:gd name="T68" fmla="*/ 664 w 885"/>
                <a:gd name="T69" fmla="*/ 259 h 991"/>
                <a:gd name="T70" fmla="*/ 672 w 885"/>
                <a:gd name="T71" fmla="*/ 265 h 991"/>
                <a:gd name="T72" fmla="*/ 678 w 885"/>
                <a:gd name="T73" fmla="*/ 307 h 991"/>
                <a:gd name="T74" fmla="*/ 668 w 885"/>
                <a:gd name="T75" fmla="*/ 373 h 991"/>
                <a:gd name="T76" fmla="*/ 628 w 885"/>
                <a:gd name="T77" fmla="*/ 407 h 991"/>
                <a:gd name="T78" fmla="*/ 593 w 885"/>
                <a:gd name="T79" fmla="*/ 494 h 991"/>
                <a:gd name="T80" fmla="*/ 543 w 885"/>
                <a:gd name="T81" fmla="*/ 546 h 991"/>
                <a:gd name="T82" fmla="*/ 482 w 885"/>
                <a:gd name="T83" fmla="*/ 571 h 991"/>
                <a:gd name="T84" fmla="*/ 451 w 885"/>
                <a:gd name="T85" fmla="*/ 576 h 991"/>
                <a:gd name="T86" fmla="*/ 420 w 885"/>
                <a:gd name="T87" fmla="*/ 574 h 991"/>
                <a:gd name="T88" fmla="*/ 359 w 885"/>
                <a:gd name="T89" fmla="*/ 551 h 991"/>
                <a:gd name="T90" fmla="*/ 307 w 885"/>
                <a:gd name="T91" fmla="*/ 498 h 991"/>
                <a:gd name="T92" fmla="*/ 267 w 885"/>
                <a:gd name="T93" fmla="*/ 413 h 991"/>
                <a:gd name="T94" fmla="*/ 224 w 885"/>
                <a:gd name="T95" fmla="*/ 377 h 991"/>
                <a:gd name="T96" fmla="*/ 213 w 885"/>
                <a:gd name="T97" fmla="*/ 311 h 991"/>
                <a:gd name="T98" fmla="*/ 219 w 885"/>
                <a:gd name="T99" fmla="*/ 269 h 991"/>
                <a:gd name="T100" fmla="*/ 232 w 885"/>
                <a:gd name="T101" fmla="*/ 259 h 991"/>
                <a:gd name="T102" fmla="*/ 234 w 885"/>
                <a:gd name="T103" fmla="*/ 213 h 991"/>
                <a:gd name="T104" fmla="*/ 236 w 885"/>
                <a:gd name="T105" fmla="*/ 171 h 991"/>
                <a:gd name="T106" fmla="*/ 251 w 885"/>
                <a:gd name="T107" fmla="*/ 102 h 991"/>
                <a:gd name="T108" fmla="*/ 276 w 885"/>
                <a:gd name="T109" fmla="*/ 65 h 991"/>
                <a:gd name="T110" fmla="*/ 355 w 885"/>
                <a:gd name="T111" fmla="*/ 13 h 991"/>
                <a:gd name="T112" fmla="*/ 470 w 885"/>
                <a:gd name="T113" fmla="*/ 2 h 991"/>
                <a:gd name="T114" fmla="*/ 576 w 885"/>
                <a:gd name="T115" fmla="*/ 29 h 991"/>
                <a:gd name="T116" fmla="*/ 641 w 885"/>
                <a:gd name="T117" fmla="*/ 86 h 991"/>
                <a:gd name="T118" fmla="*/ 655 w 885"/>
                <a:gd name="T119" fmla="*/ 144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85" h="991">
                  <a:moveTo>
                    <a:pt x="309" y="332"/>
                  </a:moveTo>
                  <a:lnTo>
                    <a:pt x="309" y="332"/>
                  </a:lnTo>
                  <a:lnTo>
                    <a:pt x="315" y="365"/>
                  </a:lnTo>
                  <a:lnTo>
                    <a:pt x="324" y="398"/>
                  </a:lnTo>
                  <a:lnTo>
                    <a:pt x="336" y="428"/>
                  </a:lnTo>
                  <a:lnTo>
                    <a:pt x="351" y="455"/>
                  </a:lnTo>
                  <a:lnTo>
                    <a:pt x="359" y="467"/>
                  </a:lnTo>
                  <a:lnTo>
                    <a:pt x="367" y="480"/>
                  </a:lnTo>
                  <a:lnTo>
                    <a:pt x="378" y="488"/>
                  </a:lnTo>
                  <a:lnTo>
                    <a:pt x="388" y="496"/>
                  </a:lnTo>
                  <a:lnTo>
                    <a:pt x="401" y="505"/>
                  </a:lnTo>
                  <a:lnTo>
                    <a:pt x="413" y="511"/>
                  </a:lnTo>
                  <a:lnTo>
                    <a:pt x="428" y="515"/>
                  </a:lnTo>
                  <a:lnTo>
                    <a:pt x="443" y="517"/>
                  </a:lnTo>
                  <a:lnTo>
                    <a:pt x="443" y="517"/>
                  </a:lnTo>
                  <a:lnTo>
                    <a:pt x="443" y="517"/>
                  </a:lnTo>
                  <a:lnTo>
                    <a:pt x="451" y="517"/>
                  </a:lnTo>
                  <a:lnTo>
                    <a:pt x="451" y="517"/>
                  </a:lnTo>
                  <a:lnTo>
                    <a:pt x="457" y="517"/>
                  </a:lnTo>
                  <a:lnTo>
                    <a:pt x="457" y="517"/>
                  </a:lnTo>
                  <a:lnTo>
                    <a:pt x="474" y="513"/>
                  </a:lnTo>
                  <a:lnTo>
                    <a:pt x="486" y="509"/>
                  </a:lnTo>
                  <a:lnTo>
                    <a:pt x="499" y="503"/>
                  </a:lnTo>
                  <a:lnTo>
                    <a:pt x="511" y="496"/>
                  </a:lnTo>
                  <a:lnTo>
                    <a:pt x="522" y="486"/>
                  </a:lnTo>
                  <a:lnTo>
                    <a:pt x="530" y="475"/>
                  </a:lnTo>
                  <a:lnTo>
                    <a:pt x="541" y="465"/>
                  </a:lnTo>
                  <a:lnTo>
                    <a:pt x="547" y="453"/>
                  </a:lnTo>
                  <a:lnTo>
                    <a:pt x="559" y="425"/>
                  </a:lnTo>
                  <a:lnTo>
                    <a:pt x="570" y="394"/>
                  </a:lnTo>
                  <a:lnTo>
                    <a:pt x="578" y="361"/>
                  </a:lnTo>
                  <a:lnTo>
                    <a:pt x="584" y="327"/>
                  </a:lnTo>
                  <a:lnTo>
                    <a:pt x="578" y="327"/>
                  </a:lnTo>
                  <a:lnTo>
                    <a:pt x="578" y="327"/>
                  </a:lnTo>
                  <a:lnTo>
                    <a:pt x="582" y="300"/>
                  </a:lnTo>
                  <a:lnTo>
                    <a:pt x="582" y="273"/>
                  </a:lnTo>
                  <a:lnTo>
                    <a:pt x="580" y="246"/>
                  </a:lnTo>
                  <a:lnTo>
                    <a:pt x="574" y="219"/>
                  </a:lnTo>
                  <a:lnTo>
                    <a:pt x="574" y="219"/>
                  </a:lnTo>
                  <a:lnTo>
                    <a:pt x="543" y="229"/>
                  </a:lnTo>
                  <a:lnTo>
                    <a:pt x="518" y="236"/>
                  </a:lnTo>
                  <a:lnTo>
                    <a:pt x="486" y="242"/>
                  </a:lnTo>
                  <a:lnTo>
                    <a:pt x="451" y="244"/>
                  </a:lnTo>
                  <a:lnTo>
                    <a:pt x="432" y="244"/>
                  </a:lnTo>
                  <a:lnTo>
                    <a:pt x="411" y="242"/>
                  </a:lnTo>
                  <a:lnTo>
                    <a:pt x="390" y="238"/>
                  </a:lnTo>
                  <a:lnTo>
                    <a:pt x="367" y="234"/>
                  </a:lnTo>
                  <a:lnTo>
                    <a:pt x="344" y="227"/>
                  </a:lnTo>
                  <a:lnTo>
                    <a:pt x="322" y="219"/>
                  </a:lnTo>
                  <a:lnTo>
                    <a:pt x="322" y="219"/>
                  </a:lnTo>
                  <a:lnTo>
                    <a:pt x="311" y="248"/>
                  </a:lnTo>
                  <a:lnTo>
                    <a:pt x="307" y="263"/>
                  </a:lnTo>
                  <a:lnTo>
                    <a:pt x="307" y="275"/>
                  </a:lnTo>
                  <a:lnTo>
                    <a:pt x="307" y="302"/>
                  </a:lnTo>
                  <a:lnTo>
                    <a:pt x="311" y="332"/>
                  </a:lnTo>
                  <a:lnTo>
                    <a:pt x="309" y="332"/>
                  </a:lnTo>
                  <a:lnTo>
                    <a:pt x="309" y="332"/>
                  </a:lnTo>
                  <a:close/>
                  <a:moveTo>
                    <a:pt x="428" y="632"/>
                  </a:moveTo>
                  <a:lnTo>
                    <a:pt x="413" y="657"/>
                  </a:lnTo>
                  <a:lnTo>
                    <a:pt x="430" y="669"/>
                  </a:lnTo>
                  <a:lnTo>
                    <a:pt x="397" y="838"/>
                  </a:lnTo>
                  <a:lnTo>
                    <a:pt x="397" y="838"/>
                  </a:lnTo>
                  <a:lnTo>
                    <a:pt x="378" y="813"/>
                  </a:lnTo>
                  <a:lnTo>
                    <a:pt x="361" y="784"/>
                  </a:lnTo>
                  <a:lnTo>
                    <a:pt x="344" y="753"/>
                  </a:lnTo>
                  <a:lnTo>
                    <a:pt x="328" y="719"/>
                  </a:lnTo>
                  <a:lnTo>
                    <a:pt x="315" y="684"/>
                  </a:lnTo>
                  <a:lnTo>
                    <a:pt x="303" y="649"/>
                  </a:lnTo>
                  <a:lnTo>
                    <a:pt x="294" y="613"/>
                  </a:lnTo>
                  <a:lnTo>
                    <a:pt x="290" y="580"/>
                  </a:lnTo>
                  <a:lnTo>
                    <a:pt x="290" y="580"/>
                  </a:lnTo>
                  <a:lnTo>
                    <a:pt x="226" y="601"/>
                  </a:lnTo>
                  <a:lnTo>
                    <a:pt x="163" y="628"/>
                  </a:lnTo>
                  <a:lnTo>
                    <a:pt x="105" y="657"/>
                  </a:lnTo>
                  <a:lnTo>
                    <a:pt x="46" y="688"/>
                  </a:lnTo>
                  <a:lnTo>
                    <a:pt x="46" y="688"/>
                  </a:lnTo>
                  <a:lnTo>
                    <a:pt x="34" y="719"/>
                  </a:lnTo>
                  <a:lnTo>
                    <a:pt x="23" y="751"/>
                  </a:lnTo>
                  <a:lnTo>
                    <a:pt x="15" y="782"/>
                  </a:lnTo>
                  <a:lnTo>
                    <a:pt x="11" y="813"/>
                  </a:lnTo>
                  <a:lnTo>
                    <a:pt x="7" y="845"/>
                  </a:lnTo>
                  <a:lnTo>
                    <a:pt x="5" y="876"/>
                  </a:lnTo>
                  <a:lnTo>
                    <a:pt x="0" y="932"/>
                  </a:lnTo>
                  <a:lnTo>
                    <a:pt x="0" y="932"/>
                  </a:lnTo>
                  <a:lnTo>
                    <a:pt x="57" y="947"/>
                  </a:lnTo>
                  <a:lnTo>
                    <a:pt x="115" y="959"/>
                  </a:lnTo>
                  <a:lnTo>
                    <a:pt x="171" y="968"/>
                  </a:lnTo>
                  <a:lnTo>
                    <a:pt x="228" y="976"/>
                  </a:lnTo>
                  <a:lnTo>
                    <a:pt x="284" y="982"/>
                  </a:lnTo>
                  <a:lnTo>
                    <a:pt x="340" y="986"/>
                  </a:lnTo>
                  <a:lnTo>
                    <a:pt x="397" y="991"/>
                  </a:lnTo>
                  <a:lnTo>
                    <a:pt x="451" y="991"/>
                  </a:lnTo>
                  <a:lnTo>
                    <a:pt x="507" y="991"/>
                  </a:lnTo>
                  <a:lnTo>
                    <a:pt x="561" y="989"/>
                  </a:lnTo>
                  <a:lnTo>
                    <a:pt x="616" y="982"/>
                  </a:lnTo>
                  <a:lnTo>
                    <a:pt x="670" y="976"/>
                  </a:lnTo>
                  <a:lnTo>
                    <a:pt x="724" y="968"/>
                  </a:lnTo>
                  <a:lnTo>
                    <a:pt x="776" y="959"/>
                  </a:lnTo>
                  <a:lnTo>
                    <a:pt x="830" y="947"/>
                  </a:lnTo>
                  <a:lnTo>
                    <a:pt x="885" y="932"/>
                  </a:lnTo>
                  <a:lnTo>
                    <a:pt x="885" y="932"/>
                  </a:lnTo>
                  <a:lnTo>
                    <a:pt x="880" y="876"/>
                  </a:lnTo>
                  <a:lnTo>
                    <a:pt x="878" y="845"/>
                  </a:lnTo>
                  <a:lnTo>
                    <a:pt x="874" y="813"/>
                  </a:lnTo>
                  <a:lnTo>
                    <a:pt x="868" y="782"/>
                  </a:lnTo>
                  <a:lnTo>
                    <a:pt x="862" y="751"/>
                  </a:lnTo>
                  <a:lnTo>
                    <a:pt x="851" y="719"/>
                  </a:lnTo>
                  <a:lnTo>
                    <a:pt x="837" y="688"/>
                  </a:lnTo>
                  <a:lnTo>
                    <a:pt x="837" y="688"/>
                  </a:lnTo>
                  <a:lnTo>
                    <a:pt x="812" y="672"/>
                  </a:lnTo>
                  <a:lnTo>
                    <a:pt x="785" y="657"/>
                  </a:lnTo>
                  <a:lnTo>
                    <a:pt x="755" y="640"/>
                  </a:lnTo>
                  <a:lnTo>
                    <a:pt x="726" y="628"/>
                  </a:lnTo>
                  <a:lnTo>
                    <a:pt x="695" y="613"/>
                  </a:lnTo>
                  <a:lnTo>
                    <a:pt x="661" y="601"/>
                  </a:lnTo>
                  <a:lnTo>
                    <a:pt x="593" y="580"/>
                  </a:lnTo>
                  <a:lnTo>
                    <a:pt x="593" y="580"/>
                  </a:lnTo>
                  <a:lnTo>
                    <a:pt x="588" y="611"/>
                  </a:lnTo>
                  <a:lnTo>
                    <a:pt x="584" y="644"/>
                  </a:lnTo>
                  <a:lnTo>
                    <a:pt x="576" y="678"/>
                  </a:lnTo>
                  <a:lnTo>
                    <a:pt x="566" y="709"/>
                  </a:lnTo>
                  <a:lnTo>
                    <a:pt x="553" y="740"/>
                  </a:lnTo>
                  <a:lnTo>
                    <a:pt x="538" y="772"/>
                  </a:lnTo>
                  <a:lnTo>
                    <a:pt x="522" y="801"/>
                  </a:lnTo>
                  <a:lnTo>
                    <a:pt x="505" y="828"/>
                  </a:lnTo>
                  <a:lnTo>
                    <a:pt x="474" y="669"/>
                  </a:lnTo>
                  <a:lnTo>
                    <a:pt x="490" y="657"/>
                  </a:lnTo>
                  <a:lnTo>
                    <a:pt x="476" y="632"/>
                  </a:lnTo>
                  <a:lnTo>
                    <a:pt x="428" y="632"/>
                  </a:lnTo>
                  <a:lnTo>
                    <a:pt x="428" y="632"/>
                  </a:lnTo>
                  <a:close/>
                  <a:moveTo>
                    <a:pt x="655" y="213"/>
                  </a:moveTo>
                  <a:lnTo>
                    <a:pt x="655" y="213"/>
                  </a:lnTo>
                  <a:lnTo>
                    <a:pt x="655" y="227"/>
                  </a:lnTo>
                  <a:lnTo>
                    <a:pt x="655" y="227"/>
                  </a:lnTo>
                  <a:lnTo>
                    <a:pt x="655" y="227"/>
                  </a:lnTo>
                  <a:lnTo>
                    <a:pt x="653" y="244"/>
                  </a:lnTo>
                  <a:lnTo>
                    <a:pt x="651" y="254"/>
                  </a:lnTo>
                  <a:lnTo>
                    <a:pt x="651" y="254"/>
                  </a:lnTo>
                  <a:lnTo>
                    <a:pt x="657" y="257"/>
                  </a:lnTo>
                  <a:lnTo>
                    <a:pt x="664" y="259"/>
                  </a:lnTo>
                  <a:lnTo>
                    <a:pt x="664" y="259"/>
                  </a:lnTo>
                  <a:lnTo>
                    <a:pt x="664" y="259"/>
                  </a:lnTo>
                  <a:lnTo>
                    <a:pt x="668" y="261"/>
                  </a:lnTo>
                  <a:lnTo>
                    <a:pt x="672" y="265"/>
                  </a:lnTo>
                  <a:lnTo>
                    <a:pt x="676" y="277"/>
                  </a:lnTo>
                  <a:lnTo>
                    <a:pt x="678" y="292"/>
                  </a:lnTo>
                  <a:lnTo>
                    <a:pt x="678" y="307"/>
                  </a:lnTo>
                  <a:lnTo>
                    <a:pt x="678" y="307"/>
                  </a:lnTo>
                  <a:lnTo>
                    <a:pt x="676" y="327"/>
                  </a:lnTo>
                  <a:lnTo>
                    <a:pt x="672" y="348"/>
                  </a:lnTo>
                  <a:lnTo>
                    <a:pt x="668" y="373"/>
                  </a:lnTo>
                  <a:lnTo>
                    <a:pt x="668" y="373"/>
                  </a:lnTo>
                  <a:lnTo>
                    <a:pt x="659" y="384"/>
                  </a:lnTo>
                  <a:lnTo>
                    <a:pt x="649" y="394"/>
                  </a:lnTo>
                  <a:lnTo>
                    <a:pt x="639" y="400"/>
                  </a:lnTo>
                  <a:lnTo>
                    <a:pt x="628" y="407"/>
                  </a:lnTo>
                  <a:lnTo>
                    <a:pt x="628" y="407"/>
                  </a:lnTo>
                  <a:lnTo>
                    <a:pt x="620" y="438"/>
                  </a:lnTo>
                  <a:lnTo>
                    <a:pt x="607" y="467"/>
                  </a:lnTo>
                  <a:lnTo>
                    <a:pt x="593" y="494"/>
                  </a:lnTo>
                  <a:lnTo>
                    <a:pt x="574" y="517"/>
                  </a:lnTo>
                  <a:lnTo>
                    <a:pt x="566" y="528"/>
                  </a:lnTo>
                  <a:lnTo>
                    <a:pt x="553" y="538"/>
                  </a:lnTo>
                  <a:lnTo>
                    <a:pt x="543" y="546"/>
                  </a:lnTo>
                  <a:lnTo>
                    <a:pt x="528" y="555"/>
                  </a:lnTo>
                  <a:lnTo>
                    <a:pt x="516" y="561"/>
                  </a:lnTo>
                  <a:lnTo>
                    <a:pt x="499" y="567"/>
                  </a:lnTo>
                  <a:lnTo>
                    <a:pt x="482" y="571"/>
                  </a:lnTo>
                  <a:lnTo>
                    <a:pt x="465" y="576"/>
                  </a:lnTo>
                  <a:lnTo>
                    <a:pt x="465" y="576"/>
                  </a:lnTo>
                  <a:lnTo>
                    <a:pt x="451" y="576"/>
                  </a:lnTo>
                  <a:lnTo>
                    <a:pt x="451" y="576"/>
                  </a:lnTo>
                  <a:lnTo>
                    <a:pt x="436" y="576"/>
                  </a:lnTo>
                  <a:lnTo>
                    <a:pt x="436" y="576"/>
                  </a:lnTo>
                  <a:lnTo>
                    <a:pt x="436" y="576"/>
                  </a:lnTo>
                  <a:lnTo>
                    <a:pt x="420" y="574"/>
                  </a:lnTo>
                  <a:lnTo>
                    <a:pt x="403" y="569"/>
                  </a:lnTo>
                  <a:lnTo>
                    <a:pt x="388" y="563"/>
                  </a:lnTo>
                  <a:lnTo>
                    <a:pt x="374" y="557"/>
                  </a:lnTo>
                  <a:lnTo>
                    <a:pt x="359" y="551"/>
                  </a:lnTo>
                  <a:lnTo>
                    <a:pt x="347" y="542"/>
                  </a:lnTo>
                  <a:lnTo>
                    <a:pt x="336" y="532"/>
                  </a:lnTo>
                  <a:lnTo>
                    <a:pt x="326" y="521"/>
                  </a:lnTo>
                  <a:lnTo>
                    <a:pt x="307" y="498"/>
                  </a:lnTo>
                  <a:lnTo>
                    <a:pt x="290" y="471"/>
                  </a:lnTo>
                  <a:lnTo>
                    <a:pt x="278" y="444"/>
                  </a:lnTo>
                  <a:lnTo>
                    <a:pt x="267" y="413"/>
                  </a:lnTo>
                  <a:lnTo>
                    <a:pt x="267" y="413"/>
                  </a:lnTo>
                  <a:lnTo>
                    <a:pt x="257" y="407"/>
                  </a:lnTo>
                  <a:lnTo>
                    <a:pt x="244" y="398"/>
                  </a:lnTo>
                  <a:lnTo>
                    <a:pt x="232" y="390"/>
                  </a:lnTo>
                  <a:lnTo>
                    <a:pt x="224" y="377"/>
                  </a:lnTo>
                  <a:lnTo>
                    <a:pt x="224" y="377"/>
                  </a:lnTo>
                  <a:lnTo>
                    <a:pt x="217" y="350"/>
                  </a:lnTo>
                  <a:lnTo>
                    <a:pt x="215" y="332"/>
                  </a:lnTo>
                  <a:lnTo>
                    <a:pt x="213" y="311"/>
                  </a:lnTo>
                  <a:lnTo>
                    <a:pt x="213" y="311"/>
                  </a:lnTo>
                  <a:lnTo>
                    <a:pt x="213" y="294"/>
                  </a:lnTo>
                  <a:lnTo>
                    <a:pt x="215" y="279"/>
                  </a:lnTo>
                  <a:lnTo>
                    <a:pt x="219" y="269"/>
                  </a:lnTo>
                  <a:lnTo>
                    <a:pt x="224" y="265"/>
                  </a:lnTo>
                  <a:lnTo>
                    <a:pt x="228" y="261"/>
                  </a:lnTo>
                  <a:lnTo>
                    <a:pt x="228" y="261"/>
                  </a:lnTo>
                  <a:lnTo>
                    <a:pt x="232" y="259"/>
                  </a:lnTo>
                  <a:lnTo>
                    <a:pt x="238" y="259"/>
                  </a:lnTo>
                  <a:lnTo>
                    <a:pt x="238" y="259"/>
                  </a:lnTo>
                  <a:lnTo>
                    <a:pt x="234" y="219"/>
                  </a:lnTo>
                  <a:lnTo>
                    <a:pt x="234" y="213"/>
                  </a:lnTo>
                  <a:lnTo>
                    <a:pt x="236" y="213"/>
                  </a:lnTo>
                  <a:lnTo>
                    <a:pt x="236" y="213"/>
                  </a:lnTo>
                  <a:lnTo>
                    <a:pt x="234" y="192"/>
                  </a:lnTo>
                  <a:lnTo>
                    <a:pt x="236" y="171"/>
                  </a:lnTo>
                  <a:lnTo>
                    <a:pt x="238" y="152"/>
                  </a:lnTo>
                  <a:lnTo>
                    <a:pt x="240" y="133"/>
                  </a:lnTo>
                  <a:lnTo>
                    <a:pt x="244" y="117"/>
                  </a:lnTo>
                  <a:lnTo>
                    <a:pt x="251" y="102"/>
                  </a:lnTo>
                  <a:lnTo>
                    <a:pt x="257" y="88"/>
                  </a:lnTo>
                  <a:lnTo>
                    <a:pt x="265" y="75"/>
                  </a:lnTo>
                  <a:lnTo>
                    <a:pt x="265" y="75"/>
                  </a:lnTo>
                  <a:lnTo>
                    <a:pt x="276" y="65"/>
                  </a:lnTo>
                  <a:lnTo>
                    <a:pt x="284" y="54"/>
                  </a:lnTo>
                  <a:lnTo>
                    <a:pt x="305" y="38"/>
                  </a:lnTo>
                  <a:lnTo>
                    <a:pt x="330" y="23"/>
                  </a:lnTo>
                  <a:lnTo>
                    <a:pt x="355" y="13"/>
                  </a:lnTo>
                  <a:lnTo>
                    <a:pt x="382" y="6"/>
                  </a:lnTo>
                  <a:lnTo>
                    <a:pt x="411" y="2"/>
                  </a:lnTo>
                  <a:lnTo>
                    <a:pt x="440" y="0"/>
                  </a:lnTo>
                  <a:lnTo>
                    <a:pt x="470" y="2"/>
                  </a:lnTo>
                  <a:lnTo>
                    <a:pt x="499" y="4"/>
                  </a:lnTo>
                  <a:lnTo>
                    <a:pt x="526" y="10"/>
                  </a:lnTo>
                  <a:lnTo>
                    <a:pt x="553" y="19"/>
                  </a:lnTo>
                  <a:lnTo>
                    <a:pt x="576" y="29"/>
                  </a:lnTo>
                  <a:lnTo>
                    <a:pt x="597" y="42"/>
                  </a:lnTo>
                  <a:lnTo>
                    <a:pt x="616" y="54"/>
                  </a:lnTo>
                  <a:lnTo>
                    <a:pt x="630" y="69"/>
                  </a:lnTo>
                  <a:lnTo>
                    <a:pt x="641" y="86"/>
                  </a:lnTo>
                  <a:lnTo>
                    <a:pt x="641" y="86"/>
                  </a:lnTo>
                  <a:lnTo>
                    <a:pt x="647" y="98"/>
                  </a:lnTo>
                  <a:lnTo>
                    <a:pt x="651" y="113"/>
                  </a:lnTo>
                  <a:lnTo>
                    <a:pt x="655" y="144"/>
                  </a:lnTo>
                  <a:lnTo>
                    <a:pt x="657" y="177"/>
                  </a:lnTo>
                  <a:lnTo>
                    <a:pt x="655" y="213"/>
                  </a:lnTo>
                  <a:lnTo>
                    <a:pt x="655" y="213"/>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601529" y="1649499"/>
            <a:ext cx="1444976" cy="1444977"/>
            <a:chOff x="2195736" y="1671650"/>
            <a:chExt cx="1800200" cy="1800200"/>
          </a:xfrm>
        </p:grpSpPr>
        <p:sp>
          <p:nvSpPr>
            <p:cNvPr id="10" name="椭圆 9"/>
            <p:cNvSpPr/>
            <p:nvPr/>
          </p:nvSpPr>
          <p:spPr>
            <a:xfrm>
              <a:off x="2195736" y="1671650"/>
              <a:ext cx="1800200" cy="1800200"/>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Freeform 66"/>
            <p:cNvSpPr>
              <a:spLocks noEditPoints="1"/>
            </p:cNvSpPr>
            <p:nvPr/>
          </p:nvSpPr>
          <p:spPr bwMode="auto">
            <a:xfrm>
              <a:off x="2803330" y="2306276"/>
              <a:ext cx="585013" cy="530949"/>
            </a:xfrm>
            <a:custGeom>
              <a:avLst/>
              <a:gdLst>
                <a:gd name="T0" fmla="*/ 60 w 120"/>
                <a:gd name="T1" fmla="*/ 26 h 109"/>
                <a:gd name="T2" fmla="*/ 57 w 120"/>
                <a:gd name="T3" fmla="*/ 28 h 109"/>
                <a:gd name="T4" fmla="*/ 57 w 120"/>
                <a:gd name="T5" fmla="*/ 57 h 109"/>
                <a:gd name="T6" fmla="*/ 54 w 120"/>
                <a:gd name="T7" fmla="*/ 58 h 109"/>
                <a:gd name="T8" fmla="*/ 52 w 120"/>
                <a:gd name="T9" fmla="*/ 61 h 109"/>
                <a:gd name="T10" fmla="*/ 55 w 120"/>
                <a:gd name="T11" fmla="*/ 63 h 109"/>
                <a:gd name="T12" fmla="*/ 55 w 120"/>
                <a:gd name="T13" fmla="*/ 62 h 109"/>
                <a:gd name="T14" fmla="*/ 57 w 120"/>
                <a:gd name="T15" fmla="*/ 62 h 109"/>
                <a:gd name="T16" fmla="*/ 57 w 120"/>
                <a:gd name="T17" fmla="*/ 68 h 109"/>
                <a:gd name="T18" fmla="*/ 60 w 120"/>
                <a:gd name="T19" fmla="*/ 71 h 109"/>
                <a:gd name="T20" fmla="*/ 62 w 120"/>
                <a:gd name="T21" fmla="*/ 68 h 109"/>
                <a:gd name="T22" fmla="*/ 62 w 120"/>
                <a:gd name="T23" fmla="*/ 60 h 109"/>
                <a:gd name="T24" fmla="*/ 85 w 120"/>
                <a:gd name="T25" fmla="*/ 53 h 109"/>
                <a:gd name="T26" fmla="*/ 87 w 120"/>
                <a:gd name="T27" fmla="*/ 49 h 109"/>
                <a:gd name="T28" fmla="*/ 84 w 120"/>
                <a:gd name="T29" fmla="*/ 48 h 109"/>
                <a:gd name="T30" fmla="*/ 84 w 120"/>
                <a:gd name="T31" fmla="*/ 48 h 109"/>
                <a:gd name="T32" fmla="*/ 62 w 120"/>
                <a:gd name="T33" fmla="*/ 55 h 109"/>
                <a:gd name="T34" fmla="*/ 62 w 120"/>
                <a:gd name="T35" fmla="*/ 28 h 109"/>
                <a:gd name="T36" fmla="*/ 60 w 120"/>
                <a:gd name="T37" fmla="*/ 26 h 109"/>
                <a:gd name="T38" fmla="*/ 60 w 120"/>
                <a:gd name="T39" fmla="*/ 97 h 109"/>
                <a:gd name="T40" fmla="*/ 33 w 120"/>
                <a:gd name="T41" fmla="*/ 86 h 109"/>
                <a:gd name="T42" fmla="*/ 21 w 120"/>
                <a:gd name="T43" fmla="*/ 59 h 109"/>
                <a:gd name="T44" fmla="*/ 60 w 120"/>
                <a:gd name="T45" fmla="*/ 20 h 109"/>
                <a:gd name="T46" fmla="*/ 98 w 120"/>
                <a:gd name="T47" fmla="*/ 59 h 109"/>
                <a:gd name="T48" fmla="*/ 87 w 120"/>
                <a:gd name="T49" fmla="*/ 86 h 109"/>
                <a:gd name="T50" fmla="*/ 60 w 120"/>
                <a:gd name="T51" fmla="*/ 97 h 109"/>
                <a:gd name="T52" fmla="*/ 96 w 120"/>
                <a:gd name="T53" fmla="*/ 0 h 109"/>
                <a:gd name="T54" fmla="*/ 81 w 120"/>
                <a:gd name="T55" fmla="*/ 6 h 109"/>
                <a:gd name="T56" fmla="*/ 92 w 120"/>
                <a:gd name="T57" fmla="*/ 17 h 109"/>
                <a:gd name="T58" fmla="*/ 89 w 120"/>
                <a:gd name="T59" fmla="*/ 20 h 109"/>
                <a:gd name="T60" fmla="*/ 60 w 120"/>
                <a:gd name="T61" fmla="*/ 10 h 109"/>
                <a:gd name="T62" fmla="*/ 31 w 120"/>
                <a:gd name="T63" fmla="*/ 20 h 109"/>
                <a:gd name="T64" fmla="*/ 28 w 120"/>
                <a:gd name="T65" fmla="*/ 17 h 109"/>
                <a:gd name="T66" fmla="*/ 39 w 120"/>
                <a:gd name="T67" fmla="*/ 6 h 109"/>
                <a:gd name="T68" fmla="*/ 24 w 120"/>
                <a:gd name="T69" fmla="*/ 0 h 109"/>
                <a:gd name="T70" fmla="*/ 8 w 120"/>
                <a:gd name="T71" fmla="*/ 6 h 109"/>
                <a:gd name="T72" fmla="*/ 8 w 120"/>
                <a:gd name="T73" fmla="*/ 37 h 109"/>
                <a:gd name="T74" fmla="*/ 19 w 120"/>
                <a:gd name="T75" fmla="*/ 26 h 109"/>
                <a:gd name="T76" fmla="*/ 22 w 120"/>
                <a:gd name="T77" fmla="*/ 29 h 109"/>
                <a:gd name="T78" fmla="*/ 11 w 120"/>
                <a:gd name="T79" fmla="*/ 59 h 109"/>
                <a:gd name="T80" fmla="*/ 26 w 120"/>
                <a:gd name="T81" fmla="*/ 93 h 109"/>
                <a:gd name="T82" fmla="*/ 27 w 120"/>
                <a:gd name="T83" fmla="*/ 94 h 109"/>
                <a:gd name="T84" fmla="*/ 23 w 120"/>
                <a:gd name="T85" fmla="*/ 98 h 109"/>
                <a:gd name="T86" fmla="*/ 23 w 120"/>
                <a:gd name="T87" fmla="*/ 107 h 109"/>
                <a:gd name="T88" fmla="*/ 28 w 120"/>
                <a:gd name="T89" fmla="*/ 109 h 109"/>
                <a:gd name="T90" fmla="*/ 32 w 120"/>
                <a:gd name="T91" fmla="*/ 107 h 109"/>
                <a:gd name="T92" fmla="*/ 37 w 120"/>
                <a:gd name="T93" fmla="*/ 102 h 109"/>
                <a:gd name="T94" fmla="*/ 37 w 120"/>
                <a:gd name="T95" fmla="*/ 102 h 109"/>
                <a:gd name="T96" fmla="*/ 60 w 120"/>
                <a:gd name="T97" fmla="*/ 107 h 109"/>
                <a:gd name="T98" fmla="*/ 84 w 120"/>
                <a:gd name="T99" fmla="*/ 101 h 109"/>
                <a:gd name="T100" fmla="*/ 85 w 120"/>
                <a:gd name="T101" fmla="*/ 102 h 109"/>
                <a:gd name="T102" fmla="*/ 90 w 120"/>
                <a:gd name="T103" fmla="*/ 107 h 109"/>
                <a:gd name="T104" fmla="*/ 94 w 120"/>
                <a:gd name="T105" fmla="*/ 109 h 109"/>
                <a:gd name="T106" fmla="*/ 99 w 120"/>
                <a:gd name="T107" fmla="*/ 107 h 109"/>
                <a:gd name="T108" fmla="*/ 99 w 120"/>
                <a:gd name="T109" fmla="*/ 98 h 109"/>
                <a:gd name="T110" fmla="*/ 94 w 120"/>
                <a:gd name="T111" fmla="*/ 93 h 109"/>
                <a:gd name="T112" fmla="*/ 94 w 120"/>
                <a:gd name="T113" fmla="*/ 93 h 109"/>
                <a:gd name="T114" fmla="*/ 108 w 120"/>
                <a:gd name="T115" fmla="*/ 59 h 109"/>
                <a:gd name="T116" fmla="*/ 98 w 120"/>
                <a:gd name="T117" fmla="*/ 29 h 109"/>
                <a:gd name="T118" fmla="*/ 100 w 120"/>
                <a:gd name="T119" fmla="*/ 26 h 109"/>
                <a:gd name="T120" fmla="*/ 111 w 120"/>
                <a:gd name="T121" fmla="*/ 37 h 109"/>
                <a:gd name="T122" fmla="*/ 111 w 120"/>
                <a:gd name="T123" fmla="*/ 6 h 109"/>
                <a:gd name="T124" fmla="*/ 96 w 120"/>
                <a:gd name="T12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0" h="109">
                  <a:moveTo>
                    <a:pt x="60" y="26"/>
                  </a:moveTo>
                  <a:cubicBezTo>
                    <a:pt x="59" y="26"/>
                    <a:pt x="57" y="27"/>
                    <a:pt x="57" y="28"/>
                  </a:cubicBezTo>
                  <a:cubicBezTo>
                    <a:pt x="57" y="57"/>
                    <a:pt x="57" y="57"/>
                    <a:pt x="57" y="57"/>
                  </a:cubicBezTo>
                  <a:cubicBezTo>
                    <a:pt x="54" y="58"/>
                    <a:pt x="54" y="58"/>
                    <a:pt x="54" y="58"/>
                  </a:cubicBezTo>
                  <a:cubicBezTo>
                    <a:pt x="52" y="58"/>
                    <a:pt x="52" y="60"/>
                    <a:pt x="52" y="61"/>
                  </a:cubicBezTo>
                  <a:cubicBezTo>
                    <a:pt x="53" y="62"/>
                    <a:pt x="53" y="63"/>
                    <a:pt x="55" y="63"/>
                  </a:cubicBezTo>
                  <a:cubicBezTo>
                    <a:pt x="55" y="63"/>
                    <a:pt x="55" y="63"/>
                    <a:pt x="55" y="62"/>
                  </a:cubicBezTo>
                  <a:cubicBezTo>
                    <a:pt x="57" y="62"/>
                    <a:pt x="57" y="62"/>
                    <a:pt x="57" y="62"/>
                  </a:cubicBezTo>
                  <a:cubicBezTo>
                    <a:pt x="57" y="68"/>
                    <a:pt x="57" y="68"/>
                    <a:pt x="57" y="68"/>
                  </a:cubicBezTo>
                  <a:cubicBezTo>
                    <a:pt x="57" y="70"/>
                    <a:pt x="59" y="71"/>
                    <a:pt x="60" y="71"/>
                  </a:cubicBezTo>
                  <a:cubicBezTo>
                    <a:pt x="61" y="71"/>
                    <a:pt x="62" y="70"/>
                    <a:pt x="62" y="68"/>
                  </a:cubicBezTo>
                  <a:cubicBezTo>
                    <a:pt x="62" y="60"/>
                    <a:pt x="62" y="60"/>
                    <a:pt x="62" y="60"/>
                  </a:cubicBezTo>
                  <a:cubicBezTo>
                    <a:pt x="85" y="53"/>
                    <a:pt x="85" y="53"/>
                    <a:pt x="85" y="53"/>
                  </a:cubicBezTo>
                  <a:cubicBezTo>
                    <a:pt x="86" y="52"/>
                    <a:pt x="87" y="51"/>
                    <a:pt x="87" y="49"/>
                  </a:cubicBezTo>
                  <a:cubicBezTo>
                    <a:pt x="86" y="48"/>
                    <a:pt x="85" y="48"/>
                    <a:pt x="84" y="48"/>
                  </a:cubicBezTo>
                  <a:cubicBezTo>
                    <a:pt x="84" y="48"/>
                    <a:pt x="84" y="48"/>
                    <a:pt x="84" y="48"/>
                  </a:cubicBezTo>
                  <a:cubicBezTo>
                    <a:pt x="62" y="55"/>
                    <a:pt x="62" y="55"/>
                    <a:pt x="62" y="55"/>
                  </a:cubicBezTo>
                  <a:cubicBezTo>
                    <a:pt x="62" y="28"/>
                    <a:pt x="62" y="28"/>
                    <a:pt x="62" y="28"/>
                  </a:cubicBezTo>
                  <a:cubicBezTo>
                    <a:pt x="62" y="27"/>
                    <a:pt x="61" y="26"/>
                    <a:pt x="60" y="26"/>
                  </a:cubicBezTo>
                  <a:moveTo>
                    <a:pt x="60" y="97"/>
                  </a:moveTo>
                  <a:cubicBezTo>
                    <a:pt x="50" y="97"/>
                    <a:pt x="40" y="93"/>
                    <a:pt x="33" y="86"/>
                  </a:cubicBezTo>
                  <a:cubicBezTo>
                    <a:pt x="25" y="79"/>
                    <a:pt x="21" y="69"/>
                    <a:pt x="21" y="59"/>
                  </a:cubicBezTo>
                  <a:cubicBezTo>
                    <a:pt x="21" y="38"/>
                    <a:pt x="39" y="20"/>
                    <a:pt x="60" y="20"/>
                  </a:cubicBezTo>
                  <a:cubicBezTo>
                    <a:pt x="81" y="20"/>
                    <a:pt x="98" y="38"/>
                    <a:pt x="98" y="59"/>
                  </a:cubicBezTo>
                  <a:cubicBezTo>
                    <a:pt x="98" y="69"/>
                    <a:pt x="94" y="79"/>
                    <a:pt x="87" y="86"/>
                  </a:cubicBezTo>
                  <a:cubicBezTo>
                    <a:pt x="80" y="93"/>
                    <a:pt x="70" y="97"/>
                    <a:pt x="60" y="97"/>
                  </a:cubicBezTo>
                  <a:moveTo>
                    <a:pt x="96" y="0"/>
                  </a:moveTo>
                  <a:cubicBezTo>
                    <a:pt x="91" y="0"/>
                    <a:pt x="85" y="2"/>
                    <a:pt x="81" y="6"/>
                  </a:cubicBezTo>
                  <a:cubicBezTo>
                    <a:pt x="92" y="17"/>
                    <a:pt x="92" y="17"/>
                    <a:pt x="92" y="17"/>
                  </a:cubicBezTo>
                  <a:cubicBezTo>
                    <a:pt x="89" y="20"/>
                    <a:pt x="89" y="20"/>
                    <a:pt x="89" y="20"/>
                  </a:cubicBezTo>
                  <a:cubicBezTo>
                    <a:pt x="81" y="14"/>
                    <a:pt x="71" y="10"/>
                    <a:pt x="60" y="10"/>
                  </a:cubicBezTo>
                  <a:cubicBezTo>
                    <a:pt x="49" y="10"/>
                    <a:pt x="39" y="14"/>
                    <a:pt x="31" y="20"/>
                  </a:cubicBezTo>
                  <a:cubicBezTo>
                    <a:pt x="28" y="17"/>
                    <a:pt x="28" y="17"/>
                    <a:pt x="28" y="17"/>
                  </a:cubicBezTo>
                  <a:cubicBezTo>
                    <a:pt x="39" y="6"/>
                    <a:pt x="39" y="6"/>
                    <a:pt x="39" y="6"/>
                  </a:cubicBezTo>
                  <a:cubicBezTo>
                    <a:pt x="35" y="2"/>
                    <a:pt x="29" y="0"/>
                    <a:pt x="24" y="0"/>
                  </a:cubicBezTo>
                  <a:cubicBezTo>
                    <a:pt x="18" y="0"/>
                    <a:pt x="13" y="2"/>
                    <a:pt x="8" y="6"/>
                  </a:cubicBezTo>
                  <a:cubicBezTo>
                    <a:pt x="0" y="15"/>
                    <a:pt x="0" y="28"/>
                    <a:pt x="8" y="37"/>
                  </a:cubicBezTo>
                  <a:cubicBezTo>
                    <a:pt x="19" y="26"/>
                    <a:pt x="19" y="26"/>
                    <a:pt x="19" y="26"/>
                  </a:cubicBezTo>
                  <a:cubicBezTo>
                    <a:pt x="22" y="29"/>
                    <a:pt x="22" y="29"/>
                    <a:pt x="22" y="29"/>
                  </a:cubicBezTo>
                  <a:cubicBezTo>
                    <a:pt x="15" y="37"/>
                    <a:pt x="11" y="47"/>
                    <a:pt x="11" y="59"/>
                  </a:cubicBezTo>
                  <a:cubicBezTo>
                    <a:pt x="11" y="72"/>
                    <a:pt x="17" y="84"/>
                    <a:pt x="26" y="93"/>
                  </a:cubicBezTo>
                  <a:cubicBezTo>
                    <a:pt x="26" y="94"/>
                    <a:pt x="27" y="94"/>
                    <a:pt x="27" y="94"/>
                  </a:cubicBezTo>
                  <a:cubicBezTo>
                    <a:pt x="23" y="98"/>
                    <a:pt x="23" y="98"/>
                    <a:pt x="23" y="98"/>
                  </a:cubicBezTo>
                  <a:cubicBezTo>
                    <a:pt x="21" y="101"/>
                    <a:pt x="21" y="104"/>
                    <a:pt x="23" y="107"/>
                  </a:cubicBezTo>
                  <a:cubicBezTo>
                    <a:pt x="25" y="108"/>
                    <a:pt x="26" y="109"/>
                    <a:pt x="28" y="109"/>
                  </a:cubicBezTo>
                  <a:cubicBezTo>
                    <a:pt x="29" y="109"/>
                    <a:pt x="31" y="108"/>
                    <a:pt x="32" y="107"/>
                  </a:cubicBezTo>
                  <a:cubicBezTo>
                    <a:pt x="37" y="102"/>
                    <a:pt x="37" y="102"/>
                    <a:pt x="37" y="102"/>
                  </a:cubicBezTo>
                  <a:cubicBezTo>
                    <a:pt x="37" y="102"/>
                    <a:pt x="37" y="102"/>
                    <a:pt x="37" y="102"/>
                  </a:cubicBezTo>
                  <a:cubicBezTo>
                    <a:pt x="44" y="105"/>
                    <a:pt x="52" y="107"/>
                    <a:pt x="60" y="107"/>
                  </a:cubicBezTo>
                  <a:cubicBezTo>
                    <a:pt x="69" y="107"/>
                    <a:pt x="77" y="105"/>
                    <a:pt x="84" y="101"/>
                  </a:cubicBezTo>
                  <a:cubicBezTo>
                    <a:pt x="85" y="102"/>
                    <a:pt x="85" y="102"/>
                    <a:pt x="85" y="102"/>
                  </a:cubicBezTo>
                  <a:cubicBezTo>
                    <a:pt x="90" y="107"/>
                    <a:pt x="90" y="107"/>
                    <a:pt x="90" y="107"/>
                  </a:cubicBezTo>
                  <a:cubicBezTo>
                    <a:pt x="91" y="108"/>
                    <a:pt x="93" y="109"/>
                    <a:pt x="94" y="109"/>
                  </a:cubicBezTo>
                  <a:cubicBezTo>
                    <a:pt x="96" y="109"/>
                    <a:pt x="97" y="108"/>
                    <a:pt x="99" y="107"/>
                  </a:cubicBezTo>
                  <a:cubicBezTo>
                    <a:pt x="101" y="104"/>
                    <a:pt x="101" y="101"/>
                    <a:pt x="99" y="98"/>
                  </a:cubicBezTo>
                  <a:cubicBezTo>
                    <a:pt x="94" y="93"/>
                    <a:pt x="94" y="93"/>
                    <a:pt x="94" y="93"/>
                  </a:cubicBezTo>
                  <a:cubicBezTo>
                    <a:pt x="94" y="93"/>
                    <a:pt x="94" y="93"/>
                    <a:pt x="94" y="93"/>
                  </a:cubicBezTo>
                  <a:cubicBezTo>
                    <a:pt x="103" y="84"/>
                    <a:pt x="108" y="72"/>
                    <a:pt x="108" y="59"/>
                  </a:cubicBezTo>
                  <a:cubicBezTo>
                    <a:pt x="108" y="47"/>
                    <a:pt x="104" y="37"/>
                    <a:pt x="98" y="29"/>
                  </a:cubicBezTo>
                  <a:cubicBezTo>
                    <a:pt x="100" y="26"/>
                    <a:pt x="100" y="26"/>
                    <a:pt x="100" y="26"/>
                  </a:cubicBezTo>
                  <a:cubicBezTo>
                    <a:pt x="111" y="37"/>
                    <a:pt x="111" y="37"/>
                    <a:pt x="111" y="37"/>
                  </a:cubicBezTo>
                  <a:cubicBezTo>
                    <a:pt x="120" y="28"/>
                    <a:pt x="120" y="15"/>
                    <a:pt x="111" y="6"/>
                  </a:cubicBezTo>
                  <a:cubicBezTo>
                    <a:pt x="107" y="2"/>
                    <a:pt x="102" y="0"/>
                    <a:pt x="96" y="0"/>
                  </a:cubicBezTo>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12" name="组合 11"/>
          <p:cNvGrpSpPr/>
          <p:nvPr/>
        </p:nvGrpSpPr>
        <p:grpSpPr>
          <a:xfrm>
            <a:off x="5086889" y="1644303"/>
            <a:ext cx="1444976" cy="1444977"/>
            <a:chOff x="5148064" y="1665176"/>
            <a:chExt cx="1800200" cy="1800200"/>
          </a:xfrm>
        </p:grpSpPr>
        <p:sp>
          <p:nvSpPr>
            <p:cNvPr id="13" name="椭圆 12"/>
            <p:cNvSpPr/>
            <p:nvPr/>
          </p:nvSpPr>
          <p:spPr>
            <a:xfrm>
              <a:off x="5148064" y="1665176"/>
              <a:ext cx="1800200" cy="1800200"/>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5826989" y="2340837"/>
              <a:ext cx="442350" cy="448879"/>
              <a:chOff x="2946401" y="1379538"/>
              <a:chExt cx="430212" cy="436562"/>
            </a:xfrm>
            <a:solidFill>
              <a:schemeClr val="bg1"/>
            </a:solidFill>
          </p:grpSpPr>
          <p:sp>
            <p:nvSpPr>
              <p:cNvPr id="16" name="Freeform 61"/>
              <p:cNvSpPr/>
              <p:nvPr/>
            </p:nvSpPr>
            <p:spPr bwMode="auto">
              <a:xfrm>
                <a:off x="3097213" y="1450975"/>
                <a:ext cx="279400" cy="327025"/>
              </a:xfrm>
              <a:custGeom>
                <a:avLst/>
                <a:gdLst>
                  <a:gd name="T0" fmla="*/ 53 w 74"/>
                  <a:gd name="T1" fmla="*/ 0 h 86"/>
                  <a:gd name="T2" fmla="*/ 20 w 74"/>
                  <a:gd name="T3" fmla="*/ 0 h 86"/>
                  <a:gd name="T4" fmla="*/ 0 w 74"/>
                  <a:gd name="T5" fmla="*/ 20 h 86"/>
                  <a:gd name="T6" fmla="*/ 0 w 74"/>
                  <a:gd name="T7" fmla="*/ 36 h 86"/>
                  <a:gd name="T8" fmla="*/ 20 w 74"/>
                  <a:gd name="T9" fmla="*/ 56 h 86"/>
                  <a:gd name="T10" fmla="*/ 46 w 74"/>
                  <a:gd name="T11" fmla="*/ 56 h 86"/>
                  <a:gd name="T12" fmla="*/ 62 w 74"/>
                  <a:gd name="T13" fmla="*/ 86 h 86"/>
                  <a:gd name="T14" fmla="*/ 57 w 74"/>
                  <a:gd name="T15" fmla="*/ 56 h 86"/>
                  <a:gd name="T16" fmla="*/ 74 w 74"/>
                  <a:gd name="T17" fmla="*/ 36 h 86"/>
                  <a:gd name="T18" fmla="*/ 74 w 74"/>
                  <a:gd name="T19" fmla="*/ 20 h 86"/>
                  <a:gd name="T20" fmla="*/ 53 w 7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86">
                    <a:moveTo>
                      <a:pt x="53" y="0"/>
                    </a:moveTo>
                    <a:cubicBezTo>
                      <a:pt x="20" y="0"/>
                      <a:pt x="20" y="0"/>
                      <a:pt x="20" y="0"/>
                    </a:cubicBezTo>
                    <a:cubicBezTo>
                      <a:pt x="9" y="0"/>
                      <a:pt x="0" y="9"/>
                      <a:pt x="0" y="20"/>
                    </a:cubicBezTo>
                    <a:cubicBezTo>
                      <a:pt x="0" y="36"/>
                      <a:pt x="0" y="36"/>
                      <a:pt x="0" y="36"/>
                    </a:cubicBezTo>
                    <a:cubicBezTo>
                      <a:pt x="0" y="47"/>
                      <a:pt x="9" y="56"/>
                      <a:pt x="20" y="56"/>
                    </a:cubicBezTo>
                    <a:cubicBezTo>
                      <a:pt x="46" y="56"/>
                      <a:pt x="46" y="56"/>
                      <a:pt x="46" y="56"/>
                    </a:cubicBezTo>
                    <a:cubicBezTo>
                      <a:pt x="47" y="63"/>
                      <a:pt x="50" y="83"/>
                      <a:pt x="62" y="86"/>
                    </a:cubicBezTo>
                    <a:cubicBezTo>
                      <a:pt x="62" y="86"/>
                      <a:pt x="55" y="66"/>
                      <a:pt x="57" y="56"/>
                    </a:cubicBezTo>
                    <a:cubicBezTo>
                      <a:pt x="66" y="54"/>
                      <a:pt x="74" y="46"/>
                      <a:pt x="74" y="36"/>
                    </a:cubicBezTo>
                    <a:cubicBezTo>
                      <a:pt x="74" y="20"/>
                      <a:pt x="74" y="20"/>
                      <a:pt x="74" y="20"/>
                    </a:cubicBezTo>
                    <a:cubicBezTo>
                      <a:pt x="74" y="9"/>
                      <a:pt x="6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7" name="Freeform 62"/>
              <p:cNvSpPr/>
              <p:nvPr/>
            </p:nvSpPr>
            <p:spPr bwMode="auto">
              <a:xfrm>
                <a:off x="2946401" y="1379538"/>
                <a:ext cx="369888" cy="436562"/>
              </a:xfrm>
              <a:custGeom>
                <a:avLst/>
                <a:gdLst>
                  <a:gd name="T0" fmla="*/ 36 w 98"/>
                  <a:gd name="T1" fmla="*/ 55 h 115"/>
                  <a:gd name="T2" fmla="*/ 36 w 98"/>
                  <a:gd name="T3" fmla="*/ 38 h 115"/>
                  <a:gd name="T4" fmla="*/ 59 w 98"/>
                  <a:gd name="T5" fmla="*/ 15 h 115"/>
                  <a:gd name="T6" fmla="*/ 95 w 98"/>
                  <a:gd name="T7" fmla="*/ 15 h 115"/>
                  <a:gd name="T8" fmla="*/ 98 w 98"/>
                  <a:gd name="T9" fmla="*/ 16 h 115"/>
                  <a:gd name="T10" fmla="*/ 78 w 98"/>
                  <a:gd name="T11" fmla="*/ 0 h 115"/>
                  <a:gd name="T12" fmla="*/ 21 w 98"/>
                  <a:gd name="T13" fmla="*/ 0 h 115"/>
                  <a:gd name="T14" fmla="*/ 0 w 98"/>
                  <a:gd name="T15" fmla="*/ 20 h 115"/>
                  <a:gd name="T16" fmla="*/ 0 w 98"/>
                  <a:gd name="T17" fmla="*/ 55 h 115"/>
                  <a:gd name="T18" fmla="*/ 21 w 98"/>
                  <a:gd name="T19" fmla="*/ 76 h 115"/>
                  <a:gd name="T20" fmla="*/ 30 w 98"/>
                  <a:gd name="T21" fmla="*/ 76 h 115"/>
                  <a:gd name="T22" fmla="*/ 11 w 98"/>
                  <a:gd name="T23" fmla="*/ 110 h 115"/>
                  <a:gd name="T24" fmla="*/ 50 w 98"/>
                  <a:gd name="T25" fmla="*/ 76 h 115"/>
                  <a:gd name="T26" fmla="*/ 36 w 98"/>
                  <a:gd name="T27" fmla="*/ 5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115">
                    <a:moveTo>
                      <a:pt x="36" y="55"/>
                    </a:moveTo>
                    <a:cubicBezTo>
                      <a:pt x="36" y="38"/>
                      <a:pt x="36" y="38"/>
                      <a:pt x="36" y="38"/>
                    </a:cubicBezTo>
                    <a:cubicBezTo>
                      <a:pt x="36" y="25"/>
                      <a:pt x="46" y="15"/>
                      <a:pt x="59" y="15"/>
                    </a:cubicBezTo>
                    <a:cubicBezTo>
                      <a:pt x="95" y="15"/>
                      <a:pt x="95" y="15"/>
                      <a:pt x="95" y="15"/>
                    </a:cubicBezTo>
                    <a:cubicBezTo>
                      <a:pt x="96" y="15"/>
                      <a:pt x="97" y="16"/>
                      <a:pt x="98" y="16"/>
                    </a:cubicBezTo>
                    <a:cubicBezTo>
                      <a:pt x="96" y="7"/>
                      <a:pt x="88" y="0"/>
                      <a:pt x="78" y="0"/>
                    </a:cubicBezTo>
                    <a:cubicBezTo>
                      <a:pt x="21" y="0"/>
                      <a:pt x="21" y="0"/>
                      <a:pt x="21" y="0"/>
                    </a:cubicBezTo>
                    <a:cubicBezTo>
                      <a:pt x="9" y="0"/>
                      <a:pt x="0" y="9"/>
                      <a:pt x="0" y="20"/>
                    </a:cubicBezTo>
                    <a:cubicBezTo>
                      <a:pt x="0" y="55"/>
                      <a:pt x="0" y="55"/>
                      <a:pt x="0" y="55"/>
                    </a:cubicBezTo>
                    <a:cubicBezTo>
                      <a:pt x="0" y="67"/>
                      <a:pt x="9" y="76"/>
                      <a:pt x="21" y="76"/>
                    </a:cubicBezTo>
                    <a:cubicBezTo>
                      <a:pt x="30" y="76"/>
                      <a:pt x="30" y="76"/>
                      <a:pt x="30" y="76"/>
                    </a:cubicBezTo>
                    <a:cubicBezTo>
                      <a:pt x="29" y="85"/>
                      <a:pt x="26" y="106"/>
                      <a:pt x="11" y="110"/>
                    </a:cubicBezTo>
                    <a:cubicBezTo>
                      <a:pt x="11" y="110"/>
                      <a:pt x="40" y="115"/>
                      <a:pt x="50" y="76"/>
                    </a:cubicBezTo>
                    <a:cubicBezTo>
                      <a:pt x="42" y="73"/>
                      <a:pt x="36" y="65"/>
                      <a:pt x="36"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18" name="组合 17"/>
          <p:cNvGrpSpPr/>
          <p:nvPr/>
        </p:nvGrpSpPr>
        <p:grpSpPr>
          <a:xfrm>
            <a:off x="3699689" y="1482485"/>
            <a:ext cx="1734017" cy="1734017"/>
            <a:chOff x="3666693" y="1671650"/>
            <a:chExt cx="1800200" cy="1800200"/>
          </a:xfrm>
        </p:grpSpPr>
        <p:sp>
          <p:nvSpPr>
            <p:cNvPr id="19" name="椭圆 18"/>
            <p:cNvSpPr/>
            <p:nvPr/>
          </p:nvSpPr>
          <p:spPr>
            <a:xfrm>
              <a:off x="3666693" y="1671650"/>
              <a:ext cx="1800200" cy="1800200"/>
            </a:xfrm>
            <a:prstGeom prst="ellipse">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0" name="组合 19"/>
            <p:cNvGrpSpPr/>
            <p:nvPr/>
          </p:nvGrpSpPr>
          <p:grpSpPr>
            <a:xfrm>
              <a:off x="4097279" y="2125183"/>
              <a:ext cx="939028" cy="893135"/>
              <a:chOff x="2921001" y="1944688"/>
              <a:chExt cx="422275" cy="401637"/>
            </a:xfrm>
            <a:solidFill>
              <a:schemeClr val="bg1"/>
            </a:solidFill>
          </p:grpSpPr>
          <p:sp>
            <p:nvSpPr>
              <p:cNvPr id="21" name="Oval 81"/>
              <p:cNvSpPr>
                <a:spLocks noChangeArrowheads="1"/>
              </p:cNvSpPr>
              <p:nvPr/>
            </p:nvSpPr>
            <p:spPr bwMode="auto">
              <a:xfrm>
                <a:off x="3082926"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2" name="Oval 82"/>
              <p:cNvSpPr>
                <a:spLocks noChangeArrowheads="1"/>
              </p:cNvSpPr>
              <p:nvPr/>
            </p:nvSpPr>
            <p:spPr bwMode="auto">
              <a:xfrm>
                <a:off x="3244851"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3" name="Oval 83"/>
              <p:cNvSpPr>
                <a:spLocks noChangeArrowheads="1"/>
              </p:cNvSpPr>
              <p:nvPr/>
            </p:nvSpPr>
            <p:spPr bwMode="auto">
              <a:xfrm>
                <a:off x="31019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4" name="Oval 84"/>
              <p:cNvSpPr>
                <a:spLocks noChangeArrowheads="1"/>
              </p:cNvSpPr>
              <p:nvPr/>
            </p:nvSpPr>
            <p:spPr bwMode="auto">
              <a:xfrm>
                <a:off x="32416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5" name="Oval 85"/>
              <p:cNvSpPr>
                <a:spLocks noChangeArrowheads="1"/>
              </p:cNvSpPr>
              <p:nvPr/>
            </p:nvSpPr>
            <p:spPr bwMode="auto">
              <a:xfrm>
                <a:off x="3138488" y="2160588"/>
                <a:ext cx="42863"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6" name="Oval 86"/>
              <p:cNvSpPr>
                <a:spLocks noChangeArrowheads="1"/>
              </p:cNvSpPr>
              <p:nvPr/>
            </p:nvSpPr>
            <p:spPr bwMode="auto">
              <a:xfrm>
                <a:off x="3206751" y="2160588"/>
                <a:ext cx="4127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7" name="Freeform 87"/>
              <p:cNvSpPr/>
              <p:nvPr/>
            </p:nvSpPr>
            <p:spPr bwMode="auto">
              <a:xfrm>
                <a:off x="2921001" y="2012950"/>
                <a:ext cx="422275" cy="246062"/>
              </a:xfrm>
              <a:custGeom>
                <a:avLst/>
                <a:gdLst>
                  <a:gd name="T0" fmla="*/ 111 w 112"/>
                  <a:gd name="T1" fmla="*/ 24 h 65"/>
                  <a:gd name="T2" fmla="*/ 112 w 112"/>
                  <a:gd name="T3" fmla="*/ 25 h 65"/>
                  <a:gd name="T4" fmla="*/ 98 w 112"/>
                  <a:gd name="T5" fmla="*/ 64 h 65"/>
                  <a:gd name="T6" fmla="*/ 98 w 112"/>
                  <a:gd name="T7" fmla="*/ 65 h 65"/>
                  <a:gd name="T8" fmla="*/ 47 w 112"/>
                  <a:gd name="T9" fmla="*/ 65 h 65"/>
                  <a:gd name="T10" fmla="*/ 47 w 112"/>
                  <a:gd name="T11" fmla="*/ 64 h 65"/>
                  <a:gd name="T12" fmla="*/ 25 w 112"/>
                  <a:gd name="T13" fmla="*/ 9 h 65"/>
                  <a:gd name="T14" fmla="*/ 24 w 112"/>
                  <a:gd name="T15" fmla="*/ 9 h 65"/>
                  <a:gd name="T16" fmla="*/ 2 w 112"/>
                  <a:gd name="T17" fmla="*/ 9 h 65"/>
                  <a:gd name="T18" fmla="*/ 0 w 112"/>
                  <a:gd name="T19" fmla="*/ 8 h 65"/>
                  <a:gd name="T20" fmla="*/ 1 w 112"/>
                  <a:gd name="T21" fmla="*/ 0 h 65"/>
                  <a:gd name="T22" fmla="*/ 2 w 112"/>
                  <a:gd name="T23" fmla="*/ 0 h 65"/>
                  <a:gd name="T24" fmla="*/ 30 w 112"/>
                  <a:gd name="T25" fmla="*/ 0 h 65"/>
                  <a:gd name="T26" fmla="*/ 31 w 112"/>
                  <a:gd name="T27" fmla="*/ 0 h 65"/>
                  <a:gd name="T28" fmla="*/ 53 w 112"/>
                  <a:gd name="T29" fmla="*/ 55 h 65"/>
                  <a:gd name="T30" fmla="*/ 54 w 112"/>
                  <a:gd name="T31" fmla="*/ 56 h 65"/>
                  <a:gd name="T32" fmla="*/ 91 w 112"/>
                  <a:gd name="T33" fmla="*/ 56 h 65"/>
                  <a:gd name="T34" fmla="*/ 92 w 112"/>
                  <a:gd name="T35" fmla="*/ 55 h 65"/>
                  <a:gd name="T36" fmla="*/ 103 w 112"/>
                  <a:gd name="T37" fmla="*/ 22 h 65"/>
                  <a:gd name="T38" fmla="*/ 104 w 112"/>
                  <a:gd name="T39" fmla="*/ 21 h 65"/>
                  <a:gd name="T40" fmla="*/ 111 w 112"/>
                  <a:gd name="T4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2" h="65">
                    <a:moveTo>
                      <a:pt x="111" y="24"/>
                    </a:moveTo>
                    <a:cubicBezTo>
                      <a:pt x="112" y="24"/>
                      <a:pt x="112" y="24"/>
                      <a:pt x="112" y="25"/>
                    </a:cubicBezTo>
                    <a:cubicBezTo>
                      <a:pt x="98" y="64"/>
                      <a:pt x="98" y="64"/>
                      <a:pt x="98" y="64"/>
                    </a:cubicBezTo>
                    <a:cubicBezTo>
                      <a:pt x="98" y="64"/>
                      <a:pt x="98" y="65"/>
                      <a:pt x="98" y="65"/>
                    </a:cubicBezTo>
                    <a:cubicBezTo>
                      <a:pt x="47" y="65"/>
                      <a:pt x="47" y="65"/>
                      <a:pt x="47" y="65"/>
                    </a:cubicBezTo>
                    <a:cubicBezTo>
                      <a:pt x="47" y="65"/>
                      <a:pt x="47" y="64"/>
                      <a:pt x="47" y="64"/>
                    </a:cubicBezTo>
                    <a:cubicBezTo>
                      <a:pt x="25" y="9"/>
                      <a:pt x="25" y="9"/>
                      <a:pt x="25" y="9"/>
                    </a:cubicBezTo>
                    <a:cubicBezTo>
                      <a:pt x="24" y="9"/>
                      <a:pt x="24" y="9"/>
                      <a:pt x="24" y="9"/>
                    </a:cubicBezTo>
                    <a:cubicBezTo>
                      <a:pt x="2" y="9"/>
                      <a:pt x="2" y="9"/>
                      <a:pt x="2" y="9"/>
                    </a:cubicBezTo>
                    <a:cubicBezTo>
                      <a:pt x="1" y="9"/>
                      <a:pt x="1" y="9"/>
                      <a:pt x="0" y="8"/>
                    </a:cubicBezTo>
                    <a:cubicBezTo>
                      <a:pt x="1" y="0"/>
                      <a:pt x="1" y="0"/>
                      <a:pt x="1" y="0"/>
                    </a:cubicBezTo>
                    <a:cubicBezTo>
                      <a:pt x="1" y="0"/>
                      <a:pt x="1" y="0"/>
                      <a:pt x="2" y="0"/>
                    </a:cubicBezTo>
                    <a:cubicBezTo>
                      <a:pt x="30" y="0"/>
                      <a:pt x="30" y="0"/>
                      <a:pt x="30" y="0"/>
                    </a:cubicBezTo>
                    <a:cubicBezTo>
                      <a:pt x="30" y="0"/>
                      <a:pt x="31" y="0"/>
                      <a:pt x="31" y="0"/>
                    </a:cubicBezTo>
                    <a:cubicBezTo>
                      <a:pt x="53" y="55"/>
                      <a:pt x="53" y="55"/>
                      <a:pt x="53" y="55"/>
                    </a:cubicBezTo>
                    <a:cubicBezTo>
                      <a:pt x="53" y="55"/>
                      <a:pt x="53" y="56"/>
                      <a:pt x="54" y="56"/>
                    </a:cubicBezTo>
                    <a:cubicBezTo>
                      <a:pt x="91" y="56"/>
                      <a:pt x="91" y="56"/>
                      <a:pt x="91" y="56"/>
                    </a:cubicBezTo>
                    <a:cubicBezTo>
                      <a:pt x="91" y="56"/>
                      <a:pt x="92" y="55"/>
                      <a:pt x="92" y="55"/>
                    </a:cubicBezTo>
                    <a:cubicBezTo>
                      <a:pt x="103" y="22"/>
                      <a:pt x="103" y="22"/>
                      <a:pt x="103" y="22"/>
                    </a:cubicBezTo>
                    <a:cubicBezTo>
                      <a:pt x="103" y="21"/>
                      <a:pt x="104" y="21"/>
                      <a:pt x="104" y="21"/>
                    </a:cubicBezTo>
                    <a:lnTo>
                      <a:pt x="111"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8" name="Freeform 88"/>
              <p:cNvSpPr/>
              <p:nvPr/>
            </p:nvSpPr>
            <p:spPr bwMode="auto">
              <a:xfrm>
                <a:off x="3151188" y="1944688"/>
                <a:ext cx="85725" cy="204787"/>
              </a:xfrm>
              <a:custGeom>
                <a:avLst/>
                <a:gdLst>
                  <a:gd name="T0" fmla="*/ 8 w 23"/>
                  <a:gd name="T1" fmla="*/ 54 h 54"/>
                  <a:gd name="T2" fmla="*/ 7 w 23"/>
                  <a:gd name="T3" fmla="*/ 53 h 54"/>
                  <a:gd name="T4" fmla="*/ 7 w 23"/>
                  <a:gd name="T5" fmla="*/ 19 h 54"/>
                  <a:gd name="T6" fmla="*/ 7 w 23"/>
                  <a:gd name="T7" fmla="*/ 19 h 54"/>
                  <a:gd name="T8" fmla="*/ 1 w 23"/>
                  <a:gd name="T9" fmla="*/ 19 h 54"/>
                  <a:gd name="T10" fmla="*/ 1 w 23"/>
                  <a:gd name="T11" fmla="*/ 18 h 54"/>
                  <a:gd name="T12" fmla="*/ 11 w 23"/>
                  <a:gd name="T13" fmla="*/ 1 h 54"/>
                  <a:gd name="T14" fmla="*/ 12 w 23"/>
                  <a:gd name="T15" fmla="*/ 1 h 54"/>
                  <a:gd name="T16" fmla="*/ 23 w 23"/>
                  <a:gd name="T17" fmla="*/ 18 h 54"/>
                  <a:gd name="T18" fmla="*/ 22 w 23"/>
                  <a:gd name="T19" fmla="*/ 19 h 54"/>
                  <a:gd name="T20" fmla="*/ 17 w 23"/>
                  <a:gd name="T21" fmla="*/ 19 h 54"/>
                  <a:gd name="T22" fmla="*/ 16 w 23"/>
                  <a:gd name="T23" fmla="*/ 19 h 54"/>
                  <a:gd name="T24" fmla="*/ 16 w 23"/>
                  <a:gd name="T25" fmla="*/ 53 h 54"/>
                  <a:gd name="T26" fmla="*/ 16 w 23"/>
                  <a:gd name="T27" fmla="*/ 54 h 54"/>
                  <a:gd name="T28" fmla="*/ 8 w 23"/>
                  <a:gd name="T29"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54">
                    <a:moveTo>
                      <a:pt x="8" y="54"/>
                    </a:moveTo>
                    <a:cubicBezTo>
                      <a:pt x="7" y="54"/>
                      <a:pt x="7" y="54"/>
                      <a:pt x="7" y="53"/>
                    </a:cubicBezTo>
                    <a:cubicBezTo>
                      <a:pt x="7" y="19"/>
                      <a:pt x="7" y="19"/>
                      <a:pt x="7" y="19"/>
                    </a:cubicBezTo>
                    <a:cubicBezTo>
                      <a:pt x="7" y="19"/>
                      <a:pt x="7" y="19"/>
                      <a:pt x="7" y="19"/>
                    </a:cubicBezTo>
                    <a:cubicBezTo>
                      <a:pt x="1" y="19"/>
                      <a:pt x="1" y="19"/>
                      <a:pt x="1" y="19"/>
                    </a:cubicBezTo>
                    <a:cubicBezTo>
                      <a:pt x="1" y="19"/>
                      <a:pt x="0" y="19"/>
                      <a:pt x="1" y="18"/>
                    </a:cubicBezTo>
                    <a:cubicBezTo>
                      <a:pt x="11" y="1"/>
                      <a:pt x="11" y="1"/>
                      <a:pt x="11" y="1"/>
                    </a:cubicBezTo>
                    <a:cubicBezTo>
                      <a:pt x="12" y="0"/>
                      <a:pt x="12" y="0"/>
                      <a:pt x="12" y="1"/>
                    </a:cubicBezTo>
                    <a:cubicBezTo>
                      <a:pt x="23" y="18"/>
                      <a:pt x="23" y="18"/>
                      <a:pt x="23" y="18"/>
                    </a:cubicBezTo>
                    <a:cubicBezTo>
                      <a:pt x="23" y="19"/>
                      <a:pt x="23" y="19"/>
                      <a:pt x="22" y="19"/>
                    </a:cubicBezTo>
                    <a:cubicBezTo>
                      <a:pt x="17" y="19"/>
                      <a:pt x="17" y="19"/>
                      <a:pt x="17" y="19"/>
                    </a:cubicBezTo>
                    <a:cubicBezTo>
                      <a:pt x="16" y="19"/>
                      <a:pt x="16" y="19"/>
                      <a:pt x="16" y="19"/>
                    </a:cubicBezTo>
                    <a:cubicBezTo>
                      <a:pt x="16" y="53"/>
                      <a:pt x="16" y="53"/>
                      <a:pt x="16" y="53"/>
                    </a:cubicBezTo>
                    <a:cubicBezTo>
                      <a:pt x="16" y="54"/>
                      <a:pt x="16" y="54"/>
                      <a:pt x="16" y="54"/>
                    </a:cubicBezTo>
                    <a:lnTo>
                      <a:pt x="8"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29" name="组合 28"/>
          <p:cNvGrpSpPr/>
          <p:nvPr/>
        </p:nvGrpSpPr>
        <p:grpSpPr>
          <a:xfrm>
            <a:off x="720268" y="3577385"/>
            <a:ext cx="1585573" cy="276999"/>
            <a:chOff x="720268" y="3577385"/>
            <a:chExt cx="1585573" cy="276999"/>
          </a:xfrm>
        </p:grpSpPr>
        <p:sp>
          <p:nvSpPr>
            <p:cNvPr id="30" name="矩形 29"/>
            <p:cNvSpPr/>
            <p:nvPr/>
          </p:nvSpPr>
          <p:spPr>
            <a:xfrm>
              <a:off x="720268" y="3638711"/>
              <a:ext cx="1585573" cy="166317"/>
            </a:xfrm>
            <a:prstGeom prst="rect">
              <a:avLst/>
            </a:prstGeom>
            <a:solidFill>
              <a:srgbClr val="30384E"/>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endParaRPr>
            </a:p>
          </p:txBody>
        </p:sp>
        <p:sp>
          <p:nvSpPr>
            <p:cNvPr id="32" name="矩形 31"/>
            <p:cNvSpPr/>
            <p:nvPr/>
          </p:nvSpPr>
          <p:spPr>
            <a:xfrm>
              <a:off x="720268" y="3577385"/>
              <a:ext cx="1547477" cy="276999"/>
            </a:xfrm>
            <a:prstGeom prst="rect">
              <a:avLst/>
            </a:prstGeom>
          </p:spPr>
          <p:txBody>
            <a:bodyPr wrap="square" lIns="91438" tIns="45719" rIns="91438" bIns="45719">
              <a:spAutoFit/>
            </a:bodyPr>
            <a:lstStyle/>
            <a:p>
              <a:r>
                <a:rPr lang="en-US" altLang="zh-CN" sz="1200" dirty="0">
                  <a:solidFill>
                    <a:schemeClr val="bg1"/>
                  </a:solidFill>
                </a:rPr>
                <a:t>To Invest Your Money</a:t>
              </a:r>
              <a:endParaRPr lang="zh-CN" altLang="en-US" sz="1200" dirty="0">
                <a:solidFill>
                  <a:schemeClr val="bg1"/>
                </a:solidFill>
              </a:endParaRPr>
            </a:p>
          </p:txBody>
        </p:sp>
      </p:grpSp>
      <p:sp>
        <p:nvSpPr>
          <p:cNvPr id="33" name="矩形 32"/>
          <p:cNvSpPr/>
          <p:nvPr/>
        </p:nvSpPr>
        <p:spPr>
          <a:xfrm>
            <a:off x="639963" y="3827824"/>
            <a:ext cx="7938041" cy="400110"/>
          </a:xfrm>
          <a:prstGeom prst="rect">
            <a:avLst/>
          </a:prstGeom>
        </p:spPr>
        <p:txBody>
          <a:bodyPr wrap="square" lIns="91438" tIns="45719" rIns="91438" bIns="45719">
            <a:spAutoFit/>
          </a:bodyPr>
          <a:lstStyle/>
          <a:p>
            <a:r>
              <a:rPr lang="en-US" altLang="zh-CN" sz="1000" dirty="0">
                <a:solidFill>
                  <a:schemeClr val="bg1"/>
                </a:solidFill>
              </a:rPr>
              <a:t>I continued to expand my property portfolio in Ireland and the UK before deciding in my mid-twenties to set up a business in Dublin called “Platinum Investments and Developments Ltd.” with Joseph Sullivan and Aaron Tracey in February 2003. Our aim was to sell foreign property.</a:t>
            </a:r>
            <a:endParaRPr lang="zh-CN" altLang="en-US" sz="1000"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 Placeholder 32"/>
          <p:cNvSpPr txBox="1"/>
          <p:nvPr/>
        </p:nvSpPr>
        <p:spPr>
          <a:xfrm>
            <a:off x="3532306" y="1827107"/>
            <a:ext cx="1905710" cy="5161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cake cupcake brownie bear claw gingerbread pie cotton candy claw croissant apple</a:t>
            </a:r>
            <a:endParaRPr lang="en-US" sz="1000" dirty="0">
              <a:solidFill>
                <a:schemeClr val="bg1"/>
              </a:solidFill>
              <a:latin typeface="+mn-lt"/>
            </a:endParaRPr>
          </a:p>
        </p:txBody>
      </p:sp>
      <p:sp>
        <p:nvSpPr>
          <p:cNvPr id="10" name="Text Placeholder 33"/>
          <p:cNvSpPr txBox="1"/>
          <p:nvPr/>
        </p:nvSpPr>
        <p:spPr>
          <a:xfrm>
            <a:off x="3532307" y="1557618"/>
            <a:ext cx="1905709" cy="17034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John Mark Smith</a:t>
            </a:r>
            <a:endParaRPr lang="en-AU"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1" name="Group 7"/>
          <p:cNvGrpSpPr/>
          <p:nvPr/>
        </p:nvGrpSpPr>
        <p:grpSpPr>
          <a:xfrm>
            <a:off x="3534407" y="2613340"/>
            <a:ext cx="1903608" cy="1500608"/>
            <a:chOff x="8180379" y="3279850"/>
            <a:chExt cx="2538144" cy="2000810"/>
          </a:xfrm>
        </p:grpSpPr>
        <p:sp>
          <p:nvSpPr>
            <p:cNvPr id="12" name="Rectangle 40"/>
            <p:cNvSpPr/>
            <p:nvPr/>
          </p:nvSpPr>
          <p:spPr>
            <a:xfrm>
              <a:off x="8212508" y="3560454"/>
              <a:ext cx="2506015" cy="160011"/>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800">
                <a:solidFill>
                  <a:schemeClr val="bg1"/>
                </a:solidFill>
              </a:endParaRPr>
            </a:p>
          </p:txBody>
        </p:sp>
        <p:sp>
          <p:nvSpPr>
            <p:cNvPr id="13" name="Rectangle 41"/>
            <p:cNvSpPr/>
            <p:nvPr/>
          </p:nvSpPr>
          <p:spPr>
            <a:xfrm>
              <a:off x="8180379" y="3560454"/>
              <a:ext cx="1906954" cy="160011"/>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685165"/>
              <a:r>
                <a:rPr lang="en-US" sz="800" dirty="0">
                  <a:solidFill>
                    <a:schemeClr val="bg1"/>
                  </a:solidFill>
                </a:rPr>
                <a:t>8.5</a:t>
              </a:r>
              <a:endParaRPr lang="en-US" sz="800" dirty="0">
                <a:solidFill>
                  <a:schemeClr val="bg1"/>
                </a:solidFill>
              </a:endParaRPr>
            </a:p>
          </p:txBody>
        </p:sp>
        <p:sp>
          <p:nvSpPr>
            <p:cNvPr id="14" name="Rectangle 42"/>
            <p:cNvSpPr/>
            <p:nvPr/>
          </p:nvSpPr>
          <p:spPr>
            <a:xfrm>
              <a:off x="8212508" y="4080519"/>
              <a:ext cx="2506015" cy="160011"/>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800">
                <a:solidFill>
                  <a:schemeClr val="bg1"/>
                </a:solidFill>
              </a:endParaRPr>
            </a:p>
          </p:txBody>
        </p:sp>
        <p:sp>
          <p:nvSpPr>
            <p:cNvPr id="16" name="Rectangle 43"/>
            <p:cNvSpPr/>
            <p:nvPr/>
          </p:nvSpPr>
          <p:spPr>
            <a:xfrm>
              <a:off x="8180379" y="4080519"/>
              <a:ext cx="2371126" cy="160011"/>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685165"/>
              <a:r>
                <a:rPr lang="en-US" sz="800" dirty="0">
                  <a:solidFill>
                    <a:schemeClr val="bg1"/>
                  </a:solidFill>
                </a:rPr>
                <a:t>9.2</a:t>
              </a:r>
              <a:endParaRPr lang="en-US" sz="800" dirty="0">
                <a:solidFill>
                  <a:schemeClr val="bg1"/>
                </a:solidFill>
              </a:endParaRPr>
            </a:p>
          </p:txBody>
        </p:sp>
        <p:sp>
          <p:nvSpPr>
            <p:cNvPr id="17" name="Rectangle 44"/>
            <p:cNvSpPr/>
            <p:nvPr/>
          </p:nvSpPr>
          <p:spPr>
            <a:xfrm>
              <a:off x="8212508" y="4600584"/>
              <a:ext cx="2506015" cy="160011"/>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800">
                <a:solidFill>
                  <a:schemeClr val="bg1"/>
                </a:solidFill>
              </a:endParaRPr>
            </a:p>
          </p:txBody>
        </p:sp>
        <p:sp>
          <p:nvSpPr>
            <p:cNvPr id="18" name="Rectangle 45"/>
            <p:cNvSpPr/>
            <p:nvPr/>
          </p:nvSpPr>
          <p:spPr>
            <a:xfrm>
              <a:off x="8180379" y="4600584"/>
              <a:ext cx="1348393" cy="160011"/>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685165"/>
              <a:r>
                <a:rPr lang="en-US" sz="800" dirty="0">
                  <a:solidFill>
                    <a:schemeClr val="bg1"/>
                  </a:solidFill>
                </a:rPr>
                <a:t>5.3</a:t>
              </a:r>
              <a:endParaRPr lang="en-US" sz="800" dirty="0">
                <a:solidFill>
                  <a:schemeClr val="bg1"/>
                </a:solidFill>
              </a:endParaRPr>
            </a:p>
          </p:txBody>
        </p:sp>
        <p:sp>
          <p:nvSpPr>
            <p:cNvPr id="19" name="Rectangle 46"/>
            <p:cNvSpPr/>
            <p:nvPr/>
          </p:nvSpPr>
          <p:spPr>
            <a:xfrm>
              <a:off x="8212508" y="5120649"/>
              <a:ext cx="2506015" cy="160011"/>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800">
                <a:solidFill>
                  <a:schemeClr val="bg1"/>
                </a:solidFill>
              </a:endParaRPr>
            </a:p>
          </p:txBody>
        </p:sp>
        <p:sp>
          <p:nvSpPr>
            <p:cNvPr id="20" name="Rectangle 47"/>
            <p:cNvSpPr/>
            <p:nvPr/>
          </p:nvSpPr>
          <p:spPr>
            <a:xfrm>
              <a:off x="8180379" y="5120649"/>
              <a:ext cx="1631074" cy="160011"/>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685165"/>
              <a:r>
                <a:rPr lang="en-US" sz="800" dirty="0">
                  <a:solidFill>
                    <a:schemeClr val="bg1"/>
                  </a:solidFill>
                </a:rPr>
                <a:t>7.2</a:t>
              </a:r>
              <a:endParaRPr lang="en-US" sz="800" dirty="0">
                <a:solidFill>
                  <a:schemeClr val="bg1"/>
                </a:solidFill>
              </a:endParaRPr>
            </a:p>
          </p:txBody>
        </p:sp>
        <p:sp>
          <p:nvSpPr>
            <p:cNvPr id="21" name="Text Placeholder 32"/>
            <p:cNvSpPr txBox="1"/>
            <p:nvPr/>
          </p:nvSpPr>
          <p:spPr>
            <a:xfrm>
              <a:off x="8183860" y="3279850"/>
              <a:ext cx="2534661" cy="2623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800" dirty="0">
                  <a:solidFill>
                    <a:schemeClr val="bg1"/>
                  </a:solidFill>
                  <a:latin typeface="Lato"/>
                </a:rPr>
                <a:t>Leadership Skill</a:t>
              </a:r>
              <a:endParaRPr lang="en-US" sz="800" dirty="0">
                <a:solidFill>
                  <a:schemeClr val="bg1"/>
                </a:solidFill>
                <a:latin typeface="Lato"/>
              </a:endParaRPr>
            </a:p>
          </p:txBody>
        </p:sp>
        <p:sp>
          <p:nvSpPr>
            <p:cNvPr id="22" name="Text Placeholder 32"/>
            <p:cNvSpPr txBox="1"/>
            <p:nvPr/>
          </p:nvSpPr>
          <p:spPr>
            <a:xfrm>
              <a:off x="8183860" y="3777800"/>
              <a:ext cx="2534661" cy="2623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800" dirty="0">
                  <a:solidFill>
                    <a:schemeClr val="bg1"/>
                  </a:solidFill>
                  <a:latin typeface="Lato"/>
                </a:rPr>
                <a:t>Creativity</a:t>
              </a:r>
              <a:endParaRPr lang="en-US" sz="800" dirty="0">
                <a:solidFill>
                  <a:schemeClr val="bg1"/>
                </a:solidFill>
                <a:latin typeface="Lato"/>
              </a:endParaRPr>
            </a:p>
          </p:txBody>
        </p:sp>
        <p:sp>
          <p:nvSpPr>
            <p:cNvPr id="23" name="Text Placeholder 32"/>
            <p:cNvSpPr txBox="1"/>
            <p:nvPr/>
          </p:nvSpPr>
          <p:spPr>
            <a:xfrm>
              <a:off x="8183860" y="4331034"/>
              <a:ext cx="2534661" cy="2623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800" dirty="0">
                  <a:solidFill>
                    <a:schemeClr val="bg1"/>
                  </a:solidFill>
                  <a:latin typeface="Lato"/>
                </a:rPr>
                <a:t>Marketing Strategy</a:t>
              </a:r>
              <a:endParaRPr lang="en-US" sz="800" dirty="0">
                <a:solidFill>
                  <a:schemeClr val="bg1"/>
                </a:solidFill>
                <a:latin typeface="Lato"/>
              </a:endParaRPr>
            </a:p>
          </p:txBody>
        </p:sp>
        <p:sp>
          <p:nvSpPr>
            <p:cNvPr id="24" name="Text Placeholder 32"/>
            <p:cNvSpPr txBox="1"/>
            <p:nvPr/>
          </p:nvSpPr>
          <p:spPr>
            <a:xfrm>
              <a:off x="8183860" y="4828984"/>
              <a:ext cx="2534661" cy="2623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en-US" sz="800" dirty="0">
                  <a:solidFill>
                    <a:schemeClr val="bg1"/>
                  </a:solidFill>
                  <a:latin typeface="Lato"/>
                </a:rPr>
                <a:t>Concept &amp; Ideas</a:t>
              </a:r>
              <a:endParaRPr lang="en-US" sz="800" dirty="0">
                <a:solidFill>
                  <a:schemeClr val="bg1"/>
                </a:solidFill>
                <a:latin typeface="Lato"/>
              </a:endParaRPr>
            </a:p>
          </p:txBody>
        </p:sp>
      </p:grpSp>
      <p:pic>
        <p:nvPicPr>
          <p:cNvPr id="25" name="Picture 2" descr="F:\无版权图片\456.jpg"/>
          <p:cNvPicPr>
            <a:picLocks noChangeAspect="1" noChangeArrowheads="1"/>
          </p:cNvPicPr>
          <p:nvPr/>
        </p:nvPicPr>
        <p:blipFill rotWithShape="1">
          <a:blip r:embed="rId1">
            <a:extLst>
              <a:ext uri="{28A0092B-C50C-407E-A947-70E740481C1C}">
                <a14:useLocalDpi xmlns:a14="http://schemas.microsoft.com/office/drawing/2010/main" val="0"/>
              </a:ext>
            </a:extLst>
          </a:blip>
          <a:srcRect l="23470" t="5484" r="25799" b="8308"/>
          <a:stretch>
            <a:fillRect/>
          </a:stretch>
        </p:blipFill>
        <p:spPr bwMode="auto">
          <a:xfrm>
            <a:off x="1157600" y="1558004"/>
            <a:ext cx="2039257" cy="2556004"/>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组合 25"/>
          <p:cNvGrpSpPr/>
          <p:nvPr/>
        </p:nvGrpSpPr>
        <p:grpSpPr>
          <a:xfrm>
            <a:off x="5776469" y="1513649"/>
            <a:ext cx="2306081" cy="2772112"/>
            <a:chOff x="6208268" y="1513648"/>
            <a:chExt cx="2306081" cy="2772112"/>
          </a:xfrm>
        </p:grpSpPr>
        <p:grpSp>
          <p:nvGrpSpPr>
            <p:cNvPr id="27" name="Group 5"/>
            <p:cNvGrpSpPr/>
            <p:nvPr/>
          </p:nvGrpSpPr>
          <p:grpSpPr>
            <a:xfrm>
              <a:off x="6219089" y="1860289"/>
              <a:ext cx="2295260" cy="2425471"/>
              <a:chOff x="8292116" y="2480383"/>
              <a:chExt cx="3060346" cy="3233961"/>
            </a:xfrm>
          </p:grpSpPr>
          <p:sp>
            <p:nvSpPr>
              <p:cNvPr id="34" name="Text Placeholder 61"/>
              <p:cNvSpPr txBox="1"/>
              <p:nvPr/>
            </p:nvSpPr>
            <p:spPr>
              <a:xfrm>
                <a:off x="8292116" y="2480383"/>
                <a:ext cx="2540945" cy="418838"/>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rPr>
                  <a:t>2014 London International Awards</a:t>
                </a:r>
                <a:endParaRPr lang="en-AU" sz="1000" dirty="0">
                  <a:solidFill>
                    <a:schemeClr val="bg1"/>
                  </a:solidFill>
                </a:endParaRPr>
              </a:p>
              <a:p>
                <a:pPr marL="0" indent="0">
                  <a:lnSpc>
                    <a:spcPct val="100000"/>
                  </a:lnSpc>
                  <a:spcBef>
                    <a:spcPts val="0"/>
                  </a:spcBef>
                  <a:buNone/>
                </a:pPr>
                <a:r>
                  <a:rPr lang="en-US" sz="1000" dirty="0">
                    <a:solidFill>
                      <a:schemeClr val="bg1"/>
                    </a:solidFill>
                  </a:rPr>
                  <a:t>Copper Bible: Gold</a:t>
                </a:r>
                <a:endParaRPr lang="en-US" sz="1000" dirty="0">
                  <a:solidFill>
                    <a:schemeClr val="bg1"/>
                  </a:solidFill>
                </a:endParaRPr>
              </a:p>
            </p:txBody>
          </p:sp>
          <p:sp>
            <p:nvSpPr>
              <p:cNvPr id="36" name="Text Placeholder 61"/>
              <p:cNvSpPr txBox="1"/>
              <p:nvPr/>
            </p:nvSpPr>
            <p:spPr>
              <a:xfrm>
                <a:off x="8292116" y="3030606"/>
                <a:ext cx="3060346" cy="418839"/>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rPr>
                  <a:t>2014 Cannes Lions International Festival</a:t>
                </a:r>
                <a:endParaRPr lang="en-AU" sz="1000" dirty="0">
                  <a:solidFill>
                    <a:schemeClr val="bg1"/>
                  </a:solidFill>
                </a:endParaRPr>
              </a:p>
              <a:p>
                <a:pPr marL="0" indent="0">
                  <a:lnSpc>
                    <a:spcPct val="100000"/>
                  </a:lnSpc>
                  <a:spcBef>
                    <a:spcPts val="0"/>
                  </a:spcBef>
                  <a:buNone/>
                </a:pPr>
                <a:r>
                  <a:rPr lang="en-US" sz="1000" dirty="0">
                    <a:solidFill>
                      <a:schemeClr val="bg1"/>
                    </a:solidFill>
                  </a:rPr>
                  <a:t>Smirnoff Ice Black: Gold </a:t>
                </a:r>
                <a:endParaRPr lang="en-US" sz="1000" dirty="0">
                  <a:solidFill>
                    <a:schemeClr val="bg1"/>
                  </a:solidFill>
                </a:endParaRPr>
              </a:p>
            </p:txBody>
          </p:sp>
          <p:sp>
            <p:nvSpPr>
              <p:cNvPr id="37" name="Text Placeholder 61"/>
              <p:cNvSpPr txBox="1"/>
              <p:nvPr/>
            </p:nvSpPr>
            <p:spPr>
              <a:xfrm>
                <a:off x="8292116" y="3599118"/>
                <a:ext cx="2822449" cy="418839"/>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rPr>
                  <a:t>2013 </a:t>
                </a:r>
                <a:r>
                  <a:rPr lang="en-AU" sz="1000" dirty="0" err="1">
                    <a:solidFill>
                      <a:schemeClr val="bg1"/>
                    </a:solidFill>
                  </a:rPr>
                  <a:t>InHOWse</a:t>
                </a:r>
                <a:r>
                  <a:rPr lang="en-AU" sz="1000" dirty="0">
                    <a:solidFill>
                      <a:schemeClr val="bg1"/>
                    </a:solidFill>
                  </a:rPr>
                  <a:t> Design Awards</a:t>
                </a:r>
                <a:endParaRPr lang="en-AU" sz="1000" dirty="0">
                  <a:solidFill>
                    <a:schemeClr val="bg1"/>
                  </a:solidFill>
                </a:endParaRPr>
              </a:p>
              <a:p>
                <a:pPr marL="0" indent="0">
                  <a:lnSpc>
                    <a:spcPct val="100000"/>
                  </a:lnSpc>
                  <a:spcBef>
                    <a:spcPts val="0"/>
                  </a:spcBef>
                  <a:buNone/>
                </a:pPr>
                <a:r>
                  <a:rPr lang="en-US" sz="1000" dirty="0">
                    <a:solidFill>
                      <a:schemeClr val="bg1"/>
                    </a:solidFill>
                  </a:rPr>
                  <a:t>Dead Bolt: Bronze</a:t>
                </a:r>
                <a:endParaRPr lang="en-US" sz="1000" dirty="0">
                  <a:solidFill>
                    <a:schemeClr val="bg1"/>
                  </a:solidFill>
                </a:endParaRPr>
              </a:p>
            </p:txBody>
          </p:sp>
          <p:sp>
            <p:nvSpPr>
              <p:cNvPr id="38" name="Text Placeholder 61"/>
              <p:cNvSpPr txBox="1"/>
              <p:nvPr/>
            </p:nvSpPr>
            <p:spPr>
              <a:xfrm>
                <a:off x="8292116" y="4149340"/>
                <a:ext cx="2540945" cy="418838"/>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rPr>
                  <a:t>2014 AAF National Addy Awards</a:t>
                </a:r>
                <a:endParaRPr lang="en-AU" sz="1000" dirty="0">
                  <a:solidFill>
                    <a:schemeClr val="bg1"/>
                  </a:solidFill>
                </a:endParaRPr>
              </a:p>
              <a:p>
                <a:pPr marL="0" indent="0">
                  <a:lnSpc>
                    <a:spcPct val="100000"/>
                  </a:lnSpc>
                  <a:spcBef>
                    <a:spcPts val="0"/>
                  </a:spcBef>
                  <a:buNone/>
                </a:pPr>
                <a:r>
                  <a:rPr lang="en-US" sz="1000" dirty="0">
                    <a:solidFill>
                      <a:schemeClr val="bg1"/>
                    </a:solidFill>
                  </a:rPr>
                  <a:t>Copper Bible: Gold</a:t>
                </a:r>
                <a:endParaRPr lang="en-US" sz="1000" dirty="0">
                  <a:solidFill>
                    <a:schemeClr val="bg1"/>
                  </a:solidFill>
                </a:endParaRPr>
              </a:p>
            </p:txBody>
          </p:sp>
          <p:sp>
            <p:nvSpPr>
              <p:cNvPr id="39" name="Text Placeholder 61"/>
              <p:cNvSpPr txBox="1"/>
              <p:nvPr/>
            </p:nvSpPr>
            <p:spPr>
              <a:xfrm>
                <a:off x="8292116" y="4699563"/>
                <a:ext cx="2540945" cy="418838"/>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AU" sz="1000" dirty="0">
                    <a:solidFill>
                      <a:schemeClr val="bg1"/>
                    </a:solidFill>
                  </a:rPr>
                  <a:t>2014 </a:t>
                </a:r>
                <a:r>
                  <a:rPr lang="en-AU" sz="1000" dirty="0" err="1">
                    <a:solidFill>
                      <a:schemeClr val="bg1"/>
                    </a:solidFill>
                  </a:rPr>
                  <a:t>Graphis</a:t>
                </a:r>
                <a:r>
                  <a:rPr lang="en-AU" sz="1000" dirty="0">
                    <a:solidFill>
                      <a:schemeClr val="bg1"/>
                    </a:solidFill>
                  </a:rPr>
                  <a:t> Design Annual</a:t>
                </a:r>
                <a:endParaRPr lang="en-AU" sz="1000" dirty="0">
                  <a:solidFill>
                    <a:schemeClr val="bg1"/>
                  </a:solidFill>
                </a:endParaRPr>
              </a:p>
              <a:p>
                <a:pPr marL="0" indent="0">
                  <a:lnSpc>
                    <a:spcPct val="100000"/>
                  </a:lnSpc>
                  <a:spcBef>
                    <a:spcPts val="0"/>
                  </a:spcBef>
                  <a:buNone/>
                </a:pPr>
                <a:r>
                  <a:rPr lang="en-US" sz="1000" dirty="0">
                    <a:solidFill>
                      <a:schemeClr val="bg1"/>
                    </a:solidFill>
                  </a:rPr>
                  <a:t>Smirnoff Ice Black: Gold </a:t>
                </a:r>
                <a:endParaRPr lang="en-US" sz="1000" dirty="0">
                  <a:solidFill>
                    <a:schemeClr val="bg1"/>
                  </a:solidFill>
                </a:endParaRPr>
              </a:p>
            </p:txBody>
          </p:sp>
          <p:sp>
            <p:nvSpPr>
              <p:cNvPr id="40" name="Text Placeholder 61"/>
              <p:cNvSpPr txBox="1"/>
              <p:nvPr/>
            </p:nvSpPr>
            <p:spPr>
              <a:xfrm>
                <a:off x="8292116" y="5295506"/>
                <a:ext cx="2540945" cy="418838"/>
              </a:xfrm>
              <a:prstGeom prst="rect">
                <a:avLst/>
              </a:prstGeom>
            </p:spPr>
            <p:txBody>
              <a:bodyPr lIns="0" tIns="0" rIns="0" bIns="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US" sz="1000" dirty="0">
                    <a:solidFill>
                      <a:schemeClr val="bg1"/>
                    </a:solidFill>
                  </a:rPr>
                  <a:t>and many more…</a:t>
                </a:r>
                <a:endParaRPr lang="en-US" sz="1000" dirty="0">
                  <a:solidFill>
                    <a:schemeClr val="bg1"/>
                  </a:solidFill>
                </a:endParaRPr>
              </a:p>
            </p:txBody>
          </p:sp>
        </p:grpSp>
        <p:grpSp>
          <p:nvGrpSpPr>
            <p:cNvPr id="28" name="Group 4"/>
            <p:cNvGrpSpPr/>
            <p:nvPr/>
          </p:nvGrpSpPr>
          <p:grpSpPr>
            <a:xfrm>
              <a:off x="6208269" y="1513648"/>
              <a:ext cx="1990957" cy="221477"/>
              <a:chOff x="8277690" y="2018190"/>
              <a:chExt cx="2654608" cy="295301"/>
            </a:xfrm>
          </p:grpSpPr>
          <p:sp>
            <p:nvSpPr>
              <p:cNvPr id="32" name="TextBox 31"/>
              <p:cNvSpPr txBox="1"/>
              <p:nvPr/>
            </p:nvSpPr>
            <p:spPr>
              <a:xfrm>
                <a:off x="8718514" y="2067271"/>
                <a:ext cx="2213784" cy="246220"/>
              </a:xfrm>
              <a:prstGeom prst="rect">
                <a:avLst/>
              </a:prstGeom>
              <a:noFill/>
            </p:spPr>
            <p:txBody>
              <a:bodyPr wrap="square" lIns="0" tIns="0" rIns="0" bIns="0" rtlCol="0">
                <a:spAutoFit/>
              </a:bodyPr>
              <a:lstStyle/>
              <a:p>
                <a:pPr defTabSz="685165"/>
                <a:r>
                  <a:rPr lang="en-US"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Awards</a:t>
                </a:r>
                <a:endParaRPr lang="en-US"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3" name="Rectangle 8"/>
              <p:cNvSpPr/>
              <p:nvPr/>
            </p:nvSpPr>
            <p:spPr>
              <a:xfrm>
                <a:off x="8277690" y="2018190"/>
                <a:ext cx="243657" cy="292387"/>
              </a:xfrm>
              <a:prstGeom prst="rect">
                <a:avLst/>
              </a:prstGeom>
            </p:spPr>
            <p:txBody>
              <a:bodyPr wrap="none" lIns="0" tIns="0" rIns="0" bIns="0">
                <a:spAutoFit/>
              </a:bodyPr>
              <a:lstStyle/>
              <a:p>
                <a:pPr algn="ctr" defTabSz="685165"/>
                <a:r>
                  <a:rPr lang="en-AU"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endParaRPr 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29" name="圆角矩形 28"/>
            <p:cNvSpPr/>
            <p:nvPr/>
          </p:nvSpPr>
          <p:spPr>
            <a:xfrm>
              <a:off x="6208268" y="1527266"/>
              <a:ext cx="237148" cy="237148"/>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12"/>
            <p:cNvSpPr>
              <a:spLocks noEditPoints="1"/>
            </p:cNvSpPr>
            <p:nvPr/>
          </p:nvSpPr>
          <p:spPr bwMode="auto">
            <a:xfrm>
              <a:off x="6270533" y="1585027"/>
              <a:ext cx="112617" cy="121625"/>
            </a:xfrm>
            <a:custGeom>
              <a:avLst/>
              <a:gdLst>
                <a:gd name="T0" fmla="*/ 58 w 861"/>
                <a:gd name="T1" fmla="*/ 58 h 930"/>
                <a:gd name="T2" fmla="*/ 144 w 861"/>
                <a:gd name="T3" fmla="*/ 62 h 930"/>
                <a:gd name="T4" fmla="*/ 229 w 861"/>
                <a:gd name="T5" fmla="*/ 56 h 930"/>
                <a:gd name="T6" fmla="*/ 275 w 861"/>
                <a:gd name="T7" fmla="*/ 48 h 930"/>
                <a:gd name="T8" fmla="*/ 367 w 861"/>
                <a:gd name="T9" fmla="*/ 25 h 930"/>
                <a:gd name="T10" fmla="*/ 431 w 861"/>
                <a:gd name="T11" fmla="*/ 0 h 930"/>
                <a:gd name="T12" fmla="*/ 448 w 861"/>
                <a:gd name="T13" fmla="*/ 6 h 930"/>
                <a:gd name="T14" fmla="*/ 542 w 861"/>
                <a:gd name="T15" fmla="*/ 37 h 930"/>
                <a:gd name="T16" fmla="*/ 632 w 861"/>
                <a:gd name="T17" fmla="*/ 56 h 930"/>
                <a:gd name="T18" fmla="*/ 675 w 861"/>
                <a:gd name="T19" fmla="*/ 60 h 930"/>
                <a:gd name="T20" fmla="*/ 761 w 861"/>
                <a:gd name="T21" fmla="*/ 60 h 930"/>
                <a:gd name="T22" fmla="*/ 861 w 861"/>
                <a:gd name="T23" fmla="*/ 50 h 930"/>
                <a:gd name="T24" fmla="*/ 859 w 861"/>
                <a:gd name="T25" fmla="*/ 117 h 930"/>
                <a:gd name="T26" fmla="*/ 851 w 861"/>
                <a:gd name="T27" fmla="*/ 309 h 930"/>
                <a:gd name="T28" fmla="*/ 826 w 861"/>
                <a:gd name="T29" fmla="*/ 469 h 930"/>
                <a:gd name="T30" fmla="*/ 788 w 861"/>
                <a:gd name="T31" fmla="*/ 601 h 930"/>
                <a:gd name="T32" fmla="*/ 765 w 861"/>
                <a:gd name="T33" fmla="*/ 655 h 930"/>
                <a:gd name="T34" fmla="*/ 740 w 861"/>
                <a:gd name="T35" fmla="*/ 705 h 930"/>
                <a:gd name="T36" fmla="*/ 725 w 861"/>
                <a:gd name="T37" fmla="*/ 728 h 930"/>
                <a:gd name="T38" fmla="*/ 694 w 861"/>
                <a:gd name="T39" fmla="*/ 772 h 930"/>
                <a:gd name="T40" fmla="*/ 661 w 861"/>
                <a:gd name="T41" fmla="*/ 809 h 930"/>
                <a:gd name="T42" fmla="*/ 625 w 861"/>
                <a:gd name="T43" fmla="*/ 840 h 930"/>
                <a:gd name="T44" fmla="*/ 567 w 861"/>
                <a:gd name="T45" fmla="*/ 878 h 930"/>
                <a:gd name="T46" fmla="*/ 486 w 861"/>
                <a:gd name="T47" fmla="*/ 915 h 930"/>
                <a:gd name="T48" fmla="*/ 431 w 861"/>
                <a:gd name="T49" fmla="*/ 930 h 930"/>
                <a:gd name="T50" fmla="*/ 419 w 861"/>
                <a:gd name="T51" fmla="*/ 928 h 930"/>
                <a:gd name="T52" fmla="*/ 333 w 861"/>
                <a:gd name="T53" fmla="*/ 899 h 930"/>
                <a:gd name="T54" fmla="*/ 254 w 861"/>
                <a:gd name="T55" fmla="*/ 853 h 930"/>
                <a:gd name="T56" fmla="*/ 219 w 861"/>
                <a:gd name="T57" fmla="*/ 824 h 930"/>
                <a:gd name="T58" fmla="*/ 183 w 861"/>
                <a:gd name="T59" fmla="*/ 790 h 930"/>
                <a:gd name="T60" fmla="*/ 152 w 861"/>
                <a:gd name="T61" fmla="*/ 751 h 930"/>
                <a:gd name="T62" fmla="*/ 123 w 861"/>
                <a:gd name="T63" fmla="*/ 705 h 930"/>
                <a:gd name="T64" fmla="*/ 108 w 861"/>
                <a:gd name="T65" fmla="*/ 680 h 930"/>
                <a:gd name="T66" fmla="*/ 83 w 861"/>
                <a:gd name="T67" fmla="*/ 628 h 930"/>
                <a:gd name="T68" fmla="*/ 52 w 861"/>
                <a:gd name="T69" fmla="*/ 538 h 930"/>
                <a:gd name="T70" fmla="*/ 21 w 861"/>
                <a:gd name="T71" fmla="*/ 392 h 930"/>
                <a:gd name="T72" fmla="*/ 4 w 861"/>
                <a:gd name="T73" fmla="*/ 217 h 930"/>
                <a:gd name="T74" fmla="*/ 0 w 861"/>
                <a:gd name="T75" fmla="*/ 50 h 930"/>
                <a:gd name="T76" fmla="*/ 58 w 861"/>
                <a:gd name="T77" fmla="*/ 58 h 930"/>
                <a:gd name="T78" fmla="*/ 717 w 861"/>
                <a:gd name="T79" fmla="*/ 473 h 930"/>
                <a:gd name="T80" fmla="*/ 732 w 861"/>
                <a:gd name="T81" fmla="*/ 411 h 930"/>
                <a:gd name="T82" fmla="*/ 751 w 861"/>
                <a:gd name="T83" fmla="*/ 263 h 930"/>
                <a:gd name="T84" fmla="*/ 755 w 861"/>
                <a:gd name="T85" fmla="*/ 177 h 930"/>
                <a:gd name="T86" fmla="*/ 688 w 861"/>
                <a:gd name="T87" fmla="*/ 177 h 930"/>
                <a:gd name="T88" fmla="*/ 619 w 861"/>
                <a:gd name="T89" fmla="*/ 171 h 930"/>
                <a:gd name="T90" fmla="*/ 573 w 861"/>
                <a:gd name="T91" fmla="*/ 165 h 930"/>
                <a:gd name="T92" fmla="*/ 479 w 861"/>
                <a:gd name="T93" fmla="*/ 140 h 930"/>
                <a:gd name="T94" fmla="*/ 431 w 861"/>
                <a:gd name="T95" fmla="*/ 473 h 930"/>
                <a:gd name="T96" fmla="*/ 431 w 861"/>
                <a:gd name="T97" fmla="*/ 811 h 930"/>
                <a:gd name="T98" fmla="*/ 144 w 861"/>
                <a:gd name="T99" fmla="*/ 473 h 930"/>
                <a:gd name="T100" fmla="*/ 158 w 861"/>
                <a:gd name="T101" fmla="*/ 521 h 930"/>
                <a:gd name="T102" fmla="*/ 190 w 861"/>
                <a:gd name="T103" fmla="*/ 607 h 930"/>
                <a:gd name="T104" fmla="*/ 208 w 861"/>
                <a:gd name="T105" fmla="*/ 642 h 930"/>
                <a:gd name="T106" fmla="*/ 254 w 861"/>
                <a:gd name="T107" fmla="*/ 705 h 930"/>
                <a:gd name="T108" fmla="*/ 308 w 861"/>
                <a:gd name="T109" fmla="*/ 753 h 930"/>
                <a:gd name="T110" fmla="*/ 367 w 861"/>
                <a:gd name="T111" fmla="*/ 788 h 930"/>
                <a:gd name="T112" fmla="*/ 431 w 861"/>
                <a:gd name="T113" fmla="*/ 811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61" h="930">
                  <a:moveTo>
                    <a:pt x="58" y="58"/>
                  </a:moveTo>
                  <a:lnTo>
                    <a:pt x="58" y="58"/>
                  </a:lnTo>
                  <a:lnTo>
                    <a:pt x="100" y="60"/>
                  </a:lnTo>
                  <a:lnTo>
                    <a:pt x="144" y="62"/>
                  </a:lnTo>
                  <a:lnTo>
                    <a:pt x="185" y="60"/>
                  </a:lnTo>
                  <a:lnTo>
                    <a:pt x="229" y="56"/>
                  </a:lnTo>
                  <a:lnTo>
                    <a:pt x="229" y="56"/>
                  </a:lnTo>
                  <a:lnTo>
                    <a:pt x="275" y="48"/>
                  </a:lnTo>
                  <a:lnTo>
                    <a:pt x="321" y="37"/>
                  </a:lnTo>
                  <a:lnTo>
                    <a:pt x="367" y="25"/>
                  </a:lnTo>
                  <a:lnTo>
                    <a:pt x="413" y="6"/>
                  </a:lnTo>
                  <a:lnTo>
                    <a:pt x="431" y="0"/>
                  </a:lnTo>
                  <a:lnTo>
                    <a:pt x="448" y="6"/>
                  </a:lnTo>
                  <a:lnTo>
                    <a:pt x="448" y="6"/>
                  </a:lnTo>
                  <a:lnTo>
                    <a:pt x="494" y="25"/>
                  </a:lnTo>
                  <a:lnTo>
                    <a:pt x="542" y="37"/>
                  </a:lnTo>
                  <a:lnTo>
                    <a:pt x="586" y="48"/>
                  </a:lnTo>
                  <a:lnTo>
                    <a:pt x="632" y="56"/>
                  </a:lnTo>
                  <a:lnTo>
                    <a:pt x="632" y="56"/>
                  </a:lnTo>
                  <a:lnTo>
                    <a:pt x="675" y="60"/>
                  </a:lnTo>
                  <a:lnTo>
                    <a:pt x="719" y="62"/>
                  </a:lnTo>
                  <a:lnTo>
                    <a:pt x="761" y="60"/>
                  </a:lnTo>
                  <a:lnTo>
                    <a:pt x="803" y="58"/>
                  </a:lnTo>
                  <a:lnTo>
                    <a:pt x="861" y="50"/>
                  </a:lnTo>
                  <a:lnTo>
                    <a:pt x="859" y="117"/>
                  </a:lnTo>
                  <a:lnTo>
                    <a:pt x="859" y="117"/>
                  </a:lnTo>
                  <a:lnTo>
                    <a:pt x="857" y="217"/>
                  </a:lnTo>
                  <a:lnTo>
                    <a:pt x="851" y="309"/>
                  </a:lnTo>
                  <a:lnTo>
                    <a:pt x="840" y="392"/>
                  </a:lnTo>
                  <a:lnTo>
                    <a:pt x="826" y="469"/>
                  </a:lnTo>
                  <a:lnTo>
                    <a:pt x="809" y="538"/>
                  </a:lnTo>
                  <a:lnTo>
                    <a:pt x="788" y="601"/>
                  </a:lnTo>
                  <a:lnTo>
                    <a:pt x="778" y="628"/>
                  </a:lnTo>
                  <a:lnTo>
                    <a:pt x="765" y="655"/>
                  </a:lnTo>
                  <a:lnTo>
                    <a:pt x="753" y="680"/>
                  </a:lnTo>
                  <a:lnTo>
                    <a:pt x="740" y="705"/>
                  </a:lnTo>
                  <a:lnTo>
                    <a:pt x="740" y="705"/>
                  </a:lnTo>
                  <a:lnTo>
                    <a:pt x="725" y="728"/>
                  </a:lnTo>
                  <a:lnTo>
                    <a:pt x="709" y="751"/>
                  </a:lnTo>
                  <a:lnTo>
                    <a:pt x="694" y="772"/>
                  </a:lnTo>
                  <a:lnTo>
                    <a:pt x="678" y="790"/>
                  </a:lnTo>
                  <a:lnTo>
                    <a:pt x="661" y="809"/>
                  </a:lnTo>
                  <a:lnTo>
                    <a:pt x="642" y="824"/>
                  </a:lnTo>
                  <a:lnTo>
                    <a:pt x="625" y="840"/>
                  </a:lnTo>
                  <a:lnTo>
                    <a:pt x="607" y="853"/>
                  </a:lnTo>
                  <a:lnTo>
                    <a:pt x="567" y="878"/>
                  </a:lnTo>
                  <a:lnTo>
                    <a:pt x="527" y="899"/>
                  </a:lnTo>
                  <a:lnTo>
                    <a:pt x="486" y="915"/>
                  </a:lnTo>
                  <a:lnTo>
                    <a:pt x="442" y="928"/>
                  </a:lnTo>
                  <a:lnTo>
                    <a:pt x="431" y="930"/>
                  </a:lnTo>
                  <a:lnTo>
                    <a:pt x="419" y="928"/>
                  </a:lnTo>
                  <a:lnTo>
                    <a:pt x="419" y="928"/>
                  </a:lnTo>
                  <a:lnTo>
                    <a:pt x="375" y="915"/>
                  </a:lnTo>
                  <a:lnTo>
                    <a:pt x="333" y="899"/>
                  </a:lnTo>
                  <a:lnTo>
                    <a:pt x="294" y="878"/>
                  </a:lnTo>
                  <a:lnTo>
                    <a:pt x="254" y="853"/>
                  </a:lnTo>
                  <a:lnTo>
                    <a:pt x="235" y="840"/>
                  </a:lnTo>
                  <a:lnTo>
                    <a:pt x="219" y="824"/>
                  </a:lnTo>
                  <a:lnTo>
                    <a:pt x="200" y="809"/>
                  </a:lnTo>
                  <a:lnTo>
                    <a:pt x="183" y="790"/>
                  </a:lnTo>
                  <a:lnTo>
                    <a:pt x="167" y="772"/>
                  </a:lnTo>
                  <a:lnTo>
                    <a:pt x="152" y="751"/>
                  </a:lnTo>
                  <a:lnTo>
                    <a:pt x="137" y="728"/>
                  </a:lnTo>
                  <a:lnTo>
                    <a:pt x="123" y="705"/>
                  </a:lnTo>
                  <a:lnTo>
                    <a:pt x="123" y="705"/>
                  </a:lnTo>
                  <a:lnTo>
                    <a:pt x="108" y="680"/>
                  </a:lnTo>
                  <a:lnTo>
                    <a:pt x="96" y="655"/>
                  </a:lnTo>
                  <a:lnTo>
                    <a:pt x="83" y="628"/>
                  </a:lnTo>
                  <a:lnTo>
                    <a:pt x="73" y="601"/>
                  </a:lnTo>
                  <a:lnTo>
                    <a:pt x="52" y="538"/>
                  </a:lnTo>
                  <a:lnTo>
                    <a:pt x="35" y="469"/>
                  </a:lnTo>
                  <a:lnTo>
                    <a:pt x="21" y="392"/>
                  </a:lnTo>
                  <a:lnTo>
                    <a:pt x="10" y="309"/>
                  </a:lnTo>
                  <a:lnTo>
                    <a:pt x="4" y="217"/>
                  </a:lnTo>
                  <a:lnTo>
                    <a:pt x="2" y="117"/>
                  </a:lnTo>
                  <a:lnTo>
                    <a:pt x="0" y="50"/>
                  </a:lnTo>
                  <a:lnTo>
                    <a:pt x="58" y="58"/>
                  </a:lnTo>
                  <a:lnTo>
                    <a:pt x="58" y="58"/>
                  </a:lnTo>
                  <a:close/>
                  <a:moveTo>
                    <a:pt x="431" y="473"/>
                  </a:moveTo>
                  <a:lnTo>
                    <a:pt x="717" y="473"/>
                  </a:lnTo>
                  <a:lnTo>
                    <a:pt x="717" y="473"/>
                  </a:lnTo>
                  <a:lnTo>
                    <a:pt x="732" y="411"/>
                  </a:lnTo>
                  <a:lnTo>
                    <a:pt x="742" y="340"/>
                  </a:lnTo>
                  <a:lnTo>
                    <a:pt x="751" y="263"/>
                  </a:lnTo>
                  <a:lnTo>
                    <a:pt x="755" y="177"/>
                  </a:lnTo>
                  <a:lnTo>
                    <a:pt x="755" y="177"/>
                  </a:lnTo>
                  <a:lnTo>
                    <a:pt x="721" y="179"/>
                  </a:lnTo>
                  <a:lnTo>
                    <a:pt x="688" y="177"/>
                  </a:lnTo>
                  <a:lnTo>
                    <a:pt x="653" y="175"/>
                  </a:lnTo>
                  <a:lnTo>
                    <a:pt x="619" y="171"/>
                  </a:lnTo>
                  <a:lnTo>
                    <a:pt x="619" y="171"/>
                  </a:lnTo>
                  <a:lnTo>
                    <a:pt x="573" y="165"/>
                  </a:lnTo>
                  <a:lnTo>
                    <a:pt x="525" y="154"/>
                  </a:lnTo>
                  <a:lnTo>
                    <a:pt x="479" y="140"/>
                  </a:lnTo>
                  <a:lnTo>
                    <a:pt x="431" y="123"/>
                  </a:lnTo>
                  <a:lnTo>
                    <a:pt x="431" y="473"/>
                  </a:lnTo>
                  <a:lnTo>
                    <a:pt x="431" y="473"/>
                  </a:lnTo>
                  <a:close/>
                  <a:moveTo>
                    <a:pt x="431" y="811"/>
                  </a:moveTo>
                  <a:lnTo>
                    <a:pt x="431" y="473"/>
                  </a:lnTo>
                  <a:lnTo>
                    <a:pt x="144" y="473"/>
                  </a:lnTo>
                  <a:lnTo>
                    <a:pt x="144" y="473"/>
                  </a:lnTo>
                  <a:lnTo>
                    <a:pt x="158" y="521"/>
                  </a:lnTo>
                  <a:lnTo>
                    <a:pt x="173" y="567"/>
                  </a:lnTo>
                  <a:lnTo>
                    <a:pt x="190" y="607"/>
                  </a:lnTo>
                  <a:lnTo>
                    <a:pt x="208" y="642"/>
                  </a:lnTo>
                  <a:lnTo>
                    <a:pt x="208" y="642"/>
                  </a:lnTo>
                  <a:lnTo>
                    <a:pt x="231" y="676"/>
                  </a:lnTo>
                  <a:lnTo>
                    <a:pt x="254" y="705"/>
                  </a:lnTo>
                  <a:lnTo>
                    <a:pt x="281" y="732"/>
                  </a:lnTo>
                  <a:lnTo>
                    <a:pt x="308" y="753"/>
                  </a:lnTo>
                  <a:lnTo>
                    <a:pt x="338" y="772"/>
                  </a:lnTo>
                  <a:lnTo>
                    <a:pt x="367" y="788"/>
                  </a:lnTo>
                  <a:lnTo>
                    <a:pt x="398" y="801"/>
                  </a:lnTo>
                  <a:lnTo>
                    <a:pt x="431" y="811"/>
                  </a:lnTo>
                  <a:lnTo>
                    <a:pt x="431" y="811"/>
                  </a:lnTo>
                  <a:close/>
                </a:path>
              </a:pathLst>
            </a:custGeom>
            <a:solidFill>
              <a:srgbClr val="30384E"/>
            </a:solidFill>
            <a:ln>
              <a:noFill/>
            </a:ln>
          </p:spPr>
          <p:txBody>
            <a:bodyPr vert="horz" wrap="square" lIns="93269" tIns="46634" rIns="93269" bIns="46634"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700" y="2392364"/>
            <a:ext cx="9144000" cy="519112"/>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endParaRPr lang="zh-CN" altLang="en-US"/>
          </a:p>
        </p:txBody>
      </p:sp>
      <p:sp>
        <p:nvSpPr>
          <p:cNvPr id="10" name="矩形 15"/>
          <p:cNvSpPr>
            <a:spLocks noChangeArrowheads="1"/>
          </p:cNvSpPr>
          <p:nvPr/>
        </p:nvSpPr>
        <p:spPr bwMode="auto">
          <a:xfrm>
            <a:off x="1430339" y="3481388"/>
            <a:ext cx="62833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p>
            <a:r>
              <a:rPr lang="es-ES" altLang="zh-CN" sz="1000" dirty="0">
                <a:solidFill>
                  <a:schemeClr val="bg1"/>
                </a:solidFill>
                <a:latin typeface="Calibri" panose="020F0502020204030204" pitchFamily="34" charset="0"/>
              </a:rPr>
              <a:t>En febrero de 2010, Volkswagen comenzó Think Blue. Con un sólo objetivo: ser la armadora más ecológica de la industria a nivel mundial. ¿Complicado? Sí, pero también alentador. Estamos seguros que con ideas sencillas y grandes voluntades, cada día estamos más cerca de alcanzar la meta.</a:t>
            </a:r>
            <a:endParaRPr lang="es-ES" altLang="zh-CN" sz="1000" dirty="0">
              <a:solidFill>
                <a:schemeClr val="bg1"/>
              </a:solidFill>
              <a:latin typeface="Calibri" panose="020F0502020204030204" pitchFamily="34" charset="0"/>
            </a:endParaRPr>
          </a:p>
        </p:txBody>
      </p:sp>
      <p:grpSp>
        <p:nvGrpSpPr>
          <p:cNvPr id="11" name="组合 10"/>
          <p:cNvGrpSpPr/>
          <p:nvPr/>
        </p:nvGrpSpPr>
        <p:grpSpPr>
          <a:xfrm>
            <a:off x="3762375" y="2019300"/>
            <a:ext cx="1646238" cy="1239838"/>
            <a:chOff x="3762375" y="2019300"/>
            <a:chExt cx="1646238" cy="1239838"/>
          </a:xfrm>
        </p:grpSpPr>
        <p:pic>
          <p:nvPicPr>
            <p:cNvPr id="12" name="Picture 2" descr="F:\无版权图片\456.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17701" t="16064" r="19673" b="17021"/>
            <a:stretch>
              <a:fillRect/>
            </a:stretch>
          </p:blipFill>
          <p:spPr bwMode="auto">
            <a:xfrm>
              <a:off x="3797300" y="2019300"/>
              <a:ext cx="1573212" cy="1239838"/>
            </a:xfrm>
            <a:prstGeom prst="rect">
              <a:avLst/>
            </a:prstGeom>
            <a:noFill/>
            <a:extLst>
              <a:ext uri="{909E8E84-426E-40DD-AFC4-6F175D3DCCD1}">
                <a14:hiddenFill xmlns:a14="http://schemas.microsoft.com/office/drawing/2010/main">
                  <a:solidFill>
                    <a:srgbClr val="FFFFFF"/>
                  </a:solidFill>
                </a14:hiddenFill>
              </a:ext>
            </a:extLst>
          </p:spPr>
        </p:pic>
        <p:sp>
          <p:nvSpPr>
            <p:cNvPr id="13" name="矩形 12"/>
            <p:cNvSpPr/>
            <p:nvPr/>
          </p:nvSpPr>
          <p:spPr>
            <a:xfrm>
              <a:off x="3762375" y="2524126"/>
              <a:ext cx="1646238" cy="254000"/>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endParaRPr lang="zh-CN" altLang="en-US"/>
            </a:p>
          </p:txBody>
        </p:sp>
        <p:sp>
          <p:nvSpPr>
            <p:cNvPr id="14" name="矩形 99"/>
            <p:cNvSpPr>
              <a:spLocks noChangeArrowheads="1"/>
            </p:cNvSpPr>
            <p:nvPr/>
          </p:nvSpPr>
          <p:spPr bwMode="auto">
            <a:xfrm>
              <a:off x="3963989" y="2513014"/>
              <a:ext cx="1147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p>
              <a:r>
                <a:rPr lang="en-US" altLang="zh-CN" sz="1200">
                  <a:solidFill>
                    <a:schemeClr val="bg1"/>
                  </a:solidFill>
                  <a:latin typeface="微软雅黑" panose="020B0503020204020204" pitchFamily="34" charset="-122"/>
                  <a:ea typeface="微软雅黑" panose="020B0503020204020204" pitchFamily="34" charset="-122"/>
                </a:rPr>
                <a:t>Bright Studio</a:t>
              </a:r>
              <a:endParaRPr lang="en-US" altLang="zh-CN" sz="120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441451" y="2019300"/>
            <a:ext cx="1647825" cy="1239838"/>
            <a:chOff x="1441451" y="2019300"/>
            <a:chExt cx="1647825" cy="1239838"/>
          </a:xfrm>
        </p:grpSpPr>
        <p:pic>
          <p:nvPicPr>
            <p:cNvPr id="17" name="Picture 2" descr="F:\无版权图片\45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681" t="13789" r="15681" b="4942"/>
            <a:stretch>
              <a:fillRect/>
            </a:stretch>
          </p:blipFill>
          <p:spPr bwMode="auto">
            <a:xfrm>
              <a:off x="1477965" y="2019300"/>
              <a:ext cx="1573212" cy="1239838"/>
            </a:xfrm>
            <a:prstGeom prst="rect">
              <a:avLst/>
            </a:prstGeom>
            <a:noFill/>
            <a:extLst>
              <a:ext uri="{909E8E84-426E-40DD-AFC4-6F175D3DCCD1}">
                <a14:hiddenFill xmlns:a14="http://schemas.microsoft.com/office/drawing/2010/main">
                  <a:solidFill>
                    <a:srgbClr val="FFFFFF"/>
                  </a:solidFill>
                </a14:hiddenFill>
              </a:ext>
            </a:extLst>
          </p:spPr>
        </p:pic>
        <p:sp>
          <p:nvSpPr>
            <p:cNvPr id="18" name="矩形 17"/>
            <p:cNvSpPr/>
            <p:nvPr/>
          </p:nvSpPr>
          <p:spPr>
            <a:xfrm>
              <a:off x="1441451" y="2513014"/>
              <a:ext cx="1647825" cy="254000"/>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endParaRPr lang="zh-CN" altLang="en-US"/>
            </a:p>
          </p:txBody>
        </p:sp>
        <p:sp>
          <p:nvSpPr>
            <p:cNvPr id="19" name="矩形 97"/>
            <p:cNvSpPr>
              <a:spLocks noChangeArrowheads="1"/>
            </p:cNvSpPr>
            <p:nvPr/>
          </p:nvSpPr>
          <p:spPr bwMode="auto">
            <a:xfrm>
              <a:off x="1643064" y="2500313"/>
              <a:ext cx="12446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p>
              <a:r>
                <a:rPr lang="en-US" altLang="zh-CN" sz="1200">
                  <a:solidFill>
                    <a:schemeClr val="bg1"/>
                  </a:solidFill>
                  <a:latin typeface="微软雅黑" panose="020B0503020204020204" pitchFamily="34" charset="-122"/>
                  <a:ea typeface="微软雅黑" panose="020B0503020204020204" pitchFamily="34" charset="-122"/>
                </a:rPr>
                <a:t>Es la iniciativa </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6078539" y="2019300"/>
            <a:ext cx="1646237" cy="1239838"/>
            <a:chOff x="6078539" y="2019300"/>
            <a:chExt cx="1646237" cy="1239838"/>
          </a:xfrm>
        </p:grpSpPr>
        <p:pic>
          <p:nvPicPr>
            <p:cNvPr id="21" name="Picture 2" descr="F:\无版权图片\47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653" t="6780" r="13715" b="8408"/>
            <a:stretch>
              <a:fillRect/>
            </a:stretch>
          </p:blipFill>
          <p:spPr bwMode="auto">
            <a:xfrm>
              <a:off x="6115050" y="2019300"/>
              <a:ext cx="1573213" cy="1239838"/>
            </a:xfrm>
            <a:prstGeom prst="rect">
              <a:avLst/>
            </a:prstGeom>
            <a:noFill/>
            <a:extLst>
              <a:ext uri="{909E8E84-426E-40DD-AFC4-6F175D3DCCD1}">
                <a14:hiddenFill xmlns:a14="http://schemas.microsoft.com/office/drawing/2010/main">
                  <a:solidFill>
                    <a:srgbClr val="FFFFFF"/>
                  </a:solidFill>
                </a14:hiddenFill>
              </a:ext>
            </a:extLst>
          </p:spPr>
        </p:pic>
        <p:sp>
          <p:nvSpPr>
            <p:cNvPr id="22" name="矩形 21"/>
            <p:cNvSpPr/>
            <p:nvPr/>
          </p:nvSpPr>
          <p:spPr>
            <a:xfrm>
              <a:off x="6078539" y="2535238"/>
              <a:ext cx="1646237" cy="254000"/>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a:defRPr/>
              </a:pPr>
              <a:endParaRPr lang="zh-CN" altLang="en-US"/>
            </a:p>
          </p:txBody>
        </p:sp>
        <p:sp>
          <p:nvSpPr>
            <p:cNvPr id="23" name="矩形 101"/>
            <p:cNvSpPr>
              <a:spLocks noChangeArrowheads="1"/>
            </p:cNvSpPr>
            <p:nvPr/>
          </p:nvSpPr>
          <p:spPr bwMode="auto">
            <a:xfrm>
              <a:off x="6327776" y="2524126"/>
              <a:ext cx="11477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spAutoFit/>
            </a:bodyPr>
            <a:lstStyle/>
            <a:p>
              <a:r>
                <a:rPr lang="en-US" altLang="zh-CN" sz="1200">
                  <a:solidFill>
                    <a:schemeClr val="bg1"/>
                  </a:solidFill>
                  <a:latin typeface="微软雅黑" panose="020B0503020204020204" pitchFamily="34" charset="-122"/>
                  <a:ea typeface="微软雅黑" panose="020B0503020204020204" pitchFamily="34" charset="-122"/>
                </a:rPr>
                <a:t>Día estamos </a:t>
              </a:r>
              <a:endParaRPr lang="en-US" altLang="zh-CN" sz="120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9512" y="133151"/>
            <a:ext cx="6691433" cy="623150"/>
            <a:chOff x="3090051" y="2241999"/>
            <a:chExt cx="6691433" cy="623150"/>
          </a:xfrm>
        </p:grpSpPr>
        <p:sp>
          <p:nvSpPr>
            <p:cNvPr id="31" name="Freeform 116"/>
            <p:cNvSpPr>
              <a:spLocks noEditPoints="1"/>
            </p:cNvSpPr>
            <p:nvPr/>
          </p:nvSpPr>
          <p:spPr bwMode="auto">
            <a:xfrm>
              <a:off x="3090051" y="2392882"/>
              <a:ext cx="433016" cy="34915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35" name="矩形 34"/>
            <p:cNvSpPr/>
            <p:nvPr/>
          </p:nvSpPr>
          <p:spPr>
            <a:xfrm>
              <a:off x="3474822" y="2241999"/>
              <a:ext cx="1706551"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ABOUT THE RACE</a:t>
              </a:r>
              <a:endParaRPr lang="zh-CN" altLang="en-US"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714864" y="2697777"/>
            <a:ext cx="7713921" cy="75008"/>
            <a:chOff x="714864" y="2697777"/>
            <a:chExt cx="7713921" cy="75008"/>
          </a:xfrm>
          <a:solidFill>
            <a:srgbClr val="30384E"/>
          </a:solidFill>
        </p:grpSpPr>
        <p:grpSp>
          <p:nvGrpSpPr>
            <p:cNvPr id="10" name="Group 5"/>
            <p:cNvGrpSpPr/>
            <p:nvPr/>
          </p:nvGrpSpPr>
          <p:grpSpPr>
            <a:xfrm>
              <a:off x="714864" y="2697777"/>
              <a:ext cx="1236581" cy="75008"/>
              <a:chOff x="953149" y="3157535"/>
              <a:chExt cx="1648775" cy="100011"/>
            </a:xfrm>
            <a:grpFill/>
          </p:grpSpPr>
          <p:sp>
            <p:nvSpPr>
              <p:cNvPr id="26" name="Rectangle 6"/>
              <p:cNvSpPr/>
              <p:nvPr/>
            </p:nvSpPr>
            <p:spPr>
              <a:xfrm>
                <a:off x="953149"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7" name="Rectangle 47"/>
              <p:cNvSpPr/>
              <p:nvPr/>
            </p:nvSpPr>
            <p:spPr>
              <a:xfrm>
                <a:off x="1816794"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11" name="Group 10"/>
            <p:cNvGrpSpPr/>
            <p:nvPr/>
          </p:nvGrpSpPr>
          <p:grpSpPr>
            <a:xfrm>
              <a:off x="2010332" y="2697777"/>
              <a:ext cx="1884315" cy="75008"/>
              <a:chOff x="2680440" y="3157535"/>
              <a:chExt cx="2512420" cy="100011"/>
            </a:xfrm>
            <a:grpFill/>
          </p:grpSpPr>
          <p:sp>
            <p:nvSpPr>
              <p:cNvPr id="23" name="Rectangle 48"/>
              <p:cNvSpPr/>
              <p:nvPr/>
            </p:nvSpPr>
            <p:spPr>
              <a:xfrm>
                <a:off x="2680440"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4" name="Rectangle 49"/>
              <p:cNvSpPr/>
              <p:nvPr/>
            </p:nvSpPr>
            <p:spPr>
              <a:xfrm>
                <a:off x="3544085"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5" name="Rectangle 50"/>
              <p:cNvSpPr/>
              <p:nvPr/>
            </p:nvSpPr>
            <p:spPr>
              <a:xfrm>
                <a:off x="4407730"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12" name="Group 11"/>
            <p:cNvGrpSpPr/>
            <p:nvPr/>
          </p:nvGrpSpPr>
          <p:grpSpPr>
            <a:xfrm>
              <a:off x="3953535" y="2697777"/>
              <a:ext cx="1236581" cy="75008"/>
              <a:chOff x="5271376" y="3157535"/>
              <a:chExt cx="1648775" cy="100011"/>
            </a:xfrm>
            <a:grpFill/>
          </p:grpSpPr>
          <p:sp>
            <p:nvSpPr>
              <p:cNvPr id="21" name="Rectangle 51"/>
              <p:cNvSpPr/>
              <p:nvPr/>
            </p:nvSpPr>
            <p:spPr>
              <a:xfrm>
                <a:off x="5271376"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2" name="Rectangle 52"/>
              <p:cNvSpPr/>
              <p:nvPr/>
            </p:nvSpPr>
            <p:spPr>
              <a:xfrm>
                <a:off x="6135021"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13" name="Rectangle 53"/>
            <p:cNvSpPr/>
            <p:nvPr/>
          </p:nvSpPr>
          <p:spPr>
            <a:xfrm>
              <a:off x="5248999" y="2697777"/>
              <a:ext cx="588848" cy="7500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grpSp>
          <p:nvGrpSpPr>
            <p:cNvPr id="14" name="Group 12"/>
            <p:cNvGrpSpPr/>
            <p:nvPr/>
          </p:nvGrpSpPr>
          <p:grpSpPr>
            <a:xfrm>
              <a:off x="5896733" y="2697777"/>
              <a:ext cx="1236582" cy="75008"/>
              <a:chOff x="7862311" y="3157535"/>
              <a:chExt cx="1648776" cy="100011"/>
            </a:xfrm>
            <a:grpFill/>
          </p:grpSpPr>
          <p:sp>
            <p:nvSpPr>
              <p:cNvPr id="19" name="Rectangle 54"/>
              <p:cNvSpPr/>
              <p:nvPr/>
            </p:nvSpPr>
            <p:spPr>
              <a:xfrm>
                <a:off x="7862311"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0" name="Rectangle 55"/>
              <p:cNvSpPr/>
              <p:nvPr/>
            </p:nvSpPr>
            <p:spPr>
              <a:xfrm>
                <a:off x="8725957"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16" name="Group 13"/>
            <p:cNvGrpSpPr/>
            <p:nvPr/>
          </p:nvGrpSpPr>
          <p:grpSpPr>
            <a:xfrm>
              <a:off x="7192204" y="2697777"/>
              <a:ext cx="1236581" cy="75008"/>
              <a:chOff x="9589602" y="3157535"/>
              <a:chExt cx="1648775" cy="100011"/>
            </a:xfrm>
            <a:grpFill/>
          </p:grpSpPr>
          <p:sp>
            <p:nvSpPr>
              <p:cNvPr id="17" name="Rectangle 56"/>
              <p:cNvSpPr/>
              <p:nvPr/>
            </p:nvSpPr>
            <p:spPr>
              <a:xfrm>
                <a:off x="9589602"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18" name="Rectangle 57"/>
              <p:cNvSpPr/>
              <p:nvPr/>
            </p:nvSpPr>
            <p:spPr>
              <a:xfrm>
                <a:off x="10453247" y="3157535"/>
                <a:ext cx="785130" cy="10001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sp>
        <p:nvSpPr>
          <p:cNvPr id="28" name="Text Placeholder 33"/>
          <p:cNvSpPr txBox="1"/>
          <p:nvPr/>
        </p:nvSpPr>
        <p:spPr>
          <a:xfrm>
            <a:off x="714864" y="2922539"/>
            <a:ext cx="1236581"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Concept</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9" name="Text Placeholder 33"/>
          <p:cNvSpPr txBox="1"/>
          <p:nvPr/>
        </p:nvSpPr>
        <p:spPr>
          <a:xfrm>
            <a:off x="2010332" y="2922539"/>
            <a:ext cx="1884315"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Wireframe</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0" name="Text Placeholder 33"/>
          <p:cNvSpPr txBox="1"/>
          <p:nvPr/>
        </p:nvSpPr>
        <p:spPr>
          <a:xfrm>
            <a:off x="3953535" y="2922539"/>
            <a:ext cx="1236581"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Creative</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2" name="Text Placeholder 33"/>
          <p:cNvSpPr txBox="1"/>
          <p:nvPr/>
        </p:nvSpPr>
        <p:spPr>
          <a:xfrm>
            <a:off x="5899694" y="2922539"/>
            <a:ext cx="1236581"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Testing</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3" name="Text Placeholder 33"/>
          <p:cNvSpPr txBox="1"/>
          <p:nvPr/>
        </p:nvSpPr>
        <p:spPr>
          <a:xfrm>
            <a:off x="7192560" y="2922539"/>
            <a:ext cx="1236581"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Launch</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4" name="Text Placeholder 33"/>
          <p:cNvSpPr txBox="1"/>
          <p:nvPr/>
        </p:nvSpPr>
        <p:spPr>
          <a:xfrm>
            <a:off x="5246400" y="2922539"/>
            <a:ext cx="602677" cy="29231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Develop</a:t>
            </a:r>
            <a:endParaRPr lang="en-AU" sz="11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6" name="Text Placeholder 32"/>
          <p:cNvSpPr txBox="1"/>
          <p:nvPr/>
        </p:nvSpPr>
        <p:spPr>
          <a:xfrm>
            <a:off x="2324533" y="3330558"/>
            <a:ext cx="1957740" cy="107133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Bear claw dragée sweet roll gummi chocolate cake carrot cake dragée candy canes gummies bear afer sweet apple pie. Bear claw dragée sweet roll at cake carrot cake. Muffin jelly beans chocolate</a:t>
            </a:r>
            <a:endParaRPr lang="en-US" sz="1000" dirty="0">
              <a:solidFill>
                <a:schemeClr val="bg1"/>
              </a:solidFill>
              <a:latin typeface="+mn-lt"/>
            </a:endParaRPr>
          </a:p>
        </p:txBody>
      </p:sp>
      <p:grpSp>
        <p:nvGrpSpPr>
          <p:cNvPr id="37" name="组合 36"/>
          <p:cNvGrpSpPr/>
          <p:nvPr/>
        </p:nvGrpSpPr>
        <p:grpSpPr>
          <a:xfrm>
            <a:off x="744082" y="3364797"/>
            <a:ext cx="1431014" cy="1348341"/>
            <a:chOff x="744082" y="3364797"/>
            <a:chExt cx="1431014" cy="1348341"/>
          </a:xfrm>
        </p:grpSpPr>
        <p:sp>
          <p:nvSpPr>
            <p:cNvPr id="38" name="Text Placeholder 33"/>
            <p:cNvSpPr txBox="1"/>
            <p:nvPr/>
          </p:nvSpPr>
          <p:spPr>
            <a:xfrm>
              <a:off x="744082" y="3364797"/>
              <a:ext cx="1431014" cy="229646"/>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000" dirty="0">
                  <a:solidFill>
                    <a:schemeClr val="bg1"/>
                  </a:solidFill>
                  <a:latin typeface="+mn-lt"/>
                </a:rPr>
                <a:t>User Data Analysis</a:t>
              </a:r>
              <a:endParaRPr lang="en-AU" sz="1000" dirty="0">
                <a:solidFill>
                  <a:schemeClr val="bg1"/>
                </a:solidFill>
                <a:latin typeface="+mn-lt"/>
              </a:endParaRPr>
            </a:p>
          </p:txBody>
        </p:sp>
        <p:sp>
          <p:nvSpPr>
            <p:cNvPr id="39" name="Text Placeholder 32"/>
            <p:cNvSpPr txBox="1"/>
            <p:nvPr/>
          </p:nvSpPr>
          <p:spPr>
            <a:xfrm>
              <a:off x="744082" y="3594442"/>
              <a:ext cx="1431014" cy="11186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en-US" sz="1400" b="1" dirty="0">
                  <a:solidFill>
                    <a:schemeClr val="bg1"/>
                  </a:solidFill>
                  <a:effectLst>
                    <a:outerShdw blurRad="38100" dist="38100" dir="2700000" algn="tl">
                      <a:srgbClr val="000000">
                        <a:alpha val="43137"/>
                      </a:srgbClr>
                    </a:outerShdw>
                  </a:effectLst>
                  <a:latin typeface="+mn-lt"/>
                </a:rPr>
                <a:t>How To Increase Your Company  Income</a:t>
              </a:r>
              <a:endParaRPr lang="en-US" sz="1400" b="1" dirty="0">
                <a:solidFill>
                  <a:schemeClr val="bg1"/>
                </a:solidFill>
                <a:effectLst>
                  <a:outerShdw blurRad="38100" dist="38100" dir="2700000" algn="tl">
                    <a:srgbClr val="000000">
                      <a:alpha val="43137"/>
                    </a:srgbClr>
                  </a:outerShdw>
                </a:effectLst>
                <a:latin typeface="+mn-lt"/>
              </a:endParaRPr>
            </a:p>
          </p:txBody>
        </p:sp>
      </p:grpSp>
      <p:sp>
        <p:nvSpPr>
          <p:cNvPr id="40" name="Text Placeholder 32"/>
          <p:cNvSpPr txBox="1"/>
          <p:nvPr/>
        </p:nvSpPr>
        <p:spPr>
          <a:xfrm>
            <a:off x="6375620" y="3330558"/>
            <a:ext cx="1957740" cy="107133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Bear claw dragée sweet roll gummi chocolate cake carrot cake dragée candy canes gummies bear afer sweet apple pie. Bear claw dragée sweet roll at cake carrot cake. Muffin jelly beans chocolate</a:t>
            </a:r>
            <a:endParaRPr lang="en-US" sz="1000" dirty="0">
              <a:solidFill>
                <a:schemeClr val="bg1"/>
              </a:solidFill>
              <a:latin typeface="+mn-lt"/>
            </a:endParaRPr>
          </a:p>
        </p:txBody>
      </p:sp>
      <p:grpSp>
        <p:nvGrpSpPr>
          <p:cNvPr id="41" name="组合 40"/>
          <p:cNvGrpSpPr/>
          <p:nvPr/>
        </p:nvGrpSpPr>
        <p:grpSpPr>
          <a:xfrm>
            <a:off x="4795168" y="3364797"/>
            <a:ext cx="1431014" cy="1348341"/>
            <a:chOff x="4795168" y="3364797"/>
            <a:chExt cx="1431014" cy="1348341"/>
          </a:xfrm>
        </p:grpSpPr>
        <p:sp>
          <p:nvSpPr>
            <p:cNvPr id="42" name="Text Placeholder 33"/>
            <p:cNvSpPr txBox="1"/>
            <p:nvPr/>
          </p:nvSpPr>
          <p:spPr>
            <a:xfrm>
              <a:off x="4795168" y="3364797"/>
              <a:ext cx="1431014" cy="229646"/>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000" dirty="0">
                  <a:solidFill>
                    <a:schemeClr val="bg1"/>
                  </a:solidFill>
                  <a:latin typeface="+mn-lt"/>
                </a:rPr>
                <a:t>User Data Analysis</a:t>
              </a:r>
              <a:endParaRPr lang="en-AU" sz="1000" dirty="0">
                <a:solidFill>
                  <a:schemeClr val="bg1"/>
                </a:solidFill>
                <a:latin typeface="+mn-lt"/>
              </a:endParaRPr>
            </a:p>
          </p:txBody>
        </p:sp>
        <p:sp>
          <p:nvSpPr>
            <p:cNvPr id="43" name="Text Placeholder 32"/>
            <p:cNvSpPr txBox="1"/>
            <p:nvPr/>
          </p:nvSpPr>
          <p:spPr>
            <a:xfrm>
              <a:off x="4795168" y="3594442"/>
              <a:ext cx="1431014" cy="111869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en-US" sz="1400" b="1" dirty="0">
                  <a:solidFill>
                    <a:schemeClr val="bg1"/>
                  </a:solidFill>
                  <a:effectLst>
                    <a:outerShdw blurRad="38100" dist="38100" dir="2700000" algn="tl">
                      <a:srgbClr val="000000">
                        <a:alpha val="43137"/>
                      </a:srgbClr>
                    </a:outerShdw>
                  </a:effectLst>
                  <a:latin typeface="+mn-lt"/>
                </a:rPr>
                <a:t>How To Increase Your Company  Income</a:t>
              </a:r>
              <a:endParaRPr lang="en-US" sz="1400" b="1" dirty="0">
                <a:solidFill>
                  <a:schemeClr val="bg1"/>
                </a:solidFill>
                <a:effectLst>
                  <a:outerShdw blurRad="38100" dist="38100" dir="2700000" algn="tl">
                    <a:srgbClr val="000000">
                      <a:alpha val="43137"/>
                    </a:srgbClr>
                  </a:outerShdw>
                </a:effectLst>
                <a:latin typeface="+mn-lt"/>
              </a:endParaRPr>
            </a:p>
          </p:txBody>
        </p:sp>
      </p:grpSp>
      <p:grpSp>
        <p:nvGrpSpPr>
          <p:cNvPr id="44" name="组合 43"/>
          <p:cNvGrpSpPr/>
          <p:nvPr/>
        </p:nvGrpSpPr>
        <p:grpSpPr>
          <a:xfrm>
            <a:off x="973153" y="1525209"/>
            <a:ext cx="720000" cy="1001754"/>
            <a:chOff x="973153" y="1525209"/>
            <a:chExt cx="720000" cy="1001754"/>
          </a:xfrm>
        </p:grpSpPr>
        <p:cxnSp>
          <p:nvCxnSpPr>
            <p:cNvPr id="46" name="Straight Connector 66"/>
            <p:cNvCxnSpPr/>
            <p:nvPr/>
          </p:nvCxnSpPr>
          <p:spPr>
            <a:xfrm flipV="1">
              <a:off x="1324062"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47" name="Picture 2" descr="F:\无版权图片\652.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t="10000" b="10000"/>
            <a:stretch>
              <a:fillRect/>
            </a:stretch>
          </p:blipFill>
          <p:spPr bwMode="auto">
            <a:xfrm>
              <a:off x="973153"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grpSp>
        <p:nvGrpSpPr>
          <p:cNvPr id="48" name="组合 47"/>
          <p:cNvGrpSpPr/>
          <p:nvPr/>
        </p:nvGrpSpPr>
        <p:grpSpPr>
          <a:xfrm>
            <a:off x="2583403" y="1525209"/>
            <a:ext cx="720000" cy="1001754"/>
            <a:chOff x="2583403" y="1525209"/>
            <a:chExt cx="720000" cy="1001754"/>
          </a:xfrm>
        </p:grpSpPr>
        <p:cxnSp>
          <p:nvCxnSpPr>
            <p:cNvPr id="49" name="Straight Connector 68"/>
            <p:cNvCxnSpPr/>
            <p:nvPr/>
          </p:nvCxnSpPr>
          <p:spPr>
            <a:xfrm flipV="1">
              <a:off x="2952488"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50" name="Picture 3" descr="F:\无版权图片\65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0000" b="10000"/>
            <a:stretch>
              <a:fillRect/>
            </a:stretch>
          </p:blipFill>
          <p:spPr bwMode="auto">
            <a:xfrm>
              <a:off x="2583403"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grpSp>
        <p:nvGrpSpPr>
          <p:cNvPr id="51" name="组合 50"/>
          <p:cNvGrpSpPr/>
          <p:nvPr/>
        </p:nvGrpSpPr>
        <p:grpSpPr>
          <a:xfrm>
            <a:off x="4211824" y="1525209"/>
            <a:ext cx="720000" cy="1001754"/>
            <a:chOff x="4211824" y="1525209"/>
            <a:chExt cx="720000" cy="1001754"/>
          </a:xfrm>
        </p:grpSpPr>
        <p:cxnSp>
          <p:nvCxnSpPr>
            <p:cNvPr id="52" name="Straight Connector 69"/>
            <p:cNvCxnSpPr/>
            <p:nvPr/>
          </p:nvCxnSpPr>
          <p:spPr>
            <a:xfrm flipV="1">
              <a:off x="4559424"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53" name="Picture 4" descr="F:\无版权图片\65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000" b="10000"/>
            <a:stretch>
              <a:fillRect/>
            </a:stretch>
          </p:blipFill>
          <p:spPr bwMode="auto">
            <a:xfrm>
              <a:off x="4211824"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grpSp>
        <p:nvGrpSpPr>
          <p:cNvPr id="54" name="组合 53"/>
          <p:cNvGrpSpPr/>
          <p:nvPr/>
        </p:nvGrpSpPr>
        <p:grpSpPr>
          <a:xfrm>
            <a:off x="5194139" y="1525209"/>
            <a:ext cx="720000" cy="1001754"/>
            <a:chOff x="5194139" y="1525209"/>
            <a:chExt cx="720000" cy="1001754"/>
          </a:xfrm>
        </p:grpSpPr>
        <p:cxnSp>
          <p:nvCxnSpPr>
            <p:cNvPr id="55" name="Straight Connector 70"/>
            <p:cNvCxnSpPr/>
            <p:nvPr/>
          </p:nvCxnSpPr>
          <p:spPr>
            <a:xfrm flipV="1">
              <a:off x="5554139"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56" name="Picture 5" descr="F:\无版权图片\656.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0000" b="10000"/>
            <a:stretch>
              <a:fillRect/>
            </a:stretch>
          </p:blipFill>
          <p:spPr bwMode="auto">
            <a:xfrm>
              <a:off x="5194139"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grpSp>
        <p:nvGrpSpPr>
          <p:cNvPr id="57" name="组合 56"/>
          <p:cNvGrpSpPr/>
          <p:nvPr/>
        </p:nvGrpSpPr>
        <p:grpSpPr>
          <a:xfrm>
            <a:off x="6157982" y="1525209"/>
            <a:ext cx="720000" cy="1001754"/>
            <a:chOff x="6157982" y="1525209"/>
            <a:chExt cx="720000" cy="1001754"/>
          </a:xfrm>
        </p:grpSpPr>
        <p:cxnSp>
          <p:nvCxnSpPr>
            <p:cNvPr id="58" name="Straight Connector 71"/>
            <p:cNvCxnSpPr/>
            <p:nvPr/>
          </p:nvCxnSpPr>
          <p:spPr>
            <a:xfrm flipV="1">
              <a:off x="6517982"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59" name="Picture 6" descr="F:\无版权图片\657.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0742" b="10742"/>
            <a:stretch>
              <a:fillRect/>
            </a:stretch>
          </p:blipFill>
          <p:spPr bwMode="auto">
            <a:xfrm>
              <a:off x="6157982"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grpSp>
        <p:nvGrpSpPr>
          <p:cNvPr id="60" name="组合 59"/>
          <p:cNvGrpSpPr/>
          <p:nvPr/>
        </p:nvGrpSpPr>
        <p:grpSpPr>
          <a:xfrm>
            <a:off x="7479937" y="1525209"/>
            <a:ext cx="720000" cy="1001754"/>
            <a:chOff x="7479937" y="1525209"/>
            <a:chExt cx="720000" cy="1001754"/>
          </a:xfrm>
        </p:grpSpPr>
        <p:cxnSp>
          <p:nvCxnSpPr>
            <p:cNvPr id="61" name="Straight Connector 72"/>
            <p:cNvCxnSpPr/>
            <p:nvPr/>
          </p:nvCxnSpPr>
          <p:spPr>
            <a:xfrm flipV="1">
              <a:off x="7810848" y="2169046"/>
              <a:ext cx="0" cy="357917"/>
            </a:xfrm>
            <a:prstGeom prst="line">
              <a:avLst/>
            </a:prstGeom>
            <a:ln w="12700">
              <a:solidFill>
                <a:srgbClr val="30384E"/>
              </a:solidFill>
              <a:headEnd type="oval"/>
              <a:tailEnd type="none"/>
            </a:ln>
          </p:spPr>
          <p:style>
            <a:lnRef idx="1">
              <a:schemeClr val="accent1"/>
            </a:lnRef>
            <a:fillRef idx="0">
              <a:schemeClr val="accent1"/>
            </a:fillRef>
            <a:effectRef idx="0">
              <a:schemeClr val="accent1"/>
            </a:effectRef>
            <a:fontRef idx="minor">
              <a:schemeClr val="tx1"/>
            </a:fontRef>
          </p:style>
        </p:cxnSp>
        <p:pic>
          <p:nvPicPr>
            <p:cNvPr id="62" name="Picture 7" descr="F:\无版权图片\659.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0000" b="10000"/>
            <a:stretch>
              <a:fillRect/>
            </a:stretch>
          </p:blipFill>
          <p:spPr bwMode="auto">
            <a:xfrm>
              <a:off x="7479937" y="1525209"/>
              <a:ext cx="720000" cy="720000"/>
            </a:xfrm>
            <a:prstGeom prst="ellipse">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Picture 3" descr="F:\PPT\PPT资源\无版权图片\542.jpg"/>
          <p:cNvPicPr>
            <a:picLocks noChangeAspect="1" noChangeArrowheads="1"/>
          </p:cNvPicPr>
          <p:nvPr/>
        </p:nvPicPr>
        <p:blipFill rotWithShape="1">
          <a:blip r:embed="rId1">
            <a:extLst>
              <a:ext uri="{28A0092B-C50C-407E-A947-70E740481C1C}">
                <a14:useLocalDpi xmlns:a14="http://schemas.microsoft.com/office/drawing/2010/main" val="0"/>
              </a:ext>
            </a:extLst>
          </a:blip>
          <a:srcRect l="-302" t="22592" r="1" b="50001"/>
          <a:stretch>
            <a:fillRect/>
          </a:stretch>
        </p:blipFill>
        <p:spPr bwMode="auto">
          <a:xfrm>
            <a:off x="-27706" y="3733800"/>
            <a:ext cx="9199412" cy="1409700"/>
          </a:xfrm>
          <a:prstGeom prst="rect">
            <a:avLst/>
          </a:prstGeom>
          <a:noFill/>
          <a:extLst>
            <a:ext uri="{909E8E84-426E-40DD-AFC4-6F175D3DCCD1}">
              <a14:hiddenFill xmlns:a14="http://schemas.microsoft.com/office/drawing/2010/main">
                <a:solidFill>
                  <a:srgbClr val="FFFFFF"/>
                </a:solidFill>
              </a14:hiddenFill>
            </a:ext>
          </a:extLst>
        </p:spPr>
      </p:pic>
      <p:pic>
        <p:nvPicPr>
          <p:cNvPr id="42" name="图片 4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H="1">
            <a:off x="-3852935" y="3383281"/>
            <a:ext cx="16827306" cy="350519"/>
          </a:xfrm>
          <a:prstGeom prst="rect">
            <a:avLst/>
          </a:prstGeom>
        </p:spPr>
      </p:pic>
      <p:sp>
        <p:nvSpPr>
          <p:cNvPr id="44" name="矩形 43"/>
          <p:cNvSpPr/>
          <p:nvPr/>
        </p:nvSpPr>
        <p:spPr>
          <a:xfrm>
            <a:off x="0" y="3733800"/>
            <a:ext cx="9171706" cy="1409700"/>
          </a:xfrm>
          <a:prstGeom prst="rect">
            <a:avLst/>
          </a:prstGeom>
          <a:solidFill>
            <a:srgbClr val="0D0D0D">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3766" y="1599722"/>
            <a:ext cx="3556506" cy="972028"/>
            <a:chOff x="3724199" y="2047010"/>
            <a:chExt cx="3556506" cy="972028"/>
          </a:xfrm>
        </p:grpSpPr>
        <p:sp>
          <p:nvSpPr>
            <p:cNvPr id="35" name="矩形 34"/>
            <p:cNvSpPr/>
            <p:nvPr/>
          </p:nvSpPr>
          <p:spPr>
            <a:xfrm>
              <a:off x="3724199" y="2047010"/>
              <a:ext cx="2665147" cy="677104"/>
            </a:xfrm>
            <a:prstGeom prst="rect">
              <a:avLst/>
            </a:prstGeom>
          </p:spPr>
          <p:txBody>
            <a:bodyPr wrap="none" lIns="121917" tIns="60958" rIns="121917" bIns="60958">
              <a:spAutoFit/>
            </a:bodyPr>
            <a:lstStyle/>
            <a:p>
              <a:r>
                <a:rPr lang="en-US" altLang="zh-CN" sz="3600" b="1" dirty="0">
                  <a:solidFill>
                    <a:schemeClr val="bg1"/>
                  </a:solidFill>
                  <a:latin typeface="Agency FB" panose="020B0503020202020204" pitchFamily="34" charset="0"/>
                  <a:ea typeface="微软雅黑" panose="020B0503020204020204" pitchFamily="34" charset="-122"/>
                </a:rPr>
                <a:t>SCORING GUIDE</a:t>
              </a:r>
              <a:endParaRPr lang="en-US" altLang="zh-CN" sz="36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746663" y="2618928"/>
              <a:ext cx="3534042" cy="400110"/>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V="1">
            <a:off x="-3855506" y="195486"/>
            <a:ext cx="16827306" cy="633587"/>
          </a:xfrm>
          <a:prstGeom prst="rect">
            <a:avLst/>
          </a:prstGeom>
        </p:spPr>
      </p:pic>
      <p:sp>
        <p:nvSpPr>
          <p:cNvPr id="17" name="矩形 16"/>
          <p:cNvSpPr/>
          <p:nvPr/>
        </p:nvSpPr>
        <p:spPr>
          <a:xfrm>
            <a:off x="-13853" y="0"/>
            <a:ext cx="9171706" cy="19548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01"/>
          <p:cNvSpPr>
            <a:spLocks noEditPoints="1"/>
          </p:cNvSpPr>
          <p:nvPr/>
        </p:nvSpPr>
        <p:spPr bwMode="auto">
          <a:xfrm>
            <a:off x="2693034" y="1779662"/>
            <a:ext cx="745332" cy="68945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0" name="组合 9"/>
          <p:cNvGrpSpPr/>
          <p:nvPr/>
        </p:nvGrpSpPr>
        <p:grpSpPr>
          <a:xfrm>
            <a:off x="535242" y="1347614"/>
            <a:ext cx="1384520" cy="1216267"/>
            <a:chOff x="535242" y="1468511"/>
            <a:chExt cx="1384520" cy="1216267"/>
          </a:xfrm>
        </p:grpSpPr>
        <p:sp>
          <p:nvSpPr>
            <p:cNvPr id="11" name="Text Placeholder 32"/>
            <p:cNvSpPr txBox="1"/>
            <p:nvPr/>
          </p:nvSpPr>
          <p:spPr>
            <a:xfrm>
              <a:off x="535242" y="1834528"/>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12" name="TextBox 11"/>
            <p:cNvSpPr txBox="1"/>
            <p:nvPr/>
          </p:nvSpPr>
          <p:spPr>
            <a:xfrm>
              <a:off x="1078422" y="1468511"/>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01</a:t>
              </a:r>
              <a:endParaRPr lang="en-US" sz="2300" dirty="0">
                <a:solidFill>
                  <a:schemeClr val="bg1"/>
                </a:solidFill>
                <a:latin typeface="Lato Black" panose="020F0A02020204030203" pitchFamily="34" charset="0"/>
              </a:endParaRPr>
            </a:p>
          </p:txBody>
        </p:sp>
        <p:cxnSp>
          <p:nvCxnSpPr>
            <p:cNvPr id="13" name="Straight Connector 2378"/>
            <p:cNvCxnSpPr/>
            <p:nvPr/>
          </p:nvCxnSpPr>
          <p:spPr>
            <a:xfrm flipV="1">
              <a:off x="1227502" y="2520997"/>
              <a:ext cx="0" cy="163781"/>
            </a:xfrm>
            <a:prstGeom prst="line">
              <a:avLst/>
            </a:prstGeom>
            <a:ln w="12700">
              <a:solidFill>
                <a:srgbClr val="30384E"/>
              </a:solidFill>
              <a:tailEnd type="ova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52180" y="1347614"/>
            <a:ext cx="1384520" cy="1216267"/>
            <a:chOff x="2752180" y="1468511"/>
            <a:chExt cx="1384520" cy="1216267"/>
          </a:xfrm>
        </p:grpSpPr>
        <p:sp>
          <p:nvSpPr>
            <p:cNvPr id="16" name="Text Placeholder 32"/>
            <p:cNvSpPr txBox="1"/>
            <p:nvPr/>
          </p:nvSpPr>
          <p:spPr>
            <a:xfrm>
              <a:off x="2752180" y="1834528"/>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17" name="TextBox 16"/>
            <p:cNvSpPr txBox="1"/>
            <p:nvPr/>
          </p:nvSpPr>
          <p:spPr>
            <a:xfrm>
              <a:off x="3295360" y="1468511"/>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03</a:t>
              </a:r>
              <a:endParaRPr lang="en-US" sz="2300" dirty="0">
                <a:solidFill>
                  <a:schemeClr val="bg1"/>
                </a:solidFill>
                <a:latin typeface="Lato Black" panose="020F0A02020204030203" pitchFamily="34" charset="0"/>
              </a:endParaRPr>
            </a:p>
          </p:txBody>
        </p:sp>
        <p:cxnSp>
          <p:nvCxnSpPr>
            <p:cNvPr id="18" name="Straight Connector 2381"/>
            <p:cNvCxnSpPr/>
            <p:nvPr/>
          </p:nvCxnSpPr>
          <p:spPr>
            <a:xfrm flipV="1">
              <a:off x="3444440" y="2520997"/>
              <a:ext cx="0" cy="163781"/>
            </a:xfrm>
            <a:prstGeom prst="line">
              <a:avLst/>
            </a:prstGeom>
            <a:ln w="12700">
              <a:solidFill>
                <a:srgbClr val="30384E"/>
              </a:solidFill>
              <a:tailEnd type="ova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4969117" y="1347614"/>
            <a:ext cx="1384520" cy="1216267"/>
            <a:chOff x="4969117" y="1468511"/>
            <a:chExt cx="1384520" cy="1216267"/>
          </a:xfrm>
        </p:grpSpPr>
        <p:sp>
          <p:nvSpPr>
            <p:cNvPr id="20" name="Text Placeholder 32"/>
            <p:cNvSpPr txBox="1"/>
            <p:nvPr/>
          </p:nvSpPr>
          <p:spPr>
            <a:xfrm>
              <a:off x="4969117" y="1834528"/>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21" name="TextBox 20"/>
            <p:cNvSpPr txBox="1"/>
            <p:nvPr/>
          </p:nvSpPr>
          <p:spPr>
            <a:xfrm>
              <a:off x="5512297" y="1468511"/>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05</a:t>
              </a:r>
              <a:endParaRPr lang="en-US" sz="2300" dirty="0">
                <a:solidFill>
                  <a:schemeClr val="bg1"/>
                </a:solidFill>
                <a:latin typeface="Lato Black" panose="020F0A02020204030203" pitchFamily="34" charset="0"/>
              </a:endParaRPr>
            </a:p>
          </p:txBody>
        </p:sp>
        <p:cxnSp>
          <p:nvCxnSpPr>
            <p:cNvPr id="22" name="Straight Connector 2384"/>
            <p:cNvCxnSpPr/>
            <p:nvPr/>
          </p:nvCxnSpPr>
          <p:spPr>
            <a:xfrm flipV="1">
              <a:off x="5661376" y="2520997"/>
              <a:ext cx="0" cy="163781"/>
            </a:xfrm>
            <a:prstGeom prst="line">
              <a:avLst/>
            </a:prstGeom>
            <a:ln w="12700">
              <a:solidFill>
                <a:srgbClr val="30384E"/>
              </a:solidFill>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7186051" y="1347614"/>
            <a:ext cx="1384520" cy="1216267"/>
            <a:chOff x="7186051" y="1468511"/>
            <a:chExt cx="1384520" cy="1216267"/>
          </a:xfrm>
        </p:grpSpPr>
        <p:sp>
          <p:nvSpPr>
            <p:cNvPr id="24" name="Text Placeholder 32"/>
            <p:cNvSpPr txBox="1"/>
            <p:nvPr/>
          </p:nvSpPr>
          <p:spPr>
            <a:xfrm>
              <a:off x="7186051" y="1834528"/>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25" name="TextBox 24"/>
            <p:cNvSpPr txBox="1"/>
            <p:nvPr/>
          </p:nvSpPr>
          <p:spPr>
            <a:xfrm>
              <a:off x="7729231" y="1468511"/>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07</a:t>
              </a:r>
              <a:endParaRPr lang="en-US" sz="2300" dirty="0">
                <a:solidFill>
                  <a:schemeClr val="bg1"/>
                </a:solidFill>
                <a:latin typeface="Lato Black" panose="020F0A02020204030203" pitchFamily="34" charset="0"/>
              </a:endParaRPr>
            </a:p>
          </p:txBody>
        </p:sp>
        <p:cxnSp>
          <p:nvCxnSpPr>
            <p:cNvPr id="26" name="Straight Connector 2387"/>
            <p:cNvCxnSpPr/>
            <p:nvPr/>
          </p:nvCxnSpPr>
          <p:spPr>
            <a:xfrm flipV="1">
              <a:off x="7878310" y="2520997"/>
              <a:ext cx="0" cy="163781"/>
            </a:xfrm>
            <a:prstGeom prst="line">
              <a:avLst/>
            </a:prstGeom>
            <a:ln w="12700">
              <a:solidFill>
                <a:srgbClr val="30384E"/>
              </a:solidFill>
              <a:tailEnd type="ova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1643086" y="3355263"/>
            <a:ext cx="1384520" cy="1107126"/>
            <a:chOff x="1643086" y="3476160"/>
            <a:chExt cx="1384520" cy="1107126"/>
          </a:xfrm>
        </p:grpSpPr>
        <p:sp>
          <p:nvSpPr>
            <p:cNvPr id="28" name="Text Placeholder 32"/>
            <p:cNvSpPr txBox="1"/>
            <p:nvPr/>
          </p:nvSpPr>
          <p:spPr>
            <a:xfrm>
              <a:off x="1643086" y="4081627"/>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29" name="TextBox 28"/>
            <p:cNvSpPr txBox="1"/>
            <p:nvPr/>
          </p:nvSpPr>
          <p:spPr>
            <a:xfrm>
              <a:off x="2186266" y="3715610"/>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02</a:t>
              </a:r>
              <a:endParaRPr lang="en-US" sz="2300" dirty="0">
                <a:solidFill>
                  <a:schemeClr val="bg1"/>
                </a:solidFill>
                <a:latin typeface="Lato Black" panose="020F0A02020204030203" pitchFamily="34" charset="0"/>
              </a:endParaRPr>
            </a:p>
          </p:txBody>
        </p:sp>
        <p:cxnSp>
          <p:nvCxnSpPr>
            <p:cNvPr id="30" name="Straight Connector 2390"/>
            <p:cNvCxnSpPr/>
            <p:nvPr/>
          </p:nvCxnSpPr>
          <p:spPr>
            <a:xfrm flipV="1">
              <a:off x="2335346" y="3476160"/>
              <a:ext cx="0" cy="163781"/>
            </a:xfrm>
            <a:prstGeom prst="line">
              <a:avLst/>
            </a:prstGeom>
            <a:ln w="12700">
              <a:solidFill>
                <a:srgbClr val="9096A9"/>
              </a:soli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3864259" y="3355263"/>
            <a:ext cx="1384520" cy="1107126"/>
            <a:chOff x="3864259" y="3476160"/>
            <a:chExt cx="1384520" cy="1107126"/>
          </a:xfrm>
        </p:grpSpPr>
        <p:sp>
          <p:nvSpPr>
            <p:cNvPr id="33" name="Text Placeholder 32"/>
            <p:cNvSpPr txBox="1"/>
            <p:nvPr/>
          </p:nvSpPr>
          <p:spPr>
            <a:xfrm>
              <a:off x="3864259" y="4081627"/>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34" name="TextBox 33"/>
            <p:cNvSpPr txBox="1"/>
            <p:nvPr/>
          </p:nvSpPr>
          <p:spPr>
            <a:xfrm>
              <a:off x="4407439" y="3715610"/>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04</a:t>
              </a:r>
              <a:endParaRPr lang="en-US" sz="2300" dirty="0">
                <a:solidFill>
                  <a:schemeClr val="bg1"/>
                </a:solidFill>
                <a:latin typeface="Lato Black" panose="020F0A02020204030203" pitchFamily="34" charset="0"/>
              </a:endParaRPr>
            </a:p>
          </p:txBody>
        </p:sp>
        <p:cxnSp>
          <p:nvCxnSpPr>
            <p:cNvPr id="36" name="Straight Connector 2393"/>
            <p:cNvCxnSpPr/>
            <p:nvPr/>
          </p:nvCxnSpPr>
          <p:spPr>
            <a:xfrm flipV="1">
              <a:off x="4556519" y="3476160"/>
              <a:ext cx="0" cy="163781"/>
            </a:xfrm>
            <a:prstGeom prst="line">
              <a:avLst/>
            </a:prstGeom>
            <a:ln w="12700">
              <a:solidFill>
                <a:srgbClr val="9096A9"/>
              </a:soli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6085432" y="3355263"/>
            <a:ext cx="1384520" cy="1107126"/>
            <a:chOff x="6085432" y="3476160"/>
            <a:chExt cx="1384520" cy="1107126"/>
          </a:xfrm>
        </p:grpSpPr>
        <p:sp>
          <p:nvSpPr>
            <p:cNvPr id="38" name="Text Placeholder 32"/>
            <p:cNvSpPr txBox="1"/>
            <p:nvPr/>
          </p:nvSpPr>
          <p:spPr>
            <a:xfrm>
              <a:off x="6085432" y="4081627"/>
              <a:ext cx="1384520" cy="50165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39" name="TextBox 38"/>
            <p:cNvSpPr txBox="1"/>
            <p:nvPr/>
          </p:nvSpPr>
          <p:spPr>
            <a:xfrm>
              <a:off x="6628612" y="3715610"/>
              <a:ext cx="298159" cy="353943"/>
            </a:xfrm>
            <a:prstGeom prst="rect">
              <a:avLst/>
            </a:prstGeom>
            <a:noFill/>
          </p:spPr>
          <p:txBody>
            <a:bodyPr wrap="none" lIns="0" tIns="0" rIns="0" bIns="0" rtlCol="0">
              <a:spAutoFit/>
            </a:bodyPr>
            <a:lstStyle/>
            <a:p>
              <a:pPr algn="ctr" defTabSz="685165"/>
              <a:r>
                <a:rPr lang="en-AU" sz="2300" dirty="0">
                  <a:solidFill>
                    <a:schemeClr val="bg1"/>
                  </a:solidFill>
                  <a:latin typeface="Lato Black" panose="020F0A02020204030203" pitchFamily="34" charset="0"/>
                </a:rPr>
                <a:t>06</a:t>
              </a:r>
              <a:endParaRPr lang="en-US" sz="2300" dirty="0">
                <a:solidFill>
                  <a:schemeClr val="bg1"/>
                </a:solidFill>
                <a:latin typeface="Lato Black" panose="020F0A02020204030203" pitchFamily="34" charset="0"/>
              </a:endParaRPr>
            </a:p>
          </p:txBody>
        </p:sp>
        <p:cxnSp>
          <p:nvCxnSpPr>
            <p:cNvPr id="40" name="Straight Connector 2396"/>
            <p:cNvCxnSpPr/>
            <p:nvPr/>
          </p:nvCxnSpPr>
          <p:spPr>
            <a:xfrm flipV="1">
              <a:off x="6777692" y="3476160"/>
              <a:ext cx="0" cy="163781"/>
            </a:xfrm>
            <a:prstGeom prst="line">
              <a:avLst/>
            </a:prstGeom>
            <a:ln w="12700">
              <a:solidFill>
                <a:srgbClr val="9096A9"/>
              </a:soli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71531" y="2721734"/>
            <a:ext cx="7779643" cy="518260"/>
            <a:chOff x="671531" y="2842631"/>
            <a:chExt cx="7779643" cy="518260"/>
          </a:xfrm>
        </p:grpSpPr>
        <p:sp>
          <p:nvSpPr>
            <p:cNvPr id="42" name="Rectangle 2369"/>
            <p:cNvSpPr/>
            <p:nvPr/>
          </p:nvSpPr>
          <p:spPr>
            <a:xfrm>
              <a:off x="7339229" y="2842631"/>
              <a:ext cx="1111945" cy="518260"/>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sz="2700" dirty="0">
                <a:solidFill>
                  <a:prstClr val="white"/>
                </a:solidFill>
                <a:latin typeface="FontAwesome" pitchFamily="2" charset="0"/>
              </a:endParaRPr>
            </a:p>
          </p:txBody>
        </p:sp>
        <p:grpSp>
          <p:nvGrpSpPr>
            <p:cNvPr id="43" name="Group 2370"/>
            <p:cNvGrpSpPr/>
            <p:nvPr/>
          </p:nvGrpSpPr>
          <p:grpSpPr>
            <a:xfrm>
              <a:off x="6228339" y="2842631"/>
              <a:ext cx="1146929" cy="518260"/>
              <a:chOff x="1038692" y="2521527"/>
              <a:chExt cx="1619883" cy="1463946"/>
            </a:xfrm>
            <a:solidFill>
              <a:srgbClr val="0569B3"/>
            </a:solidFill>
          </p:grpSpPr>
          <p:sp>
            <p:nvSpPr>
              <p:cNvPr id="67" name="Rectangle 2407"/>
              <p:cNvSpPr/>
              <p:nvPr/>
            </p:nvSpPr>
            <p:spPr>
              <a:xfrm>
                <a:off x="1038692" y="2521527"/>
                <a:ext cx="1570473" cy="1463946"/>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srgbClr val="F33745"/>
                  </a:solidFill>
                  <a:latin typeface="FontAwesome" pitchFamily="2" charset="0"/>
                </a:endParaRPr>
              </a:p>
            </p:txBody>
          </p:sp>
          <p:sp>
            <p:nvSpPr>
              <p:cNvPr id="68" name="Rectangle 2408"/>
              <p:cNvSpPr/>
              <p:nvPr/>
            </p:nvSpPr>
            <p:spPr>
              <a:xfrm rot="2700000">
                <a:off x="2411397" y="3129911"/>
                <a:ext cx="247178" cy="247178"/>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44" name="Group 2371"/>
            <p:cNvGrpSpPr/>
            <p:nvPr/>
          </p:nvGrpSpPr>
          <p:grpSpPr>
            <a:xfrm>
              <a:off x="5116601" y="2842631"/>
              <a:ext cx="1146929" cy="518260"/>
              <a:chOff x="1038692" y="2521527"/>
              <a:chExt cx="1619883" cy="1463946"/>
            </a:xfrm>
            <a:solidFill>
              <a:srgbClr val="00A8EC"/>
            </a:solidFill>
          </p:grpSpPr>
          <p:sp>
            <p:nvSpPr>
              <p:cNvPr id="65" name="Rectangle 2405"/>
              <p:cNvSpPr/>
              <p:nvPr/>
            </p:nvSpPr>
            <p:spPr>
              <a:xfrm>
                <a:off x="1038692" y="2521527"/>
                <a:ext cx="1570473" cy="146394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srgbClr val="F33745"/>
                  </a:solidFill>
                  <a:latin typeface="FontAwesome" pitchFamily="2" charset="0"/>
                </a:endParaRPr>
              </a:p>
            </p:txBody>
          </p:sp>
          <p:sp>
            <p:nvSpPr>
              <p:cNvPr id="66" name="Rectangle 2406"/>
              <p:cNvSpPr/>
              <p:nvPr/>
            </p:nvSpPr>
            <p:spPr>
              <a:xfrm rot="2700000">
                <a:off x="2411397" y="3129911"/>
                <a:ext cx="247178" cy="247178"/>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46" name="Group 2372"/>
            <p:cNvGrpSpPr/>
            <p:nvPr/>
          </p:nvGrpSpPr>
          <p:grpSpPr>
            <a:xfrm>
              <a:off x="4005918" y="2842631"/>
              <a:ext cx="1146929" cy="518260"/>
              <a:chOff x="1038692" y="2521527"/>
              <a:chExt cx="1619883" cy="1463946"/>
            </a:xfrm>
            <a:solidFill>
              <a:srgbClr val="0569B3"/>
            </a:solidFill>
          </p:grpSpPr>
          <p:sp>
            <p:nvSpPr>
              <p:cNvPr id="63" name="Rectangle 2403"/>
              <p:cNvSpPr/>
              <p:nvPr/>
            </p:nvSpPr>
            <p:spPr>
              <a:xfrm>
                <a:off x="1038692" y="2521527"/>
                <a:ext cx="1570473" cy="1463946"/>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srgbClr val="F33745"/>
                  </a:solidFill>
                  <a:latin typeface="FontAwesome" pitchFamily="2" charset="0"/>
                </a:endParaRPr>
              </a:p>
            </p:txBody>
          </p:sp>
          <p:sp>
            <p:nvSpPr>
              <p:cNvPr id="64" name="Rectangle 2404"/>
              <p:cNvSpPr/>
              <p:nvPr/>
            </p:nvSpPr>
            <p:spPr>
              <a:xfrm rot="2700000">
                <a:off x="2411397" y="3129911"/>
                <a:ext cx="247178" cy="247178"/>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47" name="Group 2373"/>
            <p:cNvGrpSpPr/>
            <p:nvPr/>
          </p:nvGrpSpPr>
          <p:grpSpPr>
            <a:xfrm>
              <a:off x="2893951" y="2842631"/>
              <a:ext cx="1146929" cy="518260"/>
              <a:chOff x="1038692" y="2521527"/>
              <a:chExt cx="1619883" cy="1463946"/>
            </a:xfrm>
            <a:solidFill>
              <a:srgbClr val="00A8EC"/>
            </a:solidFill>
          </p:grpSpPr>
          <p:sp>
            <p:nvSpPr>
              <p:cNvPr id="61" name="Rectangle 2401"/>
              <p:cNvSpPr/>
              <p:nvPr/>
            </p:nvSpPr>
            <p:spPr>
              <a:xfrm>
                <a:off x="1038692" y="2521527"/>
                <a:ext cx="1570473" cy="146394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prstClr val="white"/>
                  </a:solidFill>
                  <a:latin typeface="FontAwesome" pitchFamily="2" charset="0"/>
                </a:endParaRPr>
              </a:p>
            </p:txBody>
          </p:sp>
          <p:sp>
            <p:nvSpPr>
              <p:cNvPr id="62" name="Rectangle 2402"/>
              <p:cNvSpPr/>
              <p:nvPr/>
            </p:nvSpPr>
            <p:spPr>
              <a:xfrm rot="2700000">
                <a:off x="2411397" y="3129911"/>
                <a:ext cx="247178" cy="247178"/>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48" name="Group 2374"/>
            <p:cNvGrpSpPr/>
            <p:nvPr/>
          </p:nvGrpSpPr>
          <p:grpSpPr>
            <a:xfrm>
              <a:off x="1782213" y="2842631"/>
              <a:ext cx="1146929" cy="518260"/>
              <a:chOff x="1038692" y="2521527"/>
              <a:chExt cx="1619883" cy="1463946"/>
            </a:xfrm>
            <a:solidFill>
              <a:srgbClr val="0569B3"/>
            </a:solidFill>
          </p:grpSpPr>
          <p:sp>
            <p:nvSpPr>
              <p:cNvPr id="59" name="Rectangle 2399"/>
              <p:cNvSpPr/>
              <p:nvPr/>
            </p:nvSpPr>
            <p:spPr>
              <a:xfrm>
                <a:off x="1038692" y="2521527"/>
                <a:ext cx="1570473" cy="1463946"/>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prstClr val="white"/>
                  </a:solidFill>
                  <a:latin typeface="FontAwesome" pitchFamily="2" charset="0"/>
                </a:endParaRPr>
              </a:p>
            </p:txBody>
          </p:sp>
          <p:sp>
            <p:nvSpPr>
              <p:cNvPr id="60" name="Rectangle 2400"/>
              <p:cNvSpPr/>
              <p:nvPr/>
            </p:nvSpPr>
            <p:spPr>
              <a:xfrm rot="2700000">
                <a:off x="2411397" y="3129911"/>
                <a:ext cx="247178" cy="247178"/>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grpSp>
          <p:nvGrpSpPr>
            <p:cNvPr id="49" name="Group 2375"/>
            <p:cNvGrpSpPr/>
            <p:nvPr/>
          </p:nvGrpSpPr>
          <p:grpSpPr>
            <a:xfrm>
              <a:off x="671531" y="2842631"/>
              <a:ext cx="1146929" cy="518260"/>
              <a:chOff x="1038692" y="2521527"/>
              <a:chExt cx="1619883" cy="1463946"/>
            </a:xfrm>
            <a:solidFill>
              <a:srgbClr val="00A8EC"/>
            </a:solidFill>
          </p:grpSpPr>
          <p:sp>
            <p:nvSpPr>
              <p:cNvPr id="57" name="Rectangle 2397"/>
              <p:cNvSpPr/>
              <p:nvPr/>
            </p:nvSpPr>
            <p:spPr>
              <a:xfrm>
                <a:off x="1038692" y="2521527"/>
                <a:ext cx="1570473" cy="146394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sz="2700" dirty="0">
                  <a:solidFill>
                    <a:prstClr val="white"/>
                  </a:solidFill>
                  <a:latin typeface="FontAwesome" pitchFamily="2" charset="0"/>
                </a:endParaRPr>
              </a:p>
            </p:txBody>
          </p:sp>
          <p:sp>
            <p:nvSpPr>
              <p:cNvPr id="58" name="Rectangle 2398"/>
              <p:cNvSpPr/>
              <p:nvPr/>
            </p:nvSpPr>
            <p:spPr>
              <a:xfrm rot="2700000">
                <a:off x="2411397" y="3129911"/>
                <a:ext cx="247178" cy="247178"/>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50" name="Freeform 5"/>
            <p:cNvSpPr>
              <a:spLocks noEditPoints="1"/>
            </p:cNvSpPr>
            <p:nvPr/>
          </p:nvSpPr>
          <p:spPr bwMode="auto">
            <a:xfrm>
              <a:off x="1084922" y="2945959"/>
              <a:ext cx="320145" cy="311604"/>
            </a:xfrm>
            <a:custGeom>
              <a:avLst/>
              <a:gdLst>
                <a:gd name="T0" fmla="*/ 807 w 942"/>
                <a:gd name="T1" fmla="*/ 361 h 917"/>
                <a:gd name="T2" fmla="*/ 422 w 942"/>
                <a:gd name="T3" fmla="*/ 504 h 917"/>
                <a:gd name="T4" fmla="*/ 432 w 942"/>
                <a:gd name="T5" fmla="*/ 696 h 917"/>
                <a:gd name="T6" fmla="*/ 796 w 942"/>
                <a:gd name="T7" fmla="*/ 885 h 917"/>
                <a:gd name="T8" fmla="*/ 43 w 942"/>
                <a:gd name="T9" fmla="*/ 909 h 917"/>
                <a:gd name="T10" fmla="*/ 10 w 942"/>
                <a:gd name="T11" fmla="*/ 230 h 917"/>
                <a:gd name="T12" fmla="*/ 309 w 942"/>
                <a:gd name="T13" fmla="*/ 160 h 917"/>
                <a:gd name="T14" fmla="*/ 88 w 942"/>
                <a:gd name="T15" fmla="*/ 295 h 917"/>
                <a:gd name="T16" fmla="*/ 86 w 942"/>
                <a:gd name="T17" fmla="*/ 858 h 917"/>
                <a:gd name="T18" fmla="*/ 168 w 942"/>
                <a:gd name="T19" fmla="*/ 862 h 917"/>
                <a:gd name="T20" fmla="*/ 547 w 942"/>
                <a:gd name="T21" fmla="*/ 539 h 917"/>
                <a:gd name="T22" fmla="*/ 491 w 942"/>
                <a:gd name="T23" fmla="*/ 594 h 917"/>
                <a:gd name="T24" fmla="*/ 559 w 942"/>
                <a:gd name="T25" fmla="*/ 649 h 917"/>
                <a:gd name="T26" fmla="*/ 598 w 942"/>
                <a:gd name="T27" fmla="*/ 573 h 917"/>
                <a:gd name="T28" fmla="*/ 92 w 942"/>
                <a:gd name="T29" fmla="*/ 369 h 917"/>
                <a:gd name="T30" fmla="*/ 160 w 942"/>
                <a:gd name="T31" fmla="*/ 389 h 917"/>
                <a:gd name="T32" fmla="*/ 164 w 942"/>
                <a:gd name="T33" fmla="*/ 369 h 917"/>
                <a:gd name="T34" fmla="*/ 663 w 942"/>
                <a:gd name="T35" fmla="*/ 379 h 917"/>
                <a:gd name="T36" fmla="*/ 747 w 942"/>
                <a:gd name="T37" fmla="*/ 383 h 917"/>
                <a:gd name="T38" fmla="*/ 559 w 942"/>
                <a:gd name="T39" fmla="*/ 367 h 917"/>
                <a:gd name="T40" fmla="*/ 555 w 942"/>
                <a:gd name="T41" fmla="*/ 387 h 917"/>
                <a:gd name="T42" fmla="*/ 633 w 942"/>
                <a:gd name="T43" fmla="*/ 373 h 917"/>
                <a:gd name="T44" fmla="*/ 438 w 942"/>
                <a:gd name="T45" fmla="*/ 373 h 917"/>
                <a:gd name="T46" fmla="*/ 516 w 942"/>
                <a:gd name="T47" fmla="*/ 387 h 917"/>
                <a:gd name="T48" fmla="*/ 448 w 942"/>
                <a:gd name="T49" fmla="*/ 367 h 917"/>
                <a:gd name="T50" fmla="*/ 323 w 942"/>
                <a:gd name="T51" fmla="*/ 383 h 917"/>
                <a:gd name="T52" fmla="*/ 407 w 942"/>
                <a:gd name="T53" fmla="*/ 379 h 917"/>
                <a:gd name="T54" fmla="*/ 207 w 942"/>
                <a:gd name="T55" fmla="*/ 369 h 917"/>
                <a:gd name="T56" fmla="*/ 274 w 942"/>
                <a:gd name="T57" fmla="*/ 389 h 917"/>
                <a:gd name="T58" fmla="*/ 278 w 942"/>
                <a:gd name="T59" fmla="*/ 369 h 917"/>
                <a:gd name="T60" fmla="*/ 67 w 942"/>
                <a:gd name="T61" fmla="*/ 408 h 917"/>
                <a:gd name="T62" fmla="*/ 63 w 942"/>
                <a:gd name="T63" fmla="*/ 492 h 917"/>
                <a:gd name="T64" fmla="*/ 67 w 942"/>
                <a:gd name="T65" fmla="*/ 870 h 917"/>
                <a:gd name="T66" fmla="*/ 67 w 942"/>
                <a:gd name="T67" fmla="*/ 760 h 917"/>
                <a:gd name="T68" fmla="*/ 59 w 942"/>
                <a:gd name="T69" fmla="*/ 842 h 917"/>
                <a:gd name="T70" fmla="*/ 78 w 942"/>
                <a:gd name="T71" fmla="*/ 770 h 917"/>
                <a:gd name="T72" fmla="*/ 59 w 942"/>
                <a:gd name="T73" fmla="*/ 649 h 917"/>
                <a:gd name="T74" fmla="*/ 67 w 942"/>
                <a:gd name="T75" fmla="*/ 729 h 917"/>
                <a:gd name="T76" fmla="*/ 74 w 942"/>
                <a:gd name="T77" fmla="*/ 526 h 917"/>
                <a:gd name="T78" fmla="*/ 55 w 942"/>
                <a:gd name="T79" fmla="*/ 596 h 917"/>
                <a:gd name="T80" fmla="*/ 78 w 942"/>
                <a:gd name="T81" fmla="*/ 596 h 917"/>
                <a:gd name="T82" fmla="*/ 663 w 942"/>
                <a:gd name="T83" fmla="*/ 858 h 917"/>
                <a:gd name="T84" fmla="*/ 747 w 942"/>
                <a:gd name="T85" fmla="*/ 858 h 917"/>
                <a:gd name="T86" fmla="*/ 559 w 942"/>
                <a:gd name="T87" fmla="*/ 848 h 917"/>
                <a:gd name="T88" fmla="*/ 559 w 942"/>
                <a:gd name="T89" fmla="*/ 868 h 917"/>
                <a:gd name="T90" fmla="*/ 630 w 942"/>
                <a:gd name="T91" fmla="*/ 850 h 917"/>
                <a:gd name="T92" fmla="*/ 438 w 942"/>
                <a:gd name="T93" fmla="*/ 858 h 917"/>
                <a:gd name="T94" fmla="*/ 518 w 942"/>
                <a:gd name="T95" fmla="*/ 866 h 917"/>
                <a:gd name="T96" fmla="*/ 448 w 942"/>
                <a:gd name="T97" fmla="*/ 848 h 917"/>
                <a:gd name="T98" fmla="*/ 325 w 942"/>
                <a:gd name="T99" fmla="*/ 866 h 917"/>
                <a:gd name="T100" fmla="*/ 407 w 942"/>
                <a:gd name="T101" fmla="*/ 858 h 917"/>
                <a:gd name="T102" fmla="*/ 203 w 942"/>
                <a:gd name="T103" fmla="*/ 850 h 917"/>
                <a:gd name="T104" fmla="*/ 274 w 942"/>
                <a:gd name="T105" fmla="*/ 868 h 917"/>
                <a:gd name="T106" fmla="*/ 274 w 942"/>
                <a:gd name="T107" fmla="*/ 848 h 917"/>
                <a:gd name="T108" fmla="*/ 766 w 942"/>
                <a:gd name="T109" fmla="*/ 25 h 917"/>
                <a:gd name="T110" fmla="*/ 473 w 942"/>
                <a:gd name="T111" fmla="*/ 508 h 917"/>
                <a:gd name="T112" fmla="*/ 446 w 942"/>
                <a:gd name="T113" fmla="*/ 649 h 917"/>
                <a:gd name="T114" fmla="*/ 833 w 942"/>
                <a:gd name="T115" fmla="*/ 686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42" h="917">
                  <a:moveTo>
                    <a:pt x="96" y="299"/>
                  </a:moveTo>
                  <a:lnTo>
                    <a:pt x="731" y="299"/>
                  </a:lnTo>
                  <a:lnTo>
                    <a:pt x="731" y="299"/>
                  </a:lnTo>
                  <a:lnTo>
                    <a:pt x="747" y="301"/>
                  </a:lnTo>
                  <a:lnTo>
                    <a:pt x="762" y="305"/>
                  </a:lnTo>
                  <a:lnTo>
                    <a:pt x="774" y="311"/>
                  </a:lnTo>
                  <a:lnTo>
                    <a:pt x="786" y="322"/>
                  </a:lnTo>
                  <a:lnTo>
                    <a:pt x="796" y="334"/>
                  </a:lnTo>
                  <a:lnTo>
                    <a:pt x="802" y="346"/>
                  </a:lnTo>
                  <a:lnTo>
                    <a:pt x="807" y="361"/>
                  </a:lnTo>
                  <a:lnTo>
                    <a:pt x="809" y="377"/>
                  </a:lnTo>
                  <a:lnTo>
                    <a:pt x="809" y="469"/>
                  </a:lnTo>
                  <a:lnTo>
                    <a:pt x="491" y="469"/>
                  </a:lnTo>
                  <a:lnTo>
                    <a:pt x="491" y="469"/>
                  </a:lnTo>
                  <a:lnTo>
                    <a:pt x="475" y="469"/>
                  </a:lnTo>
                  <a:lnTo>
                    <a:pt x="458" y="475"/>
                  </a:lnTo>
                  <a:lnTo>
                    <a:pt x="444" y="481"/>
                  </a:lnTo>
                  <a:lnTo>
                    <a:pt x="432" y="492"/>
                  </a:lnTo>
                  <a:lnTo>
                    <a:pt x="432" y="492"/>
                  </a:lnTo>
                  <a:lnTo>
                    <a:pt x="422" y="504"/>
                  </a:lnTo>
                  <a:lnTo>
                    <a:pt x="415" y="518"/>
                  </a:lnTo>
                  <a:lnTo>
                    <a:pt x="409" y="535"/>
                  </a:lnTo>
                  <a:lnTo>
                    <a:pt x="409" y="551"/>
                  </a:lnTo>
                  <a:lnTo>
                    <a:pt x="409" y="639"/>
                  </a:lnTo>
                  <a:lnTo>
                    <a:pt x="409" y="639"/>
                  </a:lnTo>
                  <a:lnTo>
                    <a:pt x="409" y="655"/>
                  </a:lnTo>
                  <a:lnTo>
                    <a:pt x="415" y="672"/>
                  </a:lnTo>
                  <a:lnTo>
                    <a:pt x="422" y="684"/>
                  </a:lnTo>
                  <a:lnTo>
                    <a:pt x="432" y="696"/>
                  </a:lnTo>
                  <a:lnTo>
                    <a:pt x="432" y="696"/>
                  </a:lnTo>
                  <a:lnTo>
                    <a:pt x="444" y="707"/>
                  </a:lnTo>
                  <a:lnTo>
                    <a:pt x="458" y="715"/>
                  </a:lnTo>
                  <a:lnTo>
                    <a:pt x="475" y="719"/>
                  </a:lnTo>
                  <a:lnTo>
                    <a:pt x="491" y="721"/>
                  </a:lnTo>
                  <a:lnTo>
                    <a:pt x="809" y="721"/>
                  </a:lnTo>
                  <a:lnTo>
                    <a:pt x="809" y="842"/>
                  </a:lnTo>
                  <a:lnTo>
                    <a:pt x="809" y="842"/>
                  </a:lnTo>
                  <a:lnTo>
                    <a:pt x="807" y="856"/>
                  </a:lnTo>
                  <a:lnTo>
                    <a:pt x="802" y="870"/>
                  </a:lnTo>
                  <a:lnTo>
                    <a:pt x="796" y="885"/>
                  </a:lnTo>
                  <a:lnTo>
                    <a:pt x="786" y="895"/>
                  </a:lnTo>
                  <a:lnTo>
                    <a:pt x="774" y="905"/>
                  </a:lnTo>
                  <a:lnTo>
                    <a:pt x="762" y="911"/>
                  </a:lnTo>
                  <a:lnTo>
                    <a:pt x="747" y="915"/>
                  </a:lnTo>
                  <a:lnTo>
                    <a:pt x="731" y="917"/>
                  </a:lnTo>
                  <a:lnTo>
                    <a:pt x="96" y="917"/>
                  </a:lnTo>
                  <a:lnTo>
                    <a:pt x="96" y="917"/>
                  </a:lnTo>
                  <a:lnTo>
                    <a:pt x="78" y="917"/>
                  </a:lnTo>
                  <a:lnTo>
                    <a:pt x="59" y="915"/>
                  </a:lnTo>
                  <a:lnTo>
                    <a:pt x="43" y="909"/>
                  </a:lnTo>
                  <a:lnTo>
                    <a:pt x="28" y="903"/>
                  </a:lnTo>
                  <a:lnTo>
                    <a:pt x="18" y="893"/>
                  </a:lnTo>
                  <a:lnTo>
                    <a:pt x="8" y="881"/>
                  </a:lnTo>
                  <a:lnTo>
                    <a:pt x="2" y="864"/>
                  </a:lnTo>
                  <a:lnTo>
                    <a:pt x="0" y="844"/>
                  </a:lnTo>
                  <a:lnTo>
                    <a:pt x="0" y="303"/>
                  </a:lnTo>
                  <a:lnTo>
                    <a:pt x="0" y="303"/>
                  </a:lnTo>
                  <a:lnTo>
                    <a:pt x="0" y="277"/>
                  </a:lnTo>
                  <a:lnTo>
                    <a:pt x="4" y="252"/>
                  </a:lnTo>
                  <a:lnTo>
                    <a:pt x="10" y="230"/>
                  </a:lnTo>
                  <a:lnTo>
                    <a:pt x="18" y="209"/>
                  </a:lnTo>
                  <a:lnTo>
                    <a:pt x="31" y="191"/>
                  </a:lnTo>
                  <a:lnTo>
                    <a:pt x="43" y="176"/>
                  </a:lnTo>
                  <a:lnTo>
                    <a:pt x="51" y="170"/>
                  </a:lnTo>
                  <a:lnTo>
                    <a:pt x="59" y="166"/>
                  </a:lnTo>
                  <a:lnTo>
                    <a:pt x="69" y="162"/>
                  </a:lnTo>
                  <a:lnTo>
                    <a:pt x="80" y="160"/>
                  </a:lnTo>
                  <a:lnTo>
                    <a:pt x="84" y="160"/>
                  </a:lnTo>
                  <a:lnTo>
                    <a:pt x="86" y="160"/>
                  </a:lnTo>
                  <a:lnTo>
                    <a:pt x="309" y="160"/>
                  </a:lnTo>
                  <a:lnTo>
                    <a:pt x="149" y="232"/>
                  </a:lnTo>
                  <a:lnTo>
                    <a:pt x="90" y="232"/>
                  </a:lnTo>
                  <a:lnTo>
                    <a:pt x="90" y="232"/>
                  </a:lnTo>
                  <a:lnTo>
                    <a:pt x="86" y="236"/>
                  </a:lnTo>
                  <a:lnTo>
                    <a:pt x="82" y="246"/>
                  </a:lnTo>
                  <a:lnTo>
                    <a:pt x="78" y="256"/>
                  </a:lnTo>
                  <a:lnTo>
                    <a:pt x="78" y="268"/>
                  </a:lnTo>
                  <a:lnTo>
                    <a:pt x="78" y="279"/>
                  </a:lnTo>
                  <a:lnTo>
                    <a:pt x="82" y="289"/>
                  </a:lnTo>
                  <a:lnTo>
                    <a:pt x="88" y="295"/>
                  </a:lnTo>
                  <a:lnTo>
                    <a:pt x="92" y="297"/>
                  </a:lnTo>
                  <a:lnTo>
                    <a:pt x="96" y="299"/>
                  </a:lnTo>
                  <a:lnTo>
                    <a:pt x="96" y="299"/>
                  </a:lnTo>
                  <a:close/>
                  <a:moveTo>
                    <a:pt x="96" y="848"/>
                  </a:moveTo>
                  <a:lnTo>
                    <a:pt x="96" y="848"/>
                  </a:lnTo>
                  <a:lnTo>
                    <a:pt x="92" y="848"/>
                  </a:lnTo>
                  <a:lnTo>
                    <a:pt x="88" y="850"/>
                  </a:lnTo>
                  <a:lnTo>
                    <a:pt x="86" y="854"/>
                  </a:lnTo>
                  <a:lnTo>
                    <a:pt x="86" y="858"/>
                  </a:lnTo>
                  <a:lnTo>
                    <a:pt x="86" y="858"/>
                  </a:lnTo>
                  <a:lnTo>
                    <a:pt x="86" y="858"/>
                  </a:lnTo>
                  <a:lnTo>
                    <a:pt x="86" y="862"/>
                  </a:lnTo>
                  <a:lnTo>
                    <a:pt x="88" y="866"/>
                  </a:lnTo>
                  <a:lnTo>
                    <a:pt x="92" y="868"/>
                  </a:lnTo>
                  <a:lnTo>
                    <a:pt x="96" y="868"/>
                  </a:lnTo>
                  <a:lnTo>
                    <a:pt x="160" y="868"/>
                  </a:lnTo>
                  <a:lnTo>
                    <a:pt x="160" y="868"/>
                  </a:lnTo>
                  <a:lnTo>
                    <a:pt x="164" y="868"/>
                  </a:lnTo>
                  <a:lnTo>
                    <a:pt x="166" y="866"/>
                  </a:lnTo>
                  <a:lnTo>
                    <a:pt x="168" y="862"/>
                  </a:lnTo>
                  <a:lnTo>
                    <a:pt x="170" y="858"/>
                  </a:lnTo>
                  <a:lnTo>
                    <a:pt x="170" y="858"/>
                  </a:lnTo>
                  <a:lnTo>
                    <a:pt x="170" y="858"/>
                  </a:lnTo>
                  <a:lnTo>
                    <a:pt x="168" y="854"/>
                  </a:lnTo>
                  <a:lnTo>
                    <a:pt x="166" y="850"/>
                  </a:lnTo>
                  <a:lnTo>
                    <a:pt x="164" y="848"/>
                  </a:lnTo>
                  <a:lnTo>
                    <a:pt x="160" y="848"/>
                  </a:lnTo>
                  <a:lnTo>
                    <a:pt x="96" y="848"/>
                  </a:lnTo>
                  <a:lnTo>
                    <a:pt x="96" y="848"/>
                  </a:lnTo>
                  <a:close/>
                  <a:moveTo>
                    <a:pt x="547" y="539"/>
                  </a:moveTo>
                  <a:lnTo>
                    <a:pt x="547" y="539"/>
                  </a:lnTo>
                  <a:lnTo>
                    <a:pt x="534" y="539"/>
                  </a:lnTo>
                  <a:lnTo>
                    <a:pt x="524" y="543"/>
                  </a:lnTo>
                  <a:lnTo>
                    <a:pt x="516" y="549"/>
                  </a:lnTo>
                  <a:lnTo>
                    <a:pt x="508" y="555"/>
                  </a:lnTo>
                  <a:lnTo>
                    <a:pt x="499" y="563"/>
                  </a:lnTo>
                  <a:lnTo>
                    <a:pt x="495" y="573"/>
                  </a:lnTo>
                  <a:lnTo>
                    <a:pt x="491" y="584"/>
                  </a:lnTo>
                  <a:lnTo>
                    <a:pt x="491" y="594"/>
                  </a:lnTo>
                  <a:lnTo>
                    <a:pt x="491" y="594"/>
                  </a:lnTo>
                  <a:lnTo>
                    <a:pt x="491" y="606"/>
                  </a:lnTo>
                  <a:lnTo>
                    <a:pt x="495" y="616"/>
                  </a:lnTo>
                  <a:lnTo>
                    <a:pt x="499" y="627"/>
                  </a:lnTo>
                  <a:lnTo>
                    <a:pt x="508" y="635"/>
                  </a:lnTo>
                  <a:lnTo>
                    <a:pt x="516" y="641"/>
                  </a:lnTo>
                  <a:lnTo>
                    <a:pt x="524" y="647"/>
                  </a:lnTo>
                  <a:lnTo>
                    <a:pt x="534" y="649"/>
                  </a:lnTo>
                  <a:lnTo>
                    <a:pt x="547" y="651"/>
                  </a:lnTo>
                  <a:lnTo>
                    <a:pt x="547" y="651"/>
                  </a:lnTo>
                  <a:lnTo>
                    <a:pt x="559" y="649"/>
                  </a:lnTo>
                  <a:lnTo>
                    <a:pt x="569" y="647"/>
                  </a:lnTo>
                  <a:lnTo>
                    <a:pt x="577" y="641"/>
                  </a:lnTo>
                  <a:lnTo>
                    <a:pt x="585" y="635"/>
                  </a:lnTo>
                  <a:lnTo>
                    <a:pt x="594" y="627"/>
                  </a:lnTo>
                  <a:lnTo>
                    <a:pt x="598" y="616"/>
                  </a:lnTo>
                  <a:lnTo>
                    <a:pt x="602" y="606"/>
                  </a:lnTo>
                  <a:lnTo>
                    <a:pt x="604" y="594"/>
                  </a:lnTo>
                  <a:lnTo>
                    <a:pt x="604" y="594"/>
                  </a:lnTo>
                  <a:lnTo>
                    <a:pt x="602" y="584"/>
                  </a:lnTo>
                  <a:lnTo>
                    <a:pt x="598" y="573"/>
                  </a:lnTo>
                  <a:lnTo>
                    <a:pt x="594" y="563"/>
                  </a:lnTo>
                  <a:lnTo>
                    <a:pt x="585" y="555"/>
                  </a:lnTo>
                  <a:lnTo>
                    <a:pt x="577" y="549"/>
                  </a:lnTo>
                  <a:lnTo>
                    <a:pt x="569" y="543"/>
                  </a:lnTo>
                  <a:lnTo>
                    <a:pt x="559" y="539"/>
                  </a:lnTo>
                  <a:lnTo>
                    <a:pt x="547" y="539"/>
                  </a:lnTo>
                  <a:lnTo>
                    <a:pt x="547" y="539"/>
                  </a:lnTo>
                  <a:close/>
                  <a:moveTo>
                    <a:pt x="96" y="367"/>
                  </a:moveTo>
                  <a:lnTo>
                    <a:pt x="96" y="367"/>
                  </a:lnTo>
                  <a:lnTo>
                    <a:pt x="92" y="369"/>
                  </a:lnTo>
                  <a:lnTo>
                    <a:pt x="88" y="371"/>
                  </a:lnTo>
                  <a:lnTo>
                    <a:pt x="86" y="373"/>
                  </a:lnTo>
                  <a:lnTo>
                    <a:pt x="86" y="379"/>
                  </a:lnTo>
                  <a:lnTo>
                    <a:pt x="86" y="379"/>
                  </a:lnTo>
                  <a:lnTo>
                    <a:pt x="86" y="379"/>
                  </a:lnTo>
                  <a:lnTo>
                    <a:pt x="86" y="383"/>
                  </a:lnTo>
                  <a:lnTo>
                    <a:pt x="88" y="385"/>
                  </a:lnTo>
                  <a:lnTo>
                    <a:pt x="92" y="387"/>
                  </a:lnTo>
                  <a:lnTo>
                    <a:pt x="96" y="389"/>
                  </a:lnTo>
                  <a:lnTo>
                    <a:pt x="160" y="389"/>
                  </a:lnTo>
                  <a:lnTo>
                    <a:pt x="160" y="389"/>
                  </a:lnTo>
                  <a:lnTo>
                    <a:pt x="164" y="387"/>
                  </a:lnTo>
                  <a:lnTo>
                    <a:pt x="166" y="385"/>
                  </a:lnTo>
                  <a:lnTo>
                    <a:pt x="168" y="383"/>
                  </a:lnTo>
                  <a:lnTo>
                    <a:pt x="170" y="379"/>
                  </a:lnTo>
                  <a:lnTo>
                    <a:pt x="170" y="379"/>
                  </a:lnTo>
                  <a:lnTo>
                    <a:pt x="170" y="379"/>
                  </a:lnTo>
                  <a:lnTo>
                    <a:pt x="168" y="373"/>
                  </a:lnTo>
                  <a:lnTo>
                    <a:pt x="166" y="371"/>
                  </a:lnTo>
                  <a:lnTo>
                    <a:pt x="164" y="369"/>
                  </a:lnTo>
                  <a:lnTo>
                    <a:pt x="160" y="367"/>
                  </a:lnTo>
                  <a:lnTo>
                    <a:pt x="96" y="367"/>
                  </a:lnTo>
                  <a:lnTo>
                    <a:pt x="96" y="367"/>
                  </a:lnTo>
                  <a:close/>
                  <a:moveTo>
                    <a:pt x="673" y="367"/>
                  </a:moveTo>
                  <a:lnTo>
                    <a:pt x="673" y="367"/>
                  </a:lnTo>
                  <a:lnTo>
                    <a:pt x="669" y="369"/>
                  </a:lnTo>
                  <a:lnTo>
                    <a:pt x="667" y="371"/>
                  </a:lnTo>
                  <a:lnTo>
                    <a:pt x="665" y="373"/>
                  </a:lnTo>
                  <a:lnTo>
                    <a:pt x="663" y="379"/>
                  </a:lnTo>
                  <a:lnTo>
                    <a:pt x="663" y="379"/>
                  </a:lnTo>
                  <a:lnTo>
                    <a:pt x="663" y="379"/>
                  </a:lnTo>
                  <a:lnTo>
                    <a:pt x="665" y="383"/>
                  </a:lnTo>
                  <a:lnTo>
                    <a:pt x="667" y="385"/>
                  </a:lnTo>
                  <a:lnTo>
                    <a:pt x="669" y="387"/>
                  </a:lnTo>
                  <a:lnTo>
                    <a:pt x="673" y="389"/>
                  </a:lnTo>
                  <a:lnTo>
                    <a:pt x="737" y="389"/>
                  </a:lnTo>
                  <a:lnTo>
                    <a:pt x="737" y="389"/>
                  </a:lnTo>
                  <a:lnTo>
                    <a:pt x="741" y="387"/>
                  </a:lnTo>
                  <a:lnTo>
                    <a:pt x="745" y="385"/>
                  </a:lnTo>
                  <a:lnTo>
                    <a:pt x="747" y="383"/>
                  </a:lnTo>
                  <a:lnTo>
                    <a:pt x="747" y="379"/>
                  </a:lnTo>
                  <a:lnTo>
                    <a:pt x="747" y="379"/>
                  </a:lnTo>
                  <a:lnTo>
                    <a:pt x="747" y="379"/>
                  </a:lnTo>
                  <a:lnTo>
                    <a:pt x="747" y="373"/>
                  </a:lnTo>
                  <a:lnTo>
                    <a:pt x="745" y="371"/>
                  </a:lnTo>
                  <a:lnTo>
                    <a:pt x="741" y="369"/>
                  </a:lnTo>
                  <a:lnTo>
                    <a:pt x="737" y="367"/>
                  </a:lnTo>
                  <a:lnTo>
                    <a:pt x="673" y="367"/>
                  </a:lnTo>
                  <a:lnTo>
                    <a:pt x="673" y="367"/>
                  </a:lnTo>
                  <a:close/>
                  <a:moveTo>
                    <a:pt x="559" y="367"/>
                  </a:moveTo>
                  <a:lnTo>
                    <a:pt x="559" y="367"/>
                  </a:lnTo>
                  <a:lnTo>
                    <a:pt x="555" y="369"/>
                  </a:lnTo>
                  <a:lnTo>
                    <a:pt x="553" y="371"/>
                  </a:lnTo>
                  <a:lnTo>
                    <a:pt x="549" y="373"/>
                  </a:lnTo>
                  <a:lnTo>
                    <a:pt x="549" y="379"/>
                  </a:lnTo>
                  <a:lnTo>
                    <a:pt x="549" y="379"/>
                  </a:lnTo>
                  <a:lnTo>
                    <a:pt x="549" y="379"/>
                  </a:lnTo>
                  <a:lnTo>
                    <a:pt x="549" y="383"/>
                  </a:lnTo>
                  <a:lnTo>
                    <a:pt x="553" y="385"/>
                  </a:lnTo>
                  <a:lnTo>
                    <a:pt x="555" y="387"/>
                  </a:lnTo>
                  <a:lnTo>
                    <a:pt x="559" y="389"/>
                  </a:lnTo>
                  <a:lnTo>
                    <a:pt x="622" y="389"/>
                  </a:lnTo>
                  <a:lnTo>
                    <a:pt x="622" y="389"/>
                  </a:lnTo>
                  <a:lnTo>
                    <a:pt x="626" y="387"/>
                  </a:lnTo>
                  <a:lnTo>
                    <a:pt x="630" y="385"/>
                  </a:lnTo>
                  <a:lnTo>
                    <a:pt x="633" y="383"/>
                  </a:lnTo>
                  <a:lnTo>
                    <a:pt x="633" y="379"/>
                  </a:lnTo>
                  <a:lnTo>
                    <a:pt x="633" y="379"/>
                  </a:lnTo>
                  <a:lnTo>
                    <a:pt x="633" y="379"/>
                  </a:lnTo>
                  <a:lnTo>
                    <a:pt x="633" y="373"/>
                  </a:lnTo>
                  <a:lnTo>
                    <a:pt x="630" y="371"/>
                  </a:lnTo>
                  <a:lnTo>
                    <a:pt x="626" y="369"/>
                  </a:lnTo>
                  <a:lnTo>
                    <a:pt x="622" y="367"/>
                  </a:lnTo>
                  <a:lnTo>
                    <a:pt x="559" y="367"/>
                  </a:lnTo>
                  <a:lnTo>
                    <a:pt x="559" y="367"/>
                  </a:lnTo>
                  <a:close/>
                  <a:moveTo>
                    <a:pt x="448" y="367"/>
                  </a:moveTo>
                  <a:lnTo>
                    <a:pt x="448" y="367"/>
                  </a:lnTo>
                  <a:lnTo>
                    <a:pt x="444" y="369"/>
                  </a:lnTo>
                  <a:lnTo>
                    <a:pt x="440" y="371"/>
                  </a:lnTo>
                  <a:lnTo>
                    <a:pt x="438" y="373"/>
                  </a:lnTo>
                  <a:lnTo>
                    <a:pt x="438" y="379"/>
                  </a:lnTo>
                  <a:lnTo>
                    <a:pt x="438" y="379"/>
                  </a:lnTo>
                  <a:lnTo>
                    <a:pt x="438" y="379"/>
                  </a:lnTo>
                  <a:lnTo>
                    <a:pt x="438" y="383"/>
                  </a:lnTo>
                  <a:lnTo>
                    <a:pt x="440" y="385"/>
                  </a:lnTo>
                  <a:lnTo>
                    <a:pt x="444" y="387"/>
                  </a:lnTo>
                  <a:lnTo>
                    <a:pt x="448" y="389"/>
                  </a:lnTo>
                  <a:lnTo>
                    <a:pt x="512" y="389"/>
                  </a:lnTo>
                  <a:lnTo>
                    <a:pt x="512" y="389"/>
                  </a:lnTo>
                  <a:lnTo>
                    <a:pt x="516" y="387"/>
                  </a:lnTo>
                  <a:lnTo>
                    <a:pt x="518" y="385"/>
                  </a:lnTo>
                  <a:lnTo>
                    <a:pt x="522" y="383"/>
                  </a:lnTo>
                  <a:lnTo>
                    <a:pt x="522" y="379"/>
                  </a:lnTo>
                  <a:lnTo>
                    <a:pt x="522" y="379"/>
                  </a:lnTo>
                  <a:lnTo>
                    <a:pt x="522" y="379"/>
                  </a:lnTo>
                  <a:lnTo>
                    <a:pt x="522" y="373"/>
                  </a:lnTo>
                  <a:lnTo>
                    <a:pt x="518" y="371"/>
                  </a:lnTo>
                  <a:lnTo>
                    <a:pt x="516" y="369"/>
                  </a:lnTo>
                  <a:lnTo>
                    <a:pt x="512" y="367"/>
                  </a:lnTo>
                  <a:lnTo>
                    <a:pt x="448" y="367"/>
                  </a:lnTo>
                  <a:lnTo>
                    <a:pt x="448" y="367"/>
                  </a:lnTo>
                  <a:close/>
                  <a:moveTo>
                    <a:pt x="334" y="367"/>
                  </a:moveTo>
                  <a:lnTo>
                    <a:pt x="334" y="367"/>
                  </a:lnTo>
                  <a:lnTo>
                    <a:pt x="329" y="369"/>
                  </a:lnTo>
                  <a:lnTo>
                    <a:pt x="325" y="371"/>
                  </a:lnTo>
                  <a:lnTo>
                    <a:pt x="323" y="373"/>
                  </a:lnTo>
                  <a:lnTo>
                    <a:pt x="323" y="379"/>
                  </a:lnTo>
                  <a:lnTo>
                    <a:pt x="323" y="379"/>
                  </a:lnTo>
                  <a:lnTo>
                    <a:pt x="323" y="379"/>
                  </a:lnTo>
                  <a:lnTo>
                    <a:pt x="323" y="383"/>
                  </a:lnTo>
                  <a:lnTo>
                    <a:pt x="325" y="385"/>
                  </a:lnTo>
                  <a:lnTo>
                    <a:pt x="329" y="387"/>
                  </a:lnTo>
                  <a:lnTo>
                    <a:pt x="334" y="389"/>
                  </a:lnTo>
                  <a:lnTo>
                    <a:pt x="397" y="389"/>
                  </a:lnTo>
                  <a:lnTo>
                    <a:pt x="397" y="389"/>
                  </a:lnTo>
                  <a:lnTo>
                    <a:pt x="401" y="387"/>
                  </a:lnTo>
                  <a:lnTo>
                    <a:pt x="403" y="385"/>
                  </a:lnTo>
                  <a:lnTo>
                    <a:pt x="405" y="383"/>
                  </a:lnTo>
                  <a:lnTo>
                    <a:pt x="407" y="379"/>
                  </a:lnTo>
                  <a:lnTo>
                    <a:pt x="407" y="379"/>
                  </a:lnTo>
                  <a:lnTo>
                    <a:pt x="407" y="379"/>
                  </a:lnTo>
                  <a:lnTo>
                    <a:pt x="405" y="373"/>
                  </a:lnTo>
                  <a:lnTo>
                    <a:pt x="403" y="371"/>
                  </a:lnTo>
                  <a:lnTo>
                    <a:pt x="401" y="369"/>
                  </a:lnTo>
                  <a:lnTo>
                    <a:pt x="397" y="367"/>
                  </a:lnTo>
                  <a:lnTo>
                    <a:pt x="334" y="367"/>
                  </a:lnTo>
                  <a:lnTo>
                    <a:pt x="334" y="367"/>
                  </a:lnTo>
                  <a:close/>
                  <a:moveTo>
                    <a:pt x="211" y="367"/>
                  </a:moveTo>
                  <a:lnTo>
                    <a:pt x="211" y="367"/>
                  </a:lnTo>
                  <a:lnTo>
                    <a:pt x="207" y="369"/>
                  </a:lnTo>
                  <a:lnTo>
                    <a:pt x="203" y="371"/>
                  </a:lnTo>
                  <a:lnTo>
                    <a:pt x="200" y="373"/>
                  </a:lnTo>
                  <a:lnTo>
                    <a:pt x="200" y="379"/>
                  </a:lnTo>
                  <a:lnTo>
                    <a:pt x="200" y="379"/>
                  </a:lnTo>
                  <a:lnTo>
                    <a:pt x="200" y="379"/>
                  </a:lnTo>
                  <a:lnTo>
                    <a:pt x="200" y="383"/>
                  </a:lnTo>
                  <a:lnTo>
                    <a:pt x="203" y="385"/>
                  </a:lnTo>
                  <a:lnTo>
                    <a:pt x="207" y="387"/>
                  </a:lnTo>
                  <a:lnTo>
                    <a:pt x="211" y="389"/>
                  </a:lnTo>
                  <a:lnTo>
                    <a:pt x="274" y="389"/>
                  </a:lnTo>
                  <a:lnTo>
                    <a:pt x="274" y="389"/>
                  </a:lnTo>
                  <a:lnTo>
                    <a:pt x="278" y="387"/>
                  </a:lnTo>
                  <a:lnTo>
                    <a:pt x="280" y="385"/>
                  </a:lnTo>
                  <a:lnTo>
                    <a:pt x="284" y="383"/>
                  </a:lnTo>
                  <a:lnTo>
                    <a:pt x="284" y="379"/>
                  </a:lnTo>
                  <a:lnTo>
                    <a:pt x="284" y="379"/>
                  </a:lnTo>
                  <a:lnTo>
                    <a:pt x="284" y="379"/>
                  </a:lnTo>
                  <a:lnTo>
                    <a:pt x="284" y="373"/>
                  </a:lnTo>
                  <a:lnTo>
                    <a:pt x="280" y="371"/>
                  </a:lnTo>
                  <a:lnTo>
                    <a:pt x="278" y="369"/>
                  </a:lnTo>
                  <a:lnTo>
                    <a:pt x="274" y="367"/>
                  </a:lnTo>
                  <a:lnTo>
                    <a:pt x="211" y="367"/>
                  </a:lnTo>
                  <a:lnTo>
                    <a:pt x="211" y="367"/>
                  </a:lnTo>
                  <a:close/>
                  <a:moveTo>
                    <a:pt x="78" y="418"/>
                  </a:moveTo>
                  <a:lnTo>
                    <a:pt x="78" y="418"/>
                  </a:lnTo>
                  <a:lnTo>
                    <a:pt x="78" y="414"/>
                  </a:lnTo>
                  <a:lnTo>
                    <a:pt x="74" y="412"/>
                  </a:lnTo>
                  <a:lnTo>
                    <a:pt x="71" y="408"/>
                  </a:lnTo>
                  <a:lnTo>
                    <a:pt x="67" y="408"/>
                  </a:lnTo>
                  <a:lnTo>
                    <a:pt x="67" y="408"/>
                  </a:lnTo>
                  <a:lnTo>
                    <a:pt x="67" y="408"/>
                  </a:lnTo>
                  <a:lnTo>
                    <a:pt x="63" y="408"/>
                  </a:lnTo>
                  <a:lnTo>
                    <a:pt x="59" y="412"/>
                  </a:lnTo>
                  <a:lnTo>
                    <a:pt x="57" y="414"/>
                  </a:lnTo>
                  <a:lnTo>
                    <a:pt x="55" y="418"/>
                  </a:lnTo>
                  <a:lnTo>
                    <a:pt x="55" y="481"/>
                  </a:lnTo>
                  <a:lnTo>
                    <a:pt x="55" y="481"/>
                  </a:lnTo>
                  <a:lnTo>
                    <a:pt x="57" y="485"/>
                  </a:lnTo>
                  <a:lnTo>
                    <a:pt x="59" y="490"/>
                  </a:lnTo>
                  <a:lnTo>
                    <a:pt x="63" y="492"/>
                  </a:lnTo>
                  <a:lnTo>
                    <a:pt x="67" y="492"/>
                  </a:lnTo>
                  <a:lnTo>
                    <a:pt x="67" y="492"/>
                  </a:lnTo>
                  <a:lnTo>
                    <a:pt x="67" y="492"/>
                  </a:lnTo>
                  <a:lnTo>
                    <a:pt x="71" y="492"/>
                  </a:lnTo>
                  <a:lnTo>
                    <a:pt x="74" y="490"/>
                  </a:lnTo>
                  <a:lnTo>
                    <a:pt x="78" y="485"/>
                  </a:lnTo>
                  <a:lnTo>
                    <a:pt x="78" y="481"/>
                  </a:lnTo>
                  <a:lnTo>
                    <a:pt x="78" y="418"/>
                  </a:lnTo>
                  <a:lnTo>
                    <a:pt x="78" y="418"/>
                  </a:lnTo>
                  <a:close/>
                  <a:moveTo>
                    <a:pt x="67" y="870"/>
                  </a:moveTo>
                  <a:lnTo>
                    <a:pt x="67" y="870"/>
                  </a:lnTo>
                  <a:lnTo>
                    <a:pt x="67" y="870"/>
                  </a:lnTo>
                  <a:lnTo>
                    <a:pt x="67" y="870"/>
                  </a:lnTo>
                  <a:lnTo>
                    <a:pt x="67" y="870"/>
                  </a:lnTo>
                  <a:close/>
                  <a:moveTo>
                    <a:pt x="78" y="770"/>
                  </a:moveTo>
                  <a:lnTo>
                    <a:pt x="78" y="770"/>
                  </a:lnTo>
                  <a:lnTo>
                    <a:pt x="78" y="766"/>
                  </a:lnTo>
                  <a:lnTo>
                    <a:pt x="74" y="764"/>
                  </a:lnTo>
                  <a:lnTo>
                    <a:pt x="71" y="762"/>
                  </a:lnTo>
                  <a:lnTo>
                    <a:pt x="67" y="760"/>
                  </a:lnTo>
                  <a:lnTo>
                    <a:pt x="67" y="760"/>
                  </a:lnTo>
                  <a:lnTo>
                    <a:pt x="67" y="760"/>
                  </a:lnTo>
                  <a:lnTo>
                    <a:pt x="63" y="762"/>
                  </a:lnTo>
                  <a:lnTo>
                    <a:pt x="59" y="764"/>
                  </a:lnTo>
                  <a:lnTo>
                    <a:pt x="57" y="766"/>
                  </a:lnTo>
                  <a:lnTo>
                    <a:pt x="55" y="770"/>
                  </a:lnTo>
                  <a:lnTo>
                    <a:pt x="55" y="833"/>
                  </a:lnTo>
                  <a:lnTo>
                    <a:pt x="55" y="833"/>
                  </a:lnTo>
                  <a:lnTo>
                    <a:pt x="57" y="838"/>
                  </a:lnTo>
                  <a:lnTo>
                    <a:pt x="59" y="842"/>
                  </a:lnTo>
                  <a:lnTo>
                    <a:pt x="63" y="844"/>
                  </a:lnTo>
                  <a:lnTo>
                    <a:pt x="67" y="844"/>
                  </a:lnTo>
                  <a:lnTo>
                    <a:pt x="67" y="844"/>
                  </a:lnTo>
                  <a:lnTo>
                    <a:pt x="67" y="844"/>
                  </a:lnTo>
                  <a:lnTo>
                    <a:pt x="71" y="844"/>
                  </a:lnTo>
                  <a:lnTo>
                    <a:pt x="74" y="842"/>
                  </a:lnTo>
                  <a:lnTo>
                    <a:pt x="78" y="838"/>
                  </a:lnTo>
                  <a:lnTo>
                    <a:pt x="78" y="833"/>
                  </a:lnTo>
                  <a:lnTo>
                    <a:pt x="78" y="770"/>
                  </a:lnTo>
                  <a:lnTo>
                    <a:pt x="78" y="770"/>
                  </a:lnTo>
                  <a:close/>
                  <a:moveTo>
                    <a:pt x="78" y="655"/>
                  </a:moveTo>
                  <a:lnTo>
                    <a:pt x="78" y="655"/>
                  </a:lnTo>
                  <a:lnTo>
                    <a:pt x="78" y="651"/>
                  </a:lnTo>
                  <a:lnTo>
                    <a:pt x="74" y="649"/>
                  </a:lnTo>
                  <a:lnTo>
                    <a:pt x="71" y="645"/>
                  </a:lnTo>
                  <a:lnTo>
                    <a:pt x="67" y="645"/>
                  </a:lnTo>
                  <a:lnTo>
                    <a:pt x="67" y="645"/>
                  </a:lnTo>
                  <a:lnTo>
                    <a:pt x="67" y="645"/>
                  </a:lnTo>
                  <a:lnTo>
                    <a:pt x="63" y="645"/>
                  </a:lnTo>
                  <a:lnTo>
                    <a:pt x="59" y="649"/>
                  </a:lnTo>
                  <a:lnTo>
                    <a:pt x="57" y="651"/>
                  </a:lnTo>
                  <a:lnTo>
                    <a:pt x="55" y="655"/>
                  </a:lnTo>
                  <a:lnTo>
                    <a:pt x="55" y="719"/>
                  </a:lnTo>
                  <a:lnTo>
                    <a:pt x="55" y="719"/>
                  </a:lnTo>
                  <a:lnTo>
                    <a:pt x="57" y="723"/>
                  </a:lnTo>
                  <a:lnTo>
                    <a:pt x="59" y="727"/>
                  </a:lnTo>
                  <a:lnTo>
                    <a:pt x="63" y="729"/>
                  </a:lnTo>
                  <a:lnTo>
                    <a:pt x="67" y="729"/>
                  </a:lnTo>
                  <a:lnTo>
                    <a:pt x="67" y="729"/>
                  </a:lnTo>
                  <a:lnTo>
                    <a:pt x="67" y="729"/>
                  </a:lnTo>
                  <a:lnTo>
                    <a:pt x="71" y="729"/>
                  </a:lnTo>
                  <a:lnTo>
                    <a:pt x="74" y="727"/>
                  </a:lnTo>
                  <a:lnTo>
                    <a:pt x="78" y="723"/>
                  </a:lnTo>
                  <a:lnTo>
                    <a:pt x="78" y="719"/>
                  </a:lnTo>
                  <a:lnTo>
                    <a:pt x="78" y="655"/>
                  </a:lnTo>
                  <a:lnTo>
                    <a:pt x="78" y="655"/>
                  </a:lnTo>
                  <a:close/>
                  <a:moveTo>
                    <a:pt x="78" y="533"/>
                  </a:moveTo>
                  <a:lnTo>
                    <a:pt x="78" y="533"/>
                  </a:lnTo>
                  <a:lnTo>
                    <a:pt x="78" y="528"/>
                  </a:lnTo>
                  <a:lnTo>
                    <a:pt x="74" y="526"/>
                  </a:lnTo>
                  <a:lnTo>
                    <a:pt x="71" y="524"/>
                  </a:lnTo>
                  <a:lnTo>
                    <a:pt x="67" y="522"/>
                  </a:lnTo>
                  <a:lnTo>
                    <a:pt x="67" y="522"/>
                  </a:lnTo>
                  <a:lnTo>
                    <a:pt x="67" y="522"/>
                  </a:lnTo>
                  <a:lnTo>
                    <a:pt x="63" y="524"/>
                  </a:lnTo>
                  <a:lnTo>
                    <a:pt x="59" y="526"/>
                  </a:lnTo>
                  <a:lnTo>
                    <a:pt x="57" y="528"/>
                  </a:lnTo>
                  <a:lnTo>
                    <a:pt x="55" y="533"/>
                  </a:lnTo>
                  <a:lnTo>
                    <a:pt x="55" y="596"/>
                  </a:lnTo>
                  <a:lnTo>
                    <a:pt x="55" y="596"/>
                  </a:lnTo>
                  <a:lnTo>
                    <a:pt x="57" y="600"/>
                  </a:lnTo>
                  <a:lnTo>
                    <a:pt x="59" y="604"/>
                  </a:lnTo>
                  <a:lnTo>
                    <a:pt x="63" y="606"/>
                  </a:lnTo>
                  <a:lnTo>
                    <a:pt x="67" y="606"/>
                  </a:lnTo>
                  <a:lnTo>
                    <a:pt x="67" y="606"/>
                  </a:lnTo>
                  <a:lnTo>
                    <a:pt x="67" y="606"/>
                  </a:lnTo>
                  <a:lnTo>
                    <a:pt x="71" y="606"/>
                  </a:lnTo>
                  <a:lnTo>
                    <a:pt x="74" y="604"/>
                  </a:lnTo>
                  <a:lnTo>
                    <a:pt x="78" y="600"/>
                  </a:lnTo>
                  <a:lnTo>
                    <a:pt x="78" y="596"/>
                  </a:lnTo>
                  <a:lnTo>
                    <a:pt x="78" y="533"/>
                  </a:lnTo>
                  <a:lnTo>
                    <a:pt x="78" y="533"/>
                  </a:lnTo>
                  <a:close/>
                  <a:moveTo>
                    <a:pt x="673" y="848"/>
                  </a:moveTo>
                  <a:lnTo>
                    <a:pt x="673" y="848"/>
                  </a:lnTo>
                  <a:lnTo>
                    <a:pt x="669" y="848"/>
                  </a:lnTo>
                  <a:lnTo>
                    <a:pt x="667" y="850"/>
                  </a:lnTo>
                  <a:lnTo>
                    <a:pt x="665" y="854"/>
                  </a:lnTo>
                  <a:lnTo>
                    <a:pt x="663" y="858"/>
                  </a:lnTo>
                  <a:lnTo>
                    <a:pt x="663" y="858"/>
                  </a:lnTo>
                  <a:lnTo>
                    <a:pt x="663" y="858"/>
                  </a:lnTo>
                  <a:lnTo>
                    <a:pt x="665" y="862"/>
                  </a:lnTo>
                  <a:lnTo>
                    <a:pt x="667" y="866"/>
                  </a:lnTo>
                  <a:lnTo>
                    <a:pt x="669" y="868"/>
                  </a:lnTo>
                  <a:lnTo>
                    <a:pt x="673" y="868"/>
                  </a:lnTo>
                  <a:lnTo>
                    <a:pt x="737" y="868"/>
                  </a:lnTo>
                  <a:lnTo>
                    <a:pt x="737" y="868"/>
                  </a:lnTo>
                  <a:lnTo>
                    <a:pt x="741" y="868"/>
                  </a:lnTo>
                  <a:lnTo>
                    <a:pt x="745" y="866"/>
                  </a:lnTo>
                  <a:lnTo>
                    <a:pt x="747" y="862"/>
                  </a:lnTo>
                  <a:lnTo>
                    <a:pt x="747" y="858"/>
                  </a:lnTo>
                  <a:lnTo>
                    <a:pt x="747" y="858"/>
                  </a:lnTo>
                  <a:lnTo>
                    <a:pt x="747" y="858"/>
                  </a:lnTo>
                  <a:lnTo>
                    <a:pt x="747" y="854"/>
                  </a:lnTo>
                  <a:lnTo>
                    <a:pt x="745" y="850"/>
                  </a:lnTo>
                  <a:lnTo>
                    <a:pt x="741" y="848"/>
                  </a:lnTo>
                  <a:lnTo>
                    <a:pt x="737" y="848"/>
                  </a:lnTo>
                  <a:lnTo>
                    <a:pt x="673" y="848"/>
                  </a:lnTo>
                  <a:lnTo>
                    <a:pt x="673" y="848"/>
                  </a:lnTo>
                  <a:close/>
                  <a:moveTo>
                    <a:pt x="559" y="848"/>
                  </a:moveTo>
                  <a:lnTo>
                    <a:pt x="559" y="848"/>
                  </a:lnTo>
                  <a:lnTo>
                    <a:pt x="555" y="848"/>
                  </a:lnTo>
                  <a:lnTo>
                    <a:pt x="553" y="850"/>
                  </a:lnTo>
                  <a:lnTo>
                    <a:pt x="549" y="854"/>
                  </a:lnTo>
                  <a:lnTo>
                    <a:pt x="549" y="858"/>
                  </a:lnTo>
                  <a:lnTo>
                    <a:pt x="549" y="858"/>
                  </a:lnTo>
                  <a:lnTo>
                    <a:pt x="549" y="858"/>
                  </a:lnTo>
                  <a:lnTo>
                    <a:pt x="549" y="862"/>
                  </a:lnTo>
                  <a:lnTo>
                    <a:pt x="553" y="866"/>
                  </a:lnTo>
                  <a:lnTo>
                    <a:pt x="555" y="868"/>
                  </a:lnTo>
                  <a:lnTo>
                    <a:pt x="559" y="868"/>
                  </a:lnTo>
                  <a:lnTo>
                    <a:pt x="622" y="868"/>
                  </a:lnTo>
                  <a:lnTo>
                    <a:pt x="622" y="868"/>
                  </a:lnTo>
                  <a:lnTo>
                    <a:pt x="626" y="868"/>
                  </a:lnTo>
                  <a:lnTo>
                    <a:pt x="630" y="866"/>
                  </a:lnTo>
                  <a:lnTo>
                    <a:pt x="633" y="862"/>
                  </a:lnTo>
                  <a:lnTo>
                    <a:pt x="633" y="858"/>
                  </a:lnTo>
                  <a:lnTo>
                    <a:pt x="633" y="858"/>
                  </a:lnTo>
                  <a:lnTo>
                    <a:pt x="633" y="858"/>
                  </a:lnTo>
                  <a:lnTo>
                    <a:pt x="633" y="854"/>
                  </a:lnTo>
                  <a:lnTo>
                    <a:pt x="630" y="850"/>
                  </a:lnTo>
                  <a:lnTo>
                    <a:pt x="626" y="848"/>
                  </a:lnTo>
                  <a:lnTo>
                    <a:pt x="622" y="848"/>
                  </a:lnTo>
                  <a:lnTo>
                    <a:pt x="559" y="848"/>
                  </a:lnTo>
                  <a:lnTo>
                    <a:pt x="559" y="848"/>
                  </a:lnTo>
                  <a:close/>
                  <a:moveTo>
                    <a:pt x="448" y="848"/>
                  </a:moveTo>
                  <a:lnTo>
                    <a:pt x="448" y="848"/>
                  </a:lnTo>
                  <a:lnTo>
                    <a:pt x="444" y="848"/>
                  </a:lnTo>
                  <a:lnTo>
                    <a:pt x="440" y="850"/>
                  </a:lnTo>
                  <a:lnTo>
                    <a:pt x="438" y="854"/>
                  </a:lnTo>
                  <a:lnTo>
                    <a:pt x="438" y="858"/>
                  </a:lnTo>
                  <a:lnTo>
                    <a:pt x="438" y="858"/>
                  </a:lnTo>
                  <a:lnTo>
                    <a:pt x="438" y="858"/>
                  </a:lnTo>
                  <a:lnTo>
                    <a:pt x="438" y="862"/>
                  </a:lnTo>
                  <a:lnTo>
                    <a:pt x="440" y="866"/>
                  </a:lnTo>
                  <a:lnTo>
                    <a:pt x="444" y="868"/>
                  </a:lnTo>
                  <a:lnTo>
                    <a:pt x="448" y="868"/>
                  </a:lnTo>
                  <a:lnTo>
                    <a:pt x="512" y="868"/>
                  </a:lnTo>
                  <a:lnTo>
                    <a:pt x="512" y="868"/>
                  </a:lnTo>
                  <a:lnTo>
                    <a:pt x="516" y="868"/>
                  </a:lnTo>
                  <a:lnTo>
                    <a:pt x="518" y="866"/>
                  </a:lnTo>
                  <a:lnTo>
                    <a:pt x="522" y="862"/>
                  </a:lnTo>
                  <a:lnTo>
                    <a:pt x="522" y="858"/>
                  </a:lnTo>
                  <a:lnTo>
                    <a:pt x="522" y="858"/>
                  </a:lnTo>
                  <a:lnTo>
                    <a:pt x="522" y="858"/>
                  </a:lnTo>
                  <a:lnTo>
                    <a:pt x="522" y="854"/>
                  </a:lnTo>
                  <a:lnTo>
                    <a:pt x="518" y="850"/>
                  </a:lnTo>
                  <a:lnTo>
                    <a:pt x="516" y="848"/>
                  </a:lnTo>
                  <a:lnTo>
                    <a:pt x="512" y="848"/>
                  </a:lnTo>
                  <a:lnTo>
                    <a:pt x="448" y="848"/>
                  </a:lnTo>
                  <a:lnTo>
                    <a:pt x="448" y="848"/>
                  </a:lnTo>
                  <a:close/>
                  <a:moveTo>
                    <a:pt x="334" y="848"/>
                  </a:moveTo>
                  <a:lnTo>
                    <a:pt x="334" y="848"/>
                  </a:lnTo>
                  <a:lnTo>
                    <a:pt x="329" y="848"/>
                  </a:lnTo>
                  <a:lnTo>
                    <a:pt x="325" y="850"/>
                  </a:lnTo>
                  <a:lnTo>
                    <a:pt x="323" y="854"/>
                  </a:lnTo>
                  <a:lnTo>
                    <a:pt x="323" y="858"/>
                  </a:lnTo>
                  <a:lnTo>
                    <a:pt x="323" y="858"/>
                  </a:lnTo>
                  <a:lnTo>
                    <a:pt x="323" y="858"/>
                  </a:lnTo>
                  <a:lnTo>
                    <a:pt x="323" y="862"/>
                  </a:lnTo>
                  <a:lnTo>
                    <a:pt x="325" y="866"/>
                  </a:lnTo>
                  <a:lnTo>
                    <a:pt x="329" y="868"/>
                  </a:lnTo>
                  <a:lnTo>
                    <a:pt x="334" y="868"/>
                  </a:lnTo>
                  <a:lnTo>
                    <a:pt x="397" y="868"/>
                  </a:lnTo>
                  <a:lnTo>
                    <a:pt x="397" y="868"/>
                  </a:lnTo>
                  <a:lnTo>
                    <a:pt x="401" y="868"/>
                  </a:lnTo>
                  <a:lnTo>
                    <a:pt x="403" y="866"/>
                  </a:lnTo>
                  <a:lnTo>
                    <a:pt x="405" y="862"/>
                  </a:lnTo>
                  <a:lnTo>
                    <a:pt x="407" y="858"/>
                  </a:lnTo>
                  <a:lnTo>
                    <a:pt x="407" y="858"/>
                  </a:lnTo>
                  <a:lnTo>
                    <a:pt x="407" y="858"/>
                  </a:lnTo>
                  <a:lnTo>
                    <a:pt x="405" y="854"/>
                  </a:lnTo>
                  <a:lnTo>
                    <a:pt x="403" y="850"/>
                  </a:lnTo>
                  <a:lnTo>
                    <a:pt x="401" y="848"/>
                  </a:lnTo>
                  <a:lnTo>
                    <a:pt x="397" y="848"/>
                  </a:lnTo>
                  <a:lnTo>
                    <a:pt x="334" y="848"/>
                  </a:lnTo>
                  <a:lnTo>
                    <a:pt x="334" y="848"/>
                  </a:lnTo>
                  <a:close/>
                  <a:moveTo>
                    <a:pt x="211" y="848"/>
                  </a:moveTo>
                  <a:lnTo>
                    <a:pt x="211" y="848"/>
                  </a:lnTo>
                  <a:lnTo>
                    <a:pt x="207" y="848"/>
                  </a:lnTo>
                  <a:lnTo>
                    <a:pt x="203" y="850"/>
                  </a:lnTo>
                  <a:lnTo>
                    <a:pt x="200" y="854"/>
                  </a:lnTo>
                  <a:lnTo>
                    <a:pt x="200" y="858"/>
                  </a:lnTo>
                  <a:lnTo>
                    <a:pt x="200" y="858"/>
                  </a:lnTo>
                  <a:lnTo>
                    <a:pt x="200" y="858"/>
                  </a:lnTo>
                  <a:lnTo>
                    <a:pt x="200" y="862"/>
                  </a:lnTo>
                  <a:lnTo>
                    <a:pt x="203" y="866"/>
                  </a:lnTo>
                  <a:lnTo>
                    <a:pt x="207" y="868"/>
                  </a:lnTo>
                  <a:lnTo>
                    <a:pt x="211" y="868"/>
                  </a:lnTo>
                  <a:lnTo>
                    <a:pt x="274" y="868"/>
                  </a:lnTo>
                  <a:lnTo>
                    <a:pt x="274" y="868"/>
                  </a:lnTo>
                  <a:lnTo>
                    <a:pt x="278" y="868"/>
                  </a:lnTo>
                  <a:lnTo>
                    <a:pt x="280" y="866"/>
                  </a:lnTo>
                  <a:lnTo>
                    <a:pt x="284" y="862"/>
                  </a:lnTo>
                  <a:lnTo>
                    <a:pt x="284" y="858"/>
                  </a:lnTo>
                  <a:lnTo>
                    <a:pt x="284" y="858"/>
                  </a:lnTo>
                  <a:lnTo>
                    <a:pt x="284" y="858"/>
                  </a:lnTo>
                  <a:lnTo>
                    <a:pt x="284" y="854"/>
                  </a:lnTo>
                  <a:lnTo>
                    <a:pt x="280" y="850"/>
                  </a:lnTo>
                  <a:lnTo>
                    <a:pt x="278" y="848"/>
                  </a:lnTo>
                  <a:lnTo>
                    <a:pt x="274" y="848"/>
                  </a:lnTo>
                  <a:lnTo>
                    <a:pt x="211" y="848"/>
                  </a:lnTo>
                  <a:lnTo>
                    <a:pt x="211" y="848"/>
                  </a:lnTo>
                  <a:close/>
                  <a:moveTo>
                    <a:pt x="98" y="275"/>
                  </a:moveTo>
                  <a:lnTo>
                    <a:pt x="221" y="277"/>
                  </a:lnTo>
                  <a:lnTo>
                    <a:pt x="727" y="70"/>
                  </a:lnTo>
                  <a:lnTo>
                    <a:pt x="872" y="397"/>
                  </a:lnTo>
                  <a:lnTo>
                    <a:pt x="833" y="418"/>
                  </a:lnTo>
                  <a:lnTo>
                    <a:pt x="835" y="479"/>
                  </a:lnTo>
                  <a:lnTo>
                    <a:pt x="942" y="420"/>
                  </a:lnTo>
                  <a:lnTo>
                    <a:pt x="766" y="25"/>
                  </a:lnTo>
                  <a:lnTo>
                    <a:pt x="755" y="0"/>
                  </a:lnTo>
                  <a:lnTo>
                    <a:pt x="731" y="11"/>
                  </a:lnTo>
                  <a:lnTo>
                    <a:pt x="98" y="275"/>
                  </a:lnTo>
                  <a:lnTo>
                    <a:pt x="98" y="275"/>
                  </a:lnTo>
                  <a:close/>
                  <a:moveTo>
                    <a:pt x="833" y="504"/>
                  </a:moveTo>
                  <a:lnTo>
                    <a:pt x="809" y="504"/>
                  </a:lnTo>
                  <a:lnTo>
                    <a:pt x="491" y="504"/>
                  </a:lnTo>
                  <a:lnTo>
                    <a:pt x="491" y="504"/>
                  </a:lnTo>
                  <a:lnTo>
                    <a:pt x="481" y="506"/>
                  </a:lnTo>
                  <a:lnTo>
                    <a:pt x="473" y="508"/>
                  </a:lnTo>
                  <a:lnTo>
                    <a:pt x="465" y="512"/>
                  </a:lnTo>
                  <a:lnTo>
                    <a:pt x="458" y="518"/>
                  </a:lnTo>
                  <a:lnTo>
                    <a:pt x="458" y="518"/>
                  </a:lnTo>
                  <a:lnTo>
                    <a:pt x="452" y="524"/>
                  </a:lnTo>
                  <a:lnTo>
                    <a:pt x="448" y="533"/>
                  </a:lnTo>
                  <a:lnTo>
                    <a:pt x="446" y="541"/>
                  </a:lnTo>
                  <a:lnTo>
                    <a:pt x="444" y="551"/>
                  </a:lnTo>
                  <a:lnTo>
                    <a:pt x="444" y="639"/>
                  </a:lnTo>
                  <a:lnTo>
                    <a:pt x="444" y="639"/>
                  </a:lnTo>
                  <a:lnTo>
                    <a:pt x="446" y="649"/>
                  </a:lnTo>
                  <a:lnTo>
                    <a:pt x="448" y="657"/>
                  </a:lnTo>
                  <a:lnTo>
                    <a:pt x="452" y="666"/>
                  </a:lnTo>
                  <a:lnTo>
                    <a:pt x="458" y="672"/>
                  </a:lnTo>
                  <a:lnTo>
                    <a:pt x="458" y="672"/>
                  </a:lnTo>
                  <a:lnTo>
                    <a:pt x="465" y="678"/>
                  </a:lnTo>
                  <a:lnTo>
                    <a:pt x="473" y="682"/>
                  </a:lnTo>
                  <a:lnTo>
                    <a:pt x="481" y="684"/>
                  </a:lnTo>
                  <a:lnTo>
                    <a:pt x="491" y="686"/>
                  </a:lnTo>
                  <a:lnTo>
                    <a:pt x="809" y="686"/>
                  </a:lnTo>
                  <a:lnTo>
                    <a:pt x="833" y="686"/>
                  </a:lnTo>
                  <a:lnTo>
                    <a:pt x="833" y="504"/>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1" name="Freeform 6"/>
            <p:cNvSpPr>
              <a:spLocks noEditPoints="1"/>
            </p:cNvSpPr>
            <p:nvPr/>
          </p:nvSpPr>
          <p:spPr bwMode="auto">
            <a:xfrm>
              <a:off x="2195605" y="2979092"/>
              <a:ext cx="320145" cy="245341"/>
            </a:xfrm>
            <a:custGeom>
              <a:avLst/>
              <a:gdLst>
                <a:gd name="T0" fmla="*/ 870 w 942"/>
                <a:gd name="T1" fmla="*/ 2 h 722"/>
                <a:gd name="T2" fmla="*/ 926 w 942"/>
                <a:gd name="T3" fmla="*/ 39 h 722"/>
                <a:gd name="T4" fmla="*/ 942 w 942"/>
                <a:gd name="T5" fmla="*/ 288 h 722"/>
                <a:gd name="T6" fmla="*/ 111 w 942"/>
                <a:gd name="T7" fmla="*/ 722 h 722"/>
                <a:gd name="T8" fmla="*/ 147 w 942"/>
                <a:gd name="T9" fmla="*/ 116 h 722"/>
                <a:gd name="T10" fmla="*/ 0 w 942"/>
                <a:gd name="T11" fmla="*/ 90 h 722"/>
                <a:gd name="T12" fmla="*/ 27 w 942"/>
                <a:gd name="T13" fmla="*/ 26 h 722"/>
                <a:gd name="T14" fmla="*/ 90 w 942"/>
                <a:gd name="T15" fmla="*/ 0 h 722"/>
                <a:gd name="T16" fmla="*/ 401 w 942"/>
                <a:gd name="T17" fmla="*/ 243 h 722"/>
                <a:gd name="T18" fmla="*/ 364 w 942"/>
                <a:gd name="T19" fmla="*/ 250 h 722"/>
                <a:gd name="T20" fmla="*/ 338 w 942"/>
                <a:gd name="T21" fmla="*/ 272 h 722"/>
                <a:gd name="T22" fmla="*/ 328 w 942"/>
                <a:gd name="T23" fmla="*/ 295 h 722"/>
                <a:gd name="T24" fmla="*/ 299 w 942"/>
                <a:gd name="T25" fmla="*/ 321 h 722"/>
                <a:gd name="T26" fmla="*/ 328 w 942"/>
                <a:gd name="T27" fmla="*/ 350 h 722"/>
                <a:gd name="T28" fmla="*/ 340 w 942"/>
                <a:gd name="T29" fmla="*/ 370 h 722"/>
                <a:gd name="T30" fmla="*/ 393 w 942"/>
                <a:gd name="T31" fmla="*/ 389 h 722"/>
                <a:gd name="T32" fmla="*/ 436 w 942"/>
                <a:gd name="T33" fmla="*/ 381 h 722"/>
                <a:gd name="T34" fmla="*/ 477 w 942"/>
                <a:gd name="T35" fmla="*/ 346 h 722"/>
                <a:gd name="T36" fmla="*/ 512 w 942"/>
                <a:gd name="T37" fmla="*/ 305 h 722"/>
                <a:gd name="T38" fmla="*/ 551 w 942"/>
                <a:gd name="T39" fmla="*/ 299 h 722"/>
                <a:gd name="T40" fmla="*/ 565 w 942"/>
                <a:gd name="T41" fmla="*/ 303 h 722"/>
                <a:gd name="T42" fmla="*/ 571 w 942"/>
                <a:gd name="T43" fmla="*/ 317 h 722"/>
                <a:gd name="T44" fmla="*/ 530 w 942"/>
                <a:gd name="T45" fmla="*/ 321 h 722"/>
                <a:gd name="T46" fmla="*/ 514 w 942"/>
                <a:gd name="T47" fmla="*/ 354 h 722"/>
                <a:gd name="T48" fmla="*/ 530 w 942"/>
                <a:gd name="T49" fmla="*/ 387 h 722"/>
                <a:gd name="T50" fmla="*/ 590 w 942"/>
                <a:gd name="T51" fmla="*/ 376 h 722"/>
                <a:gd name="T52" fmla="*/ 612 w 942"/>
                <a:gd name="T53" fmla="*/ 346 h 722"/>
                <a:gd name="T54" fmla="*/ 616 w 942"/>
                <a:gd name="T55" fmla="*/ 321 h 722"/>
                <a:gd name="T56" fmla="*/ 639 w 942"/>
                <a:gd name="T57" fmla="*/ 295 h 722"/>
                <a:gd name="T58" fmla="*/ 600 w 942"/>
                <a:gd name="T59" fmla="*/ 268 h 722"/>
                <a:gd name="T60" fmla="*/ 582 w 942"/>
                <a:gd name="T61" fmla="*/ 252 h 722"/>
                <a:gd name="T62" fmla="*/ 524 w 942"/>
                <a:gd name="T63" fmla="*/ 237 h 722"/>
                <a:gd name="T64" fmla="*/ 487 w 942"/>
                <a:gd name="T65" fmla="*/ 243 h 722"/>
                <a:gd name="T66" fmla="*/ 453 w 942"/>
                <a:gd name="T67" fmla="*/ 266 h 722"/>
                <a:gd name="T68" fmla="*/ 412 w 942"/>
                <a:gd name="T69" fmla="*/ 315 h 722"/>
                <a:gd name="T70" fmla="*/ 387 w 942"/>
                <a:gd name="T71" fmla="*/ 321 h 722"/>
                <a:gd name="T72" fmla="*/ 369 w 942"/>
                <a:gd name="T73" fmla="*/ 315 h 722"/>
                <a:gd name="T74" fmla="*/ 375 w 942"/>
                <a:gd name="T75" fmla="*/ 301 h 722"/>
                <a:gd name="T76" fmla="*/ 399 w 942"/>
                <a:gd name="T77" fmla="*/ 299 h 722"/>
                <a:gd name="T78" fmla="*/ 412 w 942"/>
                <a:gd name="T79" fmla="*/ 270 h 722"/>
                <a:gd name="T80" fmla="*/ 715 w 942"/>
                <a:gd name="T81" fmla="*/ 344 h 722"/>
                <a:gd name="T82" fmla="*/ 684 w 942"/>
                <a:gd name="T83" fmla="*/ 389 h 722"/>
                <a:gd name="T84" fmla="*/ 592 w 942"/>
                <a:gd name="T85" fmla="*/ 438 h 722"/>
                <a:gd name="T86" fmla="*/ 467 w 942"/>
                <a:gd name="T87" fmla="*/ 458 h 722"/>
                <a:gd name="T88" fmla="*/ 305 w 942"/>
                <a:gd name="T89" fmla="*/ 424 h 722"/>
                <a:gd name="T90" fmla="*/ 250 w 942"/>
                <a:gd name="T91" fmla="*/ 387 h 722"/>
                <a:gd name="T92" fmla="*/ 217 w 942"/>
                <a:gd name="T93" fmla="*/ 340 h 722"/>
                <a:gd name="T94" fmla="*/ 217 w 942"/>
                <a:gd name="T95" fmla="*/ 548 h 722"/>
                <a:gd name="T96" fmla="*/ 264 w 942"/>
                <a:gd name="T97" fmla="*/ 571 h 722"/>
                <a:gd name="T98" fmla="*/ 297 w 942"/>
                <a:gd name="T99" fmla="*/ 612 h 722"/>
                <a:gd name="T100" fmla="*/ 625 w 942"/>
                <a:gd name="T101" fmla="*/ 649 h 722"/>
                <a:gd name="T102" fmla="*/ 645 w 942"/>
                <a:gd name="T103" fmla="*/ 591 h 722"/>
                <a:gd name="T104" fmla="*/ 678 w 942"/>
                <a:gd name="T105" fmla="*/ 563 h 722"/>
                <a:gd name="T106" fmla="*/ 756 w 942"/>
                <a:gd name="T107" fmla="*/ 54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42" h="722">
                  <a:moveTo>
                    <a:pt x="90" y="0"/>
                  </a:moveTo>
                  <a:lnTo>
                    <a:pt x="852" y="0"/>
                  </a:lnTo>
                  <a:lnTo>
                    <a:pt x="852" y="0"/>
                  </a:lnTo>
                  <a:lnTo>
                    <a:pt x="870" y="2"/>
                  </a:lnTo>
                  <a:lnTo>
                    <a:pt x="887" y="6"/>
                  </a:lnTo>
                  <a:lnTo>
                    <a:pt x="901" y="14"/>
                  </a:lnTo>
                  <a:lnTo>
                    <a:pt x="915" y="26"/>
                  </a:lnTo>
                  <a:lnTo>
                    <a:pt x="926" y="39"/>
                  </a:lnTo>
                  <a:lnTo>
                    <a:pt x="934" y="55"/>
                  </a:lnTo>
                  <a:lnTo>
                    <a:pt x="940" y="71"/>
                  </a:lnTo>
                  <a:lnTo>
                    <a:pt x="942" y="90"/>
                  </a:lnTo>
                  <a:lnTo>
                    <a:pt x="942" y="288"/>
                  </a:lnTo>
                  <a:lnTo>
                    <a:pt x="778" y="288"/>
                  </a:lnTo>
                  <a:lnTo>
                    <a:pt x="858" y="679"/>
                  </a:lnTo>
                  <a:lnTo>
                    <a:pt x="823" y="722"/>
                  </a:lnTo>
                  <a:lnTo>
                    <a:pt x="111" y="722"/>
                  </a:lnTo>
                  <a:lnTo>
                    <a:pt x="76" y="679"/>
                  </a:lnTo>
                  <a:lnTo>
                    <a:pt x="186" y="139"/>
                  </a:lnTo>
                  <a:lnTo>
                    <a:pt x="190" y="116"/>
                  </a:lnTo>
                  <a:lnTo>
                    <a:pt x="147" y="116"/>
                  </a:lnTo>
                  <a:lnTo>
                    <a:pt x="92" y="288"/>
                  </a:lnTo>
                  <a:lnTo>
                    <a:pt x="0" y="288"/>
                  </a:lnTo>
                  <a:lnTo>
                    <a:pt x="0" y="90"/>
                  </a:lnTo>
                  <a:lnTo>
                    <a:pt x="0" y="90"/>
                  </a:lnTo>
                  <a:lnTo>
                    <a:pt x="2" y="71"/>
                  </a:lnTo>
                  <a:lnTo>
                    <a:pt x="6" y="55"/>
                  </a:lnTo>
                  <a:lnTo>
                    <a:pt x="14" y="39"/>
                  </a:lnTo>
                  <a:lnTo>
                    <a:pt x="27" y="26"/>
                  </a:lnTo>
                  <a:lnTo>
                    <a:pt x="39" y="14"/>
                  </a:lnTo>
                  <a:lnTo>
                    <a:pt x="55" y="6"/>
                  </a:lnTo>
                  <a:lnTo>
                    <a:pt x="72" y="2"/>
                  </a:lnTo>
                  <a:lnTo>
                    <a:pt x="90" y="0"/>
                  </a:lnTo>
                  <a:lnTo>
                    <a:pt x="90" y="0"/>
                  </a:lnTo>
                  <a:close/>
                  <a:moveTo>
                    <a:pt x="414" y="243"/>
                  </a:moveTo>
                  <a:lnTo>
                    <a:pt x="414" y="243"/>
                  </a:lnTo>
                  <a:lnTo>
                    <a:pt x="401" y="243"/>
                  </a:lnTo>
                  <a:lnTo>
                    <a:pt x="401" y="243"/>
                  </a:lnTo>
                  <a:lnTo>
                    <a:pt x="387" y="243"/>
                  </a:lnTo>
                  <a:lnTo>
                    <a:pt x="375" y="245"/>
                  </a:lnTo>
                  <a:lnTo>
                    <a:pt x="364" y="250"/>
                  </a:lnTo>
                  <a:lnTo>
                    <a:pt x="354" y="256"/>
                  </a:lnTo>
                  <a:lnTo>
                    <a:pt x="354" y="256"/>
                  </a:lnTo>
                  <a:lnTo>
                    <a:pt x="344" y="262"/>
                  </a:lnTo>
                  <a:lnTo>
                    <a:pt x="338" y="272"/>
                  </a:lnTo>
                  <a:lnTo>
                    <a:pt x="338" y="272"/>
                  </a:lnTo>
                  <a:lnTo>
                    <a:pt x="332" y="282"/>
                  </a:lnTo>
                  <a:lnTo>
                    <a:pt x="328" y="295"/>
                  </a:lnTo>
                  <a:lnTo>
                    <a:pt x="328" y="295"/>
                  </a:lnTo>
                  <a:lnTo>
                    <a:pt x="305" y="295"/>
                  </a:lnTo>
                  <a:lnTo>
                    <a:pt x="305" y="295"/>
                  </a:lnTo>
                  <a:lnTo>
                    <a:pt x="299" y="321"/>
                  </a:lnTo>
                  <a:lnTo>
                    <a:pt x="299" y="321"/>
                  </a:lnTo>
                  <a:lnTo>
                    <a:pt x="324" y="321"/>
                  </a:lnTo>
                  <a:lnTo>
                    <a:pt x="324" y="321"/>
                  </a:lnTo>
                  <a:lnTo>
                    <a:pt x="324" y="338"/>
                  </a:lnTo>
                  <a:lnTo>
                    <a:pt x="328" y="350"/>
                  </a:lnTo>
                  <a:lnTo>
                    <a:pt x="328" y="350"/>
                  </a:lnTo>
                  <a:lnTo>
                    <a:pt x="332" y="362"/>
                  </a:lnTo>
                  <a:lnTo>
                    <a:pt x="340" y="370"/>
                  </a:lnTo>
                  <a:lnTo>
                    <a:pt x="340" y="370"/>
                  </a:lnTo>
                  <a:lnTo>
                    <a:pt x="350" y="378"/>
                  </a:lnTo>
                  <a:lnTo>
                    <a:pt x="362" y="385"/>
                  </a:lnTo>
                  <a:lnTo>
                    <a:pt x="377" y="387"/>
                  </a:lnTo>
                  <a:lnTo>
                    <a:pt x="393" y="389"/>
                  </a:lnTo>
                  <a:lnTo>
                    <a:pt x="393" y="389"/>
                  </a:lnTo>
                  <a:lnTo>
                    <a:pt x="416" y="387"/>
                  </a:lnTo>
                  <a:lnTo>
                    <a:pt x="436" y="381"/>
                  </a:lnTo>
                  <a:lnTo>
                    <a:pt x="436" y="381"/>
                  </a:lnTo>
                  <a:lnTo>
                    <a:pt x="453" y="370"/>
                  </a:lnTo>
                  <a:lnTo>
                    <a:pt x="465" y="360"/>
                  </a:lnTo>
                  <a:lnTo>
                    <a:pt x="465" y="360"/>
                  </a:lnTo>
                  <a:lnTo>
                    <a:pt x="477" y="346"/>
                  </a:lnTo>
                  <a:lnTo>
                    <a:pt x="496" y="321"/>
                  </a:lnTo>
                  <a:lnTo>
                    <a:pt x="496" y="321"/>
                  </a:lnTo>
                  <a:lnTo>
                    <a:pt x="508" y="309"/>
                  </a:lnTo>
                  <a:lnTo>
                    <a:pt x="512" y="305"/>
                  </a:lnTo>
                  <a:lnTo>
                    <a:pt x="518" y="301"/>
                  </a:lnTo>
                  <a:lnTo>
                    <a:pt x="518" y="301"/>
                  </a:lnTo>
                  <a:lnTo>
                    <a:pt x="530" y="299"/>
                  </a:lnTo>
                  <a:lnTo>
                    <a:pt x="551" y="299"/>
                  </a:lnTo>
                  <a:lnTo>
                    <a:pt x="551" y="299"/>
                  </a:lnTo>
                  <a:lnTo>
                    <a:pt x="559" y="299"/>
                  </a:lnTo>
                  <a:lnTo>
                    <a:pt x="565" y="303"/>
                  </a:lnTo>
                  <a:lnTo>
                    <a:pt x="565" y="303"/>
                  </a:lnTo>
                  <a:lnTo>
                    <a:pt x="569" y="305"/>
                  </a:lnTo>
                  <a:lnTo>
                    <a:pt x="571" y="311"/>
                  </a:lnTo>
                  <a:lnTo>
                    <a:pt x="571" y="311"/>
                  </a:lnTo>
                  <a:lnTo>
                    <a:pt x="571" y="317"/>
                  </a:lnTo>
                  <a:lnTo>
                    <a:pt x="565" y="319"/>
                  </a:lnTo>
                  <a:lnTo>
                    <a:pt x="565" y="319"/>
                  </a:lnTo>
                  <a:lnTo>
                    <a:pt x="553" y="321"/>
                  </a:lnTo>
                  <a:lnTo>
                    <a:pt x="530" y="321"/>
                  </a:lnTo>
                  <a:lnTo>
                    <a:pt x="530" y="321"/>
                  </a:lnTo>
                  <a:lnTo>
                    <a:pt x="512" y="321"/>
                  </a:lnTo>
                  <a:lnTo>
                    <a:pt x="512" y="321"/>
                  </a:lnTo>
                  <a:lnTo>
                    <a:pt x="514" y="354"/>
                  </a:lnTo>
                  <a:lnTo>
                    <a:pt x="514" y="354"/>
                  </a:lnTo>
                  <a:lnTo>
                    <a:pt x="516" y="387"/>
                  </a:lnTo>
                  <a:lnTo>
                    <a:pt x="516" y="387"/>
                  </a:lnTo>
                  <a:lnTo>
                    <a:pt x="530" y="387"/>
                  </a:lnTo>
                  <a:lnTo>
                    <a:pt x="530" y="387"/>
                  </a:lnTo>
                  <a:lnTo>
                    <a:pt x="555" y="387"/>
                  </a:lnTo>
                  <a:lnTo>
                    <a:pt x="573" y="383"/>
                  </a:lnTo>
                  <a:lnTo>
                    <a:pt x="590" y="376"/>
                  </a:lnTo>
                  <a:lnTo>
                    <a:pt x="600" y="366"/>
                  </a:lnTo>
                  <a:lnTo>
                    <a:pt x="600" y="366"/>
                  </a:lnTo>
                  <a:lnTo>
                    <a:pt x="608" y="356"/>
                  </a:lnTo>
                  <a:lnTo>
                    <a:pt x="612" y="346"/>
                  </a:lnTo>
                  <a:lnTo>
                    <a:pt x="612" y="346"/>
                  </a:lnTo>
                  <a:lnTo>
                    <a:pt x="616" y="333"/>
                  </a:lnTo>
                  <a:lnTo>
                    <a:pt x="616" y="321"/>
                  </a:lnTo>
                  <a:lnTo>
                    <a:pt x="616" y="321"/>
                  </a:lnTo>
                  <a:lnTo>
                    <a:pt x="645" y="321"/>
                  </a:lnTo>
                  <a:lnTo>
                    <a:pt x="645" y="321"/>
                  </a:lnTo>
                  <a:lnTo>
                    <a:pt x="639" y="295"/>
                  </a:lnTo>
                  <a:lnTo>
                    <a:pt x="639" y="295"/>
                  </a:lnTo>
                  <a:lnTo>
                    <a:pt x="612" y="295"/>
                  </a:lnTo>
                  <a:lnTo>
                    <a:pt x="612" y="295"/>
                  </a:lnTo>
                  <a:lnTo>
                    <a:pt x="608" y="280"/>
                  </a:lnTo>
                  <a:lnTo>
                    <a:pt x="600" y="268"/>
                  </a:lnTo>
                  <a:lnTo>
                    <a:pt x="600" y="268"/>
                  </a:lnTo>
                  <a:lnTo>
                    <a:pt x="592" y="260"/>
                  </a:lnTo>
                  <a:lnTo>
                    <a:pt x="582" y="252"/>
                  </a:lnTo>
                  <a:lnTo>
                    <a:pt x="582" y="252"/>
                  </a:lnTo>
                  <a:lnTo>
                    <a:pt x="569" y="245"/>
                  </a:lnTo>
                  <a:lnTo>
                    <a:pt x="555" y="241"/>
                  </a:lnTo>
                  <a:lnTo>
                    <a:pt x="541" y="239"/>
                  </a:lnTo>
                  <a:lnTo>
                    <a:pt x="524" y="237"/>
                  </a:lnTo>
                  <a:lnTo>
                    <a:pt x="524" y="237"/>
                  </a:lnTo>
                  <a:lnTo>
                    <a:pt x="504" y="239"/>
                  </a:lnTo>
                  <a:lnTo>
                    <a:pt x="487" y="243"/>
                  </a:lnTo>
                  <a:lnTo>
                    <a:pt x="487" y="243"/>
                  </a:lnTo>
                  <a:lnTo>
                    <a:pt x="473" y="247"/>
                  </a:lnTo>
                  <a:lnTo>
                    <a:pt x="463" y="256"/>
                  </a:lnTo>
                  <a:lnTo>
                    <a:pt x="463" y="256"/>
                  </a:lnTo>
                  <a:lnTo>
                    <a:pt x="453" y="266"/>
                  </a:lnTo>
                  <a:lnTo>
                    <a:pt x="438" y="284"/>
                  </a:lnTo>
                  <a:lnTo>
                    <a:pt x="438" y="284"/>
                  </a:lnTo>
                  <a:lnTo>
                    <a:pt x="422" y="305"/>
                  </a:lnTo>
                  <a:lnTo>
                    <a:pt x="412" y="315"/>
                  </a:lnTo>
                  <a:lnTo>
                    <a:pt x="412" y="315"/>
                  </a:lnTo>
                  <a:lnTo>
                    <a:pt x="401" y="319"/>
                  </a:lnTo>
                  <a:lnTo>
                    <a:pt x="387" y="321"/>
                  </a:lnTo>
                  <a:lnTo>
                    <a:pt x="387" y="321"/>
                  </a:lnTo>
                  <a:lnTo>
                    <a:pt x="379" y="321"/>
                  </a:lnTo>
                  <a:lnTo>
                    <a:pt x="373" y="319"/>
                  </a:lnTo>
                  <a:lnTo>
                    <a:pt x="373" y="319"/>
                  </a:lnTo>
                  <a:lnTo>
                    <a:pt x="369" y="315"/>
                  </a:lnTo>
                  <a:lnTo>
                    <a:pt x="369" y="311"/>
                  </a:lnTo>
                  <a:lnTo>
                    <a:pt x="369" y="311"/>
                  </a:lnTo>
                  <a:lnTo>
                    <a:pt x="371" y="305"/>
                  </a:lnTo>
                  <a:lnTo>
                    <a:pt x="375" y="301"/>
                  </a:lnTo>
                  <a:lnTo>
                    <a:pt x="375" y="301"/>
                  </a:lnTo>
                  <a:lnTo>
                    <a:pt x="383" y="301"/>
                  </a:lnTo>
                  <a:lnTo>
                    <a:pt x="399" y="299"/>
                  </a:lnTo>
                  <a:lnTo>
                    <a:pt x="399" y="299"/>
                  </a:lnTo>
                  <a:lnTo>
                    <a:pt x="412" y="299"/>
                  </a:lnTo>
                  <a:lnTo>
                    <a:pt x="412" y="299"/>
                  </a:lnTo>
                  <a:lnTo>
                    <a:pt x="412" y="270"/>
                  </a:lnTo>
                  <a:lnTo>
                    <a:pt x="412" y="270"/>
                  </a:lnTo>
                  <a:lnTo>
                    <a:pt x="414" y="243"/>
                  </a:lnTo>
                  <a:lnTo>
                    <a:pt x="414" y="243"/>
                  </a:lnTo>
                  <a:close/>
                  <a:moveTo>
                    <a:pt x="715" y="344"/>
                  </a:moveTo>
                  <a:lnTo>
                    <a:pt x="715" y="344"/>
                  </a:lnTo>
                  <a:lnTo>
                    <a:pt x="711" y="356"/>
                  </a:lnTo>
                  <a:lnTo>
                    <a:pt x="702" y="368"/>
                  </a:lnTo>
                  <a:lnTo>
                    <a:pt x="694" y="378"/>
                  </a:lnTo>
                  <a:lnTo>
                    <a:pt x="684" y="389"/>
                  </a:lnTo>
                  <a:lnTo>
                    <a:pt x="672" y="399"/>
                  </a:lnTo>
                  <a:lnTo>
                    <a:pt x="657" y="409"/>
                  </a:lnTo>
                  <a:lnTo>
                    <a:pt x="627" y="426"/>
                  </a:lnTo>
                  <a:lnTo>
                    <a:pt x="592" y="438"/>
                  </a:lnTo>
                  <a:lnTo>
                    <a:pt x="553" y="448"/>
                  </a:lnTo>
                  <a:lnTo>
                    <a:pt x="512" y="456"/>
                  </a:lnTo>
                  <a:lnTo>
                    <a:pt x="467" y="458"/>
                  </a:lnTo>
                  <a:lnTo>
                    <a:pt x="467" y="458"/>
                  </a:lnTo>
                  <a:lnTo>
                    <a:pt x="422" y="456"/>
                  </a:lnTo>
                  <a:lnTo>
                    <a:pt x="379" y="448"/>
                  </a:lnTo>
                  <a:lnTo>
                    <a:pt x="340" y="438"/>
                  </a:lnTo>
                  <a:lnTo>
                    <a:pt x="305" y="424"/>
                  </a:lnTo>
                  <a:lnTo>
                    <a:pt x="289" y="415"/>
                  </a:lnTo>
                  <a:lnTo>
                    <a:pt x="274" y="407"/>
                  </a:lnTo>
                  <a:lnTo>
                    <a:pt x="262" y="397"/>
                  </a:lnTo>
                  <a:lnTo>
                    <a:pt x="250" y="387"/>
                  </a:lnTo>
                  <a:lnTo>
                    <a:pt x="240" y="376"/>
                  </a:lnTo>
                  <a:lnTo>
                    <a:pt x="229" y="364"/>
                  </a:lnTo>
                  <a:lnTo>
                    <a:pt x="223" y="352"/>
                  </a:lnTo>
                  <a:lnTo>
                    <a:pt x="217" y="340"/>
                  </a:lnTo>
                  <a:lnTo>
                    <a:pt x="176" y="542"/>
                  </a:lnTo>
                  <a:lnTo>
                    <a:pt x="176" y="542"/>
                  </a:lnTo>
                  <a:lnTo>
                    <a:pt x="195" y="544"/>
                  </a:lnTo>
                  <a:lnTo>
                    <a:pt x="217" y="548"/>
                  </a:lnTo>
                  <a:lnTo>
                    <a:pt x="242" y="559"/>
                  </a:lnTo>
                  <a:lnTo>
                    <a:pt x="252" y="565"/>
                  </a:lnTo>
                  <a:lnTo>
                    <a:pt x="264" y="571"/>
                  </a:lnTo>
                  <a:lnTo>
                    <a:pt x="264" y="571"/>
                  </a:lnTo>
                  <a:lnTo>
                    <a:pt x="274" y="581"/>
                  </a:lnTo>
                  <a:lnTo>
                    <a:pt x="285" y="591"/>
                  </a:lnTo>
                  <a:lnTo>
                    <a:pt x="291" y="602"/>
                  </a:lnTo>
                  <a:lnTo>
                    <a:pt x="297" y="612"/>
                  </a:lnTo>
                  <a:lnTo>
                    <a:pt x="303" y="632"/>
                  </a:lnTo>
                  <a:lnTo>
                    <a:pt x="305" y="649"/>
                  </a:lnTo>
                  <a:lnTo>
                    <a:pt x="625" y="649"/>
                  </a:lnTo>
                  <a:lnTo>
                    <a:pt x="625" y="649"/>
                  </a:lnTo>
                  <a:lnTo>
                    <a:pt x="627" y="632"/>
                  </a:lnTo>
                  <a:lnTo>
                    <a:pt x="633" y="612"/>
                  </a:lnTo>
                  <a:lnTo>
                    <a:pt x="639" y="602"/>
                  </a:lnTo>
                  <a:lnTo>
                    <a:pt x="645" y="591"/>
                  </a:lnTo>
                  <a:lnTo>
                    <a:pt x="653" y="581"/>
                  </a:lnTo>
                  <a:lnTo>
                    <a:pt x="665" y="571"/>
                  </a:lnTo>
                  <a:lnTo>
                    <a:pt x="665" y="571"/>
                  </a:lnTo>
                  <a:lnTo>
                    <a:pt x="678" y="563"/>
                  </a:lnTo>
                  <a:lnTo>
                    <a:pt x="690" y="557"/>
                  </a:lnTo>
                  <a:lnTo>
                    <a:pt x="715" y="548"/>
                  </a:lnTo>
                  <a:lnTo>
                    <a:pt x="737" y="544"/>
                  </a:lnTo>
                  <a:lnTo>
                    <a:pt x="756" y="542"/>
                  </a:lnTo>
                  <a:lnTo>
                    <a:pt x="715" y="344"/>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2" name="Freeform 9"/>
            <p:cNvSpPr>
              <a:spLocks noEditPoints="1"/>
            </p:cNvSpPr>
            <p:nvPr/>
          </p:nvSpPr>
          <p:spPr bwMode="auto">
            <a:xfrm>
              <a:off x="5487850" y="2961251"/>
              <a:ext cx="404431" cy="281023"/>
            </a:xfrm>
            <a:custGeom>
              <a:avLst/>
              <a:gdLst>
                <a:gd name="T0" fmla="*/ 139 w 1190"/>
                <a:gd name="T1" fmla="*/ 597 h 827"/>
                <a:gd name="T2" fmla="*/ 141 w 1190"/>
                <a:gd name="T3" fmla="*/ 534 h 827"/>
                <a:gd name="T4" fmla="*/ 111 w 1190"/>
                <a:gd name="T5" fmla="*/ 475 h 827"/>
                <a:gd name="T6" fmla="*/ 113 w 1190"/>
                <a:gd name="T7" fmla="*/ 426 h 827"/>
                <a:gd name="T8" fmla="*/ 141 w 1190"/>
                <a:gd name="T9" fmla="*/ 337 h 827"/>
                <a:gd name="T10" fmla="*/ 262 w 1190"/>
                <a:gd name="T11" fmla="*/ 317 h 827"/>
                <a:gd name="T12" fmla="*/ 328 w 1190"/>
                <a:gd name="T13" fmla="*/ 376 h 827"/>
                <a:gd name="T14" fmla="*/ 338 w 1190"/>
                <a:gd name="T15" fmla="*/ 450 h 827"/>
                <a:gd name="T16" fmla="*/ 317 w 1190"/>
                <a:gd name="T17" fmla="*/ 507 h 827"/>
                <a:gd name="T18" fmla="*/ 295 w 1190"/>
                <a:gd name="T19" fmla="*/ 567 h 827"/>
                <a:gd name="T20" fmla="*/ 340 w 1190"/>
                <a:gd name="T21" fmla="*/ 600 h 827"/>
                <a:gd name="T22" fmla="*/ 440 w 1190"/>
                <a:gd name="T23" fmla="*/ 714 h 827"/>
                <a:gd name="T24" fmla="*/ 385 w 1190"/>
                <a:gd name="T25" fmla="*/ 812 h 827"/>
                <a:gd name="T26" fmla="*/ 82 w 1190"/>
                <a:gd name="T27" fmla="*/ 819 h 827"/>
                <a:gd name="T28" fmla="*/ 6 w 1190"/>
                <a:gd name="T29" fmla="*/ 720 h 827"/>
                <a:gd name="T30" fmla="*/ 63 w 1190"/>
                <a:gd name="T31" fmla="*/ 602 h 827"/>
                <a:gd name="T32" fmla="*/ 612 w 1190"/>
                <a:gd name="T33" fmla="*/ 669 h 827"/>
                <a:gd name="T34" fmla="*/ 604 w 1190"/>
                <a:gd name="T35" fmla="*/ 624 h 827"/>
                <a:gd name="T36" fmla="*/ 596 w 1190"/>
                <a:gd name="T37" fmla="*/ 593 h 827"/>
                <a:gd name="T38" fmla="*/ 610 w 1190"/>
                <a:gd name="T39" fmla="*/ 534 h 827"/>
                <a:gd name="T40" fmla="*/ 676 w 1190"/>
                <a:gd name="T41" fmla="*/ 524 h 827"/>
                <a:gd name="T42" fmla="*/ 711 w 1190"/>
                <a:gd name="T43" fmla="*/ 591 h 827"/>
                <a:gd name="T44" fmla="*/ 713 w 1190"/>
                <a:gd name="T45" fmla="*/ 616 h 827"/>
                <a:gd name="T46" fmla="*/ 690 w 1190"/>
                <a:gd name="T47" fmla="*/ 649 h 827"/>
                <a:gd name="T48" fmla="*/ 739 w 1190"/>
                <a:gd name="T49" fmla="*/ 673 h 827"/>
                <a:gd name="T50" fmla="*/ 799 w 1190"/>
                <a:gd name="T51" fmla="*/ 696 h 827"/>
                <a:gd name="T52" fmla="*/ 780 w 1190"/>
                <a:gd name="T53" fmla="*/ 638 h 827"/>
                <a:gd name="T54" fmla="*/ 760 w 1190"/>
                <a:gd name="T55" fmla="*/ 548 h 827"/>
                <a:gd name="T56" fmla="*/ 817 w 1190"/>
                <a:gd name="T57" fmla="*/ 499 h 827"/>
                <a:gd name="T58" fmla="*/ 901 w 1190"/>
                <a:gd name="T59" fmla="*/ 520 h 827"/>
                <a:gd name="T60" fmla="*/ 919 w 1190"/>
                <a:gd name="T61" fmla="*/ 636 h 827"/>
                <a:gd name="T62" fmla="*/ 883 w 1190"/>
                <a:gd name="T63" fmla="*/ 657 h 827"/>
                <a:gd name="T64" fmla="*/ 899 w 1190"/>
                <a:gd name="T65" fmla="*/ 698 h 827"/>
                <a:gd name="T66" fmla="*/ 962 w 1190"/>
                <a:gd name="T67" fmla="*/ 663 h 827"/>
                <a:gd name="T68" fmla="*/ 989 w 1190"/>
                <a:gd name="T69" fmla="*/ 630 h 827"/>
                <a:gd name="T70" fmla="*/ 956 w 1190"/>
                <a:gd name="T71" fmla="*/ 575 h 827"/>
                <a:gd name="T72" fmla="*/ 956 w 1190"/>
                <a:gd name="T73" fmla="*/ 528 h 827"/>
                <a:gd name="T74" fmla="*/ 987 w 1190"/>
                <a:gd name="T75" fmla="*/ 473 h 827"/>
                <a:gd name="T76" fmla="*/ 1087 w 1190"/>
                <a:gd name="T77" fmla="*/ 477 h 827"/>
                <a:gd name="T78" fmla="*/ 1110 w 1190"/>
                <a:gd name="T79" fmla="*/ 528 h 827"/>
                <a:gd name="T80" fmla="*/ 1112 w 1190"/>
                <a:gd name="T81" fmla="*/ 575 h 827"/>
                <a:gd name="T82" fmla="*/ 1081 w 1190"/>
                <a:gd name="T83" fmla="*/ 628 h 827"/>
                <a:gd name="T84" fmla="*/ 1116 w 1190"/>
                <a:gd name="T85" fmla="*/ 663 h 827"/>
                <a:gd name="T86" fmla="*/ 1179 w 1190"/>
                <a:gd name="T87" fmla="*/ 722 h 827"/>
                <a:gd name="T88" fmla="*/ 1169 w 1190"/>
                <a:gd name="T89" fmla="*/ 806 h 827"/>
                <a:gd name="T90" fmla="*/ 940 w 1190"/>
                <a:gd name="T91" fmla="*/ 821 h 827"/>
                <a:gd name="T92" fmla="*/ 766 w 1190"/>
                <a:gd name="T93" fmla="*/ 802 h 827"/>
                <a:gd name="T94" fmla="*/ 620 w 1190"/>
                <a:gd name="T95" fmla="*/ 800 h 827"/>
                <a:gd name="T96" fmla="*/ 536 w 1190"/>
                <a:gd name="T97" fmla="*/ 751 h 827"/>
                <a:gd name="T98" fmla="*/ 565 w 1190"/>
                <a:gd name="T99" fmla="*/ 0 h 827"/>
                <a:gd name="T100" fmla="*/ 397 w 1190"/>
                <a:gd name="T101" fmla="*/ 32 h 827"/>
                <a:gd name="T102" fmla="*/ 281 w 1190"/>
                <a:gd name="T103" fmla="*/ 141 h 827"/>
                <a:gd name="T104" fmla="*/ 272 w 1190"/>
                <a:gd name="T105" fmla="*/ 245 h 827"/>
                <a:gd name="T106" fmla="*/ 367 w 1190"/>
                <a:gd name="T107" fmla="*/ 352 h 827"/>
                <a:gd name="T108" fmla="*/ 500 w 1190"/>
                <a:gd name="T109" fmla="*/ 428 h 827"/>
                <a:gd name="T110" fmla="*/ 653 w 1190"/>
                <a:gd name="T111" fmla="*/ 395 h 827"/>
                <a:gd name="T112" fmla="*/ 813 w 1190"/>
                <a:gd name="T113" fmla="*/ 315 h 827"/>
                <a:gd name="T114" fmla="*/ 864 w 1190"/>
                <a:gd name="T115" fmla="*/ 202 h 827"/>
                <a:gd name="T116" fmla="*/ 797 w 1190"/>
                <a:gd name="T117" fmla="*/ 73 h 827"/>
                <a:gd name="T118" fmla="*/ 625 w 1190"/>
                <a:gd name="T119" fmla="*/ 4 h 827"/>
                <a:gd name="T120" fmla="*/ 186 w 1190"/>
                <a:gd name="T121" fmla="*/ 761 h 827"/>
                <a:gd name="T122" fmla="*/ 242 w 1190"/>
                <a:gd name="T123" fmla="*/ 638 h 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90" h="827">
                  <a:moveTo>
                    <a:pt x="63" y="602"/>
                  </a:moveTo>
                  <a:lnTo>
                    <a:pt x="63" y="602"/>
                  </a:lnTo>
                  <a:lnTo>
                    <a:pt x="113" y="602"/>
                  </a:lnTo>
                  <a:lnTo>
                    <a:pt x="113" y="602"/>
                  </a:lnTo>
                  <a:lnTo>
                    <a:pt x="123" y="602"/>
                  </a:lnTo>
                  <a:lnTo>
                    <a:pt x="131" y="602"/>
                  </a:lnTo>
                  <a:lnTo>
                    <a:pt x="139" y="597"/>
                  </a:lnTo>
                  <a:lnTo>
                    <a:pt x="145" y="591"/>
                  </a:lnTo>
                  <a:lnTo>
                    <a:pt x="145" y="591"/>
                  </a:lnTo>
                  <a:lnTo>
                    <a:pt x="154" y="575"/>
                  </a:lnTo>
                  <a:lnTo>
                    <a:pt x="158" y="554"/>
                  </a:lnTo>
                  <a:lnTo>
                    <a:pt x="158" y="554"/>
                  </a:lnTo>
                  <a:lnTo>
                    <a:pt x="149" y="544"/>
                  </a:lnTo>
                  <a:lnTo>
                    <a:pt x="141" y="534"/>
                  </a:lnTo>
                  <a:lnTo>
                    <a:pt x="135" y="522"/>
                  </a:lnTo>
                  <a:lnTo>
                    <a:pt x="131" y="507"/>
                  </a:lnTo>
                  <a:lnTo>
                    <a:pt x="131" y="507"/>
                  </a:lnTo>
                  <a:lnTo>
                    <a:pt x="121" y="501"/>
                  </a:lnTo>
                  <a:lnTo>
                    <a:pt x="115" y="489"/>
                  </a:lnTo>
                  <a:lnTo>
                    <a:pt x="115" y="489"/>
                  </a:lnTo>
                  <a:lnTo>
                    <a:pt x="111" y="475"/>
                  </a:lnTo>
                  <a:lnTo>
                    <a:pt x="111" y="454"/>
                  </a:lnTo>
                  <a:lnTo>
                    <a:pt x="111" y="450"/>
                  </a:lnTo>
                  <a:lnTo>
                    <a:pt x="113" y="448"/>
                  </a:lnTo>
                  <a:lnTo>
                    <a:pt x="113" y="448"/>
                  </a:lnTo>
                  <a:lnTo>
                    <a:pt x="115" y="446"/>
                  </a:lnTo>
                  <a:lnTo>
                    <a:pt x="115" y="446"/>
                  </a:lnTo>
                  <a:lnTo>
                    <a:pt x="113" y="426"/>
                  </a:lnTo>
                  <a:lnTo>
                    <a:pt x="113" y="407"/>
                  </a:lnTo>
                  <a:lnTo>
                    <a:pt x="113" y="391"/>
                  </a:lnTo>
                  <a:lnTo>
                    <a:pt x="115" y="376"/>
                  </a:lnTo>
                  <a:lnTo>
                    <a:pt x="119" y="366"/>
                  </a:lnTo>
                  <a:lnTo>
                    <a:pt x="125" y="354"/>
                  </a:lnTo>
                  <a:lnTo>
                    <a:pt x="131" y="346"/>
                  </a:lnTo>
                  <a:lnTo>
                    <a:pt x="141" y="337"/>
                  </a:lnTo>
                  <a:lnTo>
                    <a:pt x="141" y="337"/>
                  </a:lnTo>
                  <a:lnTo>
                    <a:pt x="158" y="327"/>
                  </a:lnTo>
                  <a:lnTo>
                    <a:pt x="176" y="319"/>
                  </a:lnTo>
                  <a:lnTo>
                    <a:pt x="197" y="313"/>
                  </a:lnTo>
                  <a:lnTo>
                    <a:pt x="219" y="311"/>
                  </a:lnTo>
                  <a:lnTo>
                    <a:pt x="242" y="313"/>
                  </a:lnTo>
                  <a:lnTo>
                    <a:pt x="262" y="317"/>
                  </a:lnTo>
                  <a:lnTo>
                    <a:pt x="283" y="323"/>
                  </a:lnTo>
                  <a:lnTo>
                    <a:pt x="299" y="333"/>
                  </a:lnTo>
                  <a:lnTo>
                    <a:pt x="299" y="333"/>
                  </a:lnTo>
                  <a:lnTo>
                    <a:pt x="309" y="342"/>
                  </a:lnTo>
                  <a:lnTo>
                    <a:pt x="315" y="352"/>
                  </a:lnTo>
                  <a:lnTo>
                    <a:pt x="324" y="364"/>
                  </a:lnTo>
                  <a:lnTo>
                    <a:pt x="328" y="376"/>
                  </a:lnTo>
                  <a:lnTo>
                    <a:pt x="330" y="391"/>
                  </a:lnTo>
                  <a:lnTo>
                    <a:pt x="332" y="407"/>
                  </a:lnTo>
                  <a:lnTo>
                    <a:pt x="332" y="426"/>
                  </a:lnTo>
                  <a:lnTo>
                    <a:pt x="330" y="444"/>
                  </a:lnTo>
                  <a:lnTo>
                    <a:pt x="330" y="444"/>
                  </a:lnTo>
                  <a:lnTo>
                    <a:pt x="334" y="448"/>
                  </a:lnTo>
                  <a:lnTo>
                    <a:pt x="338" y="450"/>
                  </a:lnTo>
                  <a:lnTo>
                    <a:pt x="338" y="454"/>
                  </a:lnTo>
                  <a:lnTo>
                    <a:pt x="338" y="454"/>
                  </a:lnTo>
                  <a:lnTo>
                    <a:pt x="336" y="473"/>
                  </a:lnTo>
                  <a:lnTo>
                    <a:pt x="332" y="489"/>
                  </a:lnTo>
                  <a:lnTo>
                    <a:pt x="332" y="489"/>
                  </a:lnTo>
                  <a:lnTo>
                    <a:pt x="326" y="499"/>
                  </a:lnTo>
                  <a:lnTo>
                    <a:pt x="317" y="507"/>
                  </a:lnTo>
                  <a:lnTo>
                    <a:pt x="317" y="507"/>
                  </a:lnTo>
                  <a:lnTo>
                    <a:pt x="313" y="520"/>
                  </a:lnTo>
                  <a:lnTo>
                    <a:pt x="307" y="532"/>
                  </a:lnTo>
                  <a:lnTo>
                    <a:pt x="299" y="542"/>
                  </a:lnTo>
                  <a:lnTo>
                    <a:pt x="293" y="552"/>
                  </a:lnTo>
                  <a:lnTo>
                    <a:pt x="293" y="552"/>
                  </a:lnTo>
                  <a:lnTo>
                    <a:pt x="295" y="567"/>
                  </a:lnTo>
                  <a:lnTo>
                    <a:pt x="299" y="577"/>
                  </a:lnTo>
                  <a:lnTo>
                    <a:pt x="303" y="587"/>
                  </a:lnTo>
                  <a:lnTo>
                    <a:pt x="309" y="595"/>
                  </a:lnTo>
                  <a:lnTo>
                    <a:pt x="309" y="595"/>
                  </a:lnTo>
                  <a:lnTo>
                    <a:pt x="324" y="600"/>
                  </a:lnTo>
                  <a:lnTo>
                    <a:pt x="340" y="600"/>
                  </a:lnTo>
                  <a:lnTo>
                    <a:pt x="340" y="600"/>
                  </a:lnTo>
                  <a:lnTo>
                    <a:pt x="385" y="600"/>
                  </a:lnTo>
                  <a:lnTo>
                    <a:pt x="385" y="600"/>
                  </a:lnTo>
                  <a:lnTo>
                    <a:pt x="399" y="616"/>
                  </a:lnTo>
                  <a:lnTo>
                    <a:pt x="414" y="638"/>
                  </a:lnTo>
                  <a:lnTo>
                    <a:pt x="424" y="661"/>
                  </a:lnTo>
                  <a:lnTo>
                    <a:pt x="434" y="688"/>
                  </a:lnTo>
                  <a:lnTo>
                    <a:pt x="440" y="714"/>
                  </a:lnTo>
                  <a:lnTo>
                    <a:pt x="444" y="741"/>
                  </a:lnTo>
                  <a:lnTo>
                    <a:pt x="446" y="767"/>
                  </a:lnTo>
                  <a:lnTo>
                    <a:pt x="446" y="790"/>
                  </a:lnTo>
                  <a:lnTo>
                    <a:pt x="446" y="790"/>
                  </a:lnTo>
                  <a:lnTo>
                    <a:pt x="430" y="800"/>
                  </a:lnTo>
                  <a:lnTo>
                    <a:pt x="410" y="806"/>
                  </a:lnTo>
                  <a:lnTo>
                    <a:pt x="385" y="812"/>
                  </a:lnTo>
                  <a:lnTo>
                    <a:pt x="354" y="819"/>
                  </a:lnTo>
                  <a:lnTo>
                    <a:pt x="324" y="823"/>
                  </a:lnTo>
                  <a:lnTo>
                    <a:pt x="289" y="825"/>
                  </a:lnTo>
                  <a:lnTo>
                    <a:pt x="217" y="827"/>
                  </a:lnTo>
                  <a:lnTo>
                    <a:pt x="145" y="825"/>
                  </a:lnTo>
                  <a:lnTo>
                    <a:pt x="113" y="823"/>
                  </a:lnTo>
                  <a:lnTo>
                    <a:pt x="82" y="819"/>
                  </a:lnTo>
                  <a:lnTo>
                    <a:pt x="55" y="814"/>
                  </a:lnTo>
                  <a:lnTo>
                    <a:pt x="31" y="806"/>
                  </a:lnTo>
                  <a:lnTo>
                    <a:pt x="12" y="800"/>
                  </a:lnTo>
                  <a:lnTo>
                    <a:pt x="0" y="790"/>
                  </a:lnTo>
                  <a:lnTo>
                    <a:pt x="0" y="790"/>
                  </a:lnTo>
                  <a:lnTo>
                    <a:pt x="4" y="745"/>
                  </a:lnTo>
                  <a:lnTo>
                    <a:pt x="6" y="720"/>
                  </a:lnTo>
                  <a:lnTo>
                    <a:pt x="12" y="694"/>
                  </a:lnTo>
                  <a:lnTo>
                    <a:pt x="20" y="669"/>
                  </a:lnTo>
                  <a:lnTo>
                    <a:pt x="33" y="645"/>
                  </a:lnTo>
                  <a:lnTo>
                    <a:pt x="45" y="622"/>
                  </a:lnTo>
                  <a:lnTo>
                    <a:pt x="55" y="612"/>
                  </a:lnTo>
                  <a:lnTo>
                    <a:pt x="63" y="602"/>
                  </a:lnTo>
                  <a:lnTo>
                    <a:pt x="63" y="602"/>
                  </a:lnTo>
                  <a:close/>
                  <a:moveTo>
                    <a:pt x="569" y="675"/>
                  </a:moveTo>
                  <a:lnTo>
                    <a:pt x="569" y="675"/>
                  </a:lnTo>
                  <a:lnTo>
                    <a:pt x="594" y="675"/>
                  </a:lnTo>
                  <a:lnTo>
                    <a:pt x="594" y="675"/>
                  </a:lnTo>
                  <a:lnTo>
                    <a:pt x="604" y="675"/>
                  </a:lnTo>
                  <a:lnTo>
                    <a:pt x="608" y="673"/>
                  </a:lnTo>
                  <a:lnTo>
                    <a:pt x="612" y="669"/>
                  </a:lnTo>
                  <a:lnTo>
                    <a:pt x="612" y="669"/>
                  </a:lnTo>
                  <a:lnTo>
                    <a:pt x="616" y="661"/>
                  </a:lnTo>
                  <a:lnTo>
                    <a:pt x="620" y="651"/>
                  </a:lnTo>
                  <a:lnTo>
                    <a:pt x="620" y="651"/>
                  </a:lnTo>
                  <a:lnTo>
                    <a:pt x="610" y="638"/>
                  </a:lnTo>
                  <a:lnTo>
                    <a:pt x="604" y="624"/>
                  </a:lnTo>
                  <a:lnTo>
                    <a:pt x="604" y="624"/>
                  </a:lnTo>
                  <a:lnTo>
                    <a:pt x="600" y="622"/>
                  </a:lnTo>
                  <a:lnTo>
                    <a:pt x="596" y="616"/>
                  </a:lnTo>
                  <a:lnTo>
                    <a:pt x="596" y="616"/>
                  </a:lnTo>
                  <a:lnTo>
                    <a:pt x="594" y="608"/>
                  </a:lnTo>
                  <a:lnTo>
                    <a:pt x="594" y="597"/>
                  </a:lnTo>
                  <a:lnTo>
                    <a:pt x="594" y="593"/>
                  </a:lnTo>
                  <a:lnTo>
                    <a:pt x="596" y="593"/>
                  </a:lnTo>
                  <a:lnTo>
                    <a:pt x="596" y="593"/>
                  </a:lnTo>
                  <a:lnTo>
                    <a:pt x="596" y="591"/>
                  </a:lnTo>
                  <a:lnTo>
                    <a:pt x="596" y="591"/>
                  </a:lnTo>
                  <a:lnTo>
                    <a:pt x="596" y="571"/>
                  </a:lnTo>
                  <a:lnTo>
                    <a:pt x="596" y="557"/>
                  </a:lnTo>
                  <a:lnTo>
                    <a:pt x="602" y="544"/>
                  </a:lnTo>
                  <a:lnTo>
                    <a:pt x="610" y="534"/>
                  </a:lnTo>
                  <a:lnTo>
                    <a:pt x="610" y="534"/>
                  </a:lnTo>
                  <a:lnTo>
                    <a:pt x="618" y="528"/>
                  </a:lnTo>
                  <a:lnTo>
                    <a:pt x="629" y="524"/>
                  </a:lnTo>
                  <a:lnTo>
                    <a:pt x="641" y="522"/>
                  </a:lnTo>
                  <a:lnTo>
                    <a:pt x="651" y="520"/>
                  </a:lnTo>
                  <a:lnTo>
                    <a:pt x="663" y="522"/>
                  </a:lnTo>
                  <a:lnTo>
                    <a:pt x="676" y="524"/>
                  </a:lnTo>
                  <a:lnTo>
                    <a:pt x="686" y="528"/>
                  </a:lnTo>
                  <a:lnTo>
                    <a:pt x="694" y="532"/>
                  </a:lnTo>
                  <a:lnTo>
                    <a:pt x="694" y="532"/>
                  </a:lnTo>
                  <a:lnTo>
                    <a:pt x="704" y="542"/>
                  </a:lnTo>
                  <a:lnTo>
                    <a:pt x="709" y="554"/>
                  </a:lnTo>
                  <a:lnTo>
                    <a:pt x="713" y="571"/>
                  </a:lnTo>
                  <a:lnTo>
                    <a:pt x="711" y="591"/>
                  </a:lnTo>
                  <a:lnTo>
                    <a:pt x="711" y="591"/>
                  </a:lnTo>
                  <a:lnTo>
                    <a:pt x="713" y="593"/>
                  </a:lnTo>
                  <a:lnTo>
                    <a:pt x="715" y="593"/>
                  </a:lnTo>
                  <a:lnTo>
                    <a:pt x="715" y="597"/>
                  </a:lnTo>
                  <a:lnTo>
                    <a:pt x="715" y="597"/>
                  </a:lnTo>
                  <a:lnTo>
                    <a:pt x="715" y="608"/>
                  </a:lnTo>
                  <a:lnTo>
                    <a:pt x="713" y="616"/>
                  </a:lnTo>
                  <a:lnTo>
                    <a:pt x="713" y="616"/>
                  </a:lnTo>
                  <a:lnTo>
                    <a:pt x="709" y="620"/>
                  </a:lnTo>
                  <a:lnTo>
                    <a:pt x="704" y="624"/>
                  </a:lnTo>
                  <a:lnTo>
                    <a:pt x="704" y="624"/>
                  </a:lnTo>
                  <a:lnTo>
                    <a:pt x="698" y="638"/>
                  </a:lnTo>
                  <a:lnTo>
                    <a:pt x="690" y="649"/>
                  </a:lnTo>
                  <a:lnTo>
                    <a:pt x="690" y="649"/>
                  </a:lnTo>
                  <a:lnTo>
                    <a:pt x="694" y="663"/>
                  </a:lnTo>
                  <a:lnTo>
                    <a:pt x="700" y="671"/>
                  </a:lnTo>
                  <a:lnTo>
                    <a:pt x="700" y="671"/>
                  </a:lnTo>
                  <a:lnTo>
                    <a:pt x="706" y="673"/>
                  </a:lnTo>
                  <a:lnTo>
                    <a:pt x="717" y="675"/>
                  </a:lnTo>
                  <a:lnTo>
                    <a:pt x="717" y="675"/>
                  </a:lnTo>
                  <a:lnTo>
                    <a:pt x="739" y="673"/>
                  </a:lnTo>
                  <a:lnTo>
                    <a:pt x="739" y="673"/>
                  </a:lnTo>
                  <a:lnTo>
                    <a:pt x="749" y="685"/>
                  </a:lnTo>
                  <a:lnTo>
                    <a:pt x="758" y="700"/>
                  </a:lnTo>
                  <a:lnTo>
                    <a:pt x="758" y="700"/>
                  </a:lnTo>
                  <a:lnTo>
                    <a:pt x="782" y="696"/>
                  </a:lnTo>
                  <a:lnTo>
                    <a:pt x="799" y="696"/>
                  </a:lnTo>
                  <a:lnTo>
                    <a:pt x="799" y="696"/>
                  </a:lnTo>
                  <a:lnTo>
                    <a:pt x="805" y="671"/>
                  </a:lnTo>
                  <a:lnTo>
                    <a:pt x="805" y="671"/>
                  </a:lnTo>
                  <a:lnTo>
                    <a:pt x="797" y="663"/>
                  </a:lnTo>
                  <a:lnTo>
                    <a:pt x="790" y="657"/>
                  </a:lnTo>
                  <a:lnTo>
                    <a:pt x="784" y="647"/>
                  </a:lnTo>
                  <a:lnTo>
                    <a:pt x="780" y="638"/>
                  </a:lnTo>
                  <a:lnTo>
                    <a:pt x="780" y="638"/>
                  </a:lnTo>
                  <a:lnTo>
                    <a:pt x="756" y="636"/>
                  </a:lnTo>
                  <a:lnTo>
                    <a:pt x="756" y="636"/>
                  </a:lnTo>
                  <a:lnTo>
                    <a:pt x="754" y="620"/>
                  </a:lnTo>
                  <a:lnTo>
                    <a:pt x="752" y="602"/>
                  </a:lnTo>
                  <a:lnTo>
                    <a:pt x="754" y="583"/>
                  </a:lnTo>
                  <a:lnTo>
                    <a:pt x="756" y="565"/>
                  </a:lnTo>
                  <a:lnTo>
                    <a:pt x="760" y="548"/>
                  </a:lnTo>
                  <a:lnTo>
                    <a:pt x="764" y="534"/>
                  </a:lnTo>
                  <a:lnTo>
                    <a:pt x="770" y="522"/>
                  </a:lnTo>
                  <a:lnTo>
                    <a:pt x="776" y="514"/>
                  </a:lnTo>
                  <a:lnTo>
                    <a:pt x="776" y="514"/>
                  </a:lnTo>
                  <a:lnTo>
                    <a:pt x="786" y="507"/>
                  </a:lnTo>
                  <a:lnTo>
                    <a:pt x="801" y="501"/>
                  </a:lnTo>
                  <a:lnTo>
                    <a:pt x="817" y="499"/>
                  </a:lnTo>
                  <a:lnTo>
                    <a:pt x="835" y="497"/>
                  </a:lnTo>
                  <a:lnTo>
                    <a:pt x="852" y="497"/>
                  </a:lnTo>
                  <a:lnTo>
                    <a:pt x="868" y="501"/>
                  </a:lnTo>
                  <a:lnTo>
                    <a:pt x="883" y="505"/>
                  </a:lnTo>
                  <a:lnTo>
                    <a:pt x="893" y="511"/>
                  </a:lnTo>
                  <a:lnTo>
                    <a:pt x="893" y="511"/>
                  </a:lnTo>
                  <a:lnTo>
                    <a:pt x="901" y="520"/>
                  </a:lnTo>
                  <a:lnTo>
                    <a:pt x="907" y="532"/>
                  </a:lnTo>
                  <a:lnTo>
                    <a:pt x="911" y="546"/>
                  </a:lnTo>
                  <a:lnTo>
                    <a:pt x="915" y="565"/>
                  </a:lnTo>
                  <a:lnTo>
                    <a:pt x="919" y="583"/>
                  </a:lnTo>
                  <a:lnTo>
                    <a:pt x="921" y="602"/>
                  </a:lnTo>
                  <a:lnTo>
                    <a:pt x="921" y="620"/>
                  </a:lnTo>
                  <a:lnTo>
                    <a:pt x="919" y="636"/>
                  </a:lnTo>
                  <a:lnTo>
                    <a:pt x="919" y="636"/>
                  </a:lnTo>
                  <a:lnTo>
                    <a:pt x="915" y="636"/>
                  </a:lnTo>
                  <a:lnTo>
                    <a:pt x="907" y="636"/>
                  </a:lnTo>
                  <a:lnTo>
                    <a:pt x="893" y="638"/>
                  </a:lnTo>
                  <a:lnTo>
                    <a:pt x="893" y="638"/>
                  </a:lnTo>
                  <a:lnTo>
                    <a:pt x="889" y="647"/>
                  </a:lnTo>
                  <a:lnTo>
                    <a:pt x="883" y="657"/>
                  </a:lnTo>
                  <a:lnTo>
                    <a:pt x="874" y="663"/>
                  </a:lnTo>
                  <a:lnTo>
                    <a:pt x="866" y="671"/>
                  </a:lnTo>
                  <a:lnTo>
                    <a:pt x="866" y="671"/>
                  </a:lnTo>
                  <a:lnTo>
                    <a:pt x="870" y="685"/>
                  </a:lnTo>
                  <a:lnTo>
                    <a:pt x="874" y="696"/>
                  </a:lnTo>
                  <a:lnTo>
                    <a:pt x="874" y="696"/>
                  </a:lnTo>
                  <a:lnTo>
                    <a:pt x="899" y="698"/>
                  </a:lnTo>
                  <a:lnTo>
                    <a:pt x="899" y="698"/>
                  </a:lnTo>
                  <a:lnTo>
                    <a:pt x="909" y="679"/>
                  </a:lnTo>
                  <a:lnTo>
                    <a:pt x="924" y="663"/>
                  </a:lnTo>
                  <a:lnTo>
                    <a:pt x="924" y="663"/>
                  </a:lnTo>
                  <a:lnTo>
                    <a:pt x="956" y="663"/>
                  </a:lnTo>
                  <a:lnTo>
                    <a:pt x="956" y="663"/>
                  </a:lnTo>
                  <a:lnTo>
                    <a:pt x="962" y="663"/>
                  </a:lnTo>
                  <a:lnTo>
                    <a:pt x="971" y="663"/>
                  </a:lnTo>
                  <a:lnTo>
                    <a:pt x="975" y="659"/>
                  </a:lnTo>
                  <a:lnTo>
                    <a:pt x="979" y="657"/>
                  </a:lnTo>
                  <a:lnTo>
                    <a:pt x="979" y="657"/>
                  </a:lnTo>
                  <a:lnTo>
                    <a:pt x="985" y="645"/>
                  </a:lnTo>
                  <a:lnTo>
                    <a:pt x="989" y="630"/>
                  </a:lnTo>
                  <a:lnTo>
                    <a:pt x="989" y="630"/>
                  </a:lnTo>
                  <a:lnTo>
                    <a:pt x="977" y="616"/>
                  </a:lnTo>
                  <a:lnTo>
                    <a:pt x="969" y="597"/>
                  </a:lnTo>
                  <a:lnTo>
                    <a:pt x="969" y="597"/>
                  </a:lnTo>
                  <a:lnTo>
                    <a:pt x="962" y="593"/>
                  </a:lnTo>
                  <a:lnTo>
                    <a:pt x="958" y="585"/>
                  </a:lnTo>
                  <a:lnTo>
                    <a:pt x="958" y="585"/>
                  </a:lnTo>
                  <a:lnTo>
                    <a:pt x="956" y="575"/>
                  </a:lnTo>
                  <a:lnTo>
                    <a:pt x="954" y="561"/>
                  </a:lnTo>
                  <a:lnTo>
                    <a:pt x="954" y="559"/>
                  </a:lnTo>
                  <a:lnTo>
                    <a:pt x="958" y="557"/>
                  </a:lnTo>
                  <a:lnTo>
                    <a:pt x="958" y="557"/>
                  </a:lnTo>
                  <a:lnTo>
                    <a:pt x="958" y="554"/>
                  </a:lnTo>
                  <a:lnTo>
                    <a:pt x="958" y="554"/>
                  </a:lnTo>
                  <a:lnTo>
                    <a:pt x="956" y="528"/>
                  </a:lnTo>
                  <a:lnTo>
                    <a:pt x="958" y="507"/>
                  </a:lnTo>
                  <a:lnTo>
                    <a:pt x="960" y="499"/>
                  </a:lnTo>
                  <a:lnTo>
                    <a:pt x="964" y="491"/>
                  </a:lnTo>
                  <a:lnTo>
                    <a:pt x="971" y="485"/>
                  </a:lnTo>
                  <a:lnTo>
                    <a:pt x="977" y="479"/>
                  </a:lnTo>
                  <a:lnTo>
                    <a:pt x="977" y="479"/>
                  </a:lnTo>
                  <a:lnTo>
                    <a:pt x="987" y="473"/>
                  </a:lnTo>
                  <a:lnTo>
                    <a:pt x="1001" y="466"/>
                  </a:lnTo>
                  <a:lnTo>
                    <a:pt x="1016" y="462"/>
                  </a:lnTo>
                  <a:lnTo>
                    <a:pt x="1032" y="462"/>
                  </a:lnTo>
                  <a:lnTo>
                    <a:pt x="1046" y="462"/>
                  </a:lnTo>
                  <a:lnTo>
                    <a:pt x="1061" y="464"/>
                  </a:lnTo>
                  <a:lnTo>
                    <a:pt x="1075" y="471"/>
                  </a:lnTo>
                  <a:lnTo>
                    <a:pt x="1087" y="477"/>
                  </a:lnTo>
                  <a:lnTo>
                    <a:pt x="1087" y="477"/>
                  </a:lnTo>
                  <a:lnTo>
                    <a:pt x="1093" y="483"/>
                  </a:lnTo>
                  <a:lnTo>
                    <a:pt x="1098" y="489"/>
                  </a:lnTo>
                  <a:lnTo>
                    <a:pt x="1104" y="497"/>
                  </a:lnTo>
                  <a:lnTo>
                    <a:pt x="1106" y="507"/>
                  </a:lnTo>
                  <a:lnTo>
                    <a:pt x="1108" y="518"/>
                  </a:lnTo>
                  <a:lnTo>
                    <a:pt x="1110" y="528"/>
                  </a:lnTo>
                  <a:lnTo>
                    <a:pt x="1108" y="554"/>
                  </a:lnTo>
                  <a:lnTo>
                    <a:pt x="1108" y="554"/>
                  </a:lnTo>
                  <a:lnTo>
                    <a:pt x="1110" y="557"/>
                  </a:lnTo>
                  <a:lnTo>
                    <a:pt x="1114" y="559"/>
                  </a:lnTo>
                  <a:lnTo>
                    <a:pt x="1114" y="561"/>
                  </a:lnTo>
                  <a:lnTo>
                    <a:pt x="1114" y="561"/>
                  </a:lnTo>
                  <a:lnTo>
                    <a:pt x="1112" y="575"/>
                  </a:lnTo>
                  <a:lnTo>
                    <a:pt x="1110" y="585"/>
                  </a:lnTo>
                  <a:lnTo>
                    <a:pt x="1110" y="585"/>
                  </a:lnTo>
                  <a:lnTo>
                    <a:pt x="1106" y="591"/>
                  </a:lnTo>
                  <a:lnTo>
                    <a:pt x="1100" y="597"/>
                  </a:lnTo>
                  <a:lnTo>
                    <a:pt x="1100" y="597"/>
                  </a:lnTo>
                  <a:lnTo>
                    <a:pt x="1091" y="614"/>
                  </a:lnTo>
                  <a:lnTo>
                    <a:pt x="1081" y="628"/>
                  </a:lnTo>
                  <a:lnTo>
                    <a:pt x="1081" y="628"/>
                  </a:lnTo>
                  <a:lnTo>
                    <a:pt x="1087" y="647"/>
                  </a:lnTo>
                  <a:lnTo>
                    <a:pt x="1089" y="653"/>
                  </a:lnTo>
                  <a:lnTo>
                    <a:pt x="1093" y="659"/>
                  </a:lnTo>
                  <a:lnTo>
                    <a:pt x="1093" y="659"/>
                  </a:lnTo>
                  <a:lnTo>
                    <a:pt x="1104" y="661"/>
                  </a:lnTo>
                  <a:lnTo>
                    <a:pt x="1116" y="663"/>
                  </a:lnTo>
                  <a:lnTo>
                    <a:pt x="1116" y="663"/>
                  </a:lnTo>
                  <a:lnTo>
                    <a:pt x="1147" y="661"/>
                  </a:lnTo>
                  <a:lnTo>
                    <a:pt x="1147" y="661"/>
                  </a:lnTo>
                  <a:lnTo>
                    <a:pt x="1157" y="673"/>
                  </a:lnTo>
                  <a:lnTo>
                    <a:pt x="1165" y="688"/>
                  </a:lnTo>
                  <a:lnTo>
                    <a:pt x="1173" y="704"/>
                  </a:lnTo>
                  <a:lnTo>
                    <a:pt x="1179" y="722"/>
                  </a:lnTo>
                  <a:lnTo>
                    <a:pt x="1186" y="741"/>
                  </a:lnTo>
                  <a:lnTo>
                    <a:pt x="1188" y="761"/>
                  </a:lnTo>
                  <a:lnTo>
                    <a:pt x="1190" y="778"/>
                  </a:lnTo>
                  <a:lnTo>
                    <a:pt x="1190" y="794"/>
                  </a:lnTo>
                  <a:lnTo>
                    <a:pt x="1190" y="794"/>
                  </a:lnTo>
                  <a:lnTo>
                    <a:pt x="1182" y="800"/>
                  </a:lnTo>
                  <a:lnTo>
                    <a:pt x="1169" y="806"/>
                  </a:lnTo>
                  <a:lnTo>
                    <a:pt x="1155" y="812"/>
                  </a:lnTo>
                  <a:lnTo>
                    <a:pt x="1139" y="817"/>
                  </a:lnTo>
                  <a:lnTo>
                    <a:pt x="1098" y="823"/>
                  </a:lnTo>
                  <a:lnTo>
                    <a:pt x="1053" y="827"/>
                  </a:lnTo>
                  <a:lnTo>
                    <a:pt x="1005" y="827"/>
                  </a:lnTo>
                  <a:lnTo>
                    <a:pt x="960" y="825"/>
                  </a:lnTo>
                  <a:lnTo>
                    <a:pt x="940" y="821"/>
                  </a:lnTo>
                  <a:lnTo>
                    <a:pt x="921" y="817"/>
                  </a:lnTo>
                  <a:lnTo>
                    <a:pt x="905" y="812"/>
                  </a:lnTo>
                  <a:lnTo>
                    <a:pt x="893" y="804"/>
                  </a:lnTo>
                  <a:lnTo>
                    <a:pt x="893" y="804"/>
                  </a:lnTo>
                  <a:lnTo>
                    <a:pt x="850" y="808"/>
                  </a:lnTo>
                  <a:lnTo>
                    <a:pt x="807" y="806"/>
                  </a:lnTo>
                  <a:lnTo>
                    <a:pt x="766" y="802"/>
                  </a:lnTo>
                  <a:lnTo>
                    <a:pt x="747" y="798"/>
                  </a:lnTo>
                  <a:lnTo>
                    <a:pt x="731" y="794"/>
                  </a:lnTo>
                  <a:lnTo>
                    <a:pt x="731" y="794"/>
                  </a:lnTo>
                  <a:lnTo>
                    <a:pt x="704" y="798"/>
                  </a:lnTo>
                  <a:lnTo>
                    <a:pt x="678" y="800"/>
                  </a:lnTo>
                  <a:lnTo>
                    <a:pt x="649" y="802"/>
                  </a:lnTo>
                  <a:lnTo>
                    <a:pt x="620" y="800"/>
                  </a:lnTo>
                  <a:lnTo>
                    <a:pt x="592" y="798"/>
                  </a:lnTo>
                  <a:lnTo>
                    <a:pt x="567" y="792"/>
                  </a:lnTo>
                  <a:lnTo>
                    <a:pt x="549" y="786"/>
                  </a:lnTo>
                  <a:lnTo>
                    <a:pt x="541" y="782"/>
                  </a:lnTo>
                  <a:lnTo>
                    <a:pt x="534" y="776"/>
                  </a:lnTo>
                  <a:lnTo>
                    <a:pt x="534" y="776"/>
                  </a:lnTo>
                  <a:lnTo>
                    <a:pt x="536" y="751"/>
                  </a:lnTo>
                  <a:lnTo>
                    <a:pt x="543" y="724"/>
                  </a:lnTo>
                  <a:lnTo>
                    <a:pt x="547" y="710"/>
                  </a:lnTo>
                  <a:lnTo>
                    <a:pt x="553" y="698"/>
                  </a:lnTo>
                  <a:lnTo>
                    <a:pt x="559" y="685"/>
                  </a:lnTo>
                  <a:lnTo>
                    <a:pt x="569" y="675"/>
                  </a:lnTo>
                  <a:lnTo>
                    <a:pt x="569" y="675"/>
                  </a:lnTo>
                  <a:close/>
                  <a:moveTo>
                    <a:pt x="565" y="0"/>
                  </a:moveTo>
                  <a:lnTo>
                    <a:pt x="565" y="0"/>
                  </a:lnTo>
                  <a:lnTo>
                    <a:pt x="534" y="0"/>
                  </a:lnTo>
                  <a:lnTo>
                    <a:pt x="506" y="4"/>
                  </a:lnTo>
                  <a:lnTo>
                    <a:pt x="477" y="8"/>
                  </a:lnTo>
                  <a:lnTo>
                    <a:pt x="448" y="14"/>
                  </a:lnTo>
                  <a:lnTo>
                    <a:pt x="422" y="24"/>
                  </a:lnTo>
                  <a:lnTo>
                    <a:pt x="397" y="32"/>
                  </a:lnTo>
                  <a:lnTo>
                    <a:pt x="375" y="45"/>
                  </a:lnTo>
                  <a:lnTo>
                    <a:pt x="354" y="59"/>
                  </a:lnTo>
                  <a:lnTo>
                    <a:pt x="334" y="73"/>
                  </a:lnTo>
                  <a:lnTo>
                    <a:pt x="317" y="88"/>
                  </a:lnTo>
                  <a:lnTo>
                    <a:pt x="303" y="104"/>
                  </a:lnTo>
                  <a:lnTo>
                    <a:pt x="291" y="123"/>
                  </a:lnTo>
                  <a:lnTo>
                    <a:pt x="281" y="141"/>
                  </a:lnTo>
                  <a:lnTo>
                    <a:pt x="272" y="161"/>
                  </a:lnTo>
                  <a:lnTo>
                    <a:pt x="268" y="180"/>
                  </a:lnTo>
                  <a:lnTo>
                    <a:pt x="266" y="202"/>
                  </a:lnTo>
                  <a:lnTo>
                    <a:pt x="266" y="202"/>
                  </a:lnTo>
                  <a:lnTo>
                    <a:pt x="266" y="217"/>
                  </a:lnTo>
                  <a:lnTo>
                    <a:pt x="270" y="231"/>
                  </a:lnTo>
                  <a:lnTo>
                    <a:pt x="272" y="245"/>
                  </a:lnTo>
                  <a:lnTo>
                    <a:pt x="278" y="260"/>
                  </a:lnTo>
                  <a:lnTo>
                    <a:pt x="285" y="272"/>
                  </a:lnTo>
                  <a:lnTo>
                    <a:pt x="293" y="286"/>
                  </a:lnTo>
                  <a:lnTo>
                    <a:pt x="303" y="299"/>
                  </a:lnTo>
                  <a:lnTo>
                    <a:pt x="313" y="311"/>
                  </a:lnTo>
                  <a:lnTo>
                    <a:pt x="338" y="333"/>
                  </a:lnTo>
                  <a:lnTo>
                    <a:pt x="367" y="352"/>
                  </a:lnTo>
                  <a:lnTo>
                    <a:pt x="399" y="370"/>
                  </a:lnTo>
                  <a:lnTo>
                    <a:pt x="434" y="385"/>
                  </a:lnTo>
                  <a:lnTo>
                    <a:pt x="403" y="430"/>
                  </a:lnTo>
                  <a:lnTo>
                    <a:pt x="469" y="448"/>
                  </a:lnTo>
                  <a:lnTo>
                    <a:pt x="369" y="509"/>
                  </a:lnTo>
                  <a:lnTo>
                    <a:pt x="532" y="473"/>
                  </a:lnTo>
                  <a:lnTo>
                    <a:pt x="500" y="428"/>
                  </a:lnTo>
                  <a:lnTo>
                    <a:pt x="553" y="405"/>
                  </a:lnTo>
                  <a:lnTo>
                    <a:pt x="553" y="405"/>
                  </a:lnTo>
                  <a:lnTo>
                    <a:pt x="565" y="405"/>
                  </a:lnTo>
                  <a:lnTo>
                    <a:pt x="565" y="405"/>
                  </a:lnTo>
                  <a:lnTo>
                    <a:pt x="596" y="403"/>
                  </a:lnTo>
                  <a:lnTo>
                    <a:pt x="625" y="401"/>
                  </a:lnTo>
                  <a:lnTo>
                    <a:pt x="653" y="395"/>
                  </a:lnTo>
                  <a:lnTo>
                    <a:pt x="682" y="389"/>
                  </a:lnTo>
                  <a:lnTo>
                    <a:pt x="709" y="380"/>
                  </a:lnTo>
                  <a:lnTo>
                    <a:pt x="733" y="370"/>
                  </a:lnTo>
                  <a:lnTo>
                    <a:pt x="756" y="358"/>
                  </a:lnTo>
                  <a:lnTo>
                    <a:pt x="776" y="346"/>
                  </a:lnTo>
                  <a:lnTo>
                    <a:pt x="797" y="331"/>
                  </a:lnTo>
                  <a:lnTo>
                    <a:pt x="813" y="315"/>
                  </a:lnTo>
                  <a:lnTo>
                    <a:pt x="827" y="299"/>
                  </a:lnTo>
                  <a:lnTo>
                    <a:pt x="840" y="280"/>
                  </a:lnTo>
                  <a:lnTo>
                    <a:pt x="850" y="262"/>
                  </a:lnTo>
                  <a:lnTo>
                    <a:pt x="858" y="243"/>
                  </a:lnTo>
                  <a:lnTo>
                    <a:pt x="862" y="223"/>
                  </a:lnTo>
                  <a:lnTo>
                    <a:pt x="864" y="202"/>
                  </a:lnTo>
                  <a:lnTo>
                    <a:pt x="864" y="202"/>
                  </a:lnTo>
                  <a:lnTo>
                    <a:pt x="862" y="180"/>
                  </a:lnTo>
                  <a:lnTo>
                    <a:pt x="858" y="161"/>
                  </a:lnTo>
                  <a:lnTo>
                    <a:pt x="850" y="141"/>
                  </a:lnTo>
                  <a:lnTo>
                    <a:pt x="840" y="123"/>
                  </a:lnTo>
                  <a:lnTo>
                    <a:pt x="827" y="104"/>
                  </a:lnTo>
                  <a:lnTo>
                    <a:pt x="813" y="88"/>
                  </a:lnTo>
                  <a:lnTo>
                    <a:pt x="797" y="73"/>
                  </a:lnTo>
                  <a:lnTo>
                    <a:pt x="776" y="59"/>
                  </a:lnTo>
                  <a:lnTo>
                    <a:pt x="756" y="45"/>
                  </a:lnTo>
                  <a:lnTo>
                    <a:pt x="733" y="32"/>
                  </a:lnTo>
                  <a:lnTo>
                    <a:pt x="709" y="24"/>
                  </a:lnTo>
                  <a:lnTo>
                    <a:pt x="682" y="14"/>
                  </a:lnTo>
                  <a:lnTo>
                    <a:pt x="653" y="8"/>
                  </a:lnTo>
                  <a:lnTo>
                    <a:pt x="625" y="4"/>
                  </a:lnTo>
                  <a:lnTo>
                    <a:pt x="596" y="0"/>
                  </a:lnTo>
                  <a:lnTo>
                    <a:pt x="565" y="0"/>
                  </a:lnTo>
                  <a:lnTo>
                    <a:pt x="565" y="0"/>
                  </a:lnTo>
                  <a:close/>
                  <a:moveTo>
                    <a:pt x="217" y="604"/>
                  </a:moveTo>
                  <a:lnTo>
                    <a:pt x="205" y="628"/>
                  </a:lnTo>
                  <a:lnTo>
                    <a:pt x="219" y="638"/>
                  </a:lnTo>
                  <a:lnTo>
                    <a:pt x="186" y="761"/>
                  </a:lnTo>
                  <a:lnTo>
                    <a:pt x="229" y="794"/>
                  </a:lnTo>
                  <a:lnTo>
                    <a:pt x="229" y="794"/>
                  </a:lnTo>
                  <a:lnTo>
                    <a:pt x="229" y="794"/>
                  </a:lnTo>
                  <a:lnTo>
                    <a:pt x="231" y="794"/>
                  </a:lnTo>
                  <a:lnTo>
                    <a:pt x="231" y="794"/>
                  </a:lnTo>
                  <a:lnTo>
                    <a:pt x="274" y="761"/>
                  </a:lnTo>
                  <a:lnTo>
                    <a:pt x="242" y="638"/>
                  </a:lnTo>
                  <a:lnTo>
                    <a:pt x="256" y="628"/>
                  </a:lnTo>
                  <a:lnTo>
                    <a:pt x="244" y="604"/>
                  </a:lnTo>
                  <a:lnTo>
                    <a:pt x="229" y="604"/>
                  </a:lnTo>
                  <a:lnTo>
                    <a:pt x="217" y="604"/>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3" name="Freeform 13"/>
            <p:cNvSpPr>
              <a:spLocks noEditPoints="1"/>
            </p:cNvSpPr>
            <p:nvPr/>
          </p:nvSpPr>
          <p:spPr bwMode="auto">
            <a:xfrm>
              <a:off x="7716606" y="2965158"/>
              <a:ext cx="357190" cy="273206"/>
            </a:xfrm>
            <a:custGeom>
              <a:avLst/>
              <a:gdLst>
                <a:gd name="T0" fmla="*/ 371 w 1051"/>
                <a:gd name="T1" fmla="*/ 581 h 804"/>
                <a:gd name="T2" fmla="*/ 416 w 1051"/>
                <a:gd name="T3" fmla="*/ 743 h 804"/>
                <a:gd name="T4" fmla="*/ 422 w 1051"/>
                <a:gd name="T5" fmla="*/ 759 h 804"/>
                <a:gd name="T6" fmla="*/ 440 w 1051"/>
                <a:gd name="T7" fmla="*/ 786 h 804"/>
                <a:gd name="T8" fmla="*/ 455 w 1051"/>
                <a:gd name="T9" fmla="*/ 796 h 804"/>
                <a:gd name="T10" fmla="*/ 483 w 1051"/>
                <a:gd name="T11" fmla="*/ 804 h 804"/>
                <a:gd name="T12" fmla="*/ 516 w 1051"/>
                <a:gd name="T13" fmla="*/ 802 h 804"/>
                <a:gd name="T14" fmla="*/ 723 w 1051"/>
                <a:gd name="T15" fmla="*/ 747 h 804"/>
                <a:gd name="T16" fmla="*/ 723 w 1051"/>
                <a:gd name="T17" fmla="*/ 747 h 804"/>
                <a:gd name="T18" fmla="*/ 752 w 1051"/>
                <a:gd name="T19" fmla="*/ 732 h 804"/>
                <a:gd name="T20" fmla="*/ 772 w 1051"/>
                <a:gd name="T21" fmla="*/ 710 h 804"/>
                <a:gd name="T22" fmla="*/ 778 w 1051"/>
                <a:gd name="T23" fmla="*/ 696 h 804"/>
                <a:gd name="T24" fmla="*/ 782 w 1051"/>
                <a:gd name="T25" fmla="*/ 665 h 804"/>
                <a:gd name="T26" fmla="*/ 780 w 1051"/>
                <a:gd name="T27" fmla="*/ 646 h 804"/>
                <a:gd name="T28" fmla="*/ 924 w 1051"/>
                <a:gd name="T29" fmla="*/ 612 h 804"/>
                <a:gd name="T30" fmla="*/ 1051 w 1051"/>
                <a:gd name="T31" fmla="*/ 640 h 804"/>
                <a:gd name="T32" fmla="*/ 768 w 1051"/>
                <a:gd name="T33" fmla="*/ 30 h 804"/>
                <a:gd name="T34" fmla="*/ 424 w 1051"/>
                <a:gd name="T35" fmla="*/ 327 h 804"/>
                <a:gd name="T36" fmla="*/ 197 w 1051"/>
                <a:gd name="T37" fmla="*/ 450 h 804"/>
                <a:gd name="T38" fmla="*/ 60 w 1051"/>
                <a:gd name="T39" fmla="*/ 683 h 804"/>
                <a:gd name="T40" fmla="*/ 229 w 1051"/>
                <a:gd name="T41" fmla="*/ 573 h 804"/>
                <a:gd name="T42" fmla="*/ 791 w 1051"/>
                <a:gd name="T43" fmla="*/ 241 h 804"/>
                <a:gd name="T44" fmla="*/ 440 w 1051"/>
                <a:gd name="T45" fmla="*/ 384 h 804"/>
                <a:gd name="T46" fmla="*/ 791 w 1051"/>
                <a:gd name="T47" fmla="*/ 241 h 804"/>
                <a:gd name="T48" fmla="*/ 457 w 1051"/>
                <a:gd name="T49" fmla="*/ 585 h 804"/>
                <a:gd name="T50" fmla="*/ 684 w 1051"/>
                <a:gd name="T51" fmla="*/ 597 h 804"/>
                <a:gd name="T52" fmla="*/ 702 w 1051"/>
                <a:gd name="T53" fmla="*/ 667 h 804"/>
                <a:gd name="T54" fmla="*/ 702 w 1051"/>
                <a:gd name="T55" fmla="*/ 669 h 804"/>
                <a:gd name="T56" fmla="*/ 700 w 1051"/>
                <a:gd name="T57" fmla="*/ 669 h 804"/>
                <a:gd name="T58" fmla="*/ 502 w 1051"/>
                <a:gd name="T59" fmla="*/ 722 h 804"/>
                <a:gd name="T60" fmla="*/ 492 w 1051"/>
                <a:gd name="T61" fmla="*/ 724 h 804"/>
                <a:gd name="T62" fmla="*/ 492 w 1051"/>
                <a:gd name="T63" fmla="*/ 724 h 804"/>
                <a:gd name="T64" fmla="*/ 494 w 1051"/>
                <a:gd name="T65" fmla="*/ 722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1" h="804">
                  <a:moveTo>
                    <a:pt x="229" y="573"/>
                  </a:moveTo>
                  <a:lnTo>
                    <a:pt x="371" y="581"/>
                  </a:lnTo>
                  <a:lnTo>
                    <a:pt x="414" y="743"/>
                  </a:lnTo>
                  <a:lnTo>
                    <a:pt x="416" y="743"/>
                  </a:lnTo>
                  <a:lnTo>
                    <a:pt x="416" y="743"/>
                  </a:lnTo>
                  <a:lnTo>
                    <a:pt x="422" y="759"/>
                  </a:lnTo>
                  <a:lnTo>
                    <a:pt x="430" y="773"/>
                  </a:lnTo>
                  <a:lnTo>
                    <a:pt x="440" y="786"/>
                  </a:lnTo>
                  <a:lnTo>
                    <a:pt x="455" y="796"/>
                  </a:lnTo>
                  <a:lnTo>
                    <a:pt x="455" y="796"/>
                  </a:lnTo>
                  <a:lnTo>
                    <a:pt x="469" y="800"/>
                  </a:lnTo>
                  <a:lnTo>
                    <a:pt x="483" y="804"/>
                  </a:lnTo>
                  <a:lnTo>
                    <a:pt x="500" y="804"/>
                  </a:lnTo>
                  <a:lnTo>
                    <a:pt x="516" y="802"/>
                  </a:lnTo>
                  <a:lnTo>
                    <a:pt x="520" y="802"/>
                  </a:lnTo>
                  <a:lnTo>
                    <a:pt x="723" y="747"/>
                  </a:lnTo>
                  <a:lnTo>
                    <a:pt x="723" y="747"/>
                  </a:lnTo>
                  <a:lnTo>
                    <a:pt x="723" y="747"/>
                  </a:lnTo>
                  <a:lnTo>
                    <a:pt x="737" y="741"/>
                  </a:lnTo>
                  <a:lnTo>
                    <a:pt x="752" y="732"/>
                  </a:lnTo>
                  <a:lnTo>
                    <a:pt x="764" y="722"/>
                  </a:lnTo>
                  <a:lnTo>
                    <a:pt x="772" y="710"/>
                  </a:lnTo>
                  <a:lnTo>
                    <a:pt x="772" y="710"/>
                  </a:lnTo>
                  <a:lnTo>
                    <a:pt x="778" y="696"/>
                  </a:lnTo>
                  <a:lnTo>
                    <a:pt x="782" y="681"/>
                  </a:lnTo>
                  <a:lnTo>
                    <a:pt x="782" y="665"/>
                  </a:lnTo>
                  <a:lnTo>
                    <a:pt x="780" y="648"/>
                  </a:lnTo>
                  <a:lnTo>
                    <a:pt x="780" y="646"/>
                  </a:lnTo>
                  <a:lnTo>
                    <a:pt x="768" y="603"/>
                  </a:lnTo>
                  <a:lnTo>
                    <a:pt x="924" y="612"/>
                  </a:lnTo>
                  <a:lnTo>
                    <a:pt x="940" y="669"/>
                  </a:lnTo>
                  <a:lnTo>
                    <a:pt x="1051" y="640"/>
                  </a:lnTo>
                  <a:lnTo>
                    <a:pt x="879" y="0"/>
                  </a:lnTo>
                  <a:lnTo>
                    <a:pt x="768" y="30"/>
                  </a:lnTo>
                  <a:lnTo>
                    <a:pt x="784" y="92"/>
                  </a:lnTo>
                  <a:lnTo>
                    <a:pt x="424" y="327"/>
                  </a:lnTo>
                  <a:lnTo>
                    <a:pt x="203" y="472"/>
                  </a:lnTo>
                  <a:lnTo>
                    <a:pt x="197" y="450"/>
                  </a:lnTo>
                  <a:lnTo>
                    <a:pt x="0" y="464"/>
                  </a:lnTo>
                  <a:lnTo>
                    <a:pt x="60" y="683"/>
                  </a:lnTo>
                  <a:lnTo>
                    <a:pt x="236" y="593"/>
                  </a:lnTo>
                  <a:lnTo>
                    <a:pt x="229" y="573"/>
                  </a:lnTo>
                  <a:lnTo>
                    <a:pt x="229" y="573"/>
                  </a:lnTo>
                  <a:close/>
                  <a:moveTo>
                    <a:pt x="791" y="241"/>
                  </a:moveTo>
                  <a:lnTo>
                    <a:pt x="471" y="436"/>
                  </a:lnTo>
                  <a:lnTo>
                    <a:pt x="440" y="384"/>
                  </a:lnTo>
                  <a:lnTo>
                    <a:pt x="760" y="192"/>
                  </a:lnTo>
                  <a:lnTo>
                    <a:pt x="791" y="241"/>
                  </a:lnTo>
                  <a:lnTo>
                    <a:pt x="791" y="241"/>
                  </a:lnTo>
                  <a:close/>
                  <a:moveTo>
                    <a:pt x="457" y="585"/>
                  </a:moveTo>
                  <a:lnTo>
                    <a:pt x="494" y="587"/>
                  </a:lnTo>
                  <a:lnTo>
                    <a:pt x="684" y="597"/>
                  </a:lnTo>
                  <a:lnTo>
                    <a:pt x="702" y="667"/>
                  </a:lnTo>
                  <a:lnTo>
                    <a:pt x="702" y="667"/>
                  </a:lnTo>
                  <a:lnTo>
                    <a:pt x="702" y="667"/>
                  </a:lnTo>
                  <a:lnTo>
                    <a:pt x="702" y="669"/>
                  </a:lnTo>
                  <a:lnTo>
                    <a:pt x="702" y="669"/>
                  </a:lnTo>
                  <a:lnTo>
                    <a:pt x="700" y="669"/>
                  </a:lnTo>
                  <a:lnTo>
                    <a:pt x="700" y="669"/>
                  </a:lnTo>
                  <a:lnTo>
                    <a:pt x="502" y="722"/>
                  </a:lnTo>
                  <a:lnTo>
                    <a:pt x="502" y="722"/>
                  </a:lnTo>
                  <a:lnTo>
                    <a:pt x="492" y="724"/>
                  </a:lnTo>
                  <a:lnTo>
                    <a:pt x="492" y="724"/>
                  </a:lnTo>
                  <a:lnTo>
                    <a:pt x="492" y="724"/>
                  </a:lnTo>
                  <a:lnTo>
                    <a:pt x="494" y="722"/>
                  </a:lnTo>
                  <a:lnTo>
                    <a:pt x="494" y="722"/>
                  </a:lnTo>
                  <a:lnTo>
                    <a:pt x="457" y="58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4" name="Freeform 14"/>
            <p:cNvSpPr>
              <a:spLocks noEditPoints="1"/>
            </p:cNvSpPr>
            <p:nvPr/>
          </p:nvSpPr>
          <p:spPr bwMode="auto">
            <a:xfrm>
              <a:off x="6705793" y="2930328"/>
              <a:ext cx="192020" cy="342869"/>
            </a:xfrm>
            <a:custGeom>
              <a:avLst/>
              <a:gdLst>
                <a:gd name="T0" fmla="*/ 565 w 565"/>
                <a:gd name="T1" fmla="*/ 373 h 1009"/>
                <a:gd name="T2" fmla="*/ 520 w 565"/>
                <a:gd name="T3" fmla="*/ 373 h 1009"/>
                <a:gd name="T4" fmla="*/ 555 w 565"/>
                <a:gd name="T5" fmla="*/ 215 h 1009"/>
                <a:gd name="T6" fmla="*/ 563 w 565"/>
                <a:gd name="T7" fmla="*/ 184 h 1009"/>
                <a:gd name="T8" fmla="*/ 532 w 565"/>
                <a:gd name="T9" fmla="*/ 176 h 1009"/>
                <a:gd name="T10" fmla="*/ 522 w 565"/>
                <a:gd name="T11" fmla="*/ 174 h 1009"/>
                <a:gd name="T12" fmla="*/ 532 w 565"/>
                <a:gd name="T13" fmla="*/ 125 h 1009"/>
                <a:gd name="T14" fmla="*/ 499 w 565"/>
                <a:gd name="T15" fmla="*/ 119 h 1009"/>
                <a:gd name="T16" fmla="*/ 516 w 565"/>
                <a:gd name="T17" fmla="*/ 43 h 1009"/>
                <a:gd name="T18" fmla="*/ 403 w 565"/>
                <a:gd name="T19" fmla="*/ 57 h 1009"/>
                <a:gd name="T20" fmla="*/ 395 w 565"/>
                <a:gd name="T21" fmla="*/ 96 h 1009"/>
                <a:gd name="T22" fmla="*/ 362 w 565"/>
                <a:gd name="T23" fmla="*/ 88 h 1009"/>
                <a:gd name="T24" fmla="*/ 352 w 565"/>
                <a:gd name="T25" fmla="*/ 137 h 1009"/>
                <a:gd name="T26" fmla="*/ 340 w 565"/>
                <a:gd name="T27" fmla="*/ 135 h 1009"/>
                <a:gd name="T28" fmla="*/ 309 w 565"/>
                <a:gd name="T29" fmla="*/ 127 h 1009"/>
                <a:gd name="T30" fmla="*/ 301 w 565"/>
                <a:gd name="T31" fmla="*/ 160 h 1009"/>
                <a:gd name="T32" fmla="*/ 274 w 565"/>
                <a:gd name="T33" fmla="*/ 278 h 1009"/>
                <a:gd name="T34" fmla="*/ 223 w 565"/>
                <a:gd name="T35" fmla="*/ 127 h 1009"/>
                <a:gd name="T36" fmla="*/ 219 w 565"/>
                <a:gd name="T37" fmla="*/ 119 h 1009"/>
                <a:gd name="T38" fmla="*/ 211 w 565"/>
                <a:gd name="T39" fmla="*/ 113 h 1009"/>
                <a:gd name="T40" fmla="*/ 92 w 565"/>
                <a:gd name="T41" fmla="*/ 27 h 1009"/>
                <a:gd name="T42" fmla="*/ 55 w 565"/>
                <a:gd name="T43" fmla="*/ 0 h 1009"/>
                <a:gd name="T44" fmla="*/ 43 w 565"/>
                <a:gd name="T45" fmla="*/ 43 h 1009"/>
                <a:gd name="T46" fmla="*/ 2 w 565"/>
                <a:gd name="T47" fmla="*/ 184 h 1009"/>
                <a:gd name="T48" fmla="*/ 0 w 565"/>
                <a:gd name="T49" fmla="*/ 192 h 1009"/>
                <a:gd name="T50" fmla="*/ 2 w 565"/>
                <a:gd name="T51" fmla="*/ 203 h 1009"/>
                <a:gd name="T52" fmla="*/ 61 w 565"/>
                <a:gd name="T53" fmla="*/ 373 h 1009"/>
                <a:gd name="T54" fmla="*/ 4 w 565"/>
                <a:gd name="T55" fmla="*/ 373 h 1009"/>
                <a:gd name="T56" fmla="*/ 92 w 565"/>
                <a:gd name="T57" fmla="*/ 1009 h 1009"/>
                <a:gd name="T58" fmla="*/ 456 w 565"/>
                <a:gd name="T59" fmla="*/ 1009 h 1009"/>
                <a:gd name="T60" fmla="*/ 565 w 565"/>
                <a:gd name="T61" fmla="*/ 373 h 1009"/>
                <a:gd name="T62" fmla="*/ 565 w 565"/>
                <a:gd name="T63" fmla="*/ 373 h 1009"/>
                <a:gd name="T64" fmla="*/ 454 w 565"/>
                <a:gd name="T65" fmla="*/ 373 h 1009"/>
                <a:gd name="T66" fmla="*/ 319 w 565"/>
                <a:gd name="T67" fmla="*/ 373 h 1009"/>
                <a:gd name="T68" fmla="*/ 358 w 565"/>
                <a:gd name="T69" fmla="*/ 205 h 1009"/>
                <a:gd name="T70" fmla="*/ 487 w 565"/>
                <a:gd name="T71" fmla="*/ 231 h 1009"/>
                <a:gd name="T72" fmla="*/ 454 w 565"/>
                <a:gd name="T73" fmla="*/ 373 h 1009"/>
                <a:gd name="T74" fmla="*/ 454 w 565"/>
                <a:gd name="T75" fmla="*/ 373 h 1009"/>
                <a:gd name="T76" fmla="*/ 239 w 565"/>
                <a:gd name="T77" fmla="*/ 373 h 1009"/>
                <a:gd name="T78" fmla="*/ 129 w 565"/>
                <a:gd name="T79" fmla="*/ 373 h 1009"/>
                <a:gd name="T80" fmla="*/ 65 w 565"/>
                <a:gd name="T81" fmla="*/ 190 h 1009"/>
                <a:gd name="T82" fmla="*/ 166 w 565"/>
                <a:gd name="T83" fmla="*/ 158 h 1009"/>
                <a:gd name="T84" fmla="*/ 239 w 565"/>
                <a:gd name="T85" fmla="*/ 373 h 1009"/>
                <a:gd name="T86" fmla="*/ 239 w 565"/>
                <a:gd name="T87" fmla="*/ 373 h 1009"/>
                <a:gd name="T88" fmla="*/ 458 w 565"/>
                <a:gd name="T89" fmla="*/ 444 h 1009"/>
                <a:gd name="T90" fmla="*/ 391 w 565"/>
                <a:gd name="T91" fmla="*/ 917 h 1009"/>
                <a:gd name="T92" fmla="*/ 274 w 565"/>
                <a:gd name="T93" fmla="*/ 917 h 1009"/>
                <a:gd name="T94" fmla="*/ 342 w 565"/>
                <a:gd name="T95" fmla="*/ 444 h 1009"/>
                <a:gd name="T96" fmla="*/ 458 w 565"/>
                <a:gd name="T97" fmla="*/ 444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65" h="1009">
                  <a:moveTo>
                    <a:pt x="565" y="373"/>
                  </a:moveTo>
                  <a:lnTo>
                    <a:pt x="520" y="373"/>
                  </a:lnTo>
                  <a:lnTo>
                    <a:pt x="555" y="215"/>
                  </a:lnTo>
                  <a:lnTo>
                    <a:pt x="563" y="184"/>
                  </a:lnTo>
                  <a:lnTo>
                    <a:pt x="532" y="176"/>
                  </a:lnTo>
                  <a:lnTo>
                    <a:pt x="522" y="174"/>
                  </a:lnTo>
                  <a:lnTo>
                    <a:pt x="532" y="125"/>
                  </a:lnTo>
                  <a:lnTo>
                    <a:pt x="499" y="119"/>
                  </a:lnTo>
                  <a:lnTo>
                    <a:pt x="516" y="43"/>
                  </a:lnTo>
                  <a:lnTo>
                    <a:pt x="403" y="57"/>
                  </a:lnTo>
                  <a:lnTo>
                    <a:pt x="395" y="96"/>
                  </a:lnTo>
                  <a:lnTo>
                    <a:pt x="362" y="88"/>
                  </a:lnTo>
                  <a:lnTo>
                    <a:pt x="352" y="137"/>
                  </a:lnTo>
                  <a:lnTo>
                    <a:pt x="340" y="135"/>
                  </a:lnTo>
                  <a:lnTo>
                    <a:pt x="309" y="127"/>
                  </a:lnTo>
                  <a:lnTo>
                    <a:pt x="301" y="160"/>
                  </a:lnTo>
                  <a:lnTo>
                    <a:pt x="274" y="278"/>
                  </a:lnTo>
                  <a:lnTo>
                    <a:pt x="223" y="127"/>
                  </a:lnTo>
                  <a:lnTo>
                    <a:pt x="219" y="119"/>
                  </a:lnTo>
                  <a:lnTo>
                    <a:pt x="211" y="113"/>
                  </a:lnTo>
                  <a:lnTo>
                    <a:pt x="92" y="27"/>
                  </a:lnTo>
                  <a:lnTo>
                    <a:pt x="55" y="0"/>
                  </a:lnTo>
                  <a:lnTo>
                    <a:pt x="43" y="43"/>
                  </a:lnTo>
                  <a:lnTo>
                    <a:pt x="2" y="184"/>
                  </a:lnTo>
                  <a:lnTo>
                    <a:pt x="0" y="192"/>
                  </a:lnTo>
                  <a:lnTo>
                    <a:pt x="2" y="203"/>
                  </a:lnTo>
                  <a:lnTo>
                    <a:pt x="61" y="373"/>
                  </a:lnTo>
                  <a:lnTo>
                    <a:pt x="4" y="373"/>
                  </a:lnTo>
                  <a:lnTo>
                    <a:pt x="92" y="1009"/>
                  </a:lnTo>
                  <a:lnTo>
                    <a:pt x="456" y="1009"/>
                  </a:lnTo>
                  <a:lnTo>
                    <a:pt x="565" y="373"/>
                  </a:lnTo>
                  <a:lnTo>
                    <a:pt x="565" y="373"/>
                  </a:lnTo>
                  <a:close/>
                  <a:moveTo>
                    <a:pt x="454" y="373"/>
                  </a:moveTo>
                  <a:lnTo>
                    <a:pt x="319" y="373"/>
                  </a:lnTo>
                  <a:lnTo>
                    <a:pt x="358" y="205"/>
                  </a:lnTo>
                  <a:lnTo>
                    <a:pt x="487" y="231"/>
                  </a:lnTo>
                  <a:lnTo>
                    <a:pt x="454" y="373"/>
                  </a:lnTo>
                  <a:lnTo>
                    <a:pt x="454" y="373"/>
                  </a:lnTo>
                  <a:close/>
                  <a:moveTo>
                    <a:pt x="239" y="373"/>
                  </a:moveTo>
                  <a:lnTo>
                    <a:pt x="129" y="373"/>
                  </a:lnTo>
                  <a:lnTo>
                    <a:pt x="65" y="190"/>
                  </a:lnTo>
                  <a:lnTo>
                    <a:pt x="166" y="158"/>
                  </a:lnTo>
                  <a:lnTo>
                    <a:pt x="239" y="373"/>
                  </a:lnTo>
                  <a:lnTo>
                    <a:pt x="239" y="373"/>
                  </a:lnTo>
                  <a:close/>
                  <a:moveTo>
                    <a:pt x="458" y="444"/>
                  </a:moveTo>
                  <a:lnTo>
                    <a:pt x="391" y="917"/>
                  </a:lnTo>
                  <a:lnTo>
                    <a:pt x="274" y="917"/>
                  </a:lnTo>
                  <a:lnTo>
                    <a:pt x="342" y="444"/>
                  </a:lnTo>
                  <a:lnTo>
                    <a:pt x="458" y="444"/>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5" name="Freeform 15"/>
            <p:cNvSpPr>
              <a:spLocks noEditPoints="1"/>
            </p:cNvSpPr>
            <p:nvPr/>
          </p:nvSpPr>
          <p:spPr bwMode="auto">
            <a:xfrm>
              <a:off x="3332830" y="2939672"/>
              <a:ext cx="269168" cy="324178"/>
            </a:xfrm>
            <a:custGeom>
              <a:avLst/>
              <a:gdLst>
                <a:gd name="T0" fmla="*/ 641 w 792"/>
                <a:gd name="T1" fmla="*/ 278 h 954"/>
                <a:gd name="T2" fmla="*/ 639 w 792"/>
                <a:gd name="T3" fmla="*/ 331 h 954"/>
                <a:gd name="T4" fmla="*/ 623 w 792"/>
                <a:gd name="T5" fmla="*/ 376 h 954"/>
                <a:gd name="T6" fmla="*/ 598 w 792"/>
                <a:gd name="T7" fmla="*/ 403 h 954"/>
                <a:gd name="T8" fmla="*/ 559 w 792"/>
                <a:gd name="T9" fmla="*/ 497 h 954"/>
                <a:gd name="T10" fmla="*/ 516 w 792"/>
                <a:gd name="T11" fmla="*/ 546 h 954"/>
                <a:gd name="T12" fmla="*/ 481 w 792"/>
                <a:gd name="T13" fmla="*/ 567 h 954"/>
                <a:gd name="T14" fmla="*/ 387 w 792"/>
                <a:gd name="T15" fmla="*/ 573 h 954"/>
                <a:gd name="T16" fmla="*/ 313 w 792"/>
                <a:gd name="T17" fmla="*/ 567 h 954"/>
                <a:gd name="T18" fmla="*/ 258 w 792"/>
                <a:gd name="T19" fmla="*/ 534 h 954"/>
                <a:gd name="T20" fmla="*/ 217 w 792"/>
                <a:gd name="T21" fmla="*/ 473 h 954"/>
                <a:gd name="T22" fmla="*/ 182 w 792"/>
                <a:gd name="T23" fmla="*/ 397 h 954"/>
                <a:gd name="T24" fmla="*/ 160 w 792"/>
                <a:gd name="T25" fmla="*/ 364 h 954"/>
                <a:gd name="T26" fmla="*/ 150 w 792"/>
                <a:gd name="T27" fmla="*/ 288 h 954"/>
                <a:gd name="T28" fmla="*/ 164 w 792"/>
                <a:gd name="T29" fmla="*/ 268 h 954"/>
                <a:gd name="T30" fmla="*/ 160 w 792"/>
                <a:gd name="T31" fmla="*/ 161 h 954"/>
                <a:gd name="T32" fmla="*/ 188 w 792"/>
                <a:gd name="T33" fmla="*/ 71 h 954"/>
                <a:gd name="T34" fmla="*/ 240 w 792"/>
                <a:gd name="T35" fmla="*/ 30 h 954"/>
                <a:gd name="T36" fmla="*/ 336 w 792"/>
                <a:gd name="T37" fmla="*/ 4 h 954"/>
                <a:gd name="T38" fmla="*/ 442 w 792"/>
                <a:gd name="T39" fmla="*/ 4 h 954"/>
                <a:gd name="T40" fmla="*/ 539 w 792"/>
                <a:gd name="T41" fmla="*/ 28 h 954"/>
                <a:gd name="T42" fmla="*/ 598 w 792"/>
                <a:gd name="T43" fmla="*/ 71 h 954"/>
                <a:gd name="T44" fmla="*/ 633 w 792"/>
                <a:gd name="T45" fmla="*/ 170 h 954"/>
                <a:gd name="T46" fmla="*/ 623 w 792"/>
                <a:gd name="T47" fmla="*/ 268 h 954"/>
                <a:gd name="T48" fmla="*/ 448 w 792"/>
                <a:gd name="T49" fmla="*/ 819 h 954"/>
                <a:gd name="T50" fmla="*/ 696 w 792"/>
                <a:gd name="T51" fmla="*/ 628 h 954"/>
                <a:gd name="T52" fmla="*/ 743 w 792"/>
                <a:gd name="T53" fmla="*/ 702 h 954"/>
                <a:gd name="T54" fmla="*/ 790 w 792"/>
                <a:gd name="T55" fmla="*/ 864 h 954"/>
                <a:gd name="T56" fmla="*/ 792 w 792"/>
                <a:gd name="T57" fmla="*/ 954 h 954"/>
                <a:gd name="T58" fmla="*/ 6 w 792"/>
                <a:gd name="T59" fmla="*/ 872 h 954"/>
                <a:gd name="T60" fmla="*/ 37 w 792"/>
                <a:gd name="T61" fmla="*/ 735 h 954"/>
                <a:gd name="T62" fmla="*/ 82 w 792"/>
                <a:gd name="T63" fmla="*/ 653 h 954"/>
                <a:gd name="T64" fmla="*/ 362 w 792"/>
                <a:gd name="T65" fmla="*/ 817 h 954"/>
                <a:gd name="T66" fmla="*/ 369 w 792"/>
                <a:gd name="T67" fmla="*/ 616 h 954"/>
                <a:gd name="T68" fmla="*/ 547 w 792"/>
                <a:gd name="T69" fmla="*/ 225 h 954"/>
                <a:gd name="T70" fmla="*/ 446 w 792"/>
                <a:gd name="T71" fmla="*/ 235 h 954"/>
                <a:gd name="T72" fmla="*/ 340 w 792"/>
                <a:gd name="T73" fmla="*/ 209 h 954"/>
                <a:gd name="T74" fmla="*/ 307 w 792"/>
                <a:gd name="T75" fmla="*/ 206 h 954"/>
                <a:gd name="T76" fmla="*/ 246 w 792"/>
                <a:gd name="T77" fmla="*/ 221 h 954"/>
                <a:gd name="T78" fmla="*/ 223 w 792"/>
                <a:gd name="T79" fmla="*/ 299 h 954"/>
                <a:gd name="T80" fmla="*/ 193 w 792"/>
                <a:gd name="T81" fmla="*/ 299 h 954"/>
                <a:gd name="T82" fmla="*/ 195 w 792"/>
                <a:gd name="T83" fmla="*/ 340 h 954"/>
                <a:gd name="T84" fmla="*/ 205 w 792"/>
                <a:gd name="T85" fmla="*/ 364 h 954"/>
                <a:gd name="T86" fmla="*/ 229 w 792"/>
                <a:gd name="T87" fmla="*/ 385 h 954"/>
                <a:gd name="T88" fmla="*/ 262 w 792"/>
                <a:gd name="T89" fmla="*/ 473 h 954"/>
                <a:gd name="T90" fmla="*/ 299 w 792"/>
                <a:gd name="T91" fmla="*/ 518 h 954"/>
                <a:gd name="T92" fmla="*/ 344 w 792"/>
                <a:gd name="T93" fmla="*/ 532 h 954"/>
                <a:gd name="T94" fmla="*/ 455 w 792"/>
                <a:gd name="T95" fmla="*/ 530 h 954"/>
                <a:gd name="T96" fmla="*/ 500 w 792"/>
                <a:gd name="T97" fmla="*/ 507 h 954"/>
                <a:gd name="T98" fmla="*/ 537 w 792"/>
                <a:gd name="T99" fmla="*/ 456 h 954"/>
                <a:gd name="T100" fmla="*/ 563 w 792"/>
                <a:gd name="T101" fmla="*/ 374 h 954"/>
                <a:gd name="T102" fmla="*/ 584 w 792"/>
                <a:gd name="T103" fmla="*/ 362 h 954"/>
                <a:gd name="T104" fmla="*/ 598 w 792"/>
                <a:gd name="T105" fmla="*/ 327 h 954"/>
                <a:gd name="T106" fmla="*/ 596 w 792"/>
                <a:gd name="T107" fmla="*/ 299 h 954"/>
                <a:gd name="T108" fmla="*/ 565 w 792"/>
                <a:gd name="T109" fmla="*/ 28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92" h="954">
                  <a:moveTo>
                    <a:pt x="623" y="268"/>
                  </a:moveTo>
                  <a:lnTo>
                    <a:pt x="623" y="268"/>
                  </a:lnTo>
                  <a:lnTo>
                    <a:pt x="631" y="272"/>
                  </a:lnTo>
                  <a:lnTo>
                    <a:pt x="641" y="278"/>
                  </a:lnTo>
                  <a:lnTo>
                    <a:pt x="641" y="288"/>
                  </a:lnTo>
                  <a:lnTo>
                    <a:pt x="641" y="288"/>
                  </a:lnTo>
                  <a:lnTo>
                    <a:pt x="641" y="311"/>
                  </a:lnTo>
                  <a:lnTo>
                    <a:pt x="639" y="331"/>
                  </a:lnTo>
                  <a:lnTo>
                    <a:pt x="635" y="348"/>
                  </a:lnTo>
                  <a:lnTo>
                    <a:pt x="629" y="364"/>
                  </a:lnTo>
                  <a:lnTo>
                    <a:pt x="629" y="364"/>
                  </a:lnTo>
                  <a:lnTo>
                    <a:pt x="623" y="376"/>
                  </a:lnTo>
                  <a:lnTo>
                    <a:pt x="616" y="387"/>
                  </a:lnTo>
                  <a:lnTo>
                    <a:pt x="608" y="397"/>
                  </a:lnTo>
                  <a:lnTo>
                    <a:pt x="598" y="403"/>
                  </a:lnTo>
                  <a:lnTo>
                    <a:pt x="598" y="403"/>
                  </a:lnTo>
                  <a:lnTo>
                    <a:pt x="590" y="430"/>
                  </a:lnTo>
                  <a:lnTo>
                    <a:pt x="582" y="454"/>
                  </a:lnTo>
                  <a:lnTo>
                    <a:pt x="571" y="477"/>
                  </a:lnTo>
                  <a:lnTo>
                    <a:pt x="559" y="497"/>
                  </a:lnTo>
                  <a:lnTo>
                    <a:pt x="559" y="497"/>
                  </a:lnTo>
                  <a:lnTo>
                    <a:pt x="545" y="520"/>
                  </a:lnTo>
                  <a:lnTo>
                    <a:pt x="526" y="538"/>
                  </a:lnTo>
                  <a:lnTo>
                    <a:pt x="516" y="546"/>
                  </a:lnTo>
                  <a:lnTo>
                    <a:pt x="506" y="554"/>
                  </a:lnTo>
                  <a:lnTo>
                    <a:pt x="494" y="561"/>
                  </a:lnTo>
                  <a:lnTo>
                    <a:pt x="481" y="567"/>
                  </a:lnTo>
                  <a:lnTo>
                    <a:pt x="481" y="567"/>
                  </a:lnTo>
                  <a:lnTo>
                    <a:pt x="465" y="569"/>
                  </a:lnTo>
                  <a:lnTo>
                    <a:pt x="442" y="573"/>
                  </a:lnTo>
                  <a:lnTo>
                    <a:pt x="416" y="573"/>
                  </a:lnTo>
                  <a:lnTo>
                    <a:pt x="387" y="573"/>
                  </a:lnTo>
                  <a:lnTo>
                    <a:pt x="387" y="573"/>
                  </a:lnTo>
                  <a:lnTo>
                    <a:pt x="360" y="573"/>
                  </a:lnTo>
                  <a:lnTo>
                    <a:pt x="334" y="571"/>
                  </a:lnTo>
                  <a:lnTo>
                    <a:pt x="313" y="567"/>
                  </a:lnTo>
                  <a:lnTo>
                    <a:pt x="299" y="563"/>
                  </a:lnTo>
                  <a:lnTo>
                    <a:pt x="299" y="563"/>
                  </a:lnTo>
                  <a:lnTo>
                    <a:pt x="276" y="550"/>
                  </a:lnTo>
                  <a:lnTo>
                    <a:pt x="258" y="534"/>
                  </a:lnTo>
                  <a:lnTo>
                    <a:pt x="242" y="516"/>
                  </a:lnTo>
                  <a:lnTo>
                    <a:pt x="227" y="493"/>
                  </a:lnTo>
                  <a:lnTo>
                    <a:pt x="227" y="493"/>
                  </a:lnTo>
                  <a:lnTo>
                    <a:pt x="217" y="473"/>
                  </a:lnTo>
                  <a:lnTo>
                    <a:pt x="209" y="450"/>
                  </a:lnTo>
                  <a:lnTo>
                    <a:pt x="195" y="405"/>
                  </a:lnTo>
                  <a:lnTo>
                    <a:pt x="195" y="405"/>
                  </a:lnTo>
                  <a:lnTo>
                    <a:pt x="182" y="397"/>
                  </a:lnTo>
                  <a:lnTo>
                    <a:pt x="174" y="389"/>
                  </a:lnTo>
                  <a:lnTo>
                    <a:pt x="166" y="378"/>
                  </a:lnTo>
                  <a:lnTo>
                    <a:pt x="160" y="364"/>
                  </a:lnTo>
                  <a:lnTo>
                    <a:pt x="160" y="364"/>
                  </a:lnTo>
                  <a:lnTo>
                    <a:pt x="156" y="350"/>
                  </a:lnTo>
                  <a:lnTo>
                    <a:pt x="152" y="331"/>
                  </a:lnTo>
                  <a:lnTo>
                    <a:pt x="150" y="311"/>
                  </a:lnTo>
                  <a:lnTo>
                    <a:pt x="150" y="288"/>
                  </a:lnTo>
                  <a:lnTo>
                    <a:pt x="150" y="278"/>
                  </a:lnTo>
                  <a:lnTo>
                    <a:pt x="158" y="272"/>
                  </a:lnTo>
                  <a:lnTo>
                    <a:pt x="158" y="272"/>
                  </a:lnTo>
                  <a:lnTo>
                    <a:pt x="164" y="268"/>
                  </a:lnTo>
                  <a:lnTo>
                    <a:pt x="164" y="268"/>
                  </a:lnTo>
                  <a:lnTo>
                    <a:pt x="162" y="227"/>
                  </a:lnTo>
                  <a:lnTo>
                    <a:pt x="160" y="192"/>
                  </a:lnTo>
                  <a:lnTo>
                    <a:pt x="160" y="161"/>
                  </a:lnTo>
                  <a:lnTo>
                    <a:pt x="164" y="135"/>
                  </a:lnTo>
                  <a:lnTo>
                    <a:pt x="168" y="112"/>
                  </a:lnTo>
                  <a:lnTo>
                    <a:pt x="176" y="92"/>
                  </a:lnTo>
                  <a:lnTo>
                    <a:pt x="188" y="71"/>
                  </a:lnTo>
                  <a:lnTo>
                    <a:pt x="203" y="53"/>
                  </a:lnTo>
                  <a:lnTo>
                    <a:pt x="203" y="53"/>
                  </a:lnTo>
                  <a:lnTo>
                    <a:pt x="219" y="41"/>
                  </a:lnTo>
                  <a:lnTo>
                    <a:pt x="240" y="30"/>
                  </a:lnTo>
                  <a:lnTo>
                    <a:pt x="262" y="20"/>
                  </a:lnTo>
                  <a:lnTo>
                    <a:pt x="285" y="14"/>
                  </a:lnTo>
                  <a:lnTo>
                    <a:pt x="311" y="8"/>
                  </a:lnTo>
                  <a:lnTo>
                    <a:pt x="336" y="4"/>
                  </a:lnTo>
                  <a:lnTo>
                    <a:pt x="362" y="2"/>
                  </a:lnTo>
                  <a:lnTo>
                    <a:pt x="389" y="0"/>
                  </a:lnTo>
                  <a:lnTo>
                    <a:pt x="416" y="2"/>
                  </a:lnTo>
                  <a:lnTo>
                    <a:pt x="442" y="4"/>
                  </a:lnTo>
                  <a:lnTo>
                    <a:pt x="469" y="8"/>
                  </a:lnTo>
                  <a:lnTo>
                    <a:pt x="494" y="12"/>
                  </a:lnTo>
                  <a:lnTo>
                    <a:pt x="518" y="20"/>
                  </a:lnTo>
                  <a:lnTo>
                    <a:pt x="539" y="28"/>
                  </a:lnTo>
                  <a:lnTo>
                    <a:pt x="559" y="39"/>
                  </a:lnTo>
                  <a:lnTo>
                    <a:pt x="577" y="49"/>
                  </a:lnTo>
                  <a:lnTo>
                    <a:pt x="577" y="49"/>
                  </a:lnTo>
                  <a:lnTo>
                    <a:pt x="598" y="71"/>
                  </a:lnTo>
                  <a:lnTo>
                    <a:pt x="612" y="94"/>
                  </a:lnTo>
                  <a:lnTo>
                    <a:pt x="623" y="116"/>
                  </a:lnTo>
                  <a:lnTo>
                    <a:pt x="629" y="143"/>
                  </a:lnTo>
                  <a:lnTo>
                    <a:pt x="633" y="170"/>
                  </a:lnTo>
                  <a:lnTo>
                    <a:pt x="633" y="200"/>
                  </a:lnTo>
                  <a:lnTo>
                    <a:pt x="629" y="233"/>
                  </a:lnTo>
                  <a:lnTo>
                    <a:pt x="623" y="268"/>
                  </a:lnTo>
                  <a:lnTo>
                    <a:pt x="623" y="268"/>
                  </a:lnTo>
                  <a:close/>
                  <a:moveTo>
                    <a:pt x="440" y="616"/>
                  </a:moveTo>
                  <a:lnTo>
                    <a:pt x="442" y="643"/>
                  </a:lnTo>
                  <a:lnTo>
                    <a:pt x="426" y="669"/>
                  </a:lnTo>
                  <a:lnTo>
                    <a:pt x="448" y="819"/>
                  </a:lnTo>
                  <a:lnTo>
                    <a:pt x="541" y="618"/>
                  </a:lnTo>
                  <a:lnTo>
                    <a:pt x="684" y="614"/>
                  </a:lnTo>
                  <a:lnTo>
                    <a:pt x="684" y="614"/>
                  </a:lnTo>
                  <a:lnTo>
                    <a:pt x="696" y="628"/>
                  </a:lnTo>
                  <a:lnTo>
                    <a:pt x="709" y="645"/>
                  </a:lnTo>
                  <a:lnTo>
                    <a:pt x="721" y="661"/>
                  </a:lnTo>
                  <a:lnTo>
                    <a:pt x="733" y="681"/>
                  </a:lnTo>
                  <a:lnTo>
                    <a:pt x="743" y="702"/>
                  </a:lnTo>
                  <a:lnTo>
                    <a:pt x="754" y="722"/>
                  </a:lnTo>
                  <a:lnTo>
                    <a:pt x="770" y="769"/>
                  </a:lnTo>
                  <a:lnTo>
                    <a:pt x="782" y="817"/>
                  </a:lnTo>
                  <a:lnTo>
                    <a:pt x="790" y="864"/>
                  </a:lnTo>
                  <a:lnTo>
                    <a:pt x="792" y="911"/>
                  </a:lnTo>
                  <a:lnTo>
                    <a:pt x="792" y="931"/>
                  </a:lnTo>
                  <a:lnTo>
                    <a:pt x="792" y="954"/>
                  </a:lnTo>
                  <a:lnTo>
                    <a:pt x="792" y="954"/>
                  </a:lnTo>
                  <a:lnTo>
                    <a:pt x="0" y="954"/>
                  </a:lnTo>
                  <a:lnTo>
                    <a:pt x="0" y="954"/>
                  </a:lnTo>
                  <a:lnTo>
                    <a:pt x="2" y="915"/>
                  </a:lnTo>
                  <a:lnTo>
                    <a:pt x="6" y="872"/>
                  </a:lnTo>
                  <a:lnTo>
                    <a:pt x="12" y="827"/>
                  </a:lnTo>
                  <a:lnTo>
                    <a:pt x="23" y="782"/>
                  </a:lnTo>
                  <a:lnTo>
                    <a:pt x="29" y="757"/>
                  </a:lnTo>
                  <a:lnTo>
                    <a:pt x="37" y="735"/>
                  </a:lnTo>
                  <a:lnTo>
                    <a:pt x="47" y="712"/>
                  </a:lnTo>
                  <a:lnTo>
                    <a:pt x="57" y="692"/>
                  </a:lnTo>
                  <a:lnTo>
                    <a:pt x="68" y="671"/>
                  </a:lnTo>
                  <a:lnTo>
                    <a:pt x="82" y="653"/>
                  </a:lnTo>
                  <a:lnTo>
                    <a:pt x="96" y="634"/>
                  </a:lnTo>
                  <a:lnTo>
                    <a:pt x="113" y="618"/>
                  </a:lnTo>
                  <a:lnTo>
                    <a:pt x="242" y="620"/>
                  </a:lnTo>
                  <a:lnTo>
                    <a:pt x="362" y="817"/>
                  </a:lnTo>
                  <a:lnTo>
                    <a:pt x="385" y="669"/>
                  </a:lnTo>
                  <a:lnTo>
                    <a:pt x="369" y="643"/>
                  </a:lnTo>
                  <a:lnTo>
                    <a:pt x="369" y="616"/>
                  </a:lnTo>
                  <a:lnTo>
                    <a:pt x="369" y="616"/>
                  </a:lnTo>
                  <a:lnTo>
                    <a:pt x="405" y="614"/>
                  </a:lnTo>
                  <a:lnTo>
                    <a:pt x="440" y="616"/>
                  </a:lnTo>
                  <a:lnTo>
                    <a:pt x="440" y="616"/>
                  </a:lnTo>
                  <a:close/>
                  <a:moveTo>
                    <a:pt x="547" y="225"/>
                  </a:moveTo>
                  <a:lnTo>
                    <a:pt x="547" y="225"/>
                  </a:lnTo>
                  <a:lnTo>
                    <a:pt x="500" y="231"/>
                  </a:lnTo>
                  <a:lnTo>
                    <a:pt x="473" y="235"/>
                  </a:lnTo>
                  <a:lnTo>
                    <a:pt x="446" y="235"/>
                  </a:lnTo>
                  <a:lnTo>
                    <a:pt x="420" y="233"/>
                  </a:lnTo>
                  <a:lnTo>
                    <a:pt x="391" y="229"/>
                  </a:lnTo>
                  <a:lnTo>
                    <a:pt x="365" y="221"/>
                  </a:lnTo>
                  <a:lnTo>
                    <a:pt x="340" y="209"/>
                  </a:lnTo>
                  <a:lnTo>
                    <a:pt x="340" y="209"/>
                  </a:lnTo>
                  <a:lnTo>
                    <a:pt x="330" y="204"/>
                  </a:lnTo>
                  <a:lnTo>
                    <a:pt x="319" y="204"/>
                  </a:lnTo>
                  <a:lnTo>
                    <a:pt x="307" y="206"/>
                  </a:lnTo>
                  <a:lnTo>
                    <a:pt x="295" y="211"/>
                  </a:lnTo>
                  <a:lnTo>
                    <a:pt x="270" y="217"/>
                  </a:lnTo>
                  <a:lnTo>
                    <a:pt x="258" y="221"/>
                  </a:lnTo>
                  <a:lnTo>
                    <a:pt x="246" y="221"/>
                  </a:lnTo>
                  <a:lnTo>
                    <a:pt x="246" y="221"/>
                  </a:lnTo>
                  <a:lnTo>
                    <a:pt x="233" y="249"/>
                  </a:lnTo>
                  <a:lnTo>
                    <a:pt x="225" y="282"/>
                  </a:lnTo>
                  <a:lnTo>
                    <a:pt x="223" y="299"/>
                  </a:lnTo>
                  <a:lnTo>
                    <a:pt x="205" y="297"/>
                  </a:lnTo>
                  <a:lnTo>
                    <a:pt x="205" y="297"/>
                  </a:lnTo>
                  <a:lnTo>
                    <a:pt x="193" y="299"/>
                  </a:lnTo>
                  <a:lnTo>
                    <a:pt x="193" y="299"/>
                  </a:lnTo>
                  <a:lnTo>
                    <a:pt x="188" y="301"/>
                  </a:lnTo>
                  <a:lnTo>
                    <a:pt x="188" y="301"/>
                  </a:lnTo>
                  <a:lnTo>
                    <a:pt x="190" y="327"/>
                  </a:lnTo>
                  <a:lnTo>
                    <a:pt x="195" y="340"/>
                  </a:lnTo>
                  <a:lnTo>
                    <a:pt x="197" y="350"/>
                  </a:lnTo>
                  <a:lnTo>
                    <a:pt x="197" y="350"/>
                  </a:lnTo>
                  <a:lnTo>
                    <a:pt x="201" y="358"/>
                  </a:lnTo>
                  <a:lnTo>
                    <a:pt x="205" y="364"/>
                  </a:lnTo>
                  <a:lnTo>
                    <a:pt x="211" y="368"/>
                  </a:lnTo>
                  <a:lnTo>
                    <a:pt x="217" y="370"/>
                  </a:lnTo>
                  <a:lnTo>
                    <a:pt x="227" y="374"/>
                  </a:lnTo>
                  <a:lnTo>
                    <a:pt x="229" y="385"/>
                  </a:lnTo>
                  <a:lnTo>
                    <a:pt x="229" y="385"/>
                  </a:lnTo>
                  <a:lnTo>
                    <a:pt x="244" y="432"/>
                  </a:lnTo>
                  <a:lnTo>
                    <a:pt x="252" y="454"/>
                  </a:lnTo>
                  <a:lnTo>
                    <a:pt x="262" y="473"/>
                  </a:lnTo>
                  <a:lnTo>
                    <a:pt x="262" y="473"/>
                  </a:lnTo>
                  <a:lnTo>
                    <a:pt x="272" y="491"/>
                  </a:lnTo>
                  <a:lnTo>
                    <a:pt x="285" y="505"/>
                  </a:lnTo>
                  <a:lnTo>
                    <a:pt x="299" y="518"/>
                  </a:lnTo>
                  <a:lnTo>
                    <a:pt x="315" y="526"/>
                  </a:lnTo>
                  <a:lnTo>
                    <a:pt x="315" y="526"/>
                  </a:lnTo>
                  <a:lnTo>
                    <a:pt x="326" y="530"/>
                  </a:lnTo>
                  <a:lnTo>
                    <a:pt x="344" y="532"/>
                  </a:lnTo>
                  <a:lnTo>
                    <a:pt x="387" y="534"/>
                  </a:lnTo>
                  <a:lnTo>
                    <a:pt x="387" y="534"/>
                  </a:lnTo>
                  <a:lnTo>
                    <a:pt x="436" y="532"/>
                  </a:lnTo>
                  <a:lnTo>
                    <a:pt x="455" y="530"/>
                  </a:lnTo>
                  <a:lnTo>
                    <a:pt x="467" y="528"/>
                  </a:lnTo>
                  <a:lnTo>
                    <a:pt x="467" y="528"/>
                  </a:lnTo>
                  <a:lnTo>
                    <a:pt x="485" y="520"/>
                  </a:lnTo>
                  <a:lnTo>
                    <a:pt x="500" y="507"/>
                  </a:lnTo>
                  <a:lnTo>
                    <a:pt x="514" y="493"/>
                  </a:lnTo>
                  <a:lnTo>
                    <a:pt x="526" y="477"/>
                  </a:lnTo>
                  <a:lnTo>
                    <a:pt x="526" y="477"/>
                  </a:lnTo>
                  <a:lnTo>
                    <a:pt x="537" y="456"/>
                  </a:lnTo>
                  <a:lnTo>
                    <a:pt x="545" y="434"/>
                  </a:lnTo>
                  <a:lnTo>
                    <a:pt x="553" y="409"/>
                  </a:lnTo>
                  <a:lnTo>
                    <a:pt x="561" y="385"/>
                  </a:lnTo>
                  <a:lnTo>
                    <a:pt x="563" y="374"/>
                  </a:lnTo>
                  <a:lnTo>
                    <a:pt x="573" y="370"/>
                  </a:lnTo>
                  <a:lnTo>
                    <a:pt x="573" y="370"/>
                  </a:lnTo>
                  <a:lnTo>
                    <a:pt x="580" y="366"/>
                  </a:lnTo>
                  <a:lnTo>
                    <a:pt x="584" y="362"/>
                  </a:lnTo>
                  <a:lnTo>
                    <a:pt x="588" y="356"/>
                  </a:lnTo>
                  <a:lnTo>
                    <a:pt x="592" y="350"/>
                  </a:lnTo>
                  <a:lnTo>
                    <a:pt x="592" y="350"/>
                  </a:lnTo>
                  <a:lnTo>
                    <a:pt x="598" y="327"/>
                  </a:lnTo>
                  <a:lnTo>
                    <a:pt x="600" y="301"/>
                  </a:lnTo>
                  <a:lnTo>
                    <a:pt x="600" y="301"/>
                  </a:lnTo>
                  <a:lnTo>
                    <a:pt x="596" y="299"/>
                  </a:lnTo>
                  <a:lnTo>
                    <a:pt x="596" y="299"/>
                  </a:lnTo>
                  <a:lnTo>
                    <a:pt x="586" y="297"/>
                  </a:lnTo>
                  <a:lnTo>
                    <a:pt x="567" y="299"/>
                  </a:lnTo>
                  <a:lnTo>
                    <a:pt x="565" y="280"/>
                  </a:lnTo>
                  <a:lnTo>
                    <a:pt x="565" y="280"/>
                  </a:lnTo>
                  <a:lnTo>
                    <a:pt x="557" y="252"/>
                  </a:lnTo>
                  <a:lnTo>
                    <a:pt x="547" y="225"/>
                  </a:lnTo>
                  <a:lnTo>
                    <a:pt x="547" y="22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56" name="Freeform 16"/>
            <p:cNvSpPr>
              <a:spLocks noEditPoints="1"/>
            </p:cNvSpPr>
            <p:nvPr/>
          </p:nvSpPr>
          <p:spPr bwMode="auto">
            <a:xfrm>
              <a:off x="4432904" y="2940353"/>
              <a:ext cx="292957" cy="322819"/>
            </a:xfrm>
            <a:custGeom>
              <a:avLst/>
              <a:gdLst>
                <a:gd name="T0" fmla="*/ 61 w 862"/>
                <a:gd name="T1" fmla="*/ 223 h 950"/>
                <a:gd name="T2" fmla="*/ 416 w 862"/>
                <a:gd name="T3" fmla="*/ 223 h 950"/>
                <a:gd name="T4" fmla="*/ 780 w 862"/>
                <a:gd name="T5" fmla="*/ 0 h 950"/>
                <a:gd name="T6" fmla="*/ 0 w 862"/>
                <a:gd name="T7" fmla="*/ 950 h 950"/>
                <a:gd name="T8" fmla="*/ 518 w 862"/>
                <a:gd name="T9" fmla="*/ 788 h 950"/>
                <a:gd name="T10" fmla="*/ 518 w 862"/>
                <a:gd name="T11" fmla="*/ 727 h 950"/>
                <a:gd name="T12" fmla="*/ 360 w 862"/>
                <a:gd name="T13" fmla="*/ 269 h 950"/>
                <a:gd name="T14" fmla="*/ 117 w 862"/>
                <a:gd name="T15" fmla="*/ 383 h 950"/>
                <a:gd name="T16" fmla="*/ 160 w 862"/>
                <a:gd name="T17" fmla="*/ 445 h 950"/>
                <a:gd name="T18" fmla="*/ 117 w 862"/>
                <a:gd name="T19" fmla="*/ 383 h 950"/>
                <a:gd name="T20" fmla="*/ 160 w 862"/>
                <a:gd name="T21" fmla="*/ 269 h 950"/>
                <a:gd name="T22" fmla="*/ 117 w 862"/>
                <a:gd name="T23" fmla="*/ 498 h 950"/>
                <a:gd name="T24" fmla="*/ 160 w 862"/>
                <a:gd name="T25" fmla="*/ 559 h 950"/>
                <a:gd name="T26" fmla="*/ 117 w 862"/>
                <a:gd name="T27" fmla="*/ 498 h 950"/>
                <a:gd name="T28" fmla="*/ 117 w 862"/>
                <a:gd name="T29" fmla="*/ 674 h 950"/>
                <a:gd name="T30" fmla="*/ 160 w 862"/>
                <a:gd name="T31" fmla="*/ 612 h 950"/>
                <a:gd name="T32" fmla="*/ 117 w 862"/>
                <a:gd name="T33" fmla="*/ 788 h 950"/>
                <a:gd name="T34" fmla="*/ 117 w 862"/>
                <a:gd name="T35" fmla="*/ 727 h 950"/>
                <a:gd name="T36" fmla="*/ 743 w 862"/>
                <a:gd name="T37" fmla="*/ 154 h 950"/>
                <a:gd name="T38" fmla="*/ 702 w 862"/>
                <a:gd name="T39" fmla="*/ 383 h 950"/>
                <a:gd name="T40" fmla="*/ 743 w 862"/>
                <a:gd name="T41" fmla="*/ 445 h 950"/>
                <a:gd name="T42" fmla="*/ 702 w 862"/>
                <a:gd name="T43" fmla="*/ 383 h 950"/>
                <a:gd name="T44" fmla="*/ 743 w 862"/>
                <a:gd name="T45" fmla="*/ 269 h 950"/>
                <a:gd name="T46" fmla="*/ 702 w 862"/>
                <a:gd name="T47" fmla="*/ 498 h 950"/>
                <a:gd name="T48" fmla="*/ 743 w 862"/>
                <a:gd name="T49" fmla="*/ 559 h 950"/>
                <a:gd name="T50" fmla="*/ 702 w 862"/>
                <a:gd name="T51" fmla="*/ 498 h 950"/>
                <a:gd name="T52" fmla="*/ 702 w 862"/>
                <a:gd name="T53" fmla="*/ 674 h 950"/>
                <a:gd name="T54" fmla="*/ 743 w 862"/>
                <a:gd name="T55" fmla="*/ 612 h 950"/>
                <a:gd name="T56" fmla="*/ 702 w 862"/>
                <a:gd name="T57" fmla="*/ 788 h 950"/>
                <a:gd name="T58" fmla="*/ 702 w 862"/>
                <a:gd name="T59" fmla="*/ 727 h 950"/>
                <a:gd name="T60" fmla="*/ 651 w 862"/>
                <a:gd name="T61" fmla="*/ 154 h 950"/>
                <a:gd name="T62" fmla="*/ 608 w 862"/>
                <a:gd name="T63" fmla="*/ 383 h 950"/>
                <a:gd name="T64" fmla="*/ 651 w 862"/>
                <a:gd name="T65" fmla="*/ 445 h 950"/>
                <a:gd name="T66" fmla="*/ 608 w 862"/>
                <a:gd name="T67" fmla="*/ 383 h 950"/>
                <a:gd name="T68" fmla="*/ 651 w 862"/>
                <a:gd name="T69" fmla="*/ 269 h 950"/>
                <a:gd name="T70" fmla="*/ 608 w 862"/>
                <a:gd name="T71" fmla="*/ 498 h 950"/>
                <a:gd name="T72" fmla="*/ 651 w 862"/>
                <a:gd name="T73" fmla="*/ 559 h 950"/>
                <a:gd name="T74" fmla="*/ 608 w 862"/>
                <a:gd name="T75" fmla="*/ 498 h 950"/>
                <a:gd name="T76" fmla="*/ 608 w 862"/>
                <a:gd name="T77" fmla="*/ 674 h 950"/>
                <a:gd name="T78" fmla="*/ 651 w 862"/>
                <a:gd name="T79" fmla="*/ 612 h 950"/>
                <a:gd name="T80" fmla="*/ 608 w 862"/>
                <a:gd name="T81" fmla="*/ 788 h 950"/>
                <a:gd name="T82" fmla="*/ 608 w 862"/>
                <a:gd name="T83" fmla="*/ 727 h 950"/>
                <a:gd name="T84" fmla="*/ 559 w 862"/>
                <a:gd name="T85" fmla="*/ 154 h 950"/>
                <a:gd name="T86" fmla="*/ 518 w 862"/>
                <a:gd name="T87" fmla="*/ 383 h 950"/>
                <a:gd name="T88" fmla="*/ 559 w 862"/>
                <a:gd name="T89" fmla="*/ 445 h 950"/>
                <a:gd name="T90" fmla="*/ 518 w 862"/>
                <a:gd name="T91" fmla="*/ 383 h 950"/>
                <a:gd name="T92" fmla="*/ 559 w 862"/>
                <a:gd name="T93" fmla="*/ 269 h 950"/>
                <a:gd name="T94" fmla="*/ 518 w 862"/>
                <a:gd name="T95" fmla="*/ 498 h 950"/>
                <a:gd name="T96" fmla="*/ 559 w 862"/>
                <a:gd name="T97" fmla="*/ 559 h 950"/>
                <a:gd name="T98" fmla="*/ 518 w 862"/>
                <a:gd name="T99" fmla="*/ 498 h 950"/>
                <a:gd name="T100" fmla="*/ 518 w 862"/>
                <a:gd name="T101" fmla="*/ 674 h 950"/>
                <a:gd name="T102" fmla="*/ 559 w 862"/>
                <a:gd name="T103" fmla="*/ 612 h 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62" h="950">
                  <a:moveTo>
                    <a:pt x="0" y="862"/>
                  </a:moveTo>
                  <a:lnTo>
                    <a:pt x="80" y="862"/>
                  </a:lnTo>
                  <a:lnTo>
                    <a:pt x="80" y="223"/>
                  </a:lnTo>
                  <a:lnTo>
                    <a:pt x="61" y="223"/>
                  </a:lnTo>
                  <a:lnTo>
                    <a:pt x="61" y="183"/>
                  </a:lnTo>
                  <a:lnTo>
                    <a:pt x="430" y="183"/>
                  </a:lnTo>
                  <a:lnTo>
                    <a:pt x="430" y="223"/>
                  </a:lnTo>
                  <a:lnTo>
                    <a:pt x="416" y="223"/>
                  </a:lnTo>
                  <a:lnTo>
                    <a:pt x="416" y="512"/>
                  </a:lnTo>
                  <a:lnTo>
                    <a:pt x="479" y="512"/>
                  </a:lnTo>
                  <a:lnTo>
                    <a:pt x="479" y="82"/>
                  </a:lnTo>
                  <a:lnTo>
                    <a:pt x="780" y="0"/>
                  </a:lnTo>
                  <a:lnTo>
                    <a:pt x="780" y="862"/>
                  </a:lnTo>
                  <a:lnTo>
                    <a:pt x="862" y="862"/>
                  </a:lnTo>
                  <a:lnTo>
                    <a:pt x="862" y="950"/>
                  </a:lnTo>
                  <a:lnTo>
                    <a:pt x="0" y="950"/>
                  </a:lnTo>
                  <a:lnTo>
                    <a:pt x="0" y="862"/>
                  </a:lnTo>
                  <a:lnTo>
                    <a:pt x="0" y="862"/>
                  </a:lnTo>
                  <a:close/>
                  <a:moveTo>
                    <a:pt x="518" y="727"/>
                  </a:moveTo>
                  <a:lnTo>
                    <a:pt x="518" y="788"/>
                  </a:lnTo>
                  <a:lnTo>
                    <a:pt x="559" y="788"/>
                  </a:lnTo>
                  <a:lnTo>
                    <a:pt x="559" y="727"/>
                  </a:lnTo>
                  <a:lnTo>
                    <a:pt x="518" y="727"/>
                  </a:lnTo>
                  <a:lnTo>
                    <a:pt x="518" y="727"/>
                  </a:lnTo>
                  <a:close/>
                  <a:moveTo>
                    <a:pt x="319" y="269"/>
                  </a:moveTo>
                  <a:lnTo>
                    <a:pt x="319" y="788"/>
                  </a:lnTo>
                  <a:lnTo>
                    <a:pt x="360" y="788"/>
                  </a:lnTo>
                  <a:lnTo>
                    <a:pt x="360" y="269"/>
                  </a:lnTo>
                  <a:lnTo>
                    <a:pt x="319" y="269"/>
                  </a:lnTo>
                  <a:lnTo>
                    <a:pt x="319" y="269"/>
                  </a:lnTo>
                  <a:close/>
                  <a:moveTo>
                    <a:pt x="117" y="383"/>
                  </a:moveTo>
                  <a:lnTo>
                    <a:pt x="117" y="383"/>
                  </a:lnTo>
                  <a:lnTo>
                    <a:pt x="117" y="445"/>
                  </a:lnTo>
                  <a:lnTo>
                    <a:pt x="117" y="445"/>
                  </a:lnTo>
                  <a:lnTo>
                    <a:pt x="160" y="445"/>
                  </a:lnTo>
                  <a:lnTo>
                    <a:pt x="160" y="445"/>
                  </a:lnTo>
                  <a:lnTo>
                    <a:pt x="160" y="383"/>
                  </a:lnTo>
                  <a:lnTo>
                    <a:pt x="160" y="383"/>
                  </a:lnTo>
                  <a:lnTo>
                    <a:pt x="117" y="383"/>
                  </a:lnTo>
                  <a:lnTo>
                    <a:pt x="117" y="383"/>
                  </a:lnTo>
                  <a:close/>
                  <a:moveTo>
                    <a:pt x="117" y="269"/>
                  </a:moveTo>
                  <a:lnTo>
                    <a:pt x="117" y="330"/>
                  </a:lnTo>
                  <a:lnTo>
                    <a:pt x="160" y="330"/>
                  </a:lnTo>
                  <a:lnTo>
                    <a:pt x="160" y="269"/>
                  </a:lnTo>
                  <a:lnTo>
                    <a:pt x="117" y="269"/>
                  </a:lnTo>
                  <a:lnTo>
                    <a:pt x="117" y="269"/>
                  </a:lnTo>
                  <a:close/>
                  <a:moveTo>
                    <a:pt x="117" y="498"/>
                  </a:moveTo>
                  <a:lnTo>
                    <a:pt x="117" y="498"/>
                  </a:lnTo>
                  <a:lnTo>
                    <a:pt x="117" y="559"/>
                  </a:lnTo>
                  <a:lnTo>
                    <a:pt x="117" y="559"/>
                  </a:lnTo>
                  <a:lnTo>
                    <a:pt x="160" y="559"/>
                  </a:lnTo>
                  <a:lnTo>
                    <a:pt x="160" y="559"/>
                  </a:lnTo>
                  <a:lnTo>
                    <a:pt x="160" y="498"/>
                  </a:lnTo>
                  <a:lnTo>
                    <a:pt x="160" y="498"/>
                  </a:lnTo>
                  <a:lnTo>
                    <a:pt x="117" y="498"/>
                  </a:lnTo>
                  <a:lnTo>
                    <a:pt x="117" y="498"/>
                  </a:lnTo>
                  <a:close/>
                  <a:moveTo>
                    <a:pt x="117" y="612"/>
                  </a:moveTo>
                  <a:lnTo>
                    <a:pt x="117" y="612"/>
                  </a:lnTo>
                  <a:lnTo>
                    <a:pt x="117" y="674"/>
                  </a:lnTo>
                  <a:lnTo>
                    <a:pt x="117" y="674"/>
                  </a:lnTo>
                  <a:lnTo>
                    <a:pt x="160" y="674"/>
                  </a:lnTo>
                  <a:lnTo>
                    <a:pt x="160" y="674"/>
                  </a:lnTo>
                  <a:lnTo>
                    <a:pt x="160" y="612"/>
                  </a:lnTo>
                  <a:lnTo>
                    <a:pt x="160" y="612"/>
                  </a:lnTo>
                  <a:lnTo>
                    <a:pt x="117" y="612"/>
                  </a:lnTo>
                  <a:lnTo>
                    <a:pt x="117" y="612"/>
                  </a:lnTo>
                  <a:close/>
                  <a:moveTo>
                    <a:pt x="117" y="727"/>
                  </a:moveTo>
                  <a:lnTo>
                    <a:pt x="117" y="788"/>
                  </a:lnTo>
                  <a:lnTo>
                    <a:pt x="160" y="788"/>
                  </a:lnTo>
                  <a:lnTo>
                    <a:pt x="160" y="727"/>
                  </a:lnTo>
                  <a:lnTo>
                    <a:pt x="117" y="727"/>
                  </a:lnTo>
                  <a:lnTo>
                    <a:pt x="117" y="727"/>
                  </a:lnTo>
                  <a:close/>
                  <a:moveTo>
                    <a:pt x="702" y="154"/>
                  </a:moveTo>
                  <a:lnTo>
                    <a:pt x="702" y="215"/>
                  </a:lnTo>
                  <a:lnTo>
                    <a:pt x="743" y="215"/>
                  </a:lnTo>
                  <a:lnTo>
                    <a:pt x="743" y="154"/>
                  </a:lnTo>
                  <a:lnTo>
                    <a:pt x="702" y="154"/>
                  </a:lnTo>
                  <a:lnTo>
                    <a:pt x="702" y="154"/>
                  </a:lnTo>
                  <a:close/>
                  <a:moveTo>
                    <a:pt x="702" y="383"/>
                  </a:moveTo>
                  <a:lnTo>
                    <a:pt x="702" y="383"/>
                  </a:lnTo>
                  <a:lnTo>
                    <a:pt x="702" y="445"/>
                  </a:lnTo>
                  <a:lnTo>
                    <a:pt x="702" y="445"/>
                  </a:lnTo>
                  <a:lnTo>
                    <a:pt x="743" y="445"/>
                  </a:lnTo>
                  <a:lnTo>
                    <a:pt x="743" y="445"/>
                  </a:lnTo>
                  <a:lnTo>
                    <a:pt x="743" y="383"/>
                  </a:lnTo>
                  <a:lnTo>
                    <a:pt x="743" y="383"/>
                  </a:lnTo>
                  <a:lnTo>
                    <a:pt x="702" y="383"/>
                  </a:lnTo>
                  <a:lnTo>
                    <a:pt x="702" y="383"/>
                  </a:lnTo>
                  <a:close/>
                  <a:moveTo>
                    <a:pt x="702" y="269"/>
                  </a:moveTo>
                  <a:lnTo>
                    <a:pt x="702" y="330"/>
                  </a:lnTo>
                  <a:lnTo>
                    <a:pt x="743" y="330"/>
                  </a:lnTo>
                  <a:lnTo>
                    <a:pt x="743" y="269"/>
                  </a:lnTo>
                  <a:lnTo>
                    <a:pt x="702" y="269"/>
                  </a:lnTo>
                  <a:lnTo>
                    <a:pt x="702" y="269"/>
                  </a:lnTo>
                  <a:close/>
                  <a:moveTo>
                    <a:pt x="702" y="498"/>
                  </a:moveTo>
                  <a:lnTo>
                    <a:pt x="702" y="498"/>
                  </a:lnTo>
                  <a:lnTo>
                    <a:pt x="702" y="559"/>
                  </a:lnTo>
                  <a:lnTo>
                    <a:pt x="702" y="559"/>
                  </a:lnTo>
                  <a:lnTo>
                    <a:pt x="743" y="559"/>
                  </a:lnTo>
                  <a:lnTo>
                    <a:pt x="743" y="559"/>
                  </a:lnTo>
                  <a:lnTo>
                    <a:pt x="743" y="498"/>
                  </a:lnTo>
                  <a:lnTo>
                    <a:pt x="743" y="498"/>
                  </a:lnTo>
                  <a:lnTo>
                    <a:pt x="702" y="498"/>
                  </a:lnTo>
                  <a:lnTo>
                    <a:pt x="702" y="498"/>
                  </a:lnTo>
                  <a:close/>
                  <a:moveTo>
                    <a:pt x="702" y="612"/>
                  </a:moveTo>
                  <a:lnTo>
                    <a:pt x="702" y="612"/>
                  </a:lnTo>
                  <a:lnTo>
                    <a:pt x="702" y="674"/>
                  </a:lnTo>
                  <a:lnTo>
                    <a:pt x="702" y="674"/>
                  </a:lnTo>
                  <a:lnTo>
                    <a:pt x="743" y="674"/>
                  </a:lnTo>
                  <a:lnTo>
                    <a:pt x="743" y="674"/>
                  </a:lnTo>
                  <a:lnTo>
                    <a:pt x="743" y="612"/>
                  </a:lnTo>
                  <a:lnTo>
                    <a:pt x="743" y="612"/>
                  </a:lnTo>
                  <a:lnTo>
                    <a:pt x="702" y="612"/>
                  </a:lnTo>
                  <a:lnTo>
                    <a:pt x="702" y="612"/>
                  </a:lnTo>
                  <a:close/>
                  <a:moveTo>
                    <a:pt x="702" y="727"/>
                  </a:moveTo>
                  <a:lnTo>
                    <a:pt x="702" y="788"/>
                  </a:lnTo>
                  <a:lnTo>
                    <a:pt x="743" y="788"/>
                  </a:lnTo>
                  <a:lnTo>
                    <a:pt x="743" y="727"/>
                  </a:lnTo>
                  <a:lnTo>
                    <a:pt x="702" y="727"/>
                  </a:lnTo>
                  <a:lnTo>
                    <a:pt x="702" y="727"/>
                  </a:lnTo>
                  <a:close/>
                  <a:moveTo>
                    <a:pt x="608" y="154"/>
                  </a:moveTo>
                  <a:lnTo>
                    <a:pt x="608" y="215"/>
                  </a:lnTo>
                  <a:lnTo>
                    <a:pt x="651" y="215"/>
                  </a:lnTo>
                  <a:lnTo>
                    <a:pt x="651" y="154"/>
                  </a:lnTo>
                  <a:lnTo>
                    <a:pt x="608" y="154"/>
                  </a:lnTo>
                  <a:lnTo>
                    <a:pt x="608" y="154"/>
                  </a:lnTo>
                  <a:close/>
                  <a:moveTo>
                    <a:pt x="608" y="383"/>
                  </a:moveTo>
                  <a:lnTo>
                    <a:pt x="608" y="383"/>
                  </a:lnTo>
                  <a:lnTo>
                    <a:pt x="608" y="445"/>
                  </a:lnTo>
                  <a:lnTo>
                    <a:pt x="608" y="445"/>
                  </a:lnTo>
                  <a:lnTo>
                    <a:pt x="651" y="445"/>
                  </a:lnTo>
                  <a:lnTo>
                    <a:pt x="651" y="445"/>
                  </a:lnTo>
                  <a:lnTo>
                    <a:pt x="651" y="383"/>
                  </a:lnTo>
                  <a:lnTo>
                    <a:pt x="651" y="383"/>
                  </a:lnTo>
                  <a:lnTo>
                    <a:pt x="608" y="383"/>
                  </a:lnTo>
                  <a:lnTo>
                    <a:pt x="608" y="383"/>
                  </a:lnTo>
                  <a:close/>
                  <a:moveTo>
                    <a:pt x="608" y="269"/>
                  </a:moveTo>
                  <a:lnTo>
                    <a:pt x="608" y="330"/>
                  </a:lnTo>
                  <a:lnTo>
                    <a:pt x="651" y="330"/>
                  </a:lnTo>
                  <a:lnTo>
                    <a:pt x="651" y="269"/>
                  </a:lnTo>
                  <a:lnTo>
                    <a:pt x="608" y="269"/>
                  </a:lnTo>
                  <a:lnTo>
                    <a:pt x="608" y="269"/>
                  </a:lnTo>
                  <a:close/>
                  <a:moveTo>
                    <a:pt x="608" y="498"/>
                  </a:moveTo>
                  <a:lnTo>
                    <a:pt x="608" y="498"/>
                  </a:lnTo>
                  <a:lnTo>
                    <a:pt x="608" y="559"/>
                  </a:lnTo>
                  <a:lnTo>
                    <a:pt x="608" y="559"/>
                  </a:lnTo>
                  <a:lnTo>
                    <a:pt x="651" y="559"/>
                  </a:lnTo>
                  <a:lnTo>
                    <a:pt x="651" y="559"/>
                  </a:lnTo>
                  <a:lnTo>
                    <a:pt x="651" y="498"/>
                  </a:lnTo>
                  <a:lnTo>
                    <a:pt x="651" y="498"/>
                  </a:lnTo>
                  <a:lnTo>
                    <a:pt x="608" y="498"/>
                  </a:lnTo>
                  <a:lnTo>
                    <a:pt x="608" y="498"/>
                  </a:lnTo>
                  <a:close/>
                  <a:moveTo>
                    <a:pt x="608" y="612"/>
                  </a:moveTo>
                  <a:lnTo>
                    <a:pt x="608" y="612"/>
                  </a:lnTo>
                  <a:lnTo>
                    <a:pt x="608" y="674"/>
                  </a:lnTo>
                  <a:lnTo>
                    <a:pt x="608" y="674"/>
                  </a:lnTo>
                  <a:lnTo>
                    <a:pt x="651" y="674"/>
                  </a:lnTo>
                  <a:lnTo>
                    <a:pt x="651" y="674"/>
                  </a:lnTo>
                  <a:lnTo>
                    <a:pt x="651" y="612"/>
                  </a:lnTo>
                  <a:lnTo>
                    <a:pt x="651" y="612"/>
                  </a:lnTo>
                  <a:lnTo>
                    <a:pt x="608" y="612"/>
                  </a:lnTo>
                  <a:lnTo>
                    <a:pt x="608" y="612"/>
                  </a:lnTo>
                  <a:close/>
                  <a:moveTo>
                    <a:pt x="608" y="727"/>
                  </a:moveTo>
                  <a:lnTo>
                    <a:pt x="608" y="788"/>
                  </a:lnTo>
                  <a:lnTo>
                    <a:pt x="651" y="788"/>
                  </a:lnTo>
                  <a:lnTo>
                    <a:pt x="651" y="727"/>
                  </a:lnTo>
                  <a:lnTo>
                    <a:pt x="608" y="727"/>
                  </a:lnTo>
                  <a:lnTo>
                    <a:pt x="608" y="727"/>
                  </a:lnTo>
                  <a:close/>
                  <a:moveTo>
                    <a:pt x="518" y="154"/>
                  </a:moveTo>
                  <a:lnTo>
                    <a:pt x="518" y="215"/>
                  </a:lnTo>
                  <a:lnTo>
                    <a:pt x="559" y="215"/>
                  </a:lnTo>
                  <a:lnTo>
                    <a:pt x="559" y="154"/>
                  </a:lnTo>
                  <a:lnTo>
                    <a:pt x="518" y="154"/>
                  </a:lnTo>
                  <a:lnTo>
                    <a:pt x="518" y="154"/>
                  </a:lnTo>
                  <a:close/>
                  <a:moveTo>
                    <a:pt x="518" y="383"/>
                  </a:moveTo>
                  <a:lnTo>
                    <a:pt x="518" y="383"/>
                  </a:lnTo>
                  <a:lnTo>
                    <a:pt x="518" y="445"/>
                  </a:lnTo>
                  <a:lnTo>
                    <a:pt x="518" y="445"/>
                  </a:lnTo>
                  <a:lnTo>
                    <a:pt x="559" y="445"/>
                  </a:lnTo>
                  <a:lnTo>
                    <a:pt x="559" y="445"/>
                  </a:lnTo>
                  <a:lnTo>
                    <a:pt x="559" y="383"/>
                  </a:lnTo>
                  <a:lnTo>
                    <a:pt x="559" y="383"/>
                  </a:lnTo>
                  <a:lnTo>
                    <a:pt x="518" y="383"/>
                  </a:lnTo>
                  <a:lnTo>
                    <a:pt x="518" y="383"/>
                  </a:lnTo>
                  <a:close/>
                  <a:moveTo>
                    <a:pt x="518" y="269"/>
                  </a:moveTo>
                  <a:lnTo>
                    <a:pt x="518" y="330"/>
                  </a:lnTo>
                  <a:lnTo>
                    <a:pt x="559" y="330"/>
                  </a:lnTo>
                  <a:lnTo>
                    <a:pt x="559" y="269"/>
                  </a:lnTo>
                  <a:lnTo>
                    <a:pt x="518" y="269"/>
                  </a:lnTo>
                  <a:lnTo>
                    <a:pt x="518" y="269"/>
                  </a:lnTo>
                  <a:close/>
                  <a:moveTo>
                    <a:pt x="518" y="498"/>
                  </a:moveTo>
                  <a:lnTo>
                    <a:pt x="518" y="498"/>
                  </a:lnTo>
                  <a:lnTo>
                    <a:pt x="518" y="559"/>
                  </a:lnTo>
                  <a:lnTo>
                    <a:pt x="518" y="559"/>
                  </a:lnTo>
                  <a:lnTo>
                    <a:pt x="559" y="559"/>
                  </a:lnTo>
                  <a:lnTo>
                    <a:pt x="559" y="559"/>
                  </a:lnTo>
                  <a:lnTo>
                    <a:pt x="559" y="498"/>
                  </a:lnTo>
                  <a:lnTo>
                    <a:pt x="559" y="498"/>
                  </a:lnTo>
                  <a:lnTo>
                    <a:pt x="518" y="498"/>
                  </a:lnTo>
                  <a:lnTo>
                    <a:pt x="518" y="498"/>
                  </a:lnTo>
                  <a:close/>
                  <a:moveTo>
                    <a:pt x="518" y="612"/>
                  </a:moveTo>
                  <a:lnTo>
                    <a:pt x="518" y="612"/>
                  </a:lnTo>
                  <a:lnTo>
                    <a:pt x="518" y="674"/>
                  </a:lnTo>
                  <a:lnTo>
                    <a:pt x="518" y="674"/>
                  </a:lnTo>
                  <a:lnTo>
                    <a:pt x="559" y="674"/>
                  </a:lnTo>
                  <a:lnTo>
                    <a:pt x="559" y="674"/>
                  </a:lnTo>
                  <a:lnTo>
                    <a:pt x="559" y="612"/>
                  </a:lnTo>
                  <a:lnTo>
                    <a:pt x="559" y="612"/>
                  </a:lnTo>
                  <a:lnTo>
                    <a:pt x="518" y="612"/>
                  </a:lnTo>
                  <a:lnTo>
                    <a:pt x="518" y="612"/>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0" name="组合 9"/>
          <p:cNvGrpSpPr/>
          <p:nvPr/>
        </p:nvGrpSpPr>
        <p:grpSpPr>
          <a:xfrm>
            <a:off x="838525" y="3698858"/>
            <a:ext cx="1644320" cy="657550"/>
            <a:chOff x="838525" y="3698858"/>
            <a:chExt cx="1644320" cy="657550"/>
          </a:xfrm>
        </p:grpSpPr>
        <p:sp>
          <p:nvSpPr>
            <p:cNvPr id="11" name="Text Placeholder 32"/>
            <p:cNvSpPr txBox="1"/>
            <p:nvPr/>
          </p:nvSpPr>
          <p:spPr>
            <a:xfrm>
              <a:off x="838526" y="3905989"/>
              <a:ext cx="1644319" cy="4504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spcBef>
                  <a:spcPts val="0"/>
                </a:spcBef>
                <a:buNone/>
              </a:pPr>
              <a:r>
                <a:rPr lang="en-US" sz="1000" dirty="0">
                  <a:solidFill>
                    <a:schemeClr val="bg1"/>
                  </a:solidFill>
                  <a:latin typeface="+mn-lt"/>
                  <a:ea typeface="微软雅黑" panose="020B0503020204020204" pitchFamily="34" charset="-122"/>
                </a:rPr>
                <a:t>Lemon drops oat cake oat cake sugar plum sweet chocolate cake sweet</a:t>
              </a:r>
              <a:endParaRPr lang="en-US" sz="1000" dirty="0">
                <a:solidFill>
                  <a:schemeClr val="bg1"/>
                </a:solidFill>
                <a:latin typeface="+mn-lt"/>
                <a:ea typeface="微软雅黑" panose="020B0503020204020204" pitchFamily="34" charset="-122"/>
              </a:endParaRPr>
            </a:p>
          </p:txBody>
        </p:sp>
        <p:sp>
          <p:nvSpPr>
            <p:cNvPr id="12" name="Text Placeholder 33"/>
            <p:cNvSpPr txBox="1"/>
            <p:nvPr/>
          </p:nvSpPr>
          <p:spPr>
            <a:xfrm>
              <a:off x="838525" y="3698858"/>
              <a:ext cx="1644320" cy="2391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latin typeface="微软雅黑" panose="020B0503020204020204" pitchFamily="34" charset="-122"/>
                  <a:ea typeface="微软雅黑" panose="020B0503020204020204" pitchFamily="34" charset="-122"/>
                </a:rPr>
                <a:t>Creative Formula</a:t>
              </a:r>
              <a:endParaRPr lang="en-AU" sz="12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762493" y="3698858"/>
            <a:ext cx="1644321" cy="657550"/>
            <a:chOff x="3762493" y="3698858"/>
            <a:chExt cx="1644321" cy="657550"/>
          </a:xfrm>
        </p:grpSpPr>
        <p:sp>
          <p:nvSpPr>
            <p:cNvPr id="14" name="Text Placeholder 32"/>
            <p:cNvSpPr txBox="1"/>
            <p:nvPr/>
          </p:nvSpPr>
          <p:spPr>
            <a:xfrm>
              <a:off x="3762493" y="3905989"/>
              <a:ext cx="1644321" cy="4504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spcBef>
                  <a:spcPts val="0"/>
                </a:spcBef>
                <a:buNone/>
              </a:pPr>
              <a:r>
                <a:rPr lang="en-US" sz="1000" dirty="0">
                  <a:solidFill>
                    <a:schemeClr val="bg1"/>
                  </a:solidFill>
                  <a:latin typeface="+mn-lt"/>
                  <a:ea typeface="微软雅黑" panose="020B0503020204020204" pitchFamily="34" charset="-122"/>
                </a:rPr>
                <a:t>Lemon drops oat cake oat cake sugar plum sweet chocolate cake sweet</a:t>
              </a:r>
              <a:endParaRPr lang="en-US" sz="1000" dirty="0">
                <a:solidFill>
                  <a:schemeClr val="bg1"/>
                </a:solidFill>
                <a:latin typeface="+mn-lt"/>
                <a:ea typeface="微软雅黑" panose="020B0503020204020204" pitchFamily="34" charset="-122"/>
              </a:endParaRPr>
            </a:p>
          </p:txBody>
        </p:sp>
        <p:sp>
          <p:nvSpPr>
            <p:cNvPr id="16" name="Text Placeholder 33"/>
            <p:cNvSpPr txBox="1"/>
            <p:nvPr/>
          </p:nvSpPr>
          <p:spPr>
            <a:xfrm>
              <a:off x="3762493" y="3698858"/>
              <a:ext cx="1644320" cy="2391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latin typeface="微软雅黑" panose="020B0503020204020204" pitchFamily="34" charset="-122"/>
                  <a:ea typeface="微软雅黑" panose="020B0503020204020204" pitchFamily="34" charset="-122"/>
                </a:rPr>
                <a:t>System Protection</a:t>
              </a:r>
              <a:endParaRPr lang="en-AU" sz="12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6675847" y="3698858"/>
            <a:ext cx="1649821" cy="657550"/>
            <a:chOff x="6675847" y="3698858"/>
            <a:chExt cx="1649821" cy="657550"/>
          </a:xfrm>
        </p:grpSpPr>
        <p:sp>
          <p:nvSpPr>
            <p:cNvPr id="18" name="Text Placeholder 32"/>
            <p:cNvSpPr txBox="1"/>
            <p:nvPr/>
          </p:nvSpPr>
          <p:spPr>
            <a:xfrm>
              <a:off x="6675847" y="3905989"/>
              <a:ext cx="1649821" cy="4504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20000"/>
                </a:lnSpc>
                <a:spcBef>
                  <a:spcPts val="0"/>
                </a:spcBef>
                <a:buNone/>
              </a:pPr>
              <a:r>
                <a:rPr lang="en-US" sz="1000" dirty="0">
                  <a:solidFill>
                    <a:schemeClr val="bg1"/>
                  </a:solidFill>
                  <a:latin typeface="+mn-lt"/>
                  <a:ea typeface="微软雅黑" panose="020B0503020204020204" pitchFamily="34" charset="-122"/>
                </a:rPr>
                <a:t>Lemon drops oat cake oat cake sugar plum sweet chocolate cake sweet</a:t>
              </a:r>
              <a:endParaRPr lang="en-US" sz="1000" dirty="0">
                <a:solidFill>
                  <a:schemeClr val="bg1"/>
                </a:solidFill>
                <a:latin typeface="+mn-lt"/>
                <a:ea typeface="微软雅黑" panose="020B0503020204020204" pitchFamily="34" charset="-122"/>
              </a:endParaRPr>
            </a:p>
          </p:txBody>
        </p:sp>
        <p:sp>
          <p:nvSpPr>
            <p:cNvPr id="19" name="Text Placeholder 33"/>
            <p:cNvSpPr txBox="1"/>
            <p:nvPr/>
          </p:nvSpPr>
          <p:spPr>
            <a:xfrm>
              <a:off x="6678597" y="3698858"/>
              <a:ext cx="1644320" cy="2391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AU" sz="1200" b="1" dirty="0">
                  <a:solidFill>
                    <a:schemeClr val="bg1"/>
                  </a:solidFill>
                  <a:latin typeface="微软雅黑" panose="020B0503020204020204" pitchFamily="34" charset="-122"/>
                  <a:ea typeface="微软雅黑" panose="020B0503020204020204" pitchFamily="34" charset="-122"/>
                </a:rPr>
                <a:t>Success Secret</a:t>
              </a:r>
              <a:endParaRPr lang="en-AU" sz="1200"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411314" y="1442448"/>
            <a:ext cx="1644320" cy="657550"/>
            <a:chOff x="2411314" y="1442448"/>
            <a:chExt cx="1644320" cy="657550"/>
          </a:xfrm>
        </p:grpSpPr>
        <p:sp>
          <p:nvSpPr>
            <p:cNvPr id="21" name="Text Placeholder 32"/>
            <p:cNvSpPr txBox="1"/>
            <p:nvPr/>
          </p:nvSpPr>
          <p:spPr>
            <a:xfrm>
              <a:off x="2413264" y="1649579"/>
              <a:ext cx="1640421" cy="4504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ea typeface="微软雅黑" panose="020B0503020204020204" pitchFamily="34" charset="-122"/>
                </a:rPr>
                <a:t>Lemon drops oat cake oat cake sugar plum sweet chocolate cake sweet</a:t>
              </a:r>
              <a:endParaRPr lang="en-US" sz="1000" dirty="0">
                <a:solidFill>
                  <a:schemeClr val="bg1"/>
                </a:solidFill>
                <a:latin typeface="+mn-lt"/>
                <a:ea typeface="微软雅黑" panose="020B0503020204020204" pitchFamily="34" charset="-122"/>
              </a:endParaRPr>
            </a:p>
          </p:txBody>
        </p:sp>
        <p:sp>
          <p:nvSpPr>
            <p:cNvPr id="22" name="Text Placeholder 33"/>
            <p:cNvSpPr txBox="1"/>
            <p:nvPr/>
          </p:nvSpPr>
          <p:spPr>
            <a:xfrm>
              <a:off x="2411314" y="1442448"/>
              <a:ext cx="1644320" cy="2391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AU" sz="1200" b="1" dirty="0">
                  <a:solidFill>
                    <a:schemeClr val="bg1"/>
                  </a:solidFill>
                  <a:latin typeface="微软雅黑" panose="020B0503020204020204" pitchFamily="34" charset="-122"/>
                  <a:ea typeface="微软雅黑" panose="020B0503020204020204" pitchFamily="34" charset="-122"/>
                </a:rPr>
                <a:t>Creative Strategy</a:t>
              </a:r>
              <a:endParaRPr lang="en-AU" sz="1200" dirty="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320768" y="1442448"/>
            <a:ext cx="1644320" cy="657550"/>
            <a:chOff x="5320768" y="1442448"/>
            <a:chExt cx="1644320" cy="657550"/>
          </a:xfrm>
        </p:grpSpPr>
        <p:sp>
          <p:nvSpPr>
            <p:cNvPr id="24" name="Text Placeholder 32"/>
            <p:cNvSpPr txBox="1"/>
            <p:nvPr/>
          </p:nvSpPr>
          <p:spPr>
            <a:xfrm>
              <a:off x="5322718" y="1649579"/>
              <a:ext cx="1640421" cy="4504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bg1"/>
                  </a:solidFill>
                  <a:latin typeface="+mn-lt"/>
                  <a:ea typeface="微软雅黑" panose="020B0503020204020204" pitchFamily="34" charset="-122"/>
                </a:rPr>
                <a:t>Lemon drops oat cake oat cake sugar plum sweet chocolate cake sweet</a:t>
              </a:r>
              <a:endParaRPr lang="en-US" sz="1000" dirty="0">
                <a:solidFill>
                  <a:schemeClr val="bg1"/>
                </a:solidFill>
                <a:latin typeface="+mn-lt"/>
                <a:ea typeface="微软雅黑" panose="020B0503020204020204" pitchFamily="34" charset="-122"/>
              </a:endParaRPr>
            </a:p>
          </p:txBody>
        </p:sp>
        <p:sp>
          <p:nvSpPr>
            <p:cNvPr id="25" name="Text Placeholder 33"/>
            <p:cNvSpPr txBox="1"/>
            <p:nvPr/>
          </p:nvSpPr>
          <p:spPr>
            <a:xfrm>
              <a:off x="5320768" y="1442448"/>
              <a:ext cx="1644320" cy="2391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buNone/>
              </a:pPr>
              <a:r>
                <a:rPr lang="en-AU" sz="1200" b="1" dirty="0">
                  <a:solidFill>
                    <a:schemeClr val="bg1"/>
                  </a:solidFill>
                  <a:latin typeface="微软雅黑" panose="020B0503020204020204" pitchFamily="34" charset="-122"/>
                  <a:ea typeface="微软雅黑" panose="020B0503020204020204" pitchFamily="34" charset="-122"/>
                </a:rPr>
                <a:t>Business Strategy</a:t>
              </a:r>
              <a:endParaRPr lang="en-AU" sz="1200" dirty="0">
                <a:solidFill>
                  <a:schemeClr val="bg1"/>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828648" y="2155513"/>
            <a:ext cx="7486709" cy="1661020"/>
            <a:chOff x="828648" y="2155513"/>
            <a:chExt cx="7486709" cy="1661020"/>
          </a:xfrm>
        </p:grpSpPr>
        <p:sp>
          <p:nvSpPr>
            <p:cNvPr id="27" name="圆角矩形 26"/>
            <p:cNvSpPr/>
            <p:nvPr/>
          </p:nvSpPr>
          <p:spPr>
            <a:xfrm>
              <a:off x="1229657" y="2539399"/>
              <a:ext cx="861879" cy="861879"/>
            </a:xfrm>
            <a:prstGeom prst="roundRect">
              <a:avLst>
                <a:gd name="adj" fmla="val 50000"/>
              </a:avLst>
            </a:prstGeom>
            <a:solidFill>
              <a:srgbClr val="9096A9"/>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8" name="圆角矩形 27"/>
            <p:cNvSpPr/>
            <p:nvPr/>
          </p:nvSpPr>
          <p:spPr>
            <a:xfrm>
              <a:off x="2686334" y="2539399"/>
              <a:ext cx="861879" cy="861879"/>
            </a:xfrm>
            <a:prstGeom prst="roundRect">
              <a:avLst>
                <a:gd name="adj" fmla="val 50000"/>
              </a:avLst>
            </a:prstGeom>
            <a:solidFill>
              <a:srgbClr val="9096A9"/>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9" name="圆角矩形 28"/>
            <p:cNvSpPr/>
            <p:nvPr/>
          </p:nvSpPr>
          <p:spPr>
            <a:xfrm>
              <a:off x="5595788" y="2550347"/>
              <a:ext cx="861879" cy="861879"/>
            </a:xfrm>
            <a:prstGeom prst="roundRect">
              <a:avLst>
                <a:gd name="adj" fmla="val 50000"/>
              </a:avLst>
            </a:prstGeom>
            <a:solidFill>
              <a:srgbClr val="9096A9"/>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0" name="圆角矩形 29"/>
            <p:cNvSpPr/>
            <p:nvPr/>
          </p:nvSpPr>
          <p:spPr>
            <a:xfrm>
              <a:off x="4153712" y="2539397"/>
              <a:ext cx="861879" cy="861879"/>
            </a:xfrm>
            <a:prstGeom prst="roundRect">
              <a:avLst>
                <a:gd name="adj" fmla="val 50000"/>
              </a:avLst>
            </a:prstGeom>
            <a:solidFill>
              <a:srgbClr val="9096A9"/>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1" name="圆角矩形 30"/>
            <p:cNvSpPr/>
            <p:nvPr/>
          </p:nvSpPr>
          <p:spPr>
            <a:xfrm>
              <a:off x="7050221" y="2539397"/>
              <a:ext cx="861879" cy="861879"/>
            </a:xfrm>
            <a:prstGeom prst="roundRect">
              <a:avLst>
                <a:gd name="adj" fmla="val 50000"/>
              </a:avLst>
            </a:prstGeom>
            <a:solidFill>
              <a:srgbClr val="9096A9"/>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2" name="Freeform 30"/>
            <p:cNvSpPr/>
            <p:nvPr/>
          </p:nvSpPr>
          <p:spPr>
            <a:xfrm>
              <a:off x="2283375" y="2986023"/>
              <a:ext cx="1667801" cy="830510"/>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dirty="0">
                <a:solidFill>
                  <a:schemeClr val="bg1"/>
                </a:solidFill>
              </a:endParaRPr>
            </a:p>
          </p:txBody>
        </p:sp>
        <p:sp>
          <p:nvSpPr>
            <p:cNvPr id="33" name="Freeform 31"/>
            <p:cNvSpPr/>
            <p:nvPr/>
          </p:nvSpPr>
          <p:spPr>
            <a:xfrm flipV="1">
              <a:off x="828648" y="2155513"/>
              <a:ext cx="1667801" cy="830510"/>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dirty="0">
                <a:solidFill>
                  <a:schemeClr val="bg1"/>
                </a:solidFill>
              </a:endParaRPr>
            </a:p>
          </p:txBody>
        </p:sp>
        <p:sp>
          <p:nvSpPr>
            <p:cNvPr id="34" name="Freeform 32"/>
            <p:cNvSpPr/>
            <p:nvPr/>
          </p:nvSpPr>
          <p:spPr>
            <a:xfrm>
              <a:off x="5192829" y="2986023"/>
              <a:ext cx="1667801" cy="830510"/>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dirty="0">
                <a:solidFill>
                  <a:schemeClr val="bg1"/>
                </a:solidFill>
              </a:endParaRPr>
            </a:p>
          </p:txBody>
        </p:sp>
        <p:sp>
          <p:nvSpPr>
            <p:cNvPr id="36" name="Freeform 33"/>
            <p:cNvSpPr/>
            <p:nvPr/>
          </p:nvSpPr>
          <p:spPr>
            <a:xfrm flipV="1">
              <a:off x="3738102" y="2155513"/>
              <a:ext cx="1667801" cy="830510"/>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dirty="0">
                <a:solidFill>
                  <a:schemeClr val="bg1"/>
                </a:solidFill>
              </a:endParaRPr>
            </a:p>
          </p:txBody>
        </p:sp>
        <p:sp>
          <p:nvSpPr>
            <p:cNvPr id="37" name="Freeform 34"/>
            <p:cNvSpPr/>
            <p:nvPr/>
          </p:nvSpPr>
          <p:spPr>
            <a:xfrm flipV="1">
              <a:off x="6647556" y="2155513"/>
              <a:ext cx="1667801" cy="830510"/>
            </a:xfrm>
            <a:custGeom>
              <a:avLst/>
              <a:gdLst>
                <a:gd name="connsiteX0" fmla="*/ 0 w 2223735"/>
                <a:gd name="connsiteY0" fmla="*/ 0 h 1107346"/>
                <a:gd name="connsiteX1" fmla="*/ 280086 w 2223735"/>
                <a:gd name="connsiteY1" fmla="*/ 0 h 1107346"/>
                <a:gd name="connsiteX2" fmla="*/ 284141 w 2223735"/>
                <a:gd name="connsiteY2" fmla="*/ 80308 h 1107346"/>
                <a:gd name="connsiteX3" fmla="*/ 1111867 w 2223735"/>
                <a:gd name="connsiteY3" fmla="*/ 827260 h 1107346"/>
                <a:gd name="connsiteX4" fmla="*/ 1939593 w 2223735"/>
                <a:gd name="connsiteY4" fmla="*/ 80308 h 1107346"/>
                <a:gd name="connsiteX5" fmla="*/ 1943649 w 2223735"/>
                <a:gd name="connsiteY5" fmla="*/ 0 h 1107346"/>
                <a:gd name="connsiteX6" fmla="*/ 2223735 w 2223735"/>
                <a:gd name="connsiteY6" fmla="*/ 0 h 1107346"/>
                <a:gd name="connsiteX7" fmla="*/ 2218233 w 2223735"/>
                <a:gd name="connsiteY7" fmla="*/ 108945 h 1107346"/>
                <a:gd name="connsiteX8" fmla="*/ 1111867 w 2223735"/>
                <a:gd name="connsiteY8" fmla="*/ 1107346 h 1107346"/>
                <a:gd name="connsiteX9" fmla="*/ 5501 w 2223735"/>
                <a:gd name="connsiteY9" fmla="*/ 108945 h 1107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3735" h="1107346">
                  <a:moveTo>
                    <a:pt x="0" y="0"/>
                  </a:moveTo>
                  <a:lnTo>
                    <a:pt x="280086" y="0"/>
                  </a:lnTo>
                  <a:lnTo>
                    <a:pt x="284141" y="80308"/>
                  </a:lnTo>
                  <a:cubicBezTo>
                    <a:pt x="326749" y="499860"/>
                    <a:pt x="681074" y="827260"/>
                    <a:pt x="1111867" y="827260"/>
                  </a:cubicBezTo>
                  <a:cubicBezTo>
                    <a:pt x="1542661" y="827260"/>
                    <a:pt x="1896986" y="499860"/>
                    <a:pt x="1939593" y="80308"/>
                  </a:cubicBezTo>
                  <a:lnTo>
                    <a:pt x="1943649" y="0"/>
                  </a:lnTo>
                  <a:lnTo>
                    <a:pt x="2223735" y="0"/>
                  </a:lnTo>
                  <a:lnTo>
                    <a:pt x="2218233" y="108945"/>
                  </a:lnTo>
                  <a:cubicBezTo>
                    <a:pt x="2161282" y="669732"/>
                    <a:pt x="1687680" y="1107346"/>
                    <a:pt x="1111867" y="1107346"/>
                  </a:cubicBezTo>
                  <a:cubicBezTo>
                    <a:pt x="536055" y="1107346"/>
                    <a:pt x="62452" y="669732"/>
                    <a:pt x="5501" y="108945"/>
                  </a:cubicBezTo>
                  <a:close/>
                </a:path>
              </a:pathLst>
            </a:cu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dirty="0">
                <a:solidFill>
                  <a:schemeClr val="bg1"/>
                </a:solidFill>
              </a:endParaRPr>
            </a:p>
          </p:txBody>
        </p:sp>
        <p:sp>
          <p:nvSpPr>
            <p:cNvPr id="38" name="Freeform 7"/>
            <p:cNvSpPr>
              <a:spLocks noEditPoints="1"/>
            </p:cNvSpPr>
            <p:nvPr/>
          </p:nvSpPr>
          <p:spPr bwMode="auto">
            <a:xfrm>
              <a:off x="1493130" y="2825170"/>
              <a:ext cx="334939" cy="312235"/>
            </a:xfrm>
            <a:custGeom>
              <a:avLst/>
              <a:gdLst>
                <a:gd name="T0" fmla="*/ 86 w 946"/>
                <a:gd name="T1" fmla="*/ 489 h 882"/>
                <a:gd name="T2" fmla="*/ 356 w 946"/>
                <a:gd name="T3" fmla="*/ 518 h 882"/>
                <a:gd name="T4" fmla="*/ 264 w 946"/>
                <a:gd name="T5" fmla="*/ 859 h 882"/>
                <a:gd name="T6" fmla="*/ 45 w 946"/>
                <a:gd name="T7" fmla="*/ 669 h 882"/>
                <a:gd name="T8" fmla="*/ 651 w 946"/>
                <a:gd name="T9" fmla="*/ 385 h 882"/>
                <a:gd name="T10" fmla="*/ 670 w 946"/>
                <a:gd name="T11" fmla="*/ 563 h 882"/>
                <a:gd name="T12" fmla="*/ 741 w 946"/>
                <a:gd name="T13" fmla="*/ 718 h 882"/>
                <a:gd name="T14" fmla="*/ 600 w 946"/>
                <a:gd name="T15" fmla="*/ 651 h 882"/>
                <a:gd name="T16" fmla="*/ 684 w 946"/>
                <a:gd name="T17" fmla="*/ 657 h 882"/>
                <a:gd name="T18" fmla="*/ 625 w 946"/>
                <a:gd name="T19" fmla="*/ 497 h 882"/>
                <a:gd name="T20" fmla="*/ 752 w 946"/>
                <a:gd name="T21" fmla="*/ 561 h 882"/>
                <a:gd name="T22" fmla="*/ 584 w 946"/>
                <a:gd name="T23" fmla="*/ 403 h 882"/>
                <a:gd name="T24" fmla="*/ 602 w 946"/>
                <a:gd name="T25" fmla="*/ 423 h 882"/>
                <a:gd name="T26" fmla="*/ 526 w 946"/>
                <a:gd name="T27" fmla="*/ 438 h 882"/>
                <a:gd name="T28" fmla="*/ 533 w 946"/>
                <a:gd name="T29" fmla="*/ 468 h 882"/>
                <a:gd name="T30" fmla="*/ 547 w 946"/>
                <a:gd name="T31" fmla="*/ 454 h 882"/>
                <a:gd name="T32" fmla="*/ 469 w 946"/>
                <a:gd name="T33" fmla="*/ 511 h 882"/>
                <a:gd name="T34" fmla="*/ 496 w 946"/>
                <a:gd name="T35" fmla="*/ 520 h 882"/>
                <a:gd name="T36" fmla="*/ 451 w 946"/>
                <a:gd name="T37" fmla="*/ 577 h 882"/>
                <a:gd name="T38" fmla="*/ 473 w 946"/>
                <a:gd name="T39" fmla="*/ 599 h 882"/>
                <a:gd name="T40" fmla="*/ 475 w 946"/>
                <a:gd name="T41" fmla="*/ 577 h 882"/>
                <a:gd name="T42" fmla="*/ 457 w 946"/>
                <a:gd name="T43" fmla="*/ 671 h 882"/>
                <a:gd name="T44" fmla="*/ 481 w 946"/>
                <a:gd name="T45" fmla="*/ 661 h 882"/>
                <a:gd name="T46" fmla="*/ 485 w 946"/>
                <a:gd name="T47" fmla="*/ 735 h 882"/>
                <a:gd name="T48" fmla="*/ 518 w 946"/>
                <a:gd name="T49" fmla="*/ 737 h 882"/>
                <a:gd name="T50" fmla="*/ 506 w 946"/>
                <a:gd name="T51" fmla="*/ 718 h 882"/>
                <a:gd name="T52" fmla="*/ 551 w 946"/>
                <a:gd name="T53" fmla="*/ 798 h 882"/>
                <a:gd name="T54" fmla="*/ 567 w 946"/>
                <a:gd name="T55" fmla="*/ 778 h 882"/>
                <a:gd name="T56" fmla="*/ 614 w 946"/>
                <a:gd name="T57" fmla="*/ 827 h 882"/>
                <a:gd name="T58" fmla="*/ 639 w 946"/>
                <a:gd name="T59" fmla="*/ 831 h 882"/>
                <a:gd name="T60" fmla="*/ 625 w 946"/>
                <a:gd name="T61" fmla="*/ 802 h 882"/>
                <a:gd name="T62" fmla="*/ 707 w 946"/>
                <a:gd name="T63" fmla="*/ 831 h 882"/>
                <a:gd name="T64" fmla="*/ 709 w 946"/>
                <a:gd name="T65" fmla="*/ 804 h 882"/>
                <a:gd name="T66" fmla="*/ 772 w 946"/>
                <a:gd name="T67" fmla="*/ 810 h 882"/>
                <a:gd name="T68" fmla="*/ 793 w 946"/>
                <a:gd name="T69" fmla="*/ 800 h 882"/>
                <a:gd name="T70" fmla="*/ 768 w 946"/>
                <a:gd name="T71" fmla="*/ 784 h 882"/>
                <a:gd name="T72" fmla="*/ 846 w 946"/>
                <a:gd name="T73" fmla="*/ 755 h 882"/>
                <a:gd name="T74" fmla="*/ 832 w 946"/>
                <a:gd name="T75" fmla="*/ 728 h 882"/>
                <a:gd name="T76" fmla="*/ 838 w 946"/>
                <a:gd name="T77" fmla="*/ 761 h 882"/>
                <a:gd name="T78" fmla="*/ 889 w 946"/>
                <a:gd name="T79" fmla="*/ 671 h 882"/>
                <a:gd name="T80" fmla="*/ 862 w 946"/>
                <a:gd name="T81" fmla="*/ 673 h 882"/>
                <a:gd name="T82" fmla="*/ 897 w 946"/>
                <a:gd name="T83" fmla="*/ 606 h 882"/>
                <a:gd name="T84" fmla="*/ 870 w 946"/>
                <a:gd name="T85" fmla="*/ 591 h 882"/>
                <a:gd name="T86" fmla="*/ 897 w 946"/>
                <a:gd name="T87" fmla="*/ 612 h 882"/>
                <a:gd name="T88" fmla="*/ 877 w 946"/>
                <a:gd name="T89" fmla="*/ 511 h 882"/>
                <a:gd name="T90" fmla="*/ 856 w 946"/>
                <a:gd name="T91" fmla="*/ 530 h 882"/>
                <a:gd name="T92" fmla="*/ 838 w 946"/>
                <a:gd name="T93" fmla="*/ 456 h 882"/>
                <a:gd name="T94" fmla="*/ 807 w 946"/>
                <a:gd name="T95" fmla="*/ 462 h 882"/>
                <a:gd name="T96" fmla="*/ 823 w 946"/>
                <a:gd name="T97" fmla="*/ 479 h 882"/>
                <a:gd name="T98" fmla="*/ 762 w 946"/>
                <a:gd name="T99" fmla="*/ 403 h 882"/>
                <a:gd name="T100" fmla="*/ 756 w 946"/>
                <a:gd name="T101" fmla="*/ 428 h 882"/>
                <a:gd name="T102" fmla="*/ 592 w 946"/>
                <a:gd name="T103" fmla="*/ 348 h 882"/>
                <a:gd name="T104" fmla="*/ 420 w 946"/>
                <a:gd name="T105" fmla="*/ 716 h 882"/>
                <a:gd name="T106" fmla="*/ 803 w 946"/>
                <a:gd name="T107" fmla="*/ 849 h 882"/>
                <a:gd name="T108" fmla="*/ 899 w 946"/>
                <a:gd name="T109" fmla="*/ 456 h 882"/>
                <a:gd name="T110" fmla="*/ 96 w 946"/>
                <a:gd name="T111" fmla="*/ 204 h 882"/>
                <a:gd name="T112" fmla="*/ 80 w 946"/>
                <a:gd name="T113" fmla="*/ 14 h 882"/>
                <a:gd name="T114" fmla="*/ 569 w 946"/>
                <a:gd name="T115" fmla="*/ 45 h 882"/>
                <a:gd name="T116" fmla="*/ 475 w 946"/>
                <a:gd name="T117" fmla="*/ 221 h 882"/>
                <a:gd name="T118" fmla="*/ 402 w 946"/>
                <a:gd name="T119" fmla="*/ 421 h 882"/>
                <a:gd name="T120" fmla="*/ 4 w 946"/>
                <a:gd name="T121" fmla="*/ 249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6" h="882">
                  <a:moveTo>
                    <a:pt x="76" y="655"/>
                  </a:moveTo>
                  <a:lnTo>
                    <a:pt x="76" y="655"/>
                  </a:lnTo>
                  <a:lnTo>
                    <a:pt x="146" y="649"/>
                  </a:lnTo>
                  <a:lnTo>
                    <a:pt x="217" y="647"/>
                  </a:lnTo>
                  <a:lnTo>
                    <a:pt x="217" y="647"/>
                  </a:lnTo>
                  <a:lnTo>
                    <a:pt x="131" y="638"/>
                  </a:lnTo>
                  <a:lnTo>
                    <a:pt x="131" y="638"/>
                  </a:lnTo>
                  <a:lnTo>
                    <a:pt x="121" y="636"/>
                  </a:lnTo>
                  <a:lnTo>
                    <a:pt x="113" y="634"/>
                  </a:lnTo>
                  <a:lnTo>
                    <a:pt x="107" y="630"/>
                  </a:lnTo>
                  <a:lnTo>
                    <a:pt x="101" y="624"/>
                  </a:lnTo>
                  <a:lnTo>
                    <a:pt x="94" y="618"/>
                  </a:lnTo>
                  <a:lnTo>
                    <a:pt x="90" y="612"/>
                  </a:lnTo>
                  <a:lnTo>
                    <a:pt x="88" y="604"/>
                  </a:lnTo>
                  <a:lnTo>
                    <a:pt x="86" y="593"/>
                  </a:lnTo>
                  <a:lnTo>
                    <a:pt x="86" y="593"/>
                  </a:lnTo>
                  <a:lnTo>
                    <a:pt x="86" y="489"/>
                  </a:lnTo>
                  <a:lnTo>
                    <a:pt x="86" y="489"/>
                  </a:lnTo>
                  <a:lnTo>
                    <a:pt x="88" y="479"/>
                  </a:lnTo>
                  <a:lnTo>
                    <a:pt x="90" y="473"/>
                  </a:lnTo>
                  <a:lnTo>
                    <a:pt x="94" y="464"/>
                  </a:lnTo>
                  <a:lnTo>
                    <a:pt x="101" y="458"/>
                  </a:lnTo>
                  <a:lnTo>
                    <a:pt x="107" y="452"/>
                  </a:lnTo>
                  <a:lnTo>
                    <a:pt x="113" y="448"/>
                  </a:lnTo>
                  <a:lnTo>
                    <a:pt x="121" y="446"/>
                  </a:lnTo>
                  <a:lnTo>
                    <a:pt x="131" y="444"/>
                  </a:lnTo>
                  <a:lnTo>
                    <a:pt x="131" y="444"/>
                  </a:lnTo>
                  <a:lnTo>
                    <a:pt x="197" y="440"/>
                  </a:lnTo>
                  <a:lnTo>
                    <a:pt x="262" y="436"/>
                  </a:lnTo>
                  <a:lnTo>
                    <a:pt x="328" y="434"/>
                  </a:lnTo>
                  <a:lnTo>
                    <a:pt x="393" y="436"/>
                  </a:lnTo>
                  <a:lnTo>
                    <a:pt x="393" y="436"/>
                  </a:lnTo>
                  <a:lnTo>
                    <a:pt x="381" y="454"/>
                  </a:lnTo>
                  <a:lnTo>
                    <a:pt x="371" y="475"/>
                  </a:lnTo>
                  <a:lnTo>
                    <a:pt x="363" y="495"/>
                  </a:lnTo>
                  <a:lnTo>
                    <a:pt x="356" y="518"/>
                  </a:lnTo>
                  <a:lnTo>
                    <a:pt x="350" y="540"/>
                  </a:lnTo>
                  <a:lnTo>
                    <a:pt x="346" y="563"/>
                  </a:lnTo>
                  <a:lnTo>
                    <a:pt x="344" y="585"/>
                  </a:lnTo>
                  <a:lnTo>
                    <a:pt x="342" y="610"/>
                  </a:lnTo>
                  <a:lnTo>
                    <a:pt x="342" y="610"/>
                  </a:lnTo>
                  <a:lnTo>
                    <a:pt x="344" y="642"/>
                  </a:lnTo>
                  <a:lnTo>
                    <a:pt x="350" y="675"/>
                  </a:lnTo>
                  <a:lnTo>
                    <a:pt x="359" y="708"/>
                  </a:lnTo>
                  <a:lnTo>
                    <a:pt x="369" y="737"/>
                  </a:lnTo>
                  <a:lnTo>
                    <a:pt x="383" y="767"/>
                  </a:lnTo>
                  <a:lnTo>
                    <a:pt x="399" y="794"/>
                  </a:lnTo>
                  <a:lnTo>
                    <a:pt x="418" y="819"/>
                  </a:lnTo>
                  <a:lnTo>
                    <a:pt x="440" y="843"/>
                  </a:lnTo>
                  <a:lnTo>
                    <a:pt x="440" y="843"/>
                  </a:lnTo>
                  <a:lnTo>
                    <a:pt x="451" y="853"/>
                  </a:lnTo>
                  <a:lnTo>
                    <a:pt x="451" y="853"/>
                  </a:lnTo>
                  <a:lnTo>
                    <a:pt x="356" y="859"/>
                  </a:lnTo>
                  <a:lnTo>
                    <a:pt x="264" y="859"/>
                  </a:lnTo>
                  <a:lnTo>
                    <a:pt x="170" y="855"/>
                  </a:lnTo>
                  <a:lnTo>
                    <a:pt x="76" y="847"/>
                  </a:lnTo>
                  <a:lnTo>
                    <a:pt x="76" y="847"/>
                  </a:lnTo>
                  <a:lnTo>
                    <a:pt x="68" y="847"/>
                  </a:lnTo>
                  <a:lnTo>
                    <a:pt x="60" y="843"/>
                  </a:lnTo>
                  <a:lnTo>
                    <a:pt x="51" y="839"/>
                  </a:lnTo>
                  <a:lnTo>
                    <a:pt x="45" y="835"/>
                  </a:lnTo>
                  <a:lnTo>
                    <a:pt x="39" y="829"/>
                  </a:lnTo>
                  <a:lnTo>
                    <a:pt x="35" y="821"/>
                  </a:lnTo>
                  <a:lnTo>
                    <a:pt x="33" y="812"/>
                  </a:lnTo>
                  <a:lnTo>
                    <a:pt x="33" y="804"/>
                  </a:lnTo>
                  <a:lnTo>
                    <a:pt x="33" y="804"/>
                  </a:lnTo>
                  <a:lnTo>
                    <a:pt x="33" y="698"/>
                  </a:lnTo>
                  <a:lnTo>
                    <a:pt x="33" y="698"/>
                  </a:lnTo>
                  <a:lnTo>
                    <a:pt x="33" y="690"/>
                  </a:lnTo>
                  <a:lnTo>
                    <a:pt x="35" y="681"/>
                  </a:lnTo>
                  <a:lnTo>
                    <a:pt x="39" y="675"/>
                  </a:lnTo>
                  <a:lnTo>
                    <a:pt x="45" y="669"/>
                  </a:lnTo>
                  <a:lnTo>
                    <a:pt x="51" y="663"/>
                  </a:lnTo>
                  <a:lnTo>
                    <a:pt x="60" y="659"/>
                  </a:lnTo>
                  <a:lnTo>
                    <a:pt x="68" y="657"/>
                  </a:lnTo>
                  <a:lnTo>
                    <a:pt x="76" y="655"/>
                  </a:lnTo>
                  <a:lnTo>
                    <a:pt x="76" y="655"/>
                  </a:lnTo>
                  <a:close/>
                  <a:moveTo>
                    <a:pt x="651" y="385"/>
                  </a:moveTo>
                  <a:lnTo>
                    <a:pt x="651" y="385"/>
                  </a:lnTo>
                  <a:lnTo>
                    <a:pt x="678" y="382"/>
                  </a:lnTo>
                  <a:lnTo>
                    <a:pt x="690" y="385"/>
                  </a:lnTo>
                  <a:lnTo>
                    <a:pt x="705" y="387"/>
                  </a:lnTo>
                  <a:lnTo>
                    <a:pt x="705" y="387"/>
                  </a:lnTo>
                  <a:lnTo>
                    <a:pt x="703" y="413"/>
                  </a:lnTo>
                  <a:lnTo>
                    <a:pt x="703" y="413"/>
                  </a:lnTo>
                  <a:lnTo>
                    <a:pt x="678" y="413"/>
                  </a:lnTo>
                  <a:lnTo>
                    <a:pt x="653" y="413"/>
                  </a:lnTo>
                  <a:lnTo>
                    <a:pt x="653" y="413"/>
                  </a:lnTo>
                  <a:lnTo>
                    <a:pt x="651" y="385"/>
                  </a:lnTo>
                  <a:lnTo>
                    <a:pt x="651" y="385"/>
                  </a:lnTo>
                  <a:close/>
                  <a:moveTo>
                    <a:pt x="752" y="561"/>
                  </a:moveTo>
                  <a:lnTo>
                    <a:pt x="686" y="561"/>
                  </a:lnTo>
                  <a:lnTo>
                    <a:pt x="686" y="550"/>
                  </a:lnTo>
                  <a:lnTo>
                    <a:pt x="686" y="550"/>
                  </a:lnTo>
                  <a:lnTo>
                    <a:pt x="686" y="536"/>
                  </a:lnTo>
                  <a:lnTo>
                    <a:pt x="684" y="528"/>
                  </a:lnTo>
                  <a:lnTo>
                    <a:pt x="684" y="528"/>
                  </a:lnTo>
                  <a:lnTo>
                    <a:pt x="682" y="524"/>
                  </a:lnTo>
                  <a:lnTo>
                    <a:pt x="676" y="524"/>
                  </a:lnTo>
                  <a:lnTo>
                    <a:pt x="676" y="524"/>
                  </a:lnTo>
                  <a:lnTo>
                    <a:pt x="670" y="524"/>
                  </a:lnTo>
                  <a:lnTo>
                    <a:pt x="668" y="528"/>
                  </a:lnTo>
                  <a:lnTo>
                    <a:pt x="668" y="528"/>
                  </a:lnTo>
                  <a:lnTo>
                    <a:pt x="664" y="534"/>
                  </a:lnTo>
                  <a:lnTo>
                    <a:pt x="664" y="542"/>
                  </a:lnTo>
                  <a:lnTo>
                    <a:pt x="664" y="542"/>
                  </a:lnTo>
                  <a:lnTo>
                    <a:pt x="666" y="554"/>
                  </a:lnTo>
                  <a:lnTo>
                    <a:pt x="670" y="563"/>
                  </a:lnTo>
                  <a:lnTo>
                    <a:pt x="670" y="563"/>
                  </a:lnTo>
                  <a:lnTo>
                    <a:pt x="682" y="571"/>
                  </a:lnTo>
                  <a:lnTo>
                    <a:pt x="705" y="585"/>
                  </a:lnTo>
                  <a:lnTo>
                    <a:pt x="705" y="585"/>
                  </a:lnTo>
                  <a:lnTo>
                    <a:pt x="725" y="597"/>
                  </a:lnTo>
                  <a:lnTo>
                    <a:pt x="737" y="608"/>
                  </a:lnTo>
                  <a:lnTo>
                    <a:pt x="737" y="608"/>
                  </a:lnTo>
                  <a:lnTo>
                    <a:pt x="746" y="618"/>
                  </a:lnTo>
                  <a:lnTo>
                    <a:pt x="752" y="630"/>
                  </a:lnTo>
                  <a:lnTo>
                    <a:pt x="752" y="630"/>
                  </a:lnTo>
                  <a:lnTo>
                    <a:pt x="756" y="647"/>
                  </a:lnTo>
                  <a:lnTo>
                    <a:pt x="758" y="665"/>
                  </a:lnTo>
                  <a:lnTo>
                    <a:pt x="758" y="665"/>
                  </a:lnTo>
                  <a:lnTo>
                    <a:pt x="758" y="681"/>
                  </a:lnTo>
                  <a:lnTo>
                    <a:pt x="754" y="696"/>
                  </a:lnTo>
                  <a:lnTo>
                    <a:pt x="750" y="708"/>
                  </a:lnTo>
                  <a:lnTo>
                    <a:pt x="741" y="718"/>
                  </a:lnTo>
                  <a:lnTo>
                    <a:pt x="741" y="718"/>
                  </a:lnTo>
                  <a:lnTo>
                    <a:pt x="733" y="728"/>
                  </a:lnTo>
                  <a:lnTo>
                    <a:pt x="721" y="735"/>
                  </a:lnTo>
                  <a:lnTo>
                    <a:pt x="709" y="739"/>
                  </a:lnTo>
                  <a:lnTo>
                    <a:pt x="692" y="743"/>
                  </a:lnTo>
                  <a:lnTo>
                    <a:pt x="692" y="767"/>
                  </a:lnTo>
                  <a:lnTo>
                    <a:pt x="664" y="767"/>
                  </a:lnTo>
                  <a:lnTo>
                    <a:pt x="664" y="743"/>
                  </a:lnTo>
                  <a:lnTo>
                    <a:pt x="664" y="743"/>
                  </a:lnTo>
                  <a:lnTo>
                    <a:pt x="651" y="741"/>
                  </a:lnTo>
                  <a:lnTo>
                    <a:pt x="639" y="737"/>
                  </a:lnTo>
                  <a:lnTo>
                    <a:pt x="629" y="731"/>
                  </a:lnTo>
                  <a:lnTo>
                    <a:pt x="619" y="722"/>
                  </a:lnTo>
                  <a:lnTo>
                    <a:pt x="619" y="722"/>
                  </a:lnTo>
                  <a:lnTo>
                    <a:pt x="610" y="712"/>
                  </a:lnTo>
                  <a:lnTo>
                    <a:pt x="604" y="700"/>
                  </a:lnTo>
                  <a:lnTo>
                    <a:pt x="600" y="683"/>
                  </a:lnTo>
                  <a:lnTo>
                    <a:pt x="600" y="663"/>
                  </a:lnTo>
                  <a:lnTo>
                    <a:pt x="600" y="651"/>
                  </a:lnTo>
                  <a:lnTo>
                    <a:pt x="664" y="651"/>
                  </a:lnTo>
                  <a:lnTo>
                    <a:pt x="664" y="665"/>
                  </a:lnTo>
                  <a:lnTo>
                    <a:pt x="664" y="665"/>
                  </a:lnTo>
                  <a:lnTo>
                    <a:pt x="664" y="688"/>
                  </a:lnTo>
                  <a:lnTo>
                    <a:pt x="666" y="698"/>
                  </a:lnTo>
                  <a:lnTo>
                    <a:pt x="666" y="698"/>
                  </a:lnTo>
                  <a:lnTo>
                    <a:pt x="668" y="702"/>
                  </a:lnTo>
                  <a:lnTo>
                    <a:pt x="674" y="704"/>
                  </a:lnTo>
                  <a:lnTo>
                    <a:pt x="674" y="704"/>
                  </a:lnTo>
                  <a:lnTo>
                    <a:pt x="680" y="704"/>
                  </a:lnTo>
                  <a:lnTo>
                    <a:pt x="684" y="700"/>
                  </a:lnTo>
                  <a:lnTo>
                    <a:pt x="684" y="700"/>
                  </a:lnTo>
                  <a:lnTo>
                    <a:pt x="686" y="694"/>
                  </a:lnTo>
                  <a:lnTo>
                    <a:pt x="688" y="688"/>
                  </a:lnTo>
                  <a:lnTo>
                    <a:pt x="688" y="688"/>
                  </a:lnTo>
                  <a:lnTo>
                    <a:pt x="686" y="669"/>
                  </a:lnTo>
                  <a:lnTo>
                    <a:pt x="684" y="657"/>
                  </a:lnTo>
                  <a:lnTo>
                    <a:pt x="684" y="657"/>
                  </a:lnTo>
                  <a:lnTo>
                    <a:pt x="682" y="651"/>
                  </a:lnTo>
                  <a:lnTo>
                    <a:pt x="678" y="647"/>
                  </a:lnTo>
                  <a:lnTo>
                    <a:pt x="664" y="636"/>
                  </a:lnTo>
                  <a:lnTo>
                    <a:pt x="664" y="636"/>
                  </a:lnTo>
                  <a:lnTo>
                    <a:pt x="625" y="610"/>
                  </a:lnTo>
                  <a:lnTo>
                    <a:pt x="625" y="610"/>
                  </a:lnTo>
                  <a:lnTo>
                    <a:pt x="614" y="599"/>
                  </a:lnTo>
                  <a:lnTo>
                    <a:pt x="606" y="585"/>
                  </a:lnTo>
                  <a:lnTo>
                    <a:pt x="606" y="585"/>
                  </a:lnTo>
                  <a:lnTo>
                    <a:pt x="600" y="569"/>
                  </a:lnTo>
                  <a:lnTo>
                    <a:pt x="598" y="550"/>
                  </a:lnTo>
                  <a:lnTo>
                    <a:pt x="598" y="550"/>
                  </a:lnTo>
                  <a:lnTo>
                    <a:pt x="600" y="536"/>
                  </a:lnTo>
                  <a:lnTo>
                    <a:pt x="602" y="524"/>
                  </a:lnTo>
                  <a:lnTo>
                    <a:pt x="608" y="514"/>
                  </a:lnTo>
                  <a:lnTo>
                    <a:pt x="614" y="505"/>
                  </a:lnTo>
                  <a:lnTo>
                    <a:pt x="614" y="505"/>
                  </a:lnTo>
                  <a:lnTo>
                    <a:pt x="625" y="497"/>
                  </a:lnTo>
                  <a:lnTo>
                    <a:pt x="635" y="493"/>
                  </a:lnTo>
                  <a:lnTo>
                    <a:pt x="647" y="487"/>
                  </a:lnTo>
                  <a:lnTo>
                    <a:pt x="664" y="485"/>
                  </a:lnTo>
                  <a:lnTo>
                    <a:pt x="664" y="464"/>
                  </a:lnTo>
                  <a:lnTo>
                    <a:pt x="692" y="464"/>
                  </a:lnTo>
                  <a:lnTo>
                    <a:pt x="692" y="485"/>
                  </a:lnTo>
                  <a:lnTo>
                    <a:pt x="692" y="485"/>
                  </a:lnTo>
                  <a:lnTo>
                    <a:pt x="707" y="487"/>
                  </a:lnTo>
                  <a:lnTo>
                    <a:pt x="719" y="493"/>
                  </a:lnTo>
                  <a:lnTo>
                    <a:pt x="729" y="497"/>
                  </a:lnTo>
                  <a:lnTo>
                    <a:pt x="737" y="505"/>
                  </a:lnTo>
                  <a:lnTo>
                    <a:pt x="737" y="505"/>
                  </a:lnTo>
                  <a:lnTo>
                    <a:pt x="743" y="514"/>
                  </a:lnTo>
                  <a:lnTo>
                    <a:pt x="748" y="524"/>
                  </a:lnTo>
                  <a:lnTo>
                    <a:pt x="750" y="536"/>
                  </a:lnTo>
                  <a:lnTo>
                    <a:pt x="752" y="548"/>
                  </a:lnTo>
                  <a:lnTo>
                    <a:pt x="752" y="548"/>
                  </a:lnTo>
                  <a:lnTo>
                    <a:pt x="752" y="561"/>
                  </a:lnTo>
                  <a:lnTo>
                    <a:pt x="752" y="561"/>
                  </a:lnTo>
                  <a:close/>
                  <a:moveTo>
                    <a:pt x="604" y="395"/>
                  </a:moveTo>
                  <a:lnTo>
                    <a:pt x="604" y="395"/>
                  </a:lnTo>
                  <a:lnTo>
                    <a:pt x="602" y="395"/>
                  </a:lnTo>
                  <a:lnTo>
                    <a:pt x="600" y="397"/>
                  </a:lnTo>
                  <a:lnTo>
                    <a:pt x="600" y="397"/>
                  </a:lnTo>
                  <a:lnTo>
                    <a:pt x="598" y="397"/>
                  </a:lnTo>
                  <a:lnTo>
                    <a:pt x="596" y="397"/>
                  </a:lnTo>
                  <a:lnTo>
                    <a:pt x="596" y="397"/>
                  </a:lnTo>
                  <a:lnTo>
                    <a:pt x="594" y="399"/>
                  </a:lnTo>
                  <a:lnTo>
                    <a:pt x="592" y="399"/>
                  </a:lnTo>
                  <a:lnTo>
                    <a:pt x="592" y="399"/>
                  </a:lnTo>
                  <a:lnTo>
                    <a:pt x="590" y="399"/>
                  </a:lnTo>
                  <a:lnTo>
                    <a:pt x="590" y="401"/>
                  </a:lnTo>
                  <a:lnTo>
                    <a:pt x="588" y="401"/>
                  </a:lnTo>
                  <a:lnTo>
                    <a:pt x="586" y="401"/>
                  </a:lnTo>
                  <a:lnTo>
                    <a:pt x="586" y="401"/>
                  </a:lnTo>
                  <a:lnTo>
                    <a:pt x="584" y="403"/>
                  </a:lnTo>
                  <a:lnTo>
                    <a:pt x="582" y="403"/>
                  </a:lnTo>
                  <a:lnTo>
                    <a:pt x="582" y="403"/>
                  </a:lnTo>
                  <a:lnTo>
                    <a:pt x="580" y="403"/>
                  </a:lnTo>
                  <a:lnTo>
                    <a:pt x="580" y="405"/>
                  </a:lnTo>
                  <a:lnTo>
                    <a:pt x="580" y="405"/>
                  </a:lnTo>
                  <a:lnTo>
                    <a:pt x="590" y="428"/>
                  </a:lnTo>
                  <a:lnTo>
                    <a:pt x="590" y="428"/>
                  </a:lnTo>
                  <a:lnTo>
                    <a:pt x="590" y="428"/>
                  </a:lnTo>
                  <a:lnTo>
                    <a:pt x="592" y="428"/>
                  </a:lnTo>
                  <a:lnTo>
                    <a:pt x="594" y="425"/>
                  </a:lnTo>
                  <a:lnTo>
                    <a:pt x="594" y="425"/>
                  </a:lnTo>
                  <a:lnTo>
                    <a:pt x="596" y="425"/>
                  </a:lnTo>
                  <a:lnTo>
                    <a:pt x="596" y="425"/>
                  </a:lnTo>
                  <a:lnTo>
                    <a:pt x="598" y="425"/>
                  </a:lnTo>
                  <a:lnTo>
                    <a:pt x="598" y="423"/>
                  </a:lnTo>
                  <a:lnTo>
                    <a:pt x="600" y="423"/>
                  </a:lnTo>
                  <a:lnTo>
                    <a:pt x="600" y="423"/>
                  </a:lnTo>
                  <a:lnTo>
                    <a:pt x="602" y="423"/>
                  </a:lnTo>
                  <a:lnTo>
                    <a:pt x="602" y="421"/>
                  </a:lnTo>
                  <a:lnTo>
                    <a:pt x="604" y="421"/>
                  </a:lnTo>
                  <a:lnTo>
                    <a:pt x="606" y="421"/>
                  </a:lnTo>
                  <a:lnTo>
                    <a:pt x="606" y="421"/>
                  </a:lnTo>
                  <a:lnTo>
                    <a:pt x="608" y="421"/>
                  </a:lnTo>
                  <a:lnTo>
                    <a:pt x="608" y="421"/>
                  </a:lnTo>
                  <a:lnTo>
                    <a:pt x="610" y="419"/>
                  </a:lnTo>
                  <a:lnTo>
                    <a:pt x="610" y="419"/>
                  </a:lnTo>
                  <a:lnTo>
                    <a:pt x="612" y="419"/>
                  </a:lnTo>
                  <a:lnTo>
                    <a:pt x="604" y="395"/>
                  </a:lnTo>
                  <a:lnTo>
                    <a:pt x="604" y="395"/>
                  </a:lnTo>
                  <a:close/>
                  <a:moveTo>
                    <a:pt x="533" y="434"/>
                  </a:moveTo>
                  <a:lnTo>
                    <a:pt x="533" y="434"/>
                  </a:lnTo>
                  <a:lnTo>
                    <a:pt x="531" y="434"/>
                  </a:lnTo>
                  <a:lnTo>
                    <a:pt x="531" y="436"/>
                  </a:lnTo>
                  <a:lnTo>
                    <a:pt x="528" y="436"/>
                  </a:lnTo>
                  <a:lnTo>
                    <a:pt x="528" y="438"/>
                  </a:lnTo>
                  <a:lnTo>
                    <a:pt x="526" y="438"/>
                  </a:lnTo>
                  <a:lnTo>
                    <a:pt x="526" y="440"/>
                  </a:lnTo>
                  <a:lnTo>
                    <a:pt x="524" y="440"/>
                  </a:lnTo>
                  <a:lnTo>
                    <a:pt x="524" y="440"/>
                  </a:lnTo>
                  <a:lnTo>
                    <a:pt x="522" y="442"/>
                  </a:lnTo>
                  <a:lnTo>
                    <a:pt x="522" y="442"/>
                  </a:lnTo>
                  <a:lnTo>
                    <a:pt x="520" y="444"/>
                  </a:lnTo>
                  <a:lnTo>
                    <a:pt x="520" y="444"/>
                  </a:lnTo>
                  <a:lnTo>
                    <a:pt x="518" y="446"/>
                  </a:lnTo>
                  <a:lnTo>
                    <a:pt x="518" y="446"/>
                  </a:lnTo>
                  <a:lnTo>
                    <a:pt x="516" y="448"/>
                  </a:lnTo>
                  <a:lnTo>
                    <a:pt x="516" y="448"/>
                  </a:lnTo>
                  <a:lnTo>
                    <a:pt x="514" y="448"/>
                  </a:lnTo>
                  <a:lnTo>
                    <a:pt x="514" y="450"/>
                  </a:lnTo>
                  <a:lnTo>
                    <a:pt x="512" y="450"/>
                  </a:lnTo>
                  <a:lnTo>
                    <a:pt x="512" y="452"/>
                  </a:lnTo>
                  <a:lnTo>
                    <a:pt x="531" y="471"/>
                  </a:lnTo>
                  <a:lnTo>
                    <a:pt x="531" y="468"/>
                  </a:lnTo>
                  <a:lnTo>
                    <a:pt x="533" y="468"/>
                  </a:lnTo>
                  <a:lnTo>
                    <a:pt x="533" y="466"/>
                  </a:lnTo>
                  <a:lnTo>
                    <a:pt x="535" y="466"/>
                  </a:lnTo>
                  <a:lnTo>
                    <a:pt x="535" y="466"/>
                  </a:lnTo>
                  <a:lnTo>
                    <a:pt x="535" y="464"/>
                  </a:lnTo>
                  <a:lnTo>
                    <a:pt x="537" y="464"/>
                  </a:lnTo>
                  <a:lnTo>
                    <a:pt x="537" y="462"/>
                  </a:lnTo>
                  <a:lnTo>
                    <a:pt x="539" y="462"/>
                  </a:lnTo>
                  <a:lnTo>
                    <a:pt x="539" y="462"/>
                  </a:lnTo>
                  <a:lnTo>
                    <a:pt x="539" y="460"/>
                  </a:lnTo>
                  <a:lnTo>
                    <a:pt x="541" y="460"/>
                  </a:lnTo>
                  <a:lnTo>
                    <a:pt x="541" y="458"/>
                  </a:lnTo>
                  <a:lnTo>
                    <a:pt x="543" y="458"/>
                  </a:lnTo>
                  <a:lnTo>
                    <a:pt x="543" y="458"/>
                  </a:lnTo>
                  <a:lnTo>
                    <a:pt x="545" y="456"/>
                  </a:lnTo>
                  <a:lnTo>
                    <a:pt x="545" y="456"/>
                  </a:lnTo>
                  <a:lnTo>
                    <a:pt x="547" y="456"/>
                  </a:lnTo>
                  <a:lnTo>
                    <a:pt x="547" y="454"/>
                  </a:lnTo>
                  <a:lnTo>
                    <a:pt x="547" y="454"/>
                  </a:lnTo>
                  <a:lnTo>
                    <a:pt x="549" y="454"/>
                  </a:lnTo>
                  <a:lnTo>
                    <a:pt x="533" y="434"/>
                  </a:lnTo>
                  <a:lnTo>
                    <a:pt x="533" y="434"/>
                  </a:lnTo>
                  <a:close/>
                  <a:moveTo>
                    <a:pt x="479" y="495"/>
                  </a:moveTo>
                  <a:lnTo>
                    <a:pt x="477" y="495"/>
                  </a:lnTo>
                  <a:lnTo>
                    <a:pt x="477" y="497"/>
                  </a:lnTo>
                  <a:lnTo>
                    <a:pt x="477" y="499"/>
                  </a:lnTo>
                  <a:lnTo>
                    <a:pt x="475" y="499"/>
                  </a:lnTo>
                  <a:lnTo>
                    <a:pt x="475" y="501"/>
                  </a:lnTo>
                  <a:lnTo>
                    <a:pt x="475" y="501"/>
                  </a:lnTo>
                  <a:lnTo>
                    <a:pt x="473" y="503"/>
                  </a:lnTo>
                  <a:lnTo>
                    <a:pt x="473" y="503"/>
                  </a:lnTo>
                  <a:lnTo>
                    <a:pt x="473" y="505"/>
                  </a:lnTo>
                  <a:lnTo>
                    <a:pt x="473" y="507"/>
                  </a:lnTo>
                  <a:lnTo>
                    <a:pt x="471" y="507"/>
                  </a:lnTo>
                  <a:lnTo>
                    <a:pt x="471" y="509"/>
                  </a:lnTo>
                  <a:lnTo>
                    <a:pt x="471" y="509"/>
                  </a:lnTo>
                  <a:lnTo>
                    <a:pt x="469" y="511"/>
                  </a:lnTo>
                  <a:lnTo>
                    <a:pt x="469" y="514"/>
                  </a:lnTo>
                  <a:lnTo>
                    <a:pt x="469" y="514"/>
                  </a:lnTo>
                  <a:lnTo>
                    <a:pt x="469" y="516"/>
                  </a:lnTo>
                  <a:lnTo>
                    <a:pt x="467" y="516"/>
                  </a:lnTo>
                  <a:lnTo>
                    <a:pt x="467" y="518"/>
                  </a:lnTo>
                  <a:lnTo>
                    <a:pt x="467" y="520"/>
                  </a:lnTo>
                  <a:lnTo>
                    <a:pt x="467" y="520"/>
                  </a:lnTo>
                  <a:lnTo>
                    <a:pt x="490" y="530"/>
                  </a:lnTo>
                  <a:lnTo>
                    <a:pt x="490" y="530"/>
                  </a:lnTo>
                  <a:lnTo>
                    <a:pt x="492" y="528"/>
                  </a:lnTo>
                  <a:lnTo>
                    <a:pt x="492" y="528"/>
                  </a:lnTo>
                  <a:lnTo>
                    <a:pt x="492" y="526"/>
                  </a:lnTo>
                  <a:lnTo>
                    <a:pt x="492" y="526"/>
                  </a:lnTo>
                  <a:lnTo>
                    <a:pt x="492" y="524"/>
                  </a:lnTo>
                  <a:lnTo>
                    <a:pt x="494" y="524"/>
                  </a:lnTo>
                  <a:lnTo>
                    <a:pt x="494" y="522"/>
                  </a:lnTo>
                  <a:lnTo>
                    <a:pt x="494" y="520"/>
                  </a:lnTo>
                  <a:lnTo>
                    <a:pt x="496" y="520"/>
                  </a:lnTo>
                  <a:lnTo>
                    <a:pt x="496" y="518"/>
                  </a:lnTo>
                  <a:lnTo>
                    <a:pt x="496" y="518"/>
                  </a:lnTo>
                  <a:lnTo>
                    <a:pt x="496" y="516"/>
                  </a:lnTo>
                  <a:lnTo>
                    <a:pt x="498" y="516"/>
                  </a:lnTo>
                  <a:lnTo>
                    <a:pt x="498" y="514"/>
                  </a:lnTo>
                  <a:lnTo>
                    <a:pt x="498" y="514"/>
                  </a:lnTo>
                  <a:lnTo>
                    <a:pt x="498" y="511"/>
                  </a:lnTo>
                  <a:lnTo>
                    <a:pt x="500" y="511"/>
                  </a:lnTo>
                  <a:lnTo>
                    <a:pt x="500" y="509"/>
                  </a:lnTo>
                  <a:lnTo>
                    <a:pt x="500" y="509"/>
                  </a:lnTo>
                  <a:lnTo>
                    <a:pt x="502" y="507"/>
                  </a:lnTo>
                  <a:lnTo>
                    <a:pt x="479" y="495"/>
                  </a:lnTo>
                  <a:lnTo>
                    <a:pt x="479" y="495"/>
                  </a:lnTo>
                  <a:close/>
                  <a:moveTo>
                    <a:pt x="451" y="573"/>
                  </a:moveTo>
                  <a:lnTo>
                    <a:pt x="451" y="573"/>
                  </a:lnTo>
                  <a:lnTo>
                    <a:pt x="451" y="575"/>
                  </a:lnTo>
                  <a:lnTo>
                    <a:pt x="451" y="577"/>
                  </a:lnTo>
                  <a:lnTo>
                    <a:pt x="451" y="577"/>
                  </a:lnTo>
                  <a:lnTo>
                    <a:pt x="449" y="579"/>
                  </a:lnTo>
                  <a:lnTo>
                    <a:pt x="449" y="581"/>
                  </a:lnTo>
                  <a:lnTo>
                    <a:pt x="449" y="581"/>
                  </a:lnTo>
                  <a:lnTo>
                    <a:pt x="449" y="583"/>
                  </a:lnTo>
                  <a:lnTo>
                    <a:pt x="449" y="585"/>
                  </a:lnTo>
                  <a:lnTo>
                    <a:pt x="449" y="585"/>
                  </a:lnTo>
                  <a:lnTo>
                    <a:pt x="449" y="587"/>
                  </a:lnTo>
                  <a:lnTo>
                    <a:pt x="449" y="589"/>
                  </a:lnTo>
                  <a:lnTo>
                    <a:pt x="449" y="591"/>
                  </a:lnTo>
                  <a:lnTo>
                    <a:pt x="449" y="591"/>
                  </a:lnTo>
                  <a:lnTo>
                    <a:pt x="449" y="593"/>
                  </a:lnTo>
                  <a:lnTo>
                    <a:pt x="449" y="595"/>
                  </a:lnTo>
                  <a:lnTo>
                    <a:pt x="449" y="595"/>
                  </a:lnTo>
                  <a:lnTo>
                    <a:pt x="449" y="597"/>
                  </a:lnTo>
                  <a:lnTo>
                    <a:pt x="449" y="599"/>
                  </a:lnTo>
                  <a:lnTo>
                    <a:pt x="449" y="599"/>
                  </a:lnTo>
                  <a:lnTo>
                    <a:pt x="473" y="602"/>
                  </a:lnTo>
                  <a:lnTo>
                    <a:pt x="473" y="599"/>
                  </a:lnTo>
                  <a:lnTo>
                    <a:pt x="473" y="599"/>
                  </a:lnTo>
                  <a:lnTo>
                    <a:pt x="473" y="597"/>
                  </a:lnTo>
                  <a:lnTo>
                    <a:pt x="473" y="595"/>
                  </a:lnTo>
                  <a:lnTo>
                    <a:pt x="473" y="595"/>
                  </a:lnTo>
                  <a:lnTo>
                    <a:pt x="473" y="593"/>
                  </a:lnTo>
                  <a:lnTo>
                    <a:pt x="473" y="593"/>
                  </a:lnTo>
                  <a:lnTo>
                    <a:pt x="475" y="591"/>
                  </a:lnTo>
                  <a:lnTo>
                    <a:pt x="475" y="589"/>
                  </a:lnTo>
                  <a:lnTo>
                    <a:pt x="475" y="589"/>
                  </a:lnTo>
                  <a:lnTo>
                    <a:pt x="475" y="587"/>
                  </a:lnTo>
                  <a:lnTo>
                    <a:pt x="475" y="587"/>
                  </a:lnTo>
                  <a:lnTo>
                    <a:pt x="475" y="585"/>
                  </a:lnTo>
                  <a:lnTo>
                    <a:pt x="475" y="583"/>
                  </a:lnTo>
                  <a:lnTo>
                    <a:pt x="475" y="583"/>
                  </a:lnTo>
                  <a:lnTo>
                    <a:pt x="475" y="581"/>
                  </a:lnTo>
                  <a:lnTo>
                    <a:pt x="475" y="579"/>
                  </a:lnTo>
                  <a:lnTo>
                    <a:pt x="475" y="579"/>
                  </a:lnTo>
                  <a:lnTo>
                    <a:pt x="475" y="577"/>
                  </a:lnTo>
                  <a:lnTo>
                    <a:pt x="475" y="577"/>
                  </a:lnTo>
                  <a:lnTo>
                    <a:pt x="451" y="573"/>
                  </a:lnTo>
                  <a:lnTo>
                    <a:pt x="451" y="573"/>
                  </a:lnTo>
                  <a:close/>
                  <a:moveTo>
                    <a:pt x="453" y="655"/>
                  </a:moveTo>
                  <a:lnTo>
                    <a:pt x="453" y="655"/>
                  </a:lnTo>
                  <a:lnTo>
                    <a:pt x="453" y="657"/>
                  </a:lnTo>
                  <a:lnTo>
                    <a:pt x="453" y="657"/>
                  </a:lnTo>
                  <a:lnTo>
                    <a:pt x="453" y="659"/>
                  </a:lnTo>
                  <a:lnTo>
                    <a:pt x="453" y="661"/>
                  </a:lnTo>
                  <a:lnTo>
                    <a:pt x="453" y="661"/>
                  </a:lnTo>
                  <a:lnTo>
                    <a:pt x="455" y="663"/>
                  </a:lnTo>
                  <a:lnTo>
                    <a:pt x="455" y="665"/>
                  </a:lnTo>
                  <a:lnTo>
                    <a:pt x="455" y="665"/>
                  </a:lnTo>
                  <a:lnTo>
                    <a:pt x="455" y="667"/>
                  </a:lnTo>
                  <a:lnTo>
                    <a:pt x="455" y="669"/>
                  </a:lnTo>
                  <a:lnTo>
                    <a:pt x="457" y="669"/>
                  </a:lnTo>
                  <a:lnTo>
                    <a:pt x="457" y="671"/>
                  </a:lnTo>
                  <a:lnTo>
                    <a:pt x="457" y="671"/>
                  </a:lnTo>
                  <a:lnTo>
                    <a:pt x="457" y="673"/>
                  </a:lnTo>
                  <a:lnTo>
                    <a:pt x="457" y="675"/>
                  </a:lnTo>
                  <a:lnTo>
                    <a:pt x="457" y="675"/>
                  </a:lnTo>
                  <a:lnTo>
                    <a:pt x="459" y="677"/>
                  </a:lnTo>
                  <a:lnTo>
                    <a:pt x="459" y="679"/>
                  </a:lnTo>
                  <a:lnTo>
                    <a:pt x="459" y="679"/>
                  </a:lnTo>
                  <a:lnTo>
                    <a:pt x="459" y="681"/>
                  </a:lnTo>
                  <a:lnTo>
                    <a:pt x="483" y="673"/>
                  </a:lnTo>
                  <a:lnTo>
                    <a:pt x="483" y="671"/>
                  </a:lnTo>
                  <a:lnTo>
                    <a:pt x="483" y="671"/>
                  </a:lnTo>
                  <a:lnTo>
                    <a:pt x="483" y="669"/>
                  </a:lnTo>
                  <a:lnTo>
                    <a:pt x="483" y="669"/>
                  </a:lnTo>
                  <a:lnTo>
                    <a:pt x="481" y="667"/>
                  </a:lnTo>
                  <a:lnTo>
                    <a:pt x="481" y="667"/>
                  </a:lnTo>
                  <a:lnTo>
                    <a:pt x="481" y="665"/>
                  </a:lnTo>
                  <a:lnTo>
                    <a:pt x="481" y="663"/>
                  </a:lnTo>
                  <a:lnTo>
                    <a:pt x="481" y="663"/>
                  </a:lnTo>
                  <a:lnTo>
                    <a:pt x="481" y="661"/>
                  </a:lnTo>
                  <a:lnTo>
                    <a:pt x="479" y="661"/>
                  </a:lnTo>
                  <a:lnTo>
                    <a:pt x="479" y="659"/>
                  </a:lnTo>
                  <a:lnTo>
                    <a:pt x="479" y="657"/>
                  </a:lnTo>
                  <a:lnTo>
                    <a:pt x="479" y="657"/>
                  </a:lnTo>
                  <a:lnTo>
                    <a:pt x="479" y="655"/>
                  </a:lnTo>
                  <a:lnTo>
                    <a:pt x="479" y="655"/>
                  </a:lnTo>
                  <a:lnTo>
                    <a:pt x="479" y="653"/>
                  </a:lnTo>
                  <a:lnTo>
                    <a:pt x="477" y="653"/>
                  </a:lnTo>
                  <a:lnTo>
                    <a:pt x="477" y="651"/>
                  </a:lnTo>
                  <a:lnTo>
                    <a:pt x="477" y="649"/>
                  </a:lnTo>
                  <a:lnTo>
                    <a:pt x="477" y="649"/>
                  </a:lnTo>
                  <a:lnTo>
                    <a:pt x="453" y="655"/>
                  </a:lnTo>
                  <a:lnTo>
                    <a:pt x="453" y="655"/>
                  </a:lnTo>
                  <a:close/>
                  <a:moveTo>
                    <a:pt x="483" y="731"/>
                  </a:moveTo>
                  <a:lnTo>
                    <a:pt x="483" y="731"/>
                  </a:lnTo>
                  <a:lnTo>
                    <a:pt x="483" y="733"/>
                  </a:lnTo>
                  <a:lnTo>
                    <a:pt x="485" y="733"/>
                  </a:lnTo>
                  <a:lnTo>
                    <a:pt x="485" y="735"/>
                  </a:lnTo>
                  <a:lnTo>
                    <a:pt x="485" y="735"/>
                  </a:lnTo>
                  <a:lnTo>
                    <a:pt x="488" y="737"/>
                  </a:lnTo>
                  <a:lnTo>
                    <a:pt x="488" y="737"/>
                  </a:lnTo>
                  <a:lnTo>
                    <a:pt x="488" y="739"/>
                  </a:lnTo>
                  <a:lnTo>
                    <a:pt x="490" y="739"/>
                  </a:lnTo>
                  <a:lnTo>
                    <a:pt x="490" y="741"/>
                  </a:lnTo>
                  <a:lnTo>
                    <a:pt x="492" y="741"/>
                  </a:lnTo>
                  <a:lnTo>
                    <a:pt x="492" y="743"/>
                  </a:lnTo>
                  <a:lnTo>
                    <a:pt x="492" y="745"/>
                  </a:lnTo>
                  <a:lnTo>
                    <a:pt x="494" y="745"/>
                  </a:lnTo>
                  <a:lnTo>
                    <a:pt x="494" y="747"/>
                  </a:lnTo>
                  <a:lnTo>
                    <a:pt x="496" y="747"/>
                  </a:lnTo>
                  <a:lnTo>
                    <a:pt x="496" y="749"/>
                  </a:lnTo>
                  <a:lnTo>
                    <a:pt x="496" y="749"/>
                  </a:lnTo>
                  <a:lnTo>
                    <a:pt x="498" y="751"/>
                  </a:lnTo>
                  <a:lnTo>
                    <a:pt x="498" y="751"/>
                  </a:lnTo>
                  <a:lnTo>
                    <a:pt x="500" y="753"/>
                  </a:lnTo>
                  <a:lnTo>
                    <a:pt x="518" y="737"/>
                  </a:lnTo>
                  <a:lnTo>
                    <a:pt x="518" y="735"/>
                  </a:lnTo>
                  <a:lnTo>
                    <a:pt x="518" y="735"/>
                  </a:lnTo>
                  <a:lnTo>
                    <a:pt x="516" y="733"/>
                  </a:lnTo>
                  <a:lnTo>
                    <a:pt x="516" y="733"/>
                  </a:lnTo>
                  <a:lnTo>
                    <a:pt x="516" y="731"/>
                  </a:lnTo>
                  <a:lnTo>
                    <a:pt x="514" y="731"/>
                  </a:lnTo>
                  <a:lnTo>
                    <a:pt x="514" y="728"/>
                  </a:lnTo>
                  <a:lnTo>
                    <a:pt x="512" y="728"/>
                  </a:lnTo>
                  <a:lnTo>
                    <a:pt x="512" y="726"/>
                  </a:lnTo>
                  <a:lnTo>
                    <a:pt x="512" y="726"/>
                  </a:lnTo>
                  <a:lnTo>
                    <a:pt x="510" y="726"/>
                  </a:lnTo>
                  <a:lnTo>
                    <a:pt x="510" y="724"/>
                  </a:lnTo>
                  <a:lnTo>
                    <a:pt x="510" y="724"/>
                  </a:lnTo>
                  <a:lnTo>
                    <a:pt x="508" y="722"/>
                  </a:lnTo>
                  <a:lnTo>
                    <a:pt x="508" y="722"/>
                  </a:lnTo>
                  <a:lnTo>
                    <a:pt x="508" y="720"/>
                  </a:lnTo>
                  <a:lnTo>
                    <a:pt x="506" y="720"/>
                  </a:lnTo>
                  <a:lnTo>
                    <a:pt x="506" y="718"/>
                  </a:lnTo>
                  <a:lnTo>
                    <a:pt x="506" y="718"/>
                  </a:lnTo>
                  <a:lnTo>
                    <a:pt x="504" y="716"/>
                  </a:lnTo>
                  <a:lnTo>
                    <a:pt x="504" y="716"/>
                  </a:lnTo>
                  <a:lnTo>
                    <a:pt x="483" y="731"/>
                  </a:lnTo>
                  <a:lnTo>
                    <a:pt x="483" y="731"/>
                  </a:lnTo>
                  <a:close/>
                  <a:moveTo>
                    <a:pt x="539" y="790"/>
                  </a:moveTo>
                  <a:lnTo>
                    <a:pt x="539" y="790"/>
                  </a:lnTo>
                  <a:lnTo>
                    <a:pt x="541" y="792"/>
                  </a:lnTo>
                  <a:lnTo>
                    <a:pt x="541" y="792"/>
                  </a:lnTo>
                  <a:lnTo>
                    <a:pt x="543" y="792"/>
                  </a:lnTo>
                  <a:lnTo>
                    <a:pt x="543" y="794"/>
                  </a:lnTo>
                  <a:lnTo>
                    <a:pt x="545" y="794"/>
                  </a:lnTo>
                  <a:lnTo>
                    <a:pt x="545" y="796"/>
                  </a:lnTo>
                  <a:lnTo>
                    <a:pt x="547" y="796"/>
                  </a:lnTo>
                  <a:lnTo>
                    <a:pt x="549" y="796"/>
                  </a:lnTo>
                  <a:lnTo>
                    <a:pt x="549" y="798"/>
                  </a:lnTo>
                  <a:lnTo>
                    <a:pt x="551" y="798"/>
                  </a:lnTo>
                  <a:lnTo>
                    <a:pt x="551" y="798"/>
                  </a:lnTo>
                  <a:lnTo>
                    <a:pt x="553" y="800"/>
                  </a:lnTo>
                  <a:lnTo>
                    <a:pt x="553" y="800"/>
                  </a:lnTo>
                  <a:lnTo>
                    <a:pt x="555" y="800"/>
                  </a:lnTo>
                  <a:lnTo>
                    <a:pt x="555" y="802"/>
                  </a:lnTo>
                  <a:lnTo>
                    <a:pt x="557" y="802"/>
                  </a:lnTo>
                  <a:lnTo>
                    <a:pt x="559" y="802"/>
                  </a:lnTo>
                  <a:lnTo>
                    <a:pt x="559" y="804"/>
                  </a:lnTo>
                  <a:lnTo>
                    <a:pt x="561" y="804"/>
                  </a:lnTo>
                  <a:lnTo>
                    <a:pt x="561" y="804"/>
                  </a:lnTo>
                  <a:lnTo>
                    <a:pt x="574" y="782"/>
                  </a:lnTo>
                  <a:lnTo>
                    <a:pt x="574" y="782"/>
                  </a:lnTo>
                  <a:lnTo>
                    <a:pt x="574" y="782"/>
                  </a:lnTo>
                  <a:lnTo>
                    <a:pt x="571" y="782"/>
                  </a:lnTo>
                  <a:lnTo>
                    <a:pt x="571" y="780"/>
                  </a:lnTo>
                  <a:lnTo>
                    <a:pt x="569" y="780"/>
                  </a:lnTo>
                  <a:lnTo>
                    <a:pt x="569" y="780"/>
                  </a:lnTo>
                  <a:lnTo>
                    <a:pt x="567" y="778"/>
                  </a:lnTo>
                  <a:lnTo>
                    <a:pt x="567" y="778"/>
                  </a:lnTo>
                  <a:lnTo>
                    <a:pt x="565" y="778"/>
                  </a:lnTo>
                  <a:lnTo>
                    <a:pt x="565" y="776"/>
                  </a:lnTo>
                  <a:lnTo>
                    <a:pt x="563" y="776"/>
                  </a:lnTo>
                  <a:lnTo>
                    <a:pt x="563" y="776"/>
                  </a:lnTo>
                  <a:lnTo>
                    <a:pt x="561" y="774"/>
                  </a:lnTo>
                  <a:lnTo>
                    <a:pt x="561" y="774"/>
                  </a:lnTo>
                  <a:lnTo>
                    <a:pt x="559" y="774"/>
                  </a:lnTo>
                  <a:lnTo>
                    <a:pt x="559" y="771"/>
                  </a:lnTo>
                  <a:lnTo>
                    <a:pt x="557" y="771"/>
                  </a:lnTo>
                  <a:lnTo>
                    <a:pt x="557" y="771"/>
                  </a:lnTo>
                  <a:lnTo>
                    <a:pt x="555" y="769"/>
                  </a:lnTo>
                  <a:lnTo>
                    <a:pt x="555" y="769"/>
                  </a:lnTo>
                  <a:lnTo>
                    <a:pt x="553" y="769"/>
                  </a:lnTo>
                  <a:lnTo>
                    <a:pt x="539" y="790"/>
                  </a:lnTo>
                  <a:lnTo>
                    <a:pt x="539" y="790"/>
                  </a:lnTo>
                  <a:close/>
                  <a:moveTo>
                    <a:pt x="612" y="827"/>
                  </a:moveTo>
                  <a:lnTo>
                    <a:pt x="612" y="827"/>
                  </a:lnTo>
                  <a:lnTo>
                    <a:pt x="614" y="827"/>
                  </a:lnTo>
                  <a:lnTo>
                    <a:pt x="614" y="827"/>
                  </a:lnTo>
                  <a:lnTo>
                    <a:pt x="617" y="827"/>
                  </a:lnTo>
                  <a:lnTo>
                    <a:pt x="619" y="827"/>
                  </a:lnTo>
                  <a:lnTo>
                    <a:pt x="619" y="829"/>
                  </a:lnTo>
                  <a:lnTo>
                    <a:pt x="621" y="829"/>
                  </a:lnTo>
                  <a:lnTo>
                    <a:pt x="623" y="829"/>
                  </a:lnTo>
                  <a:lnTo>
                    <a:pt x="623" y="829"/>
                  </a:lnTo>
                  <a:lnTo>
                    <a:pt x="625" y="829"/>
                  </a:lnTo>
                  <a:lnTo>
                    <a:pt x="627" y="829"/>
                  </a:lnTo>
                  <a:lnTo>
                    <a:pt x="627" y="829"/>
                  </a:lnTo>
                  <a:lnTo>
                    <a:pt x="629" y="831"/>
                  </a:lnTo>
                  <a:lnTo>
                    <a:pt x="631" y="831"/>
                  </a:lnTo>
                  <a:lnTo>
                    <a:pt x="631" y="831"/>
                  </a:lnTo>
                  <a:lnTo>
                    <a:pt x="633" y="831"/>
                  </a:lnTo>
                  <a:lnTo>
                    <a:pt x="635" y="831"/>
                  </a:lnTo>
                  <a:lnTo>
                    <a:pt x="635" y="831"/>
                  </a:lnTo>
                  <a:lnTo>
                    <a:pt x="637" y="831"/>
                  </a:lnTo>
                  <a:lnTo>
                    <a:pt x="639" y="831"/>
                  </a:lnTo>
                  <a:lnTo>
                    <a:pt x="639" y="831"/>
                  </a:lnTo>
                  <a:lnTo>
                    <a:pt x="643" y="806"/>
                  </a:lnTo>
                  <a:lnTo>
                    <a:pt x="643" y="806"/>
                  </a:lnTo>
                  <a:lnTo>
                    <a:pt x="641" y="806"/>
                  </a:lnTo>
                  <a:lnTo>
                    <a:pt x="639" y="806"/>
                  </a:lnTo>
                  <a:lnTo>
                    <a:pt x="639" y="806"/>
                  </a:lnTo>
                  <a:lnTo>
                    <a:pt x="637" y="806"/>
                  </a:lnTo>
                  <a:lnTo>
                    <a:pt x="637" y="804"/>
                  </a:lnTo>
                  <a:lnTo>
                    <a:pt x="635" y="804"/>
                  </a:lnTo>
                  <a:lnTo>
                    <a:pt x="633" y="804"/>
                  </a:lnTo>
                  <a:lnTo>
                    <a:pt x="633" y="804"/>
                  </a:lnTo>
                  <a:lnTo>
                    <a:pt x="631" y="804"/>
                  </a:lnTo>
                  <a:lnTo>
                    <a:pt x="631" y="804"/>
                  </a:lnTo>
                  <a:lnTo>
                    <a:pt x="629" y="804"/>
                  </a:lnTo>
                  <a:lnTo>
                    <a:pt x="629" y="804"/>
                  </a:lnTo>
                  <a:lnTo>
                    <a:pt x="627" y="802"/>
                  </a:lnTo>
                  <a:lnTo>
                    <a:pt x="625" y="802"/>
                  </a:lnTo>
                  <a:lnTo>
                    <a:pt x="625" y="802"/>
                  </a:lnTo>
                  <a:lnTo>
                    <a:pt x="623" y="802"/>
                  </a:lnTo>
                  <a:lnTo>
                    <a:pt x="623" y="802"/>
                  </a:lnTo>
                  <a:lnTo>
                    <a:pt x="621" y="802"/>
                  </a:lnTo>
                  <a:lnTo>
                    <a:pt x="619" y="802"/>
                  </a:lnTo>
                  <a:lnTo>
                    <a:pt x="619" y="800"/>
                  </a:lnTo>
                  <a:lnTo>
                    <a:pt x="612" y="827"/>
                  </a:lnTo>
                  <a:lnTo>
                    <a:pt x="612" y="827"/>
                  </a:lnTo>
                  <a:close/>
                  <a:moveTo>
                    <a:pt x="694" y="833"/>
                  </a:moveTo>
                  <a:lnTo>
                    <a:pt x="694" y="833"/>
                  </a:lnTo>
                  <a:lnTo>
                    <a:pt x="696" y="833"/>
                  </a:lnTo>
                  <a:lnTo>
                    <a:pt x="696" y="833"/>
                  </a:lnTo>
                  <a:lnTo>
                    <a:pt x="698" y="833"/>
                  </a:lnTo>
                  <a:lnTo>
                    <a:pt x="700" y="833"/>
                  </a:lnTo>
                  <a:lnTo>
                    <a:pt x="700" y="833"/>
                  </a:lnTo>
                  <a:lnTo>
                    <a:pt x="703" y="833"/>
                  </a:lnTo>
                  <a:lnTo>
                    <a:pt x="705" y="833"/>
                  </a:lnTo>
                  <a:lnTo>
                    <a:pt x="707" y="833"/>
                  </a:lnTo>
                  <a:lnTo>
                    <a:pt x="707" y="831"/>
                  </a:lnTo>
                  <a:lnTo>
                    <a:pt x="709" y="831"/>
                  </a:lnTo>
                  <a:lnTo>
                    <a:pt x="711" y="831"/>
                  </a:lnTo>
                  <a:lnTo>
                    <a:pt x="711" y="831"/>
                  </a:lnTo>
                  <a:lnTo>
                    <a:pt x="713" y="831"/>
                  </a:lnTo>
                  <a:lnTo>
                    <a:pt x="715" y="831"/>
                  </a:lnTo>
                  <a:lnTo>
                    <a:pt x="715" y="831"/>
                  </a:lnTo>
                  <a:lnTo>
                    <a:pt x="717" y="831"/>
                  </a:lnTo>
                  <a:lnTo>
                    <a:pt x="719" y="829"/>
                  </a:lnTo>
                  <a:lnTo>
                    <a:pt x="719" y="829"/>
                  </a:lnTo>
                  <a:lnTo>
                    <a:pt x="721" y="829"/>
                  </a:lnTo>
                  <a:lnTo>
                    <a:pt x="721" y="829"/>
                  </a:lnTo>
                  <a:lnTo>
                    <a:pt x="715" y="804"/>
                  </a:lnTo>
                  <a:lnTo>
                    <a:pt x="715" y="804"/>
                  </a:lnTo>
                  <a:lnTo>
                    <a:pt x="715" y="804"/>
                  </a:lnTo>
                  <a:lnTo>
                    <a:pt x="713" y="804"/>
                  </a:lnTo>
                  <a:lnTo>
                    <a:pt x="713" y="804"/>
                  </a:lnTo>
                  <a:lnTo>
                    <a:pt x="711" y="804"/>
                  </a:lnTo>
                  <a:lnTo>
                    <a:pt x="709" y="804"/>
                  </a:lnTo>
                  <a:lnTo>
                    <a:pt x="709" y="806"/>
                  </a:lnTo>
                  <a:lnTo>
                    <a:pt x="707" y="806"/>
                  </a:lnTo>
                  <a:lnTo>
                    <a:pt x="707" y="806"/>
                  </a:lnTo>
                  <a:lnTo>
                    <a:pt x="705" y="806"/>
                  </a:lnTo>
                  <a:lnTo>
                    <a:pt x="703" y="806"/>
                  </a:lnTo>
                  <a:lnTo>
                    <a:pt x="703" y="806"/>
                  </a:lnTo>
                  <a:lnTo>
                    <a:pt x="700" y="806"/>
                  </a:lnTo>
                  <a:lnTo>
                    <a:pt x="700" y="806"/>
                  </a:lnTo>
                  <a:lnTo>
                    <a:pt x="698" y="806"/>
                  </a:lnTo>
                  <a:lnTo>
                    <a:pt x="696" y="806"/>
                  </a:lnTo>
                  <a:lnTo>
                    <a:pt x="696" y="806"/>
                  </a:lnTo>
                  <a:lnTo>
                    <a:pt x="694" y="806"/>
                  </a:lnTo>
                  <a:lnTo>
                    <a:pt x="692" y="808"/>
                  </a:lnTo>
                  <a:lnTo>
                    <a:pt x="692" y="808"/>
                  </a:lnTo>
                  <a:lnTo>
                    <a:pt x="692" y="808"/>
                  </a:lnTo>
                  <a:lnTo>
                    <a:pt x="694" y="833"/>
                  </a:lnTo>
                  <a:lnTo>
                    <a:pt x="694" y="833"/>
                  </a:lnTo>
                  <a:close/>
                  <a:moveTo>
                    <a:pt x="772" y="810"/>
                  </a:moveTo>
                  <a:lnTo>
                    <a:pt x="772" y="810"/>
                  </a:lnTo>
                  <a:lnTo>
                    <a:pt x="774" y="810"/>
                  </a:lnTo>
                  <a:lnTo>
                    <a:pt x="776" y="810"/>
                  </a:lnTo>
                  <a:lnTo>
                    <a:pt x="776" y="808"/>
                  </a:lnTo>
                  <a:lnTo>
                    <a:pt x="778" y="808"/>
                  </a:lnTo>
                  <a:lnTo>
                    <a:pt x="778" y="808"/>
                  </a:lnTo>
                  <a:lnTo>
                    <a:pt x="780" y="806"/>
                  </a:lnTo>
                  <a:lnTo>
                    <a:pt x="782" y="806"/>
                  </a:lnTo>
                  <a:lnTo>
                    <a:pt x="782" y="806"/>
                  </a:lnTo>
                  <a:lnTo>
                    <a:pt x="784" y="804"/>
                  </a:lnTo>
                  <a:lnTo>
                    <a:pt x="784" y="804"/>
                  </a:lnTo>
                  <a:lnTo>
                    <a:pt x="786" y="804"/>
                  </a:lnTo>
                  <a:lnTo>
                    <a:pt x="786" y="802"/>
                  </a:lnTo>
                  <a:lnTo>
                    <a:pt x="789" y="802"/>
                  </a:lnTo>
                  <a:lnTo>
                    <a:pt x="791" y="802"/>
                  </a:lnTo>
                  <a:lnTo>
                    <a:pt x="791" y="800"/>
                  </a:lnTo>
                  <a:lnTo>
                    <a:pt x="793" y="800"/>
                  </a:lnTo>
                  <a:lnTo>
                    <a:pt x="793" y="800"/>
                  </a:lnTo>
                  <a:lnTo>
                    <a:pt x="795" y="798"/>
                  </a:lnTo>
                  <a:lnTo>
                    <a:pt x="795" y="798"/>
                  </a:lnTo>
                  <a:lnTo>
                    <a:pt x="797" y="798"/>
                  </a:lnTo>
                  <a:lnTo>
                    <a:pt x="782" y="776"/>
                  </a:lnTo>
                  <a:lnTo>
                    <a:pt x="780" y="776"/>
                  </a:lnTo>
                  <a:lnTo>
                    <a:pt x="780" y="778"/>
                  </a:lnTo>
                  <a:lnTo>
                    <a:pt x="778" y="778"/>
                  </a:lnTo>
                  <a:lnTo>
                    <a:pt x="778" y="778"/>
                  </a:lnTo>
                  <a:lnTo>
                    <a:pt x="776" y="780"/>
                  </a:lnTo>
                  <a:lnTo>
                    <a:pt x="776" y="780"/>
                  </a:lnTo>
                  <a:lnTo>
                    <a:pt x="774" y="780"/>
                  </a:lnTo>
                  <a:lnTo>
                    <a:pt x="774" y="782"/>
                  </a:lnTo>
                  <a:lnTo>
                    <a:pt x="772" y="782"/>
                  </a:lnTo>
                  <a:lnTo>
                    <a:pt x="772" y="782"/>
                  </a:lnTo>
                  <a:lnTo>
                    <a:pt x="770" y="782"/>
                  </a:lnTo>
                  <a:lnTo>
                    <a:pt x="770" y="784"/>
                  </a:lnTo>
                  <a:lnTo>
                    <a:pt x="768" y="784"/>
                  </a:lnTo>
                  <a:lnTo>
                    <a:pt x="768" y="784"/>
                  </a:lnTo>
                  <a:lnTo>
                    <a:pt x="766" y="786"/>
                  </a:lnTo>
                  <a:lnTo>
                    <a:pt x="766" y="786"/>
                  </a:lnTo>
                  <a:lnTo>
                    <a:pt x="764" y="786"/>
                  </a:lnTo>
                  <a:lnTo>
                    <a:pt x="764" y="786"/>
                  </a:lnTo>
                  <a:lnTo>
                    <a:pt x="762" y="788"/>
                  </a:lnTo>
                  <a:lnTo>
                    <a:pt x="762" y="788"/>
                  </a:lnTo>
                  <a:lnTo>
                    <a:pt x="762" y="788"/>
                  </a:lnTo>
                  <a:lnTo>
                    <a:pt x="772" y="810"/>
                  </a:lnTo>
                  <a:lnTo>
                    <a:pt x="772" y="810"/>
                  </a:lnTo>
                  <a:close/>
                  <a:moveTo>
                    <a:pt x="838" y="761"/>
                  </a:moveTo>
                  <a:lnTo>
                    <a:pt x="838" y="761"/>
                  </a:lnTo>
                  <a:lnTo>
                    <a:pt x="840" y="761"/>
                  </a:lnTo>
                  <a:lnTo>
                    <a:pt x="840" y="759"/>
                  </a:lnTo>
                  <a:lnTo>
                    <a:pt x="842" y="759"/>
                  </a:lnTo>
                  <a:lnTo>
                    <a:pt x="842" y="757"/>
                  </a:lnTo>
                  <a:lnTo>
                    <a:pt x="844" y="757"/>
                  </a:lnTo>
                  <a:lnTo>
                    <a:pt x="844" y="755"/>
                  </a:lnTo>
                  <a:lnTo>
                    <a:pt x="846" y="755"/>
                  </a:lnTo>
                  <a:lnTo>
                    <a:pt x="846" y="753"/>
                  </a:lnTo>
                  <a:lnTo>
                    <a:pt x="846" y="753"/>
                  </a:lnTo>
                  <a:lnTo>
                    <a:pt x="848" y="751"/>
                  </a:lnTo>
                  <a:lnTo>
                    <a:pt x="848" y="751"/>
                  </a:lnTo>
                  <a:lnTo>
                    <a:pt x="850" y="749"/>
                  </a:lnTo>
                  <a:lnTo>
                    <a:pt x="850" y="749"/>
                  </a:lnTo>
                  <a:lnTo>
                    <a:pt x="850" y="747"/>
                  </a:lnTo>
                  <a:lnTo>
                    <a:pt x="852" y="747"/>
                  </a:lnTo>
                  <a:lnTo>
                    <a:pt x="852" y="745"/>
                  </a:lnTo>
                  <a:lnTo>
                    <a:pt x="854" y="745"/>
                  </a:lnTo>
                  <a:lnTo>
                    <a:pt x="854" y="743"/>
                  </a:lnTo>
                  <a:lnTo>
                    <a:pt x="854" y="741"/>
                  </a:lnTo>
                  <a:lnTo>
                    <a:pt x="856" y="741"/>
                  </a:lnTo>
                  <a:lnTo>
                    <a:pt x="836" y="726"/>
                  </a:lnTo>
                  <a:lnTo>
                    <a:pt x="834" y="726"/>
                  </a:lnTo>
                  <a:lnTo>
                    <a:pt x="834" y="726"/>
                  </a:lnTo>
                  <a:lnTo>
                    <a:pt x="832" y="728"/>
                  </a:lnTo>
                  <a:lnTo>
                    <a:pt x="832" y="728"/>
                  </a:lnTo>
                  <a:lnTo>
                    <a:pt x="832" y="731"/>
                  </a:lnTo>
                  <a:lnTo>
                    <a:pt x="829" y="731"/>
                  </a:lnTo>
                  <a:lnTo>
                    <a:pt x="829" y="733"/>
                  </a:lnTo>
                  <a:lnTo>
                    <a:pt x="829" y="733"/>
                  </a:lnTo>
                  <a:lnTo>
                    <a:pt x="827" y="735"/>
                  </a:lnTo>
                  <a:lnTo>
                    <a:pt x="827" y="735"/>
                  </a:lnTo>
                  <a:lnTo>
                    <a:pt x="827" y="737"/>
                  </a:lnTo>
                  <a:lnTo>
                    <a:pt x="825" y="737"/>
                  </a:lnTo>
                  <a:lnTo>
                    <a:pt x="825" y="739"/>
                  </a:lnTo>
                  <a:lnTo>
                    <a:pt x="823" y="739"/>
                  </a:lnTo>
                  <a:lnTo>
                    <a:pt x="823" y="739"/>
                  </a:lnTo>
                  <a:lnTo>
                    <a:pt x="823" y="741"/>
                  </a:lnTo>
                  <a:lnTo>
                    <a:pt x="821" y="741"/>
                  </a:lnTo>
                  <a:lnTo>
                    <a:pt x="821" y="743"/>
                  </a:lnTo>
                  <a:lnTo>
                    <a:pt x="821" y="743"/>
                  </a:lnTo>
                  <a:lnTo>
                    <a:pt x="819" y="745"/>
                  </a:lnTo>
                  <a:lnTo>
                    <a:pt x="819" y="745"/>
                  </a:lnTo>
                  <a:lnTo>
                    <a:pt x="838" y="761"/>
                  </a:lnTo>
                  <a:lnTo>
                    <a:pt x="838" y="761"/>
                  </a:lnTo>
                  <a:close/>
                  <a:moveTo>
                    <a:pt x="883" y="692"/>
                  </a:moveTo>
                  <a:lnTo>
                    <a:pt x="883" y="692"/>
                  </a:lnTo>
                  <a:lnTo>
                    <a:pt x="883" y="690"/>
                  </a:lnTo>
                  <a:lnTo>
                    <a:pt x="883" y="690"/>
                  </a:lnTo>
                  <a:lnTo>
                    <a:pt x="885" y="688"/>
                  </a:lnTo>
                  <a:lnTo>
                    <a:pt x="885" y="688"/>
                  </a:lnTo>
                  <a:lnTo>
                    <a:pt x="885" y="685"/>
                  </a:lnTo>
                  <a:lnTo>
                    <a:pt x="885" y="683"/>
                  </a:lnTo>
                  <a:lnTo>
                    <a:pt x="885" y="683"/>
                  </a:lnTo>
                  <a:lnTo>
                    <a:pt x="887" y="681"/>
                  </a:lnTo>
                  <a:lnTo>
                    <a:pt x="887" y="679"/>
                  </a:lnTo>
                  <a:lnTo>
                    <a:pt x="887" y="679"/>
                  </a:lnTo>
                  <a:lnTo>
                    <a:pt x="887" y="677"/>
                  </a:lnTo>
                  <a:lnTo>
                    <a:pt x="889" y="675"/>
                  </a:lnTo>
                  <a:lnTo>
                    <a:pt x="889" y="675"/>
                  </a:lnTo>
                  <a:lnTo>
                    <a:pt x="889" y="673"/>
                  </a:lnTo>
                  <a:lnTo>
                    <a:pt x="889" y="671"/>
                  </a:lnTo>
                  <a:lnTo>
                    <a:pt x="889" y="671"/>
                  </a:lnTo>
                  <a:lnTo>
                    <a:pt x="889" y="669"/>
                  </a:lnTo>
                  <a:lnTo>
                    <a:pt x="891" y="669"/>
                  </a:lnTo>
                  <a:lnTo>
                    <a:pt x="891" y="667"/>
                  </a:lnTo>
                  <a:lnTo>
                    <a:pt x="891" y="667"/>
                  </a:lnTo>
                  <a:lnTo>
                    <a:pt x="866" y="661"/>
                  </a:lnTo>
                  <a:lnTo>
                    <a:pt x="866" y="661"/>
                  </a:lnTo>
                  <a:lnTo>
                    <a:pt x="864" y="661"/>
                  </a:lnTo>
                  <a:lnTo>
                    <a:pt x="864" y="663"/>
                  </a:lnTo>
                  <a:lnTo>
                    <a:pt x="864" y="663"/>
                  </a:lnTo>
                  <a:lnTo>
                    <a:pt x="864" y="665"/>
                  </a:lnTo>
                  <a:lnTo>
                    <a:pt x="864" y="667"/>
                  </a:lnTo>
                  <a:lnTo>
                    <a:pt x="864" y="667"/>
                  </a:lnTo>
                  <a:lnTo>
                    <a:pt x="862" y="669"/>
                  </a:lnTo>
                  <a:lnTo>
                    <a:pt x="862" y="669"/>
                  </a:lnTo>
                  <a:lnTo>
                    <a:pt x="862" y="671"/>
                  </a:lnTo>
                  <a:lnTo>
                    <a:pt x="862" y="671"/>
                  </a:lnTo>
                  <a:lnTo>
                    <a:pt x="862" y="673"/>
                  </a:lnTo>
                  <a:lnTo>
                    <a:pt x="862" y="675"/>
                  </a:lnTo>
                  <a:lnTo>
                    <a:pt x="860" y="675"/>
                  </a:lnTo>
                  <a:lnTo>
                    <a:pt x="860" y="677"/>
                  </a:lnTo>
                  <a:lnTo>
                    <a:pt x="860" y="677"/>
                  </a:lnTo>
                  <a:lnTo>
                    <a:pt x="860" y="679"/>
                  </a:lnTo>
                  <a:lnTo>
                    <a:pt x="860" y="679"/>
                  </a:lnTo>
                  <a:lnTo>
                    <a:pt x="858" y="681"/>
                  </a:lnTo>
                  <a:lnTo>
                    <a:pt x="858" y="681"/>
                  </a:lnTo>
                  <a:lnTo>
                    <a:pt x="858" y="683"/>
                  </a:lnTo>
                  <a:lnTo>
                    <a:pt x="883" y="692"/>
                  </a:lnTo>
                  <a:lnTo>
                    <a:pt x="883" y="692"/>
                  </a:lnTo>
                  <a:close/>
                  <a:moveTo>
                    <a:pt x="897" y="612"/>
                  </a:moveTo>
                  <a:lnTo>
                    <a:pt x="897" y="612"/>
                  </a:lnTo>
                  <a:lnTo>
                    <a:pt x="897" y="610"/>
                  </a:lnTo>
                  <a:lnTo>
                    <a:pt x="897" y="610"/>
                  </a:lnTo>
                  <a:lnTo>
                    <a:pt x="897" y="608"/>
                  </a:lnTo>
                  <a:lnTo>
                    <a:pt x="897" y="606"/>
                  </a:lnTo>
                  <a:lnTo>
                    <a:pt x="897" y="606"/>
                  </a:lnTo>
                  <a:lnTo>
                    <a:pt x="897" y="604"/>
                  </a:lnTo>
                  <a:lnTo>
                    <a:pt x="897" y="602"/>
                  </a:lnTo>
                  <a:lnTo>
                    <a:pt x="897" y="599"/>
                  </a:lnTo>
                  <a:lnTo>
                    <a:pt x="897" y="599"/>
                  </a:lnTo>
                  <a:lnTo>
                    <a:pt x="897" y="597"/>
                  </a:lnTo>
                  <a:lnTo>
                    <a:pt x="897" y="595"/>
                  </a:lnTo>
                  <a:lnTo>
                    <a:pt x="897" y="595"/>
                  </a:lnTo>
                  <a:lnTo>
                    <a:pt x="897" y="593"/>
                  </a:lnTo>
                  <a:lnTo>
                    <a:pt x="897" y="591"/>
                  </a:lnTo>
                  <a:lnTo>
                    <a:pt x="897" y="591"/>
                  </a:lnTo>
                  <a:lnTo>
                    <a:pt x="897" y="589"/>
                  </a:lnTo>
                  <a:lnTo>
                    <a:pt x="897" y="587"/>
                  </a:lnTo>
                  <a:lnTo>
                    <a:pt x="897" y="585"/>
                  </a:lnTo>
                  <a:lnTo>
                    <a:pt x="897" y="585"/>
                  </a:lnTo>
                  <a:lnTo>
                    <a:pt x="870" y="587"/>
                  </a:lnTo>
                  <a:lnTo>
                    <a:pt x="870" y="589"/>
                  </a:lnTo>
                  <a:lnTo>
                    <a:pt x="870" y="589"/>
                  </a:lnTo>
                  <a:lnTo>
                    <a:pt x="870" y="591"/>
                  </a:lnTo>
                  <a:lnTo>
                    <a:pt x="870" y="593"/>
                  </a:lnTo>
                  <a:lnTo>
                    <a:pt x="872" y="593"/>
                  </a:lnTo>
                  <a:lnTo>
                    <a:pt x="872" y="595"/>
                  </a:lnTo>
                  <a:lnTo>
                    <a:pt x="872" y="595"/>
                  </a:lnTo>
                  <a:lnTo>
                    <a:pt x="872" y="597"/>
                  </a:lnTo>
                  <a:lnTo>
                    <a:pt x="872" y="599"/>
                  </a:lnTo>
                  <a:lnTo>
                    <a:pt x="872" y="599"/>
                  </a:lnTo>
                  <a:lnTo>
                    <a:pt x="872" y="602"/>
                  </a:lnTo>
                  <a:lnTo>
                    <a:pt x="872" y="604"/>
                  </a:lnTo>
                  <a:lnTo>
                    <a:pt x="872" y="604"/>
                  </a:lnTo>
                  <a:lnTo>
                    <a:pt x="872" y="606"/>
                  </a:lnTo>
                  <a:lnTo>
                    <a:pt x="872" y="606"/>
                  </a:lnTo>
                  <a:lnTo>
                    <a:pt x="872" y="608"/>
                  </a:lnTo>
                  <a:lnTo>
                    <a:pt x="872" y="610"/>
                  </a:lnTo>
                  <a:lnTo>
                    <a:pt x="872" y="610"/>
                  </a:lnTo>
                  <a:lnTo>
                    <a:pt x="872" y="612"/>
                  </a:lnTo>
                  <a:lnTo>
                    <a:pt x="872" y="612"/>
                  </a:lnTo>
                  <a:lnTo>
                    <a:pt x="897" y="612"/>
                  </a:lnTo>
                  <a:lnTo>
                    <a:pt x="897" y="612"/>
                  </a:lnTo>
                  <a:close/>
                  <a:moveTo>
                    <a:pt x="885" y="532"/>
                  </a:moveTo>
                  <a:lnTo>
                    <a:pt x="885" y="530"/>
                  </a:lnTo>
                  <a:lnTo>
                    <a:pt x="883" y="530"/>
                  </a:lnTo>
                  <a:lnTo>
                    <a:pt x="883" y="528"/>
                  </a:lnTo>
                  <a:lnTo>
                    <a:pt x="883" y="526"/>
                  </a:lnTo>
                  <a:lnTo>
                    <a:pt x="883" y="526"/>
                  </a:lnTo>
                  <a:lnTo>
                    <a:pt x="881" y="524"/>
                  </a:lnTo>
                  <a:lnTo>
                    <a:pt x="881" y="524"/>
                  </a:lnTo>
                  <a:lnTo>
                    <a:pt x="881" y="522"/>
                  </a:lnTo>
                  <a:lnTo>
                    <a:pt x="881" y="520"/>
                  </a:lnTo>
                  <a:lnTo>
                    <a:pt x="879" y="520"/>
                  </a:lnTo>
                  <a:lnTo>
                    <a:pt x="879" y="518"/>
                  </a:lnTo>
                  <a:lnTo>
                    <a:pt x="879" y="516"/>
                  </a:lnTo>
                  <a:lnTo>
                    <a:pt x="877" y="516"/>
                  </a:lnTo>
                  <a:lnTo>
                    <a:pt x="877" y="514"/>
                  </a:lnTo>
                  <a:lnTo>
                    <a:pt x="877" y="514"/>
                  </a:lnTo>
                  <a:lnTo>
                    <a:pt x="877" y="511"/>
                  </a:lnTo>
                  <a:lnTo>
                    <a:pt x="875" y="509"/>
                  </a:lnTo>
                  <a:lnTo>
                    <a:pt x="875" y="509"/>
                  </a:lnTo>
                  <a:lnTo>
                    <a:pt x="875" y="507"/>
                  </a:lnTo>
                  <a:lnTo>
                    <a:pt x="872" y="507"/>
                  </a:lnTo>
                  <a:lnTo>
                    <a:pt x="872" y="507"/>
                  </a:lnTo>
                  <a:lnTo>
                    <a:pt x="850" y="518"/>
                  </a:lnTo>
                  <a:lnTo>
                    <a:pt x="850" y="518"/>
                  </a:lnTo>
                  <a:lnTo>
                    <a:pt x="850" y="520"/>
                  </a:lnTo>
                  <a:lnTo>
                    <a:pt x="852" y="520"/>
                  </a:lnTo>
                  <a:lnTo>
                    <a:pt x="852" y="522"/>
                  </a:lnTo>
                  <a:lnTo>
                    <a:pt x="852" y="524"/>
                  </a:lnTo>
                  <a:lnTo>
                    <a:pt x="852" y="524"/>
                  </a:lnTo>
                  <a:lnTo>
                    <a:pt x="854" y="526"/>
                  </a:lnTo>
                  <a:lnTo>
                    <a:pt x="854" y="526"/>
                  </a:lnTo>
                  <a:lnTo>
                    <a:pt x="854" y="528"/>
                  </a:lnTo>
                  <a:lnTo>
                    <a:pt x="854" y="528"/>
                  </a:lnTo>
                  <a:lnTo>
                    <a:pt x="856" y="530"/>
                  </a:lnTo>
                  <a:lnTo>
                    <a:pt x="856" y="530"/>
                  </a:lnTo>
                  <a:lnTo>
                    <a:pt x="856" y="532"/>
                  </a:lnTo>
                  <a:lnTo>
                    <a:pt x="856" y="532"/>
                  </a:lnTo>
                  <a:lnTo>
                    <a:pt x="858" y="534"/>
                  </a:lnTo>
                  <a:lnTo>
                    <a:pt x="858" y="534"/>
                  </a:lnTo>
                  <a:lnTo>
                    <a:pt x="858" y="536"/>
                  </a:lnTo>
                  <a:lnTo>
                    <a:pt x="858" y="538"/>
                  </a:lnTo>
                  <a:lnTo>
                    <a:pt x="860" y="538"/>
                  </a:lnTo>
                  <a:lnTo>
                    <a:pt x="860" y="540"/>
                  </a:lnTo>
                  <a:lnTo>
                    <a:pt x="860" y="540"/>
                  </a:lnTo>
                  <a:lnTo>
                    <a:pt x="885" y="532"/>
                  </a:lnTo>
                  <a:lnTo>
                    <a:pt x="885" y="532"/>
                  </a:lnTo>
                  <a:close/>
                  <a:moveTo>
                    <a:pt x="842" y="460"/>
                  </a:moveTo>
                  <a:lnTo>
                    <a:pt x="842" y="460"/>
                  </a:lnTo>
                  <a:lnTo>
                    <a:pt x="842" y="460"/>
                  </a:lnTo>
                  <a:lnTo>
                    <a:pt x="840" y="458"/>
                  </a:lnTo>
                  <a:lnTo>
                    <a:pt x="840" y="458"/>
                  </a:lnTo>
                  <a:lnTo>
                    <a:pt x="838" y="456"/>
                  </a:lnTo>
                  <a:lnTo>
                    <a:pt x="838" y="456"/>
                  </a:lnTo>
                  <a:lnTo>
                    <a:pt x="838" y="454"/>
                  </a:lnTo>
                  <a:lnTo>
                    <a:pt x="836" y="454"/>
                  </a:lnTo>
                  <a:lnTo>
                    <a:pt x="836" y="452"/>
                  </a:lnTo>
                  <a:lnTo>
                    <a:pt x="834" y="452"/>
                  </a:lnTo>
                  <a:lnTo>
                    <a:pt x="834" y="450"/>
                  </a:lnTo>
                  <a:lnTo>
                    <a:pt x="832" y="450"/>
                  </a:lnTo>
                  <a:lnTo>
                    <a:pt x="832" y="448"/>
                  </a:lnTo>
                  <a:lnTo>
                    <a:pt x="829" y="448"/>
                  </a:lnTo>
                  <a:lnTo>
                    <a:pt x="829" y="448"/>
                  </a:lnTo>
                  <a:lnTo>
                    <a:pt x="827" y="446"/>
                  </a:lnTo>
                  <a:lnTo>
                    <a:pt x="827" y="446"/>
                  </a:lnTo>
                  <a:lnTo>
                    <a:pt x="825" y="444"/>
                  </a:lnTo>
                  <a:lnTo>
                    <a:pt x="825" y="444"/>
                  </a:lnTo>
                  <a:lnTo>
                    <a:pt x="823" y="442"/>
                  </a:lnTo>
                  <a:lnTo>
                    <a:pt x="823" y="442"/>
                  </a:lnTo>
                  <a:lnTo>
                    <a:pt x="807" y="460"/>
                  </a:lnTo>
                  <a:lnTo>
                    <a:pt x="807" y="462"/>
                  </a:lnTo>
                  <a:lnTo>
                    <a:pt x="807" y="462"/>
                  </a:lnTo>
                  <a:lnTo>
                    <a:pt x="809" y="462"/>
                  </a:lnTo>
                  <a:lnTo>
                    <a:pt x="809" y="464"/>
                  </a:lnTo>
                  <a:lnTo>
                    <a:pt x="811" y="464"/>
                  </a:lnTo>
                  <a:lnTo>
                    <a:pt x="811" y="466"/>
                  </a:lnTo>
                  <a:lnTo>
                    <a:pt x="811" y="466"/>
                  </a:lnTo>
                  <a:lnTo>
                    <a:pt x="813" y="466"/>
                  </a:lnTo>
                  <a:lnTo>
                    <a:pt x="813" y="468"/>
                  </a:lnTo>
                  <a:lnTo>
                    <a:pt x="815" y="468"/>
                  </a:lnTo>
                  <a:lnTo>
                    <a:pt x="815" y="471"/>
                  </a:lnTo>
                  <a:lnTo>
                    <a:pt x="817" y="471"/>
                  </a:lnTo>
                  <a:lnTo>
                    <a:pt x="817" y="473"/>
                  </a:lnTo>
                  <a:lnTo>
                    <a:pt x="817" y="473"/>
                  </a:lnTo>
                  <a:lnTo>
                    <a:pt x="819" y="473"/>
                  </a:lnTo>
                  <a:lnTo>
                    <a:pt x="819" y="475"/>
                  </a:lnTo>
                  <a:lnTo>
                    <a:pt x="821" y="475"/>
                  </a:lnTo>
                  <a:lnTo>
                    <a:pt x="821" y="477"/>
                  </a:lnTo>
                  <a:lnTo>
                    <a:pt x="821" y="477"/>
                  </a:lnTo>
                  <a:lnTo>
                    <a:pt x="823" y="479"/>
                  </a:lnTo>
                  <a:lnTo>
                    <a:pt x="823" y="479"/>
                  </a:lnTo>
                  <a:lnTo>
                    <a:pt x="842" y="460"/>
                  </a:lnTo>
                  <a:lnTo>
                    <a:pt x="842" y="460"/>
                  </a:lnTo>
                  <a:close/>
                  <a:moveTo>
                    <a:pt x="778" y="411"/>
                  </a:moveTo>
                  <a:lnTo>
                    <a:pt x="778" y="409"/>
                  </a:lnTo>
                  <a:lnTo>
                    <a:pt x="776" y="409"/>
                  </a:lnTo>
                  <a:lnTo>
                    <a:pt x="776" y="409"/>
                  </a:lnTo>
                  <a:lnTo>
                    <a:pt x="774" y="407"/>
                  </a:lnTo>
                  <a:lnTo>
                    <a:pt x="772" y="407"/>
                  </a:lnTo>
                  <a:lnTo>
                    <a:pt x="772" y="407"/>
                  </a:lnTo>
                  <a:lnTo>
                    <a:pt x="770" y="407"/>
                  </a:lnTo>
                  <a:lnTo>
                    <a:pt x="770" y="405"/>
                  </a:lnTo>
                  <a:lnTo>
                    <a:pt x="768" y="405"/>
                  </a:lnTo>
                  <a:lnTo>
                    <a:pt x="766" y="405"/>
                  </a:lnTo>
                  <a:lnTo>
                    <a:pt x="766" y="403"/>
                  </a:lnTo>
                  <a:lnTo>
                    <a:pt x="764" y="403"/>
                  </a:lnTo>
                  <a:lnTo>
                    <a:pt x="764" y="403"/>
                  </a:lnTo>
                  <a:lnTo>
                    <a:pt x="762" y="403"/>
                  </a:lnTo>
                  <a:lnTo>
                    <a:pt x="760" y="401"/>
                  </a:lnTo>
                  <a:lnTo>
                    <a:pt x="760" y="401"/>
                  </a:lnTo>
                  <a:lnTo>
                    <a:pt x="758" y="401"/>
                  </a:lnTo>
                  <a:lnTo>
                    <a:pt x="756" y="401"/>
                  </a:lnTo>
                  <a:lnTo>
                    <a:pt x="756" y="399"/>
                  </a:lnTo>
                  <a:lnTo>
                    <a:pt x="754" y="399"/>
                  </a:lnTo>
                  <a:lnTo>
                    <a:pt x="754" y="399"/>
                  </a:lnTo>
                  <a:lnTo>
                    <a:pt x="743" y="423"/>
                  </a:lnTo>
                  <a:lnTo>
                    <a:pt x="746" y="423"/>
                  </a:lnTo>
                  <a:lnTo>
                    <a:pt x="746" y="423"/>
                  </a:lnTo>
                  <a:lnTo>
                    <a:pt x="748" y="423"/>
                  </a:lnTo>
                  <a:lnTo>
                    <a:pt x="748" y="425"/>
                  </a:lnTo>
                  <a:lnTo>
                    <a:pt x="750" y="425"/>
                  </a:lnTo>
                  <a:lnTo>
                    <a:pt x="750" y="425"/>
                  </a:lnTo>
                  <a:lnTo>
                    <a:pt x="752" y="425"/>
                  </a:lnTo>
                  <a:lnTo>
                    <a:pt x="752" y="425"/>
                  </a:lnTo>
                  <a:lnTo>
                    <a:pt x="754" y="428"/>
                  </a:lnTo>
                  <a:lnTo>
                    <a:pt x="756" y="428"/>
                  </a:lnTo>
                  <a:lnTo>
                    <a:pt x="756" y="428"/>
                  </a:lnTo>
                  <a:lnTo>
                    <a:pt x="758" y="428"/>
                  </a:lnTo>
                  <a:lnTo>
                    <a:pt x="758" y="430"/>
                  </a:lnTo>
                  <a:lnTo>
                    <a:pt x="760" y="430"/>
                  </a:lnTo>
                  <a:lnTo>
                    <a:pt x="760" y="430"/>
                  </a:lnTo>
                  <a:lnTo>
                    <a:pt x="762" y="432"/>
                  </a:lnTo>
                  <a:lnTo>
                    <a:pt x="762" y="432"/>
                  </a:lnTo>
                  <a:lnTo>
                    <a:pt x="764" y="432"/>
                  </a:lnTo>
                  <a:lnTo>
                    <a:pt x="764" y="432"/>
                  </a:lnTo>
                  <a:lnTo>
                    <a:pt x="766" y="434"/>
                  </a:lnTo>
                  <a:lnTo>
                    <a:pt x="766" y="434"/>
                  </a:lnTo>
                  <a:lnTo>
                    <a:pt x="778" y="411"/>
                  </a:lnTo>
                  <a:lnTo>
                    <a:pt x="778" y="411"/>
                  </a:lnTo>
                  <a:close/>
                  <a:moveTo>
                    <a:pt x="672" y="335"/>
                  </a:moveTo>
                  <a:lnTo>
                    <a:pt x="672" y="335"/>
                  </a:lnTo>
                  <a:lnTo>
                    <a:pt x="645" y="337"/>
                  </a:lnTo>
                  <a:lnTo>
                    <a:pt x="619" y="342"/>
                  </a:lnTo>
                  <a:lnTo>
                    <a:pt x="592" y="348"/>
                  </a:lnTo>
                  <a:lnTo>
                    <a:pt x="565" y="358"/>
                  </a:lnTo>
                  <a:lnTo>
                    <a:pt x="543" y="368"/>
                  </a:lnTo>
                  <a:lnTo>
                    <a:pt x="520" y="382"/>
                  </a:lnTo>
                  <a:lnTo>
                    <a:pt x="500" y="399"/>
                  </a:lnTo>
                  <a:lnTo>
                    <a:pt x="479" y="415"/>
                  </a:lnTo>
                  <a:lnTo>
                    <a:pt x="461" y="436"/>
                  </a:lnTo>
                  <a:lnTo>
                    <a:pt x="447" y="456"/>
                  </a:lnTo>
                  <a:lnTo>
                    <a:pt x="432" y="479"/>
                  </a:lnTo>
                  <a:lnTo>
                    <a:pt x="420" y="503"/>
                  </a:lnTo>
                  <a:lnTo>
                    <a:pt x="412" y="528"/>
                  </a:lnTo>
                  <a:lnTo>
                    <a:pt x="406" y="554"/>
                  </a:lnTo>
                  <a:lnTo>
                    <a:pt x="402" y="581"/>
                  </a:lnTo>
                  <a:lnTo>
                    <a:pt x="399" y="610"/>
                  </a:lnTo>
                  <a:lnTo>
                    <a:pt x="399" y="610"/>
                  </a:lnTo>
                  <a:lnTo>
                    <a:pt x="402" y="636"/>
                  </a:lnTo>
                  <a:lnTo>
                    <a:pt x="406" y="665"/>
                  </a:lnTo>
                  <a:lnTo>
                    <a:pt x="412" y="690"/>
                  </a:lnTo>
                  <a:lnTo>
                    <a:pt x="420" y="716"/>
                  </a:lnTo>
                  <a:lnTo>
                    <a:pt x="432" y="739"/>
                  </a:lnTo>
                  <a:lnTo>
                    <a:pt x="447" y="761"/>
                  </a:lnTo>
                  <a:lnTo>
                    <a:pt x="461" y="784"/>
                  </a:lnTo>
                  <a:lnTo>
                    <a:pt x="479" y="802"/>
                  </a:lnTo>
                  <a:lnTo>
                    <a:pt x="500" y="821"/>
                  </a:lnTo>
                  <a:lnTo>
                    <a:pt x="520" y="837"/>
                  </a:lnTo>
                  <a:lnTo>
                    <a:pt x="543" y="849"/>
                  </a:lnTo>
                  <a:lnTo>
                    <a:pt x="565" y="862"/>
                  </a:lnTo>
                  <a:lnTo>
                    <a:pt x="592" y="870"/>
                  </a:lnTo>
                  <a:lnTo>
                    <a:pt x="619" y="878"/>
                  </a:lnTo>
                  <a:lnTo>
                    <a:pt x="645" y="882"/>
                  </a:lnTo>
                  <a:lnTo>
                    <a:pt x="672" y="882"/>
                  </a:lnTo>
                  <a:lnTo>
                    <a:pt x="672" y="882"/>
                  </a:lnTo>
                  <a:lnTo>
                    <a:pt x="700" y="882"/>
                  </a:lnTo>
                  <a:lnTo>
                    <a:pt x="727" y="878"/>
                  </a:lnTo>
                  <a:lnTo>
                    <a:pt x="754" y="870"/>
                  </a:lnTo>
                  <a:lnTo>
                    <a:pt x="778" y="862"/>
                  </a:lnTo>
                  <a:lnTo>
                    <a:pt x="803" y="849"/>
                  </a:lnTo>
                  <a:lnTo>
                    <a:pt x="825" y="837"/>
                  </a:lnTo>
                  <a:lnTo>
                    <a:pt x="846" y="821"/>
                  </a:lnTo>
                  <a:lnTo>
                    <a:pt x="866" y="802"/>
                  </a:lnTo>
                  <a:lnTo>
                    <a:pt x="885" y="784"/>
                  </a:lnTo>
                  <a:lnTo>
                    <a:pt x="899" y="761"/>
                  </a:lnTo>
                  <a:lnTo>
                    <a:pt x="913" y="739"/>
                  </a:lnTo>
                  <a:lnTo>
                    <a:pt x="926" y="716"/>
                  </a:lnTo>
                  <a:lnTo>
                    <a:pt x="934" y="690"/>
                  </a:lnTo>
                  <a:lnTo>
                    <a:pt x="940" y="665"/>
                  </a:lnTo>
                  <a:lnTo>
                    <a:pt x="944" y="636"/>
                  </a:lnTo>
                  <a:lnTo>
                    <a:pt x="946" y="610"/>
                  </a:lnTo>
                  <a:lnTo>
                    <a:pt x="946" y="610"/>
                  </a:lnTo>
                  <a:lnTo>
                    <a:pt x="944" y="581"/>
                  </a:lnTo>
                  <a:lnTo>
                    <a:pt x="940" y="554"/>
                  </a:lnTo>
                  <a:lnTo>
                    <a:pt x="934" y="528"/>
                  </a:lnTo>
                  <a:lnTo>
                    <a:pt x="926" y="503"/>
                  </a:lnTo>
                  <a:lnTo>
                    <a:pt x="913" y="479"/>
                  </a:lnTo>
                  <a:lnTo>
                    <a:pt x="899" y="456"/>
                  </a:lnTo>
                  <a:lnTo>
                    <a:pt x="885" y="436"/>
                  </a:lnTo>
                  <a:lnTo>
                    <a:pt x="866" y="415"/>
                  </a:lnTo>
                  <a:lnTo>
                    <a:pt x="846" y="399"/>
                  </a:lnTo>
                  <a:lnTo>
                    <a:pt x="825" y="382"/>
                  </a:lnTo>
                  <a:lnTo>
                    <a:pt x="803" y="368"/>
                  </a:lnTo>
                  <a:lnTo>
                    <a:pt x="778" y="358"/>
                  </a:lnTo>
                  <a:lnTo>
                    <a:pt x="754" y="348"/>
                  </a:lnTo>
                  <a:lnTo>
                    <a:pt x="727" y="342"/>
                  </a:lnTo>
                  <a:lnTo>
                    <a:pt x="700" y="337"/>
                  </a:lnTo>
                  <a:lnTo>
                    <a:pt x="672" y="335"/>
                  </a:lnTo>
                  <a:lnTo>
                    <a:pt x="672" y="335"/>
                  </a:lnTo>
                  <a:close/>
                  <a:moveTo>
                    <a:pt x="45" y="221"/>
                  </a:moveTo>
                  <a:lnTo>
                    <a:pt x="45" y="221"/>
                  </a:lnTo>
                  <a:lnTo>
                    <a:pt x="123" y="215"/>
                  </a:lnTo>
                  <a:lnTo>
                    <a:pt x="203" y="213"/>
                  </a:lnTo>
                  <a:lnTo>
                    <a:pt x="203" y="213"/>
                  </a:lnTo>
                  <a:lnTo>
                    <a:pt x="150" y="208"/>
                  </a:lnTo>
                  <a:lnTo>
                    <a:pt x="96" y="204"/>
                  </a:lnTo>
                  <a:lnTo>
                    <a:pt x="96" y="204"/>
                  </a:lnTo>
                  <a:lnTo>
                    <a:pt x="88" y="202"/>
                  </a:lnTo>
                  <a:lnTo>
                    <a:pt x="80" y="198"/>
                  </a:lnTo>
                  <a:lnTo>
                    <a:pt x="72" y="194"/>
                  </a:lnTo>
                  <a:lnTo>
                    <a:pt x="66" y="190"/>
                  </a:lnTo>
                  <a:lnTo>
                    <a:pt x="60" y="184"/>
                  </a:lnTo>
                  <a:lnTo>
                    <a:pt x="55" y="176"/>
                  </a:lnTo>
                  <a:lnTo>
                    <a:pt x="53" y="168"/>
                  </a:lnTo>
                  <a:lnTo>
                    <a:pt x="51" y="159"/>
                  </a:lnTo>
                  <a:lnTo>
                    <a:pt x="51" y="159"/>
                  </a:lnTo>
                  <a:lnTo>
                    <a:pt x="51" y="53"/>
                  </a:lnTo>
                  <a:lnTo>
                    <a:pt x="51" y="53"/>
                  </a:lnTo>
                  <a:lnTo>
                    <a:pt x="53" y="45"/>
                  </a:lnTo>
                  <a:lnTo>
                    <a:pt x="55" y="37"/>
                  </a:lnTo>
                  <a:lnTo>
                    <a:pt x="60" y="30"/>
                  </a:lnTo>
                  <a:lnTo>
                    <a:pt x="66" y="24"/>
                  </a:lnTo>
                  <a:lnTo>
                    <a:pt x="72" y="18"/>
                  </a:lnTo>
                  <a:lnTo>
                    <a:pt x="80" y="14"/>
                  </a:lnTo>
                  <a:lnTo>
                    <a:pt x="88" y="12"/>
                  </a:lnTo>
                  <a:lnTo>
                    <a:pt x="96" y="10"/>
                  </a:lnTo>
                  <a:lnTo>
                    <a:pt x="96" y="10"/>
                  </a:lnTo>
                  <a:lnTo>
                    <a:pt x="150" y="6"/>
                  </a:lnTo>
                  <a:lnTo>
                    <a:pt x="203" y="2"/>
                  </a:lnTo>
                  <a:lnTo>
                    <a:pt x="258" y="0"/>
                  </a:lnTo>
                  <a:lnTo>
                    <a:pt x="311" y="0"/>
                  </a:lnTo>
                  <a:lnTo>
                    <a:pt x="365" y="0"/>
                  </a:lnTo>
                  <a:lnTo>
                    <a:pt x="420" y="2"/>
                  </a:lnTo>
                  <a:lnTo>
                    <a:pt x="526" y="10"/>
                  </a:lnTo>
                  <a:lnTo>
                    <a:pt x="526" y="10"/>
                  </a:lnTo>
                  <a:lnTo>
                    <a:pt x="537" y="12"/>
                  </a:lnTo>
                  <a:lnTo>
                    <a:pt x="545" y="14"/>
                  </a:lnTo>
                  <a:lnTo>
                    <a:pt x="551" y="18"/>
                  </a:lnTo>
                  <a:lnTo>
                    <a:pt x="557" y="24"/>
                  </a:lnTo>
                  <a:lnTo>
                    <a:pt x="563" y="30"/>
                  </a:lnTo>
                  <a:lnTo>
                    <a:pt x="567" y="37"/>
                  </a:lnTo>
                  <a:lnTo>
                    <a:pt x="569" y="45"/>
                  </a:lnTo>
                  <a:lnTo>
                    <a:pt x="571" y="53"/>
                  </a:lnTo>
                  <a:lnTo>
                    <a:pt x="571" y="53"/>
                  </a:lnTo>
                  <a:lnTo>
                    <a:pt x="571" y="159"/>
                  </a:lnTo>
                  <a:lnTo>
                    <a:pt x="571" y="159"/>
                  </a:lnTo>
                  <a:lnTo>
                    <a:pt x="569" y="168"/>
                  </a:lnTo>
                  <a:lnTo>
                    <a:pt x="567" y="176"/>
                  </a:lnTo>
                  <a:lnTo>
                    <a:pt x="563" y="184"/>
                  </a:lnTo>
                  <a:lnTo>
                    <a:pt x="557" y="190"/>
                  </a:lnTo>
                  <a:lnTo>
                    <a:pt x="551" y="194"/>
                  </a:lnTo>
                  <a:lnTo>
                    <a:pt x="545" y="198"/>
                  </a:lnTo>
                  <a:lnTo>
                    <a:pt x="537" y="202"/>
                  </a:lnTo>
                  <a:lnTo>
                    <a:pt x="526" y="204"/>
                  </a:lnTo>
                  <a:lnTo>
                    <a:pt x="526" y="204"/>
                  </a:lnTo>
                  <a:lnTo>
                    <a:pt x="449" y="211"/>
                  </a:lnTo>
                  <a:lnTo>
                    <a:pt x="371" y="215"/>
                  </a:lnTo>
                  <a:lnTo>
                    <a:pt x="371" y="215"/>
                  </a:lnTo>
                  <a:lnTo>
                    <a:pt x="475" y="221"/>
                  </a:lnTo>
                  <a:lnTo>
                    <a:pt x="475" y="221"/>
                  </a:lnTo>
                  <a:lnTo>
                    <a:pt x="483" y="223"/>
                  </a:lnTo>
                  <a:lnTo>
                    <a:pt x="492" y="227"/>
                  </a:lnTo>
                  <a:lnTo>
                    <a:pt x="500" y="231"/>
                  </a:lnTo>
                  <a:lnTo>
                    <a:pt x="506" y="235"/>
                  </a:lnTo>
                  <a:lnTo>
                    <a:pt x="512" y="241"/>
                  </a:lnTo>
                  <a:lnTo>
                    <a:pt x="516" y="249"/>
                  </a:lnTo>
                  <a:lnTo>
                    <a:pt x="518" y="258"/>
                  </a:lnTo>
                  <a:lnTo>
                    <a:pt x="518" y="266"/>
                  </a:lnTo>
                  <a:lnTo>
                    <a:pt x="518" y="317"/>
                  </a:lnTo>
                  <a:lnTo>
                    <a:pt x="518" y="317"/>
                  </a:lnTo>
                  <a:lnTo>
                    <a:pt x="498" y="329"/>
                  </a:lnTo>
                  <a:lnTo>
                    <a:pt x="477" y="344"/>
                  </a:lnTo>
                  <a:lnTo>
                    <a:pt x="457" y="360"/>
                  </a:lnTo>
                  <a:lnTo>
                    <a:pt x="440" y="376"/>
                  </a:lnTo>
                  <a:lnTo>
                    <a:pt x="440" y="376"/>
                  </a:lnTo>
                  <a:lnTo>
                    <a:pt x="420" y="399"/>
                  </a:lnTo>
                  <a:lnTo>
                    <a:pt x="402" y="421"/>
                  </a:lnTo>
                  <a:lnTo>
                    <a:pt x="402" y="421"/>
                  </a:lnTo>
                  <a:lnTo>
                    <a:pt x="311" y="428"/>
                  </a:lnTo>
                  <a:lnTo>
                    <a:pt x="223" y="428"/>
                  </a:lnTo>
                  <a:lnTo>
                    <a:pt x="133" y="423"/>
                  </a:lnTo>
                  <a:lnTo>
                    <a:pt x="45" y="415"/>
                  </a:lnTo>
                  <a:lnTo>
                    <a:pt x="45" y="415"/>
                  </a:lnTo>
                  <a:lnTo>
                    <a:pt x="35" y="413"/>
                  </a:lnTo>
                  <a:lnTo>
                    <a:pt x="27" y="411"/>
                  </a:lnTo>
                  <a:lnTo>
                    <a:pt x="21" y="407"/>
                  </a:lnTo>
                  <a:lnTo>
                    <a:pt x="12" y="401"/>
                  </a:lnTo>
                  <a:lnTo>
                    <a:pt x="8" y="395"/>
                  </a:lnTo>
                  <a:lnTo>
                    <a:pt x="4" y="389"/>
                  </a:lnTo>
                  <a:lnTo>
                    <a:pt x="2" y="380"/>
                  </a:lnTo>
                  <a:lnTo>
                    <a:pt x="0" y="372"/>
                  </a:lnTo>
                  <a:lnTo>
                    <a:pt x="0" y="372"/>
                  </a:lnTo>
                  <a:lnTo>
                    <a:pt x="0" y="266"/>
                  </a:lnTo>
                  <a:lnTo>
                    <a:pt x="0" y="266"/>
                  </a:lnTo>
                  <a:lnTo>
                    <a:pt x="2" y="258"/>
                  </a:lnTo>
                  <a:lnTo>
                    <a:pt x="4" y="249"/>
                  </a:lnTo>
                  <a:lnTo>
                    <a:pt x="8" y="241"/>
                  </a:lnTo>
                  <a:lnTo>
                    <a:pt x="12" y="235"/>
                  </a:lnTo>
                  <a:lnTo>
                    <a:pt x="21" y="231"/>
                  </a:lnTo>
                  <a:lnTo>
                    <a:pt x="27" y="227"/>
                  </a:lnTo>
                  <a:lnTo>
                    <a:pt x="35" y="223"/>
                  </a:lnTo>
                  <a:lnTo>
                    <a:pt x="45" y="221"/>
                  </a:lnTo>
                  <a:lnTo>
                    <a:pt x="45" y="221"/>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39" name="Freeform 8"/>
            <p:cNvSpPr>
              <a:spLocks noEditPoints="1"/>
            </p:cNvSpPr>
            <p:nvPr/>
          </p:nvSpPr>
          <p:spPr bwMode="auto">
            <a:xfrm>
              <a:off x="2975180" y="2806054"/>
              <a:ext cx="283600" cy="350467"/>
            </a:xfrm>
            <a:custGeom>
              <a:avLst/>
              <a:gdLst>
                <a:gd name="T0" fmla="*/ 258 w 801"/>
                <a:gd name="T1" fmla="*/ 921 h 990"/>
                <a:gd name="T2" fmla="*/ 420 w 801"/>
                <a:gd name="T3" fmla="*/ 931 h 990"/>
                <a:gd name="T4" fmla="*/ 410 w 801"/>
                <a:gd name="T5" fmla="*/ 890 h 990"/>
                <a:gd name="T6" fmla="*/ 455 w 801"/>
                <a:gd name="T7" fmla="*/ 642 h 990"/>
                <a:gd name="T8" fmla="*/ 445 w 801"/>
                <a:gd name="T9" fmla="*/ 589 h 990"/>
                <a:gd name="T10" fmla="*/ 428 w 801"/>
                <a:gd name="T11" fmla="*/ 524 h 990"/>
                <a:gd name="T12" fmla="*/ 404 w 801"/>
                <a:gd name="T13" fmla="*/ 446 h 990"/>
                <a:gd name="T14" fmla="*/ 383 w 801"/>
                <a:gd name="T15" fmla="*/ 419 h 990"/>
                <a:gd name="T16" fmla="*/ 357 w 801"/>
                <a:gd name="T17" fmla="*/ 382 h 990"/>
                <a:gd name="T18" fmla="*/ 330 w 801"/>
                <a:gd name="T19" fmla="*/ 452 h 990"/>
                <a:gd name="T20" fmla="*/ 377 w 801"/>
                <a:gd name="T21" fmla="*/ 585 h 990"/>
                <a:gd name="T22" fmla="*/ 455 w 801"/>
                <a:gd name="T23" fmla="*/ 642 h 990"/>
                <a:gd name="T24" fmla="*/ 500 w 801"/>
                <a:gd name="T25" fmla="*/ 288 h 990"/>
                <a:gd name="T26" fmla="*/ 437 w 801"/>
                <a:gd name="T27" fmla="*/ 345 h 990"/>
                <a:gd name="T28" fmla="*/ 412 w 801"/>
                <a:gd name="T29" fmla="*/ 364 h 990"/>
                <a:gd name="T30" fmla="*/ 377 w 801"/>
                <a:gd name="T31" fmla="*/ 364 h 990"/>
                <a:gd name="T32" fmla="*/ 398 w 801"/>
                <a:gd name="T33" fmla="*/ 386 h 990"/>
                <a:gd name="T34" fmla="*/ 402 w 801"/>
                <a:gd name="T35" fmla="*/ 423 h 990"/>
                <a:gd name="T36" fmla="*/ 437 w 801"/>
                <a:gd name="T37" fmla="*/ 423 h 990"/>
                <a:gd name="T38" fmla="*/ 518 w 801"/>
                <a:gd name="T39" fmla="*/ 466 h 990"/>
                <a:gd name="T40" fmla="*/ 545 w 801"/>
                <a:gd name="T41" fmla="*/ 519 h 990"/>
                <a:gd name="T42" fmla="*/ 478 w 801"/>
                <a:gd name="T43" fmla="*/ 612 h 990"/>
                <a:gd name="T44" fmla="*/ 504 w 801"/>
                <a:gd name="T45" fmla="*/ 659 h 990"/>
                <a:gd name="T46" fmla="*/ 639 w 801"/>
                <a:gd name="T47" fmla="*/ 636 h 990"/>
                <a:gd name="T48" fmla="*/ 733 w 801"/>
                <a:gd name="T49" fmla="*/ 534 h 990"/>
                <a:gd name="T50" fmla="*/ 746 w 801"/>
                <a:gd name="T51" fmla="*/ 464 h 990"/>
                <a:gd name="T52" fmla="*/ 682 w 801"/>
                <a:gd name="T53" fmla="*/ 579 h 990"/>
                <a:gd name="T54" fmla="*/ 668 w 801"/>
                <a:gd name="T55" fmla="*/ 477 h 990"/>
                <a:gd name="T56" fmla="*/ 650 w 801"/>
                <a:gd name="T57" fmla="*/ 448 h 990"/>
                <a:gd name="T58" fmla="*/ 582 w 801"/>
                <a:gd name="T59" fmla="*/ 415 h 990"/>
                <a:gd name="T60" fmla="*/ 592 w 801"/>
                <a:gd name="T61" fmla="*/ 372 h 990"/>
                <a:gd name="T62" fmla="*/ 619 w 801"/>
                <a:gd name="T63" fmla="*/ 343 h 990"/>
                <a:gd name="T64" fmla="*/ 662 w 801"/>
                <a:gd name="T65" fmla="*/ 354 h 990"/>
                <a:gd name="T66" fmla="*/ 703 w 801"/>
                <a:gd name="T67" fmla="*/ 339 h 990"/>
                <a:gd name="T68" fmla="*/ 672 w 801"/>
                <a:gd name="T69" fmla="*/ 337 h 990"/>
                <a:gd name="T70" fmla="*/ 635 w 801"/>
                <a:gd name="T71" fmla="*/ 313 h 990"/>
                <a:gd name="T72" fmla="*/ 602 w 801"/>
                <a:gd name="T73" fmla="*/ 341 h 990"/>
                <a:gd name="T74" fmla="*/ 604 w 801"/>
                <a:gd name="T75" fmla="*/ 309 h 990"/>
                <a:gd name="T76" fmla="*/ 623 w 801"/>
                <a:gd name="T77" fmla="*/ 284 h 990"/>
                <a:gd name="T78" fmla="*/ 541 w 801"/>
                <a:gd name="T79" fmla="*/ 241 h 990"/>
                <a:gd name="T80" fmla="*/ 488 w 801"/>
                <a:gd name="T81" fmla="*/ 196 h 990"/>
                <a:gd name="T82" fmla="*/ 338 w 801"/>
                <a:gd name="T83" fmla="*/ 286 h 990"/>
                <a:gd name="T84" fmla="*/ 279 w 801"/>
                <a:gd name="T85" fmla="*/ 452 h 990"/>
                <a:gd name="T86" fmla="*/ 357 w 801"/>
                <a:gd name="T87" fmla="*/ 636 h 990"/>
                <a:gd name="T88" fmla="*/ 514 w 801"/>
                <a:gd name="T89" fmla="*/ 710 h 990"/>
                <a:gd name="T90" fmla="*/ 686 w 801"/>
                <a:gd name="T91" fmla="*/ 667 h 990"/>
                <a:gd name="T92" fmla="*/ 789 w 801"/>
                <a:gd name="T93" fmla="*/ 530 h 990"/>
                <a:gd name="T94" fmla="*/ 781 w 801"/>
                <a:gd name="T95" fmla="*/ 350 h 990"/>
                <a:gd name="T96" fmla="*/ 664 w 801"/>
                <a:gd name="T97" fmla="*/ 223 h 990"/>
                <a:gd name="T98" fmla="*/ 39 w 801"/>
                <a:gd name="T99" fmla="*/ 0 h 990"/>
                <a:gd name="T100" fmla="*/ 672 w 801"/>
                <a:gd name="T101" fmla="*/ 24 h 990"/>
                <a:gd name="T102" fmla="*/ 588 w 801"/>
                <a:gd name="T103" fmla="*/ 137 h 990"/>
                <a:gd name="T104" fmla="*/ 633 w 801"/>
                <a:gd name="T105" fmla="*/ 755 h 990"/>
                <a:gd name="T106" fmla="*/ 664 w 801"/>
                <a:gd name="T107" fmla="*/ 978 h 990"/>
                <a:gd name="T108" fmla="*/ 25 w 801"/>
                <a:gd name="T109" fmla="*/ 988 h 990"/>
                <a:gd name="T110" fmla="*/ 0 w 801"/>
                <a:gd name="T111" fmla="*/ 38 h 990"/>
                <a:gd name="T112" fmla="*/ 39 w 801"/>
                <a:gd name="T113" fmla="*/ 0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1" h="990">
                  <a:moveTo>
                    <a:pt x="271" y="890"/>
                  </a:moveTo>
                  <a:lnTo>
                    <a:pt x="271" y="890"/>
                  </a:lnTo>
                  <a:lnTo>
                    <a:pt x="267" y="892"/>
                  </a:lnTo>
                  <a:lnTo>
                    <a:pt x="263" y="894"/>
                  </a:lnTo>
                  <a:lnTo>
                    <a:pt x="258" y="898"/>
                  </a:lnTo>
                  <a:lnTo>
                    <a:pt x="258" y="902"/>
                  </a:lnTo>
                  <a:lnTo>
                    <a:pt x="258" y="921"/>
                  </a:lnTo>
                  <a:lnTo>
                    <a:pt x="258" y="921"/>
                  </a:lnTo>
                  <a:lnTo>
                    <a:pt x="258" y="927"/>
                  </a:lnTo>
                  <a:lnTo>
                    <a:pt x="263" y="931"/>
                  </a:lnTo>
                  <a:lnTo>
                    <a:pt x="267" y="933"/>
                  </a:lnTo>
                  <a:lnTo>
                    <a:pt x="271" y="933"/>
                  </a:lnTo>
                  <a:lnTo>
                    <a:pt x="410" y="933"/>
                  </a:lnTo>
                  <a:lnTo>
                    <a:pt x="410" y="933"/>
                  </a:lnTo>
                  <a:lnTo>
                    <a:pt x="416" y="933"/>
                  </a:lnTo>
                  <a:lnTo>
                    <a:pt x="420" y="931"/>
                  </a:lnTo>
                  <a:lnTo>
                    <a:pt x="422" y="927"/>
                  </a:lnTo>
                  <a:lnTo>
                    <a:pt x="422" y="921"/>
                  </a:lnTo>
                  <a:lnTo>
                    <a:pt x="422" y="902"/>
                  </a:lnTo>
                  <a:lnTo>
                    <a:pt x="422" y="902"/>
                  </a:lnTo>
                  <a:lnTo>
                    <a:pt x="422" y="898"/>
                  </a:lnTo>
                  <a:lnTo>
                    <a:pt x="420" y="894"/>
                  </a:lnTo>
                  <a:lnTo>
                    <a:pt x="416" y="892"/>
                  </a:lnTo>
                  <a:lnTo>
                    <a:pt x="410" y="890"/>
                  </a:lnTo>
                  <a:lnTo>
                    <a:pt x="271" y="890"/>
                  </a:lnTo>
                  <a:lnTo>
                    <a:pt x="271" y="890"/>
                  </a:lnTo>
                  <a:close/>
                  <a:moveTo>
                    <a:pt x="750" y="440"/>
                  </a:moveTo>
                  <a:lnTo>
                    <a:pt x="750" y="440"/>
                  </a:lnTo>
                  <a:lnTo>
                    <a:pt x="750" y="440"/>
                  </a:lnTo>
                  <a:lnTo>
                    <a:pt x="750" y="440"/>
                  </a:lnTo>
                  <a:lnTo>
                    <a:pt x="750" y="440"/>
                  </a:lnTo>
                  <a:close/>
                  <a:moveTo>
                    <a:pt x="455" y="642"/>
                  </a:moveTo>
                  <a:lnTo>
                    <a:pt x="455" y="642"/>
                  </a:lnTo>
                  <a:lnTo>
                    <a:pt x="453" y="632"/>
                  </a:lnTo>
                  <a:lnTo>
                    <a:pt x="453" y="632"/>
                  </a:lnTo>
                  <a:lnTo>
                    <a:pt x="449" y="618"/>
                  </a:lnTo>
                  <a:lnTo>
                    <a:pt x="447" y="608"/>
                  </a:lnTo>
                  <a:lnTo>
                    <a:pt x="445" y="597"/>
                  </a:lnTo>
                  <a:lnTo>
                    <a:pt x="445" y="597"/>
                  </a:lnTo>
                  <a:lnTo>
                    <a:pt x="445" y="589"/>
                  </a:lnTo>
                  <a:lnTo>
                    <a:pt x="441" y="577"/>
                  </a:lnTo>
                  <a:lnTo>
                    <a:pt x="439" y="565"/>
                  </a:lnTo>
                  <a:lnTo>
                    <a:pt x="437" y="556"/>
                  </a:lnTo>
                  <a:lnTo>
                    <a:pt x="437" y="556"/>
                  </a:lnTo>
                  <a:lnTo>
                    <a:pt x="435" y="540"/>
                  </a:lnTo>
                  <a:lnTo>
                    <a:pt x="432" y="532"/>
                  </a:lnTo>
                  <a:lnTo>
                    <a:pt x="428" y="524"/>
                  </a:lnTo>
                  <a:lnTo>
                    <a:pt x="428" y="524"/>
                  </a:lnTo>
                  <a:lnTo>
                    <a:pt x="412" y="509"/>
                  </a:lnTo>
                  <a:lnTo>
                    <a:pt x="406" y="501"/>
                  </a:lnTo>
                  <a:lnTo>
                    <a:pt x="404" y="493"/>
                  </a:lnTo>
                  <a:lnTo>
                    <a:pt x="404" y="493"/>
                  </a:lnTo>
                  <a:lnTo>
                    <a:pt x="400" y="470"/>
                  </a:lnTo>
                  <a:lnTo>
                    <a:pt x="400" y="458"/>
                  </a:lnTo>
                  <a:lnTo>
                    <a:pt x="402" y="452"/>
                  </a:lnTo>
                  <a:lnTo>
                    <a:pt x="404" y="446"/>
                  </a:lnTo>
                  <a:lnTo>
                    <a:pt x="404" y="446"/>
                  </a:lnTo>
                  <a:lnTo>
                    <a:pt x="408" y="442"/>
                  </a:lnTo>
                  <a:lnTo>
                    <a:pt x="408" y="442"/>
                  </a:lnTo>
                  <a:lnTo>
                    <a:pt x="394" y="434"/>
                  </a:lnTo>
                  <a:lnTo>
                    <a:pt x="394" y="434"/>
                  </a:lnTo>
                  <a:lnTo>
                    <a:pt x="389" y="431"/>
                  </a:lnTo>
                  <a:lnTo>
                    <a:pt x="385" y="427"/>
                  </a:lnTo>
                  <a:lnTo>
                    <a:pt x="383" y="419"/>
                  </a:lnTo>
                  <a:lnTo>
                    <a:pt x="383" y="419"/>
                  </a:lnTo>
                  <a:lnTo>
                    <a:pt x="381" y="417"/>
                  </a:lnTo>
                  <a:lnTo>
                    <a:pt x="377" y="413"/>
                  </a:lnTo>
                  <a:lnTo>
                    <a:pt x="363" y="405"/>
                  </a:lnTo>
                  <a:lnTo>
                    <a:pt x="363" y="405"/>
                  </a:lnTo>
                  <a:lnTo>
                    <a:pt x="359" y="399"/>
                  </a:lnTo>
                  <a:lnTo>
                    <a:pt x="357" y="393"/>
                  </a:lnTo>
                  <a:lnTo>
                    <a:pt x="357" y="382"/>
                  </a:lnTo>
                  <a:lnTo>
                    <a:pt x="357" y="382"/>
                  </a:lnTo>
                  <a:lnTo>
                    <a:pt x="353" y="376"/>
                  </a:lnTo>
                  <a:lnTo>
                    <a:pt x="346" y="370"/>
                  </a:lnTo>
                  <a:lnTo>
                    <a:pt x="346" y="370"/>
                  </a:lnTo>
                  <a:lnTo>
                    <a:pt x="340" y="388"/>
                  </a:lnTo>
                  <a:lnTo>
                    <a:pt x="334" y="409"/>
                  </a:lnTo>
                  <a:lnTo>
                    <a:pt x="332" y="429"/>
                  </a:lnTo>
                  <a:lnTo>
                    <a:pt x="330" y="452"/>
                  </a:lnTo>
                  <a:lnTo>
                    <a:pt x="330" y="452"/>
                  </a:lnTo>
                  <a:lnTo>
                    <a:pt x="332" y="472"/>
                  </a:lnTo>
                  <a:lnTo>
                    <a:pt x="334" y="493"/>
                  </a:lnTo>
                  <a:lnTo>
                    <a:pt x="340" y="513"/>
                  </a:lnTo>
                  <a:lnTo>
                    <a:pt x="346" y="534"/>
                  </a:lnTo>
                  <a:lnTo>
                    <a:pt x="355" y="552"/>
                  </a:lnTo>
                  <a:lnTo>
                    <a:pt x="367" y="569"/>
                  </a:lnTo>
                  <a:lnTo>
                    <a:pt x="377" y="585"/>
                  </a:lnTo>
                  <a:lnTo>
                    <a:pt x="392" y="599"/>
                  </a:lnTo>
                  <a:lnTo>
                    <a:pt x="392" y="599"/>
                  </a:lnTo>
                  <a:lnTo>
                    <a:pt x="406" y="614"/>
                  </a:lnTo>
                  <a:lnTo>
                    <a:pt x="422" y="624"/>
                  </a:lnTo>
                  <a:lnTo>
                    <a:pt x="439" y="634"/>
                  </a:lnTo>
                  <a:lnTo>
                    <a:pt x="455" y="642"/>
                  </a:lnTo>
                  <a:lnTo>
                    <a:pt x="455" y="642"/>
                  </a:lnTo>
                  <a:lnTo>
                    <a:pt x="455" y="642"/>
                  </a:lnTo>
                  <a:close/>
                  <a:moveTo>
                    <a:pt x="518" y="243"/>
                  </a:moveTo>
                  <a:lnTo>
                    <a:pt x="518" y="243"/>
                  </a:lnTo>
                  <a:lnTo>
                    <a:pt x="518" y="272"/>
                  </a:lnTo>
                  <a:lnTo>
                    <a:pt x="518" y="272"/>
                  </a:lnTo>
                  <a:lnTo>
                    <a:pt x="516" y="278"/>
                  </a:lnTo>
                  <a:lnTo>
                    <a:pt x="512" y="282"/>
                  </a:lnTo>
                  <a:lnTo>
                    <a:pt x="500" y="288"/>
                  </a:lnTo>
                  <a:lnTo>
                    <a:pt x="500" y="288"/>
                  </a:lnTo>
                  <a:lnTo>
                    <a:pt x="492" y="294"/>
                  </a:lnTo>
                  <a:lnTo>
                    <a:pt x="488" y="298"/>
                  </a:lnTo>
                  <a:lnTo>
                    <a:pt x="482" y="305"/>
                  </a:lnTo>
                  <a:lnTo>
                    <a:pt x="475" y="307"/>
                  </a:lnTo>
                  <a:lnTo>
                    <a:pt x="475" y="307"/>
                  </a:lnTo>
                  <a:lnTo>
                    <a:pt x="465" y="313"/>
                  </a:lnTo>
                  <a:lnTo>
                    <a:pt x="455" y="325"/>
                  </a:lnTo>
                  <a:lnTo>
                    <a:pt x="437" y="345"/>
                  </a:lnTo>
                  <a:lnTo>
                    <a:pt x="437" y="345"/>
                  </a:lnTo>
                  <a:lnTo>
                    <a:pt x="428" y="360"/>
                  </a:lnTo>
                  <a:lnTo>
                    <a:pt x="424" y="368"/>
                  </a:lnTo>
                  <a:lnTo>
                    <a:pt x="418" y="372"/>
                  </a:lnTo>
                  <a:lnTo>
                    <a:pt x="418" y="372"/>
                  </a:lnTo>
                  <a:lnTo>
                    <a:pt x="416" y="372"/>
                  </a:lnTo>
                  <a:lnTo>
                    <a:pt x="414" y="370"/>
                  </a:lnTo>
                  <a:lnTo>
                    <a:pt x="412" y="364"/>
                  </a:lnTo>
                  <a:lnTo>
                    <a:pt x="406" y="356"/>
                  </a:lnTo>
                  <a:lnTo>
                    <a:pt x="402" y="352"/>
                  </a:lnTo>
                  <a:lnTo>
                    <a:pt x="396" y="350"/>
                  </a:lnTo>
                  <a:lnTo>
                    <a:pt x="396" y="350"/>
                  </a:lnTo>
                  <a:lnTo>
                    <a:pt x="389" y="352"/>
                  </a:lnTo>
                  <a:lnTo>
                    <a:pt x="385" y="354"/>
                  </a:lnTo>
                  <a:lnTo>
                    <a:pt x="381" y="358"/>
                  </a:lnTo>
                  <a:lnTo>
                    <a:pt x="377" y="364"/>
                  </a:lnTo>
                  <a:lnTo>
                    <a:pt x="373" y="376"/>
                  </a:lnTo>
                  <a:lnTo>
                    <a:pt x="371" y="388"/>
                  </a:lnTo>
                  <a:lnTo>
                    <a:pt x="371" y="388"/>
                  </a:lnTo>
                  <a:lnTo>
                    <a:pt x="371" y="391"/>
                  </a:lnTo>
                  <a:lnTo>
                    <a:pt x="373" y="393"/>
                  </a:lnTo>
                  <a:lnTo>
                    <a:pt x="379" y="393"/>
                  </a:lnTo>
                  <a:lnTo>
                    <a:pt x="398" y="386"/>
                  </a:lnTo>
                  <a:lnTo>
                    <a:pt x="398" y="386"/>
                  </a:lnTo>
                  <a:lnTo>
                    <a:pt x="400" y="384"/>
                  </a:lnTo>
                  <a:lnTo>
                    <a:pt x="402" y="386"/>
                  </a:lnTo>
                  <a:lnTo>
                    <a:pt x="402" y="391"/>
                  </a:lnTo>
                  <a:lnTo>
                    <a:pt x="400" y="401"/>
                  </a:lnTo>
                  <a:lnTo>
                    <a:pt x="400" y="401"/>
                  </a:lnTo>
                  <a:lnTo>
                    <a:pt x="402" y="411"/>
                  </a:lnTo>
                  <a:lnTo>
                    <a:pt x="402" y="417"/>
                  </a:lnTo>
                  <a:lnTo>
                    <a:pt x="402" y="423"/>
                  </a:lnTo>
                  <a:lnTo>
                    <a:pt x="402" y="423"/>
                  </a:lnTo>
                  <a:lnTo>
                    <a:pt x="402" y="427"/>
                  </a:lnTo>
                  <a:lnTo>
                    <a:pt x="404" y="431"/>
                  </a:lnTo>
                  <a:lnTo>
                    <a:pt x="412" y="438"/>
                  </a:lnTo>
                  <a:lnTo>
                    <a:pt x="412" y="438"/>
                  </a:lnTo>
                  <a:lnTo>
                    <a:pt x="418" y="429"/>
                  </a:lnTo>
                  <a:lnTo>
                    <a:pt x="426" y="425"/>
                  </a:lnTo>
                  <a:lnTo>
                    <a:pt x="437" y="423"/>
                  </a:lnTo>
                  <a:lnTo>
                    <a:pt x="445" y="425"/>
                  </a:lnTo>
                  <a:lnTo>
                    <a:pt x="445" y="425"/>
                  </a:lnTo>
                  <a:lnTo>
                    <a:pt x="473" y="438"/>
                  </a:lnTo>
                  <a:lnTo>
                    <a:pt x="488" y="444"/>
                  </a:lnTo>
                  <a:lnTo>
                    <a:pt x="496" y="452"/>
                  </a:lnTo>
                  <a:lnTo>
                    <a:pt x="496" y="452"/>
                  </a:lnTo>
                  <a:lnTo>
                    <a:pt x="506" y="460"/>
                  </a:lnTo>
                  <a:lnTo>
                    <a:pt x="518" y="466"/>
                  </a:lnTo>
                  <a:lnTo>
                    <a:pt x="537" y="479"/>
                  </a:lnTo>
                  <a:lnTo>
                    <a:pt x="537" y="479"/>
                  </a:lnTo>
                  <a:lnTo>
                    <a:pt x="551" y="485"/>
                  </a:lnTo>
                  <a:lnTo>
                    <a:pt x="557" y="489"/>
                  </a:lnTo>
                  <a:lnTo>
                    <a:pt x="559" y="491"/>
                  </a:lnTo>
                  <a:lnTo>
                    <a:pt x="559" y="493"/>
                  </a:lnTo>
                  <a:lnTo>
                    <a:pt x="559" y="493"/>
                  </a:lnTo>
                  <a:lnTo>
                    <a:pt x="545" y="519"/>
                  </a:lnTo>
                  <a:lnTo>
                    <a:pt x="545" y="519"/>
                  </a:lnTo>
                  <a:lnTo>
                    <a:pt x="527" y="554"/>
                  </a:lnTo>
                  <a:lnTo>
                    <a:pt x="514" y="575"/>
                  </a:lnTo>
                  <a:lnTo>
                    <a:pt x="506" y="583"/>
                  </a:lnTo>
                  <a:lnTo>
                    <a:pt x="500" y="589"/>
                  </a:lnTo>
                  <a:lnTo>
                    <a:pt x="500" y="589"/>
                  </a:lnTo>
                  <a:lnTo>
                    <a:pt x="482" y="605"/>
                  </a:lnTo>
                  <a:lnTo>
                    <a:pt x="478" y="612"/>
                  </a:lnTo>
                  <a:lnTo>
                    <a:pt x="475" y="620"/>
                  </a:lnTo>
                  <a:lnTo>
                    <a:pt x="475" y="620"/>
                  </a:lnTo>
                  <a:lnTo>
                    <a:pt x="471" y="626"/>
                  </a:lnTo>
                  <a:lnTo>
                    <a:pt x="471" y="636"/>
                  </a:lnTo>
                  <a:lnTo>
                    <a:pt x="469" y="648"/>
                  </a:lnTo>
                  <a:lnTo>
                    <a:pt x="469" y="648"/>
                  </a:lnTo>
                  <a:lnTo>
                    <a:pt x="486" y="655"/>
                  </a:lnTo>
                  <a:lnTo>
                    <a:pt x="504" y="659"/>
                  </a:lnTo>
                  <a:lnTo>
                    <a:pt x="521" y="661"/>
                  </a:lnTo>
                  <a:lnTo>
                    <a:pt x="541" y="661"/>
                  </a:lnTo>
                  <a:lnTo>
                    <a:pt x="541" y="661"/>
                  </a:lnTo>
                  <a:lnTo>
                    <a:pt x="561" y="661"/>
                  </a:lnTo>
                  <a:lnTo>
                    <a:pt x="582" y="657"/>
                  </a:lnTo>
                  <a:lnTo>
                    <a:pt x="602" y="653"/>
                  </a:lnTo>
                  <a:lnTo>
                    <a:pt x="621" y="644"/>
                  </a:lnTo>
                  <a:lnTo>
                    <a:pt x="639" y="636"/>
                  </a:lnTo>
                  <a:lnTo>
                    <a:pt x="658" y="626"/>
                  </a:lnTo>
                  <a:lnTo>
                    <a:pt x="674" y="614"/>
                  </a:lnTo>
                  <a:lnTo>
                    <a:pt x="688" y="599"/>
                  </a:lnTo>
                  <a:lnTo>
                    <a:pt x="688" y="599"/>
                  </a:lnTo>
                  <a:lnTo>
                    <a:pt x="703" y="585"/>
                  </a:lnTo>
                  <a:lnTo>
                    <a:pt x="713" y="569"/>
                  </a:lnTo>
                  <a:lnTo>
                    <a:pt x="725" y="552"/>
                  </a:lnTo>
                  <a:lnTo>
                    <a:pt x="733" y="534"/>
                  </a:lnTo>
                  <a:lnTo>
                    <a:pt x="740" y="513"/>
                  </a:lnTo>
                  <a:lnTo>
                    <a:pt x="746" y="493"/>
                  </a:lnTo>
                  <a:lnTo>
                    <a:pt x="748" y="472"/>
                  </a:lnTo>
                  <a:lnTo>
                    <a:pt x="750" y="452"/>
                  </a:lnTo>
                  <a:lnTo>
                    <a:pt x="750" y="452"/>
                  </a:lnTo>
                  <a:lnTo>
                    <a:pt x="750" y="442"/>
                  </a:lnTo>
                  <a:lnTo>
                    <a:pt x="750" y="442"/>
                  </a:lnTo>
                  <a:lnTo>
                    <a:pt x="746" y="464"/>
                  </a:lnTo>
                  <a:lnTo>
                    <a:pt x="738" y="491"/>
                  </a:lnTo>
                  <a:lnTo>
                    <a:pt x="725" y="526"/>
                  </a:lnTo>
                  <a:lnTo>
                    <a:pt x="725" y="526"/>
                  </a:lnTo>
                  <a:lnTo>
                    <a:pt x="717" y="538"/>
                  </a:lnTo>
                  <a:lnTo>
                    <a:pt x="705" y="556"/>
                  </a:lnTo>
                  <a:lnTo>
                    <a:pt x="693" y="573"/>
                  </a:lnTo>
                  <a:lnTo>
                    <a:pt x="686" y="577"/>
                  </a:lnTo>
                  <a:lnTo>
                    <a:pt x="682" y="579"/>
                  </a:lnTo>
                  <a:lnTo>
                    <a:pt x="682" y="579"/>
                  </a:lnTo>
                  <a:lnTo>
                    <a:pt x="680" y="577"/>
                  </a:lnTo>
                  <a:lnTo>
                    <a:pt x="678" y="573"/>
                  </a:lnTo>
                  <a:lnTo>
                    <a:pt x="676" y="562"/>
                  </a:lnTo>
                  <a:lnTo>
                    <a:pt x="674" y="532"/>
                  </a:lnTo>
                  <a:lnTo>
                    <a:pt x="672" y="499"/>
                  </a:lnTo>
                  <a:lnTo>
                    <a:pt x="672" y="485"/>
                  </a:lnTo>
                  <a:lnTo>
                    <a:pt x="668" y="477"/>
                  </a:lnTo>
                  <a:lnTo>
                    <a:pt x="668" y="477"/>
                  </a:lnTo>
                  <a:lnTo>
                    <a:pt x="666" y="464"/>
                  </a:lnTo>
                  <a:lnTo>
                    <a:pt x="664" y="456"/>
                  </a:lnTo>
                  <a:lnTo>
                    <a:pt x="664" y="450"/>
                  </a:lnTo>
                  <a:lnTo>
                    <a:pt x="662" y="448"/>
                  </a:lnTo>
                  <a:lnTo>
                    <a:pt x="660" y="446"/>
                  </a:lnTo>
                  <a:lnTo>
                    <a:pt x="660" y="446"/>
                  </a:lnTo>
                  <a:lnTo>
                    <a:pt x="650" y="448"/>
                  </a:lnTo>
                  <a:lnTo>
                    <a:pt x="631" y="450"/>
                  </a:lnTo>
                  <a:lnTo>
                    <a:pt x="613" y="452"/>
                  </a:lnTo>
                  <a:lnTo>
                    <a:pt x="604" y="450"/>
                  </a:lnTo>
                  <a:lnTo>
                    <a:pt x="600" y="448"/>
                  </a:lnTo>
                  <a:lnTo>
                    <a:pt x="600" y="448"/>
                  </a:lnTo>
                  <a:lnTo>
                    <a:pt x="588" y="427"/>
                  </a:lnTo>
                  <a:lnTo>
                    <a:pt x="582" y="415"/>
                  </a:lnTo>
                  <a:lnTo>
                    <a:pt x="582" y="415"/>
                  </a:lnTo>
                  <a:lnTo>
                    <a:pt x="584" y="411"/>
                  </a:lnTo>
                  <a:lnTo>
                    <a:pt x="584" y="399"/>
                  </a:lnTo>
                  <a:lnTo>
                    <a:pt x="584" y="399"/>
                  </a:lnTo>
                  <a:lnTo>
                    <a:pt x="582" y="388"/>
                  </a:lnTo>
                  <a:lnTo>
                    <a:pt x="582" y="382"/>
                  </a:lnTo>
                  <a:lnTo>
                    <a:pt x="584" y="378"/>
                  </a:lnTo>
                  <a:lnTo>
                    <a:pt x="584" y="378"/>
                  </a:lnTo>
                  <a:lnTo>
                    <a:pt x="592" y="372"/>
                  </a:lnTo>
                  <a:lnTo>
                    <a:pt x="596" y="366"/>
                  </a:lnTo>
                  <a:lnTo>
                    <a:pt x="596" y="366"/>
                  </a:lnTo>
                  <a:lnTo>
                    <a:pt x="600" y="358"/>
                  </a:lnTo>
                  <a:lnTo>
                    <a:pt x="602" y="354"/>
                  </a:lnTo>
                  <a:lnTo>
                    <a:pt x="607" y="350"/>
                  </a:lnTo>
                  <a:lnTo>
                    <a:pt x="607" y="350"/>
                  </a:lnTo>
                  <a:lnTo>
                    <a:pt x="615" y="345"/>
                  </a:lnTo>
                  <a:lnTo>
                    <a:pt x="619" y="343"/>
                  </a:lnTo>
                  <a:lnTo>
                    <a:pt x="625" y="343"/>
                  </a:lnTo>
                  <a:lnTo>
                    <a:pt x="625" y="343"/>
                  </a:lnTo>
                  <a:lnTo>
                    <a:pt x="635" y="343"/>
                  </a:lnTo>
                  <a:lnTo>
                    <a:pt x="643" y="343"/>
                  </a:lnTo>
                  <a:lnTo>
                    <a:pt x="643" y="343"/>
                  </a:lnTo>
                  <a:lnTo>
                    <a:pt x="650" y="348"/>
                  </a:lnTo>
                  <a:lnTo>
                    <a:pt x="656" y="352"/>
                  </a:lnTo>
                  <a:lnTo>
                    <a:pt x="662" y="354"/>
                  </a:lnTo>
                  <a:lnTo>
                    <a:pt x="662" y="354"/>
                  </a:lnTo>
                  <a:lnTo>
                    <a:pt x="672" y="354"/>
                  </a:lnTo>
                  <a:lnTo>
                    <a:pt x="688" y="350"/>
                  </a:lnTo>
                  <a:lnTo>
                    <a:pt x="721" y="345"/>
                  </a:lnTo>
                  <a:lnTo>
                    <a:pt x="721" y="345"/>
                  </a:lnTo>
                  <a:lnTo>
                    <a:pt x="713" y="333"/>
                  </a:lnTo>
                  <a:lnTo>
                    <a:pt x="713" y="333"/>
                  </a:lnTo>
                  <a:lnTo>
                    <a:pt x="703" y="339"/>
                  </a:lnTo>
                  <a:lnTo>
                    <a:pt x="699" y="343"/>
                  </a:lnTo>
                  <a:lnTo>
                    <a:pt x="699" y="343"/>
                  </a:lnTo>
                  <a:lnTo>
                    <a:pt x="695" y="345"/>
                  </a:lnTo>
                  <a:lnTo>
                    <a:pt x="690" y="343"/>
                  </a:lnTo>
                  <a:lnTo>
                    <a:pt x="684" y="339"/>
                  </a:lnTo>
                  <a:lnTo>
                    <a:pt x="684" y="339"/>
                  </a:lnTo>
                  <a:lnTo>
                    <a:pt x="680" y="337"/>
                  </a:lnTo>
                  <a:lnTo>
                    <a:pt x="672" y="337"/>
                  </a:lnTo>
                  <a:lnTo>
                    <a:pt x="660" y="337"/>
                  </a:lnTo>
                  <a:lnTo>
                    <a:pt x="660" y="337"/>
                  </a:lnTo>
                  <a:lnTo>
                    <a:pt x="656" y="333"/>
                  </a:lnTo>
                  <a:lnTo>
                    <a:pt x="650" y="327"/>
                  </a:lnTo>
                  <a:lnTo>
                    <a:pt x="639" y="315"/>
                  </a:lnTo>
                  <a:lnTo>
                    <a:pt x="639" y="315"/>
                  </a:lnTo>
                  <a:lnTo>
                    <a:pt x="637" y="313"/>
                  </a:lnTo>
                  <a:lnTo>
                    <a:pt x="635" y="313"/>
                  </a:lnTo>
                  <a:lnTo>
                    <a:pt x="631" y="317"/>
                  </a:lnTo>
                  <a:lnTo>
                    <a:pt x="625" y="327"/>
                  </a:lnTo>
                  <a:lnTo>
                    <a:pt x="625" y="327"/>
                  </a:lnTo>
                  <a:lnTo>
                    <a:pt x="617" y="337"/>
                  </a:lnTo>
                  <a:lnTo>
                    <a:pt x="611" y="341"/>
                  </a:lnTo>
                  <a:lnTo>
                    <a:pt x="607" y="343"/>
                  </a:lnTo>
                  <a:lnTo>
                    <a:pt x="607" y="343"/>
                  </a:lnTo>
                  <a:lnTo>
                    <a:pt x="602" y="341"/>
                  </a:lnTo>
                  <a:lnTo>
                    <a:pt x="600" y="339"/>
                  </a:lnTo>
                  <a:lnTo>
                    <a:pt x="596" y="329"/>
                  </a:lnTo>
                  <a:lnTo>
                    <a:pt x="594" y="317"/>
                  </a:lnTo>
                  <a:lnTo>
                    <a:pt x="598" y="315"/>
                  </a:lnTo>
                  <a:lnTo>
                    <a:pt x="598" y="315"/>
                  </a:lnTo>
                  <a:lnTo>
                    <a:pt x="602" y="313"/>
                  </a:lnTo>
                  <a:lnTo>
                    <a:pt x="604" y="311"/>
                  </a:lnTo>
                  <a:lnTo>
                    <a:pt x="604" y="309"/>
                  </a:lnTo>
                  <a:lnTo>
                    <a:pt x="604" y="309"/>
                  </a:lnTo>
                  <a:lnTo>
                    <a:pt x="604" y="307"/>
                  </a:lnTo>
                  <a:lnTo>
                    <a:pt x="607" y="305"/>
                  </a:lnTo>
                  <a:lnTo>
                    <a:pt x="613" y="305"/>
                  </a:lnTo>
                  <a:lnTo>
                    <a:pt x="613" y="305"/>
                  </a:lnTo>
                  <a:lnTo>
                    <a:pt x="615" y="302"/>
                  </a:lnTo>
                  <a:lnTo>
                    <a:pt x="619" y="296"/>
                  </a:lnTo>
                  <a:lnTo>
                    <a:pt x="623" y="284"/>
                  </a:lnTo>
                  <a:lnTo>
                    <a:pt x="623" y="284"/>
                  </a:lnTo>
                  <a:lnTo>
                    <a:pt x="629" y="276"/>
                  </a:lnTo>
                  <a:lnTo>
                    <a:pt x="639" y="266"/>
                  </a:lnTo>
                  <a:lnTo>
                    <a:pt x="639" y="266"/>
                  </a:lnTo>
                  <a:lnTo>
                    <a:pt x="617" y="255"/>
                  </a:lnTo>
                  <a:lnTo>
                    <a:pt x="592" y="247"/>
                  </a:lnTo>
                  <a:lnTo>
                    <a:pt x="566" y="243"/>
                  </a:lnTo>
                  <a:lnTo>
                    <a:pt x="541" y="241"/>
                  </a:lnTo>
                  <a:lnTo>
                    <a:pt x="541" y="241"/>
                  </a:lnTo>
                  <a:lnTo>
                    <a:pt x="518" y="243"/>
                  </a:lnTo>
                  <a:lnTo>
                    <a:pt x="518" y="243"/>
                  </a:lnTo>
                  <a:lnTo>
                    <a:pt x="518" y="243"/>
                  </a:lnTo>
                  <a:close/>
                  <a:moveTo>
                    <a:pt x="541" y="190"/>
                  </a:moveTo>
                  <a:lnTo>
                    <a:pt x="541" y="190"/>
                  </a:lnTo>
                  <a:lnTo>
                    <a:pt x="514" y="192"/>
                  </a:lnTo>
                  <a:lnTo>
                    <a:pt x="488" y="196"/>
                  </a:lnTo>
                  <a:lnTo>
                    <a:pt x="463" y="202"/>
                  </a:lnTo>
                  <a:lnTo>
                    <a:pt x="439" y="210"/>
                  </a:lnTo>
                  <a:lnTo>
                    <a:pt x="416" y="223"/>
                  </a:lnTo>
                  <a:lnTo>
                    <a:pt x="394" y="235"/>
                  </a:lnTo>
                  <a:lnTo>
                    <a:pt x="375" y="251"/>
                  </a:lnTo>
                  <a:lnTo>
                    <a:pt x="357" y="268"/>
                  </a:lnTo>
                  <a:lnTo>
                    <a:pt x="357" y="268"/>
                  </a:lnTo>
                  <a:lnTo>
                    <a:pt x="338" y="286"/>
                  </a:lnTo>
                  <a:lnTo>
                    <a:pt x="324" y="307"/>
                  </a:lnTo>
                  <a:lnTo>
                    <a:pt x="312" y="327"/>
                  </a:lnTo>
                  <a:lnTo>
                    <a:pt x="299" y="350"/>
                  </a:lnTo>
                  <a:lnTo>
                    <a:pt x="291" y="374"/>
                  </a:lnTo>
                  <a:lnTo>
                    <a:pt x="285" y="399"/>
                  </a:lnTo>
                  <a:lnTo>
                    <a:pt x="281" y="425"/>
                  </a:lnTo>
                  <a:lnTo>
                    <a:pt x="279" y="452"/>
                  </a:lnTo>
                  <a:lnTo>
                    <a:pt x="279" y="452"/>
                  </a:lnTo>
                  <a:lnTo>
                    <a:pt x="281" y="479"/>
                  </a:lnTo>
                  <a:lnTo>
                    <a:pt x="285" y="503"/>
                  </a:lnTo>
                  <a:lnTo>
                    <a:pt x="291" y="530"/>
                  </a:lnTo>
                  <a:lnTo>
                    <a:pt x="299" y="552"/>
                  </a:lnTo>
                  <a:lnTo>
                    <a:pt x="312" y="575"/>
                  </a:lnTo>
                  <a:lnTo>
                    <a:pt x="324" y="597"/>
                  </a:lnTo>
                  <a:lnTo>
                    <a:pt x="338" y="618"/>
                  </a:lnTo>
                  <a:lnTo>
                    <a:pt x="357" y="636"/>
                  </a:lnTo>
                  <a:lnTo>
                    <a:pt x="357" y="636"/>
                  </a:lnTo>
                  <a:lnTo>
                    <a:pt x="375" y="653"/>
                  </a:lnTo>
                  <a:lnTo>
                    <a:pt x="394" y="667"/>
                  </a:lnTo>
                  <a:lnTo>
                    <a:pt x="416" y="681"/>
                  </a:lnTo>
                  <a:lnTo>
                    <a:pt x="439" y="691"/>
                  </a:lnTo>
                  <a:lnTo>
                    <a:pt x="463" y="700"/>
                  </a:lnTo>
                  <a:lnTo>
                    <a:pt x="488" y="706"/>
                  </a:lnTo>
                  <a:lnTo>
                    <a:pt x="514" y="710"/>
                  </a:lnTo>
                  <a:lnTo>
                    <a:pt x="541" y="712"/>
                  </a:lnTo>
                  <a:lnTo>
                    <a:pt x="541" y="712"/>
                  </a:lnTo>
                  <a:lnTo>
                    <a:pt x="568" y="710"/>
                  </a:lnTo>
                  <a:lnTo>
                    <a:pt x="592" y="706"/>
                  </a:lnTo>
                  <a:lnTo>
                    <a:pt x="617" y="700"/>
                  </a:lnTo>
                  <a:lnTo>
                    <a:pt x="641" y="691"/>
                  </a:lnTo>
                  <a:lnTo>
                    <a:pt x="664" y="681"/>
                  </a:lnTo>
                  <a:lnTo>
                    <a:pt x="686" y="667"/>
                  </a:lnTo>
                  <a:lnTo>
                    <a:pt x="705" y="653"/>
                  </a:lnTo>
                  <a:lnTo>
                    <a:pt x="725" y="636"/>
                  </a:lnTo>
                  <a:lnTo>
                    <a:pt x="725" y="636"/>
                  </a:lnTo>
                  <a:lnTo>
                    <a:pt x="742" y="618"/>
                  </a:lnTo>
                  <a:lnTo>
                    <a:pt x="756" y="597"/>
                  </a:lnTo>
                  <a:lnTo>
                    <a:pt x="768" y="575"/>
                  </a:lnTo>
                  <a:lnTo>
                    <a:pt x="781" y="552"/>
                  </a:lnTo>
                  <a:lnTo>
                    <a:pt x="789" y="530"/>
                  </a:lnTo>
                  <a:lnTo>
                    <a:pt x="795" y="503"/>
                  </a:lnTo>
                  <a:lnTo>
                    <a:pt x="799" y="479"/>
                  </a:lnTo>
                  <a:lnTo>
                    <a:pt x="801" y="452"/>
                  </a:lnTo>
                  <a:lnTo>
                    <a:pt x="801" y="452"/>
                  </a:lnTo>
                  <a:lnTo>
                    <a:pt x="799" y="425"/>
                  </a:lnTo>
                  <a:lnTo>
                    <a:pt x="795" y="399"/>
                  </a:lnTo>
                  <a:lnTo>
                    <a:pt x="789" y="374"/>
                  </a:lnTo>
                  <a:lnTo>
                    <a:pt x="781" y="350"/>
                  </a:lnTo>
                  <a:lnTo>
                    <a:pt x="768" y="327"/>
                  </a:lnTo>
                  <a:lnTo>
                    <a:pt x="756" y="307"/>
                  </a:lnTo>
                  <a:lnTo>
                    <a:pt x="742" y="286"/>
                  </a:lnTo>
                  <a:lnTo>
                    <a:pt x="725" y="268"/>
                  </a:lnTo>
                  <a:lnTo>
                    <a:pt x="725" y="268"/>
                  </a:lnTo>
                  <a:lnTo>
                    <a:pt x="705" y="251"/>
                  </a:lnTo>
                  <a:lnTo>
                    <a:pt x="686" y="235"/>
                  </a:lnTo>
                  <a:lnTo>
                    <a:pt x="664" y="223"/>
                  </a:lnTo>
                  <a:lnTo>
                    <a:pt x="641" y="210"/>
                  </a:lnTo>
                  <a:lnTo>
                    <a:pt x="617" y="202"/>
                  </a:lnTo>
                  <a:lnTo>
                    <a:pt x="592" y="196"/>
                  </a:lnTo>
                  <a:lnTo>
                    <a:pt x="568" y="192"/>
                  </a:lnTo>
                  <a:lnTo>
                    <a:pt x="541" y="190"/>
                  </a:lnTo>
                  <a:lnTo>
                    <a:pt x="541" y="190"/>
                  </a:lnTo>
                  <a:lnTo>
                    <a:pt x="541" y="190"/>
                  </a:lnTo>
                  <a:close/>
                  <a:moveTo>
                    <a:pt x="39" y="0"/>
                  </a:moveTo>
                  <a:lnTo>
                    <a:pt x="635" y="0"/>
                  </a:lnTo>
                  <a:lnTo>
                    <a:pt x="635" y="0"/>
                  </a:lnTo>
                  <a:lnTo>
                    <a:pt x="643" y="2"/>
                  </a:lnTo>
                  <a:lnTo>
                    <a:pt x="652" y="4"/>
                  </a:lnTo>
                  <a:lnTo>
                    <a:pt x="658" y="8"/>
                  </a:lnTo>
                  <a:lnTo>
                    <a:pt x="664" y="12"/>
                  </a:lnTo>
                  <a:lnTo>
                    <a:pt x="668" y="18"/>
                  </a:lnTo>
                  <a:lnTo>
                    <a:pt x="672" y="24"/>
                  </a:lnTo>
                  <a:lnTo>
                    <a:pt x="674" y="32"/>
                  </a:lnTo>
                  <a:lnTo>
                    <a:pt x="674" y="38"/>
                  </a:lnTo>
                  <a:lnTo>
                    <a:pt x="674" y="163"/>
                  </a:lnTo>
                  <a:lnTo>
                    <a:pt x="674" y="163"/>
                  </a:lnTo>
                  <a:lnTo>
                    <a:pt x="654" y="155"/>
                  </a:lnTo>
                  <a:lnTo>
                    <a:pt x="633" y="147"/>
                  </a:lnTo>
                  <a:lnTo>
                    <a:pt x="611" y="141"/>
                  </a:lnTo>
                  <a:lnTo>
                    <a:pt x="588" y="137"/>
                  </a:lnTo>
                  <a:lnTo>
                    <a:pt x="588" y="83"/>
                  </a:lnTo>
                  <a:lnTo>
                    <a:pt x="91" y="83"/>
                  </a:lnTo>
                  <a:lnTo>
                    <a:pt x="91" y="833"/>
                  </a:lnTo>
                  <a:lnTo>
                    <a:pt x="588" y="833"/>
                  </a:lnTo>
                  <a:lnTo>
                    <a:pt x="588" y="765"/>
                  </a:lnTo>
                  <a:lnTo>
                    <a:pt x="588" y="765"/>
                  </a:lnTo>
                  <a:lnTo>
                    <a:pt x="611" y="761"/>
                  </a:lnTo>
                  <a:lnTo>
                    <a:pt x="633" y="755"/>
                  </a:lnTo>
                  <a:lnTo>
                    <a:pt x="654" y="749"/>
                  </a:lnTo>
                  <a:lnTo>
                    <a:pt x="674" y="739"/>
                  </a:lnTo>
                  <a:lnTo>
                    <a:pt x="674" y="951"/>
                  </a:lnTo>
                  <a:lnTo>
                    <a:pt x="674" y="951"/>
                  </a:lnTo>
                  <a:lnTo>
                    <a:pt x="674" y="960"/>
                  </a:lnTo>
                  <a:lnTo>
                    <a:pt x="672" y="966"/>
                  </a:lnTo>
                  <a:lnTo>
                    <a:pt x="668" y="974"/>
                  </a:lnTo>
                  <a:lnTo>
                    <a:pt x="664" y="978"/>
                  </a:lnTo>
                  <a:lnTo>
                    <a:pt x="658" y="984"/>
                  </a:lnTo>
                  <a:lnTo>
                    <a:pt x="652" y="988"/>
                  </a:lnTo>
                  <a:lnTo>
                    <a:pt x="643" y="990"/>
                  </a:lnTo>
                  <a:lnTo>
                    <a:pt x="635" y="990"/>
                  </a:lnTo>
                  <a:lnTo>
                    <a:pt x="39" y="990"/>
                  </a:lnTo>
                  <a:lnTo>
                    <a:pt x="39" y="990"/>
                  </a:lnTo>
                  <a:lnTo>
                    <a:pt x="31" y="990"/>
                  </a:lnTo>
                  <a:lnTo>
                    <a:pt x="25" y="988"/>
                  </a:lnTo>
                  <a:lnTo>
                    <a:pt x="19" y="984"/>
                  </a:lnTo>
                  <a:lnTo>
                    <a:pt x="13" y="978"/>
                  </a:lnTo>
                  <a:lnTo>
                    <a:pt x="7" y="974"/>
                  </a:lnTo>
                  <a:lnTo>
                    <a:pt x="5" y="966"/>
                  </a:lnTo>
                  <a:lnTo>
                    <a:pt x="0" y="960"/>
                  </a:lnTo>
                  <a:lnTo>
                    <a:pt x="0" y="951"/>
                  </a:lnTo>
                  <a:lnTo>
                    <a:pt x="0" y="38"/>
                  </a:lnTo>
                  <a:lnTo>
                    <a:pt x="0" y="38"/>
                  </a:lnTo>
                  <a:lnTo>
                    <a:pt x="0" y="32"/>
                  </a:lnTo>
                  <a:lnTo>
                    <a:pt x="5" y="24"/>
                  </a:lnTo>
                  <a:lnTo>
                    <a:pt x="7" y="18"/>
                  </a:lnTo>
                  <a:lnTo>
                    <a:pt x="13" y="12"/>
                  </a:lnTo>
                  <a:lnTo>
                    <a:pt x="19" y="8"/>
                  </a:lnTo>
                  <a:lnTo>
                    <a:pt x="25" y="4"/>
                  </a:lnTo>
                  <a:lnTo>
                    <a:pt x="31" y="2"/>
                  </a:lnTo>
                  <a:lnTo>
                    <a:pt x="39" y="0"/>
                  </a:lnTo>
                  <a:lnTo>
                    <a:pt x="39" y="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nvGrpSpPr>
            <p:cNvPr id="40" name="组合 39"/>
            <p:cNvGrpSpPr/>
            <p:nvPr/>
          </p:nvGrpSpPr>
          <p:grpSpPr>
            <a:xfrm>
              <a:off x="4385119" y="2854728"/>
              <a:ext cx="373177" cy="253116"/>
              <a:chOff x="5300077" y="3094107"/>
              <a:chExt cx="1706777" cy="1157659"/>
            </a:xfrm>
            <a:solidFill>
              <a:srgbClr val="00A8EC"/>
            </a:solidFill>
          </p:grpSpPr>
          <p:sp>
            <p:nvSpPr>
              <p:cNvPr id="43" name="Freeform 11"/>
              <p:cNvSpPr>
                <a:spLocks noEditPoints="1"/>
              </p:cNvSpPr>
              <p:nvPr/>
            </p:nvSpPr>
            <p:spPr bwMode="auto">
              <a:xfrm>
                <a:off x="5300077" y="3094107"/>
                <a:ext cx="984554" cy="1157659"/>
              </a:xfrm>
              <a:custGeom>
                <a:avLst/>
                <a:gdLst>
                  <a:gd name="T0" fmla="*/ 254 w 608"/>
                  <a:gd name="T1" fmla="*/ 72 h 715"/>
                  <a:gd name="T2" fmla="*/ 278 w 608"/>
                  <a:gd name="T3" fmla="*/ 39 h 715"/>
                  <a:gd name="T4" fmla="*/ 331 w 608"/>
                  <a:gd name="T5" fmla="*/ 7 h 715"/>
                  <a:gd name="T6" fmla="*/ 370 w 608"/>
                  <a:gd name="T7" fmla="*/ 0 h 715"/>
                  <a:gd name="T8" fmla="*/ 422 w 608"/>
                  <a:gd name="T9" fmla="*/ 11 h 715"/>
                  <a:gd name="T10" fmla="*/ 465 w 608"/>
                  <a:gd name="T11" fmla="*/ 39 h 715"/>
                  <a:gd name="T12" fmla="*/ 493 w 608"/>
                  <a:gd name="T13" fmla="*/ 82 h 715"/>
                  <a:gd name="T14" fmla="*/ 503 w 608"/>
                  <a:gd name="T15" fmla="*/ 134 h 715"/>
                  <a:gd name="T16" fmla="*/ 489 w 608"/>
                  <a:gd name="T17" fmla="*/ 191 h 715"/>
                  <a:gd name="T18" fmla="*/ 608 w 608"/>
                  <a:gd name="T19" fmla="*/ 348 h 715"/>
                  <a:gd name="T20" fmla="*/ 487 w 608"/>
                  <a:gd name="T21" fmla="*/ 394 h 715"/>
                  <a:gd name="T22" fmla="*/ 497 w 608"/>
                  <a:gd name="T23" fmla="*/ 467 h 715"/>
                  <a:gd name="T24" fmla="*/ 479 w 608"/>
                  <a:gd name="T25" fmla="*/ 563 h 715"/>
                  <a:gd name="T26" fmla="*/ 426 w 608"/>
                  <a:gd name="T27" fmla="*/ 643 h 715"/>
                  <a:gd name="T28" fmla="*/ 368 w 608"/>
                  <a:gd name="T29" fmla="*/ 686 h 715"/>
                  <a:gd name="T30" fmla="*/ 274 w 608"/>
                  <a:gd name="T31" fmla="*/ 715 h 715"/>
                  <a:gd name="T32" fmla="*/ 198 w 608"/>
                  <a:gd name="T33" fmla="*/ 711 h 715"/>
                  <a:gd name="T34" fmla="*/ 110 w 608"/>
                  <a:gd name="T35" fmla="*/ 674 h 715"/>
                  <a:gd name="T36" fmla="*/ 57 w 608"/>
                  <a:gd name="T37" fmla="*/ 625 h 715"/>
                  <a:gd name="T38" fmla="*/ 12 w 608"/>
                  <a:gd name="T39" fmla="*/ 541 h 715"/>
                  <a:gd name="T40" fmla="*/ 0 w 608"/>
                  <a:gd name="T41" fmla="*/ 467 h 715"/>
                  <a:gd name="T42" fmla="*/ 20 w 608"/>
                  <a:gd name="T43" fmla="*/ 371 h 715"/>
                  <a:gd name="T44" fmla="*/ 73 w 608"/>
                  <a:gd name="T45" fmla="*/ 291 h 715"/>
                  <a:gd name="T46" fmla="*/ 241 w 608"/>
                  <a:gd name="T47" fmla="*/ 111 h 715"/>
                  <a:gd name="T48" fmla="*/ 141 w 608"/>
                  <a:gd name="T49" fmla="*/ 443 h 715"/>
                  <a:gd name="T50" fmla="*/ 225 w 608"/>
                  <a:gd name="T51" fmla="*/ 383 h 715"/>
                  <a:gd name="T52" fmla="*/ 309 w 608"/>
                  <a:gd name="T53" fmla="*/ 348 h 715"/>
                  <a:gd name="T54" fmla="*/ 202 w 608"/>
                  <a:gd name="T55" fmla="*/ 357 h 715"/>
                  <a:gd name="T56" fmla="*/ 153 w 608"/>
                  <a:gd name="T57" fmla="*/ 385 h 715"/>
                  <a:gd name="T58" fmla="*/ 127 w 608"/>
                  <a:gd name="T59" fmla="*/ 441 h 715"/>
                  <a:gd name="T60" fmla="*/ 362 w 608"/>
                  <a:gd name="T61" fmla="*/ 353 h 715"/>
                  <a:gd name="T62" fmla="*/ 311 w 608"/>
                  <a:gd name="T63" fmla="*/ 320 h 715"/>
                  <a:gd name="T64" fmla="*/ 250 w 608"/>
                  <a:gd name="T65" fmla="*/ 305 h 715"/>
                  <a:gd name="T66" fmla="*/ 200 w 608"/>
                  <a:gd name="T67" fmla="*/ 314 h 715"/>
                  <a:gd name="T68" fmla="*/ 147 w 608"/>
                  <a:gd name="T69" fmla="*/ 342 h 715"/>
                  <a:gd name="T70" fmla="*/ 116 w 608"/>
                  <a:gd name="T71" fmla="*/ 377 h 715"/>
                  <a:gd name="T72" fmla="*/ 92 w 608"/>
                  <a:gd name="T73" fmla="*/ 434 h 715"/>
                  <a:gd name="T74" fmla="*/ 90 w 608"/>
                  <a:gd name="T75" fmla="*/ 484 h 715"/>
                  <a:gd name="T76" fmla="*/ 108 w 608"/>
                  <a:gd name="T77" fmla="*/ 543 h 715"/>
                  <a:gd name="T78" fmla="*/ 135 w 608"/>
                  <a:gd name="T79" fmla="*/ 582 h 715"/>
                  <a:gd name="T80" fmla="*/ 186 w 608"/>
                  <a:gd name="T81" fmla="*/ 615 h 715"/>
                  <a:gd name="T82" fmla="*/ 250 w 608"/>
                  <a:gd name="T83" fmla="*/ 629 h 715"/>
                  <a:gd name="T84" fmla="*/ 297 w 608"/>
                  <a:gd name="T85" fmla="*/ 621 h 715"/>
                  <a:gd name="T86" fmla="*/ 352 w 608"/>
                  <a:gd name="T87" fmla="*/ 592 h 715"/>
                  <a:gd name="T88" fmla="*/ 383 w 608"/>
                  <a:gd name="T89" fmla="*/ 557 h 715"/>
                  <a:gd name="T90" fmla="*/ 407 w 608"/>
                  <a:gd name="T91" fmla="*/ 500 h 715"/>
                  <a:gd name="T92" fmla="*/ 409 w 608"/>
                  <a:gd name="T93" fmla="*/ 451 h 715"/>
                  <a:gd name="T94" fmla="*/ 391 w 608"/>
                  <a:gd name="T95" fmla="*/ 391 h 715"/>
                  <a:gd name="T96" fmla="*/ 362 w 608"/>
                  <a:gd name="T97" fmla="*/ 353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8" h="715">
                    <a:moveTo>
                      <a:pt x="241" y="111"/>
                    </a:moveTo>
                    <a:lnTo>
                      <a:pt x="241" y="111"/>
                    </a:lnTo>
                    <a:lnTo>
                      <a:pt x="245" y="91"/>
                    </a:lnTo>
                    <a:lnTo>
                      <a:pt x="254" y="72"/>
                    </a:lnTo>
                    <a:lnTo>
                      <a:pt x="264" y="56"/>
                    </a:lnTo>
                    <a:lnTo>
                      <a:pt x="278" y="39"/>
                    </a:lnTo>
                    <a:lnTo>
                      <a:pt x="278" y="39"/>
                    </a:lnTo>
                    <a:lnTo>
                      <a:pt x="278" y="39"/>
                    </a:lnTo>
                    <a:lnTo>
                      <a:pt x="297" y="23"/>
                    </a:lnTo>
                    <a:lnTo>
                      <a:pt x="309" y="17"/>
                    </a:lnTo>
                    <a:lnTo>
                      <a:pt x="319" y="11"/>
                    </a:lnTo>
                    <a:lnTo>
                      <a:pt x="331" y="7"/>
                    </a:lnTo>
                    <a:lnTo>
                      <a:pt x="344" y="5"/>
                    </a:lnTo>
                    <a:lnTo>
                      <a:pt x="358" y="3"/>
                    </a:lnTo>
                    <a:lnTo>
                      <a:pt x="370" y="0"/>
                    </a:lnTo>
                    <a:lnTo>
                      <a:pt x="370" y="0"/>
                    </a:lnTo>
                    <a:lnTo>
                      <a:pt x="385" y="3"/>
                    </a:lnTo>
                    <a:lnTo>
                      <a:pt x="397" y="5"/>
                    </a:lnTo>
                    <a:lnTo>
                      <a:pt x="411" y="7"/>
                    </a:lnTo>
                    <a:lnTo>
                      <a:pt x="422" y="11"/>
                    </a:lnTo>
                    <a:lnTo>
                      <a:pt x="434" y="17"/>
                    </a:lnTo>
                    <a:lnTo>
                      <a:pt x="444" y="23"/>
                    </a:lnTo>
                    <a:lnTo>
                      <a:pt x="465" y="39"/>
                    </a:lnTo>
                    <a:lnTo>
                      <a:pt x="465" y="39"/>
                    </a:lnTo>
                    <a:lnTo>
                      <a:pt x="465" y="39"/>
                    </a:lnTo>
                    <a:lnTo>
                      <a:pt x="481" y="60"/>
                    </a:lnTo>
                    <a:lnTo>
                      <a:pt x="487" y="70"/>
                    </a:lnTo>
                    <a:lnTo>
                      <a:pt x="493" y="82"/>
                    </a:lnTo>
                    <a:lnTo>
                      <a:pt x="497" y="95"/>
                    </a:lnTo>
                    <a:lnTo>
                      <a:pt x="501" y="107"/>
                    </a:lnTo>
                    <a:lnTo>
                      <a:pt x="503" y="119"/>
                    </a:lnTo>
                    <a:lnTo>
                      <a:pt x="503" y="134"/>
                    </a:lnTo>
                    <a:lnTo>
                      <a:pt x="503" y="134"/>
                    </a:lnTo>
                    <a:lnTo>
                      <a:pt x="501" y="154"/>
                    </a:lnTo>
                    <a:lnTo>
                      <a:pt x="497" y="172"/>
                    </a:lnTo>
                    <a:lnTo>
                      <a:pt x="489" y="191"/>
                    </a:lnTo>
                    <a:lnTo>
                      <a:pt x="481" y="207"/>
                    </a:lnTo>
                    <a:lnTo>
                      <a:pt x="479" y="228"/>
                    </a:lnTo>
                    <a:lnTo>
                      <a:pt x="608" y="228"/>
                    </a:lnTo>
                    <a:lnTo>
                      <a:pt x="608" y="348"/>
                    </a:lnTo>
                    <a:lnTo>
                      <a:pt x="479" y="348"/>
                    </a:lnTo>
                    <a:lnTo>
                      <a:pt x="479" y="371"/>
                    </a:lnTo>
                    <a:lnTo>
                      <a:pt x="479" y="371"/>
                    </a:lnTo>
                    <a:lnTo>
                      <a:pt x="487" y="394"/>
                    </a:lnTo>
                    <a:lnTo>
                      <a:pt x="493" y="418"/>
                    </a:lnTo>
                    <a:lnTo>
                      <a:pt x="495" y="443"/>
                    </a:lnTo>
                    <a:lnTo>
                      <a:pt x="497" y="467"/>
                    </a:lnTo>
                    <a:lnTo>
                      <a:pt x="497" y="467"/>
                    </a:lnTo>
                    <a:lnTo>
                      <a:pt x="495" y="492"/>
                    </a:lnTo>
                    <a:lnTo>
                      <a:pt x="493" y="516"/>
                    </a:lnTo>
                    <a:lnTo>
                      <a:pt x="487" y="541"/>
                    </a:lnTo>
                    <a:lnTo>
                      <a:pt x="479" y="563"/>
                    </a:lnTo>
                    <a:lnTo>
                      <a:pt x="467" y="586"/>
                    </a:lnTo>
                    <a:lnTo>
                      <a:pt x="454" y="606"/>
                    </a:lnTo>
                    <a:lnTo>
                      <a:pt x="440" y="625"/>
                    </a:lnTo>
                    <a:lnTo>
                      <a:pt x="426" y="643"/>
                    </a:lnTo>
                    <a:lnTo>
                      <a:pt x="426" y="643"/>
                    </a:lnTo>
                    <a:lnTo>
                      <a:pt x="407" y="660"/>
                    </a:lnTo>
                    <a:lnTo>
                      <a:pt x="389" y="674"/>
                    </a:lnTo>
                    <a:lnTo>
                      <a:pt x="368" y="686"/>
                    </a:lnTo>
                    <a:lnTo>
                      <a:pt x="346" y="697"/>
                    </a:lnTo>
                    <a:lnTo>
                      <a:pt x="323" y="705"/>
                    </a:lnTo>
                    <a:lnTo>
                      <a:pt x="299" y="711"/>
                    </a:lnTo>
                    <a:lnTo>
                      <a:pt x="274" y="715"/>
                    </a:lnTo>
                    <a:lnTo>
                      <a:pt x="250" y="715"/>
                    </a:lnTo>
                    <a:lnTo>
                      <a:pt x="250" y="715"/>
                    </a:lnTo>
                    <a:lnTo>
                      <a:pt x="223" y="715"/>
                    </a:lnTo>
                    <a:lnTo>
                      <a:pt x="198" y="711"/>
                    </a:lnTo>
                    <a:lnTo>
                      <a:pt x="176" y="705"/>
                    </a:lnTo>
                    <a:lnTo>
                      <a:pt x="151" y="697"/>
                    </a:lnTo>
                    <a:lnTo>
                      <a:pt x="131" y="686"/>
                    </a:lnTo>
                    <a:lnTo>
                      <a:pt x="110" y="674"/>
                    </a:lnTo>
                    <a:lnTo>
                      <a:pt x="92" y="660"/>
                    </a:lnTo>
                    <a:lnTo>
                      <a:pt x="73" y="643"/>
                    </a:lnTo>
                    <a:lnTo>
                      <a:pt x="73" y="643"/>
                    </a:lnTo>
                    <a:lnTo>
                      <a:pt x="57" y="625"/>
                    </a:lnTo>
                    <a:lnTo>
                      <a:pt x="43" y="606"/>
                    </a:lnTo>
                    <a:lnTo>
                      <a:pt x="30" y="586"/>
                    </a:lnTo>
                    <a:lnTo>
                      <a:pt x="20" y="563"/>
                    </a:lnTo>
                    <a:lnTo>
                      <a:pt x="12" y="541"/>
                    </a:lnTo>
                    <a:lnTo>
                      <a:pt x="6" y="516"/>
                    </a:lnTo>
                    <a:lnTo>
                      <a:pt x="2" y="492"/>
                    </a:lnTo>
                    <a:lnTo>
                      <a:pt x="0" y="467"/>
                    </a:lnTo>
                    <a:lnTo>
                      <a:pt x="0" y="467"/>
                    </a:lnTo>
                    <a:lnTo>
                      <a:pt x="2" y="443"/>
                    </a:lnTo>
                    <a:lnTo>
                      <a:pt x="6" y="418"/>
                    </a:lnTo>
                    <a:lnTo>
                      <a:pt x="12" y="394"/>
                    </a:lnTo>
                    <a:lnTo>
                      <a:pt x="20" y="371"/>
                    </a:lnTo>
                    <a:lnTo>
                      <a:pt x="30" y="348"/>
                    </a:lnTo>
                    <a:lnTo>
                      <a:pt x="43" y="328"/>
                    </a:lnTo>
                    <a:lnTo>
                      <a:pt x="57" y="310"/>
                    </a:lnTo>
                    <a:lnTo>
                      <a:pt x="73" y="291"/>
                    </a:lnTo>
                    <a:lnTo>
                      <a:pt x="73" y="291"/>
                    </a:lnTo>
                    <a:lnTo>
                      <a:pt x="96" y="271"/>
                    </a:lnTo>
                    <a:lnTo>
                      <a:pt x="123" y="252"/>
                    </a:lnTo>
                    <a:lnTo>
                      <a:pt x="241" y="111"/>
                    </a:lnTo>
                    <a:lnTo>
                      <a:pt x="241" y="111"/>
                    </a:lnTo>
                    <a:close/>
                    <a:moveTo>
                      <a:pt x="125" y="459"/>
                    </a:moveTo>
                    <a:lnTo>
                      <a:pt x="125" y="459"/>
                    </a:lnTo>
                    <a:lnTo>
                      <a:pt x="141" y="443"/>
                    </a:lnTo>
                    <a:lnTo>
                      <a:pt x="159" y="426"/>
                    </a:lnTo>
                    <a:lnTo>
                      <a:pt x="180" y="412"/>
                    </a:lnTo>
                    <a:lnTo>
                      <a:pt x="202" y="398"/>
                    </a:lnTo>
                    <a:lnTo>
                      <a:pt x="225" y="383"/>
                    </a:lnTo>
                    <a:lnTo>
                      <a:pt x="252" y="371"/>
                    </a:lnTo>
                    <a:lnTo>
                      <a:pt x="278" y="359"/>
                    </a:lnTo>
                    <a:lnTo>
                      <a:pt x="309" y="348"/>
                    </a:lnTo>
                    <a:lnTo>
                      <a:pt x="309" y="348"/>
                    </a:lnTo>
                    <a:lnTo>
                      <a:pt x="278" y="346"/>
                    </a:lnTo>
                    <a:lnTo>
                      <a:pt x="247" y="346"/>
                    </a:lnTo>
                    <a:lnTo>
                      <a:pt x="217" y="353"/>
                    </a:lnTo>
                    <a:lnTo>
                      <a:pt x="202" y="357"/>
                    </a:lnTo>
                    <a:lnTo>
                      <a:pt x="190" y="361"/>
                    </a:lnTo>
                    <a:lnTo>
                      <a:pt x="176" y="369"/>
                    </a:lnTo>
                    <a:lnTo>
                      <a:pt x="166" y="377"/>
                    </a:lnTo>
                    <a:lnTo>
                      <a:pt x="153" y="385"/>
                    </a:lnTo>
                    <a:lnTo>
                      <a:pt x="145" y="398"/>
                    </a:lnTo>
                    <a:lnTo>
                      <a:pt x="137" y="410"/>
                    </a:lnTo>
                    <a:lnTo>
                      <a:pt x="131" y="424"/>
                    </a:lnTo>
                    <a:lnTo>
                      <a:pt x="127" y="441"/>
                    </a:lnTo>
                    <a:lnTo>
                      <a:pt x="125" y="459"/>
                    </a:lnTo>
                    <a:lnTo>
                      <a:pt x="125" y="459"/>
                    </a:lnTo>
                    <a:close/>
                    <a:moveTo>
                      <a:pt x="362" y="353"/>
                    </a:moveTo>
                    <a:lnTo>
                      <a:pt x="362" y="353"/>
                    </a:lnTo>
                    <a:lnTo>
                      <a:pt x="352" y="342"/>
                    </a:lnTo>
                    <a:lnTo>
                      <a:pt x="340" y="334"/>
                    </a:lnTo>
                    <a:lnTo>
                      <a:pt x="325" y="326"/>
                    </a:lnTo>
                    <a:lnTo>
                      <a:pt x="311" y="320"/>
                    </a:lnTo>
                    <a:lnTo>
                      <a:pt x="297" y="314"/>
                    </a:lnTo>
                    <a:lnTo>
                      <a:pt x="282" y="310"/>
                    </a:lnTo>
                    <a:lnTo>
                      <a:pt x="266" y="308"/>
                    </a:lnTo>
                    <a:lnTo>
                      <a:pt x="250" y="305"/>
                    </a:lnTo>
                    <a:lnTo>
                      <a:pt x="250" y="305"/>
                    </a:lnTo>
                    <a:lnTo>
                      <a:pt x="233" y="308"/>
                    </a:lnTo>
                    <a:lnTo>
                      <a:pt x="217" y="310"/>
                    </a:lnTo>
                    <a:lnTo>
                      <a:pt x="200" y="314"/>
                    </a:lnTo>
                    <a:lnTo>
                      <a:pt x="186" y="320"/>
                    </a:lnTo>
                    <a:lnTo>
                      <a:pt x="172" y="326"/>
                    </a:lnTo>
                    <a:lnTo>
                      <a:pt x="159" y="334"/>
                    </a:lnTo>
                    <a:lnTo>
                      <a:pt x="147" y="342"/>
                    </a:lnTo>
                    <a:lnTo>
                      <a:pt x="135" y="353"/>
                    </a:lnTo>
                    <a:lnTo>
                      <a:pt x="135" y="353"/>
                    </a:lnTo>
                    <a:lnTo>
                      <a:pt x="125" y="365"/>
                    </a:lnTo>
                    <a:lnTo>
                      <a:pt x="116" y="377"/>
                    </a:lnTo>
                    <a:lnTo>
                      <a:pt x="108" y="391"/>
                    </a:lnTo>
                    <a:lnTo>
                      <a:pt x="100" y="404"/>
                    </a:lnTo>
                    <a:lnTo>
                      <a:pt x="96" y="420"/>
                    </a:lnTo>
                    <a:lnTo>
                      <a:pt x="92" y="434"/>
                    </a:lnTo>
                    <a:lnTo>
                      <a:pt x="90" y="451"/>
                    </a:lnTo>
                    <a:lnTo>
                      <a:pt x="88" y="467"/>
                    </a:lnTo>
                    <a:lnTo>
                      <a:pt x="88" y="467"/>
                    </a:lnTo>
                    <a:lnTo>
                      <a:pt x="90" y="484"/>
                    </a:lnTo>
                    <a:lnTo>
                      <a:pt x="92" y="500"/>
                    </a:lnTo>
                    <a:lnTo>
                      <a:pt x="96" y="514"/>
                    </a:lnTo>
                    <a:lnTo>
                      <a:pt x="100" y="531"/>
                    </a:lnTo>
                    <a:lnTo>
                      <a:pt x="108" y="543"/>
                    </a:lnTo>
                    <a:lnTo>
                      <a:pt x="116" y="557"/>
                    </a:lnTo>
                    <a:lnTo>
                      <a:pt x="125" y="570"/>
                    </a:lnTo>
                    <a:lnTo>
                      <a:pt x="135" y="582"/>
                    </a:lnTo>
                    <a:lnTo>
                      <a:pt x="135" y="582"/>
                    </a:lnTo>
                    <a:lnTo>
                      <a:pt x="147" y="592"/>
                    </a:lnTo>
                    <a:lnTo>
                      <a:pt x="159" y="600"/>
                    </a:lnTo>
                    <a:lnTo>
                      <a:pt x="172" y="608"/>
                    </a:lnTo>
                    <a:lnTo>
                      <a:pt x="186" y="615"/>
                    </a:lnTo>
                    <a:lnTo>
                      <a:pt x="200" y="621"/>
                    </a:lnTo>
                    <a:lnTo>
                      <a:pt x="217" y="625"/>
                    </a:lnTo>
                    <a:lnTo>
                      <a:pt x="233" y="627"/>
                    </a:lnTo>
                    <a:lnTo>
                      <a:pt x="250" y="629"/>
                    </a:lnTo>
                    <a:lnTo>
                      <a:pt x="250" y="629"/>
                    </a:lnTo>
                    <a:lnTo>
                      <a:pt x="266" y="627"/>
                    </a:lnTo>
                    <a:lnTo>
                      <a:pt x="282" y="625"/>
                    </a:lnTo>
                    <a:lnTo>
                      <a:pt x="297" y="621"/>
                    </a:lnTo>
                    <a:lnTo>
                      <a:pt x="311" y="615"/>
                    </a:lnTo>
                    <a:lnTo>
                      <a:pt x="325" y="608"/>
                    </a:lnTo>
                    <a:lnTo>
                      <a:pt x="340" y="600"/>
                    </a:lnTo>
                    <a:lnTo>
                      <a:pt x="352" y="592"/>
                    </a:lnTo>
                    <a:lnTo>
                      <a:pt x="362" y="582"/>
                    </a:lnTo>
                    <a:lnTo>
                      <a:pt x="362" y="582"/>
                    </a:lnTo>
                    <a:lnTo>
                      <a:pt x="372" y="570"/>
                    </a:lnTo>
                    <a:lnTo>
                      <a:pt x="383" y="557"/>
                    </a:lnTo>
                    <a:lnTo>
                      <a:pt x="391" y="543"/>
                    </a:lnTo>
                    <a:lnTo>
                      <a:pt x="397" y="531"/>
                    </a:lnTo>
                    <a:lnTo>
                      <a:pt x="403" y="514"/>
                    </a:lnTo>
                    <a:lnTo>
                      <a:pt x="407" y="500"/>
                    </a:lnTo>
                    <a:lnTo>
                      <a:pt x="409" y="484"/>
                    </a:lnTo>
                    <a:lnTo>
                      <a:pt x="409" y="467"/>
                    </a:lnTo>
                    <a:lnTo>
                      <a:pt x="409" y="467"/>
                    </a:lnTo>
                    <a:lnTo>
                      <a:pt x="409" y="451"/>
                    </a:lnTo>
                    <a:lnTo>
                      <a:pt x="407" y="434"/>
                    </a:lnTo>
                    <a:lnTo>
                      <a:pt x="403" y="420"/>
                    </a:lnTo>
                    <a:lnTo>
                      <a:pt x="397" y="404"/>
                    </a:lnTo>
                    <a:lnTo>
                      <a:pt x="391" y="391"/>
                    </a:lnTo>
                    <a:lnTo>
                      <a:pt x="383" y="377"/>
                    </a:lnTo>
                    <a:lnTo>
                      <a:pt x="372" y="365"/>
                    </a:lnTo>
                    <a:lnTo>
                      <a:pt x="362" y="353"/>
                    </a:lnTo>
                    <a:lnTo>
                      <a:pt x="362" y="353"/>
                    </a:lnTo>
                    <a:close/>
                  </a:path>
                </a:pathLst>
              </a:custGeom>
              <a:solidFill>
                <a:srgbClr val="30384E"/>
              </a:solidFill>
              <a:ln>
                <a:noFill/>
              </a:ln>
            </p:spPr>
            <p:txBody>
              <a:bodyPr vert="horz" wrap="square" lIns="93269" tIns="46634" rIns="93269" bIns="46634" numCol="1" anchor="t" anchorCtr="0" compatLnSpc="1"/>
              <a:lstStyle/>
              <a:p>
                <a:endParaRPr lang="zh-CN" altLang="en-US"/>
              </a:p>
            </p:txBody>
          </p:sp>
          <p:sp>
            <p:nvSpPr>
              <p:cNvPr id="44" name="Freeform 12"/>
              <p:cNvSpPr>
                <a:spLocks noEditPoints="1"/>
              </p:cNvSpPr>
              <p:nvPr/>
            </p:nvSpPr>
            <p:spPr bwMode="auto">
              <a:xfrm>
                <a:off x="6180994" y="3094107"/>
                <a:ext cx="825860" cy="1157659"/>
              </a:xfrm>
              <a:custGeom>
                <a:avLst/>
                <a:gdLst>
                  <a:gd name="T0" fmla="*/ 256 w 510"/>
                  <a:gd name="T1" fmla="*/ 72 h 715"/>
                  <a:gd name="T2" fmla="*/ 234 w 510"/>
                  <a:gd name="T3" fmla="*/ 39 h 715"/>
                  <a:gd name="T4" fmla="*/ 179 w 510"/>
                  <a:gd name="T5" fmla="*/ 7 h 715"/>
                  <a:gd name="T6" fmla="*/ 140 w 510"/>
                  <a:gd name="T7" fmla="*/ 0 h 715"/>
                  <a:gd name="T8" fmla="*/ 88 w 510"/>
                  <a:gd name="T9" fmla="*/ 11 h 715"/>
                  <a:gd name="T10" fmla="*/ 45 w 510"/>
                  <a:gd name="T11" fmla="*/ 39 h 715"/>
                  <a:gd name="T12" fmla="*/ 19 w 510"/>
                  <a:gd name="T13" fmla="*/ 82 h 715"/>
                  <a:gd name="T14" fmla="*/ 7 w 510"/>
                  <a:gd name="T15" fmla="*/ 134 h 715"/>
                  <a:gd name="T16" fmla="*/ 21 w 510"/>
                  <a:gd name="T17" fmla="*/ 191 h 715"/>
                  <a:gd name="T18" fmla="*/ 0 w 510"/>
                  <a:gd name="T19" fmla="*/ 340 h 715"/>
                  <a:gd name="T20" fmla="*/ 25 w 510"/>
                  <a:gd name="T21" fmla="*/ 394 h 715"/>
                  <a:gd name="T22" fmla="*/ 13 w 510"/>
                  <a:gd name="T23" fmla="*/ 467 h 715"/>
                  <a:gd name="T24" fmla="*/ 33 w 510"/>
                  <a:gd name="T25" fmla="*/ 563 h 715"/>
                  <a:gd name="T26" fmla="*/ 86 w 510"/>
                  <a:gd name="T27" fmla="*/ 643 h 715"/>
                  <a:gd name="T28" fmla="*/ 144 w 510"/>
                  <a:gd name="T29" fmla="*/ 686 h 715"/>
                  <a:gd name="T30" fmla="*/ 236 w 510"/>
                  <a:gd name="T31" fmla="*/ 715 h 715"/>
                  <a:gd name="T32" fmla="*/ 312 w 510"/>
                  <a:gd name="T33" fmla="*/ 711 h 715"/>
                  <a:gd name="T34" fmla="*/ 402 w 510"/>
                  <a:gd name="T35" fmla="*/ 674 h 715"/>
                  <a:gd name="T36" fmla="*/ 453 w 510"/>
                  <a:gd name="T37" fmla="*/ 625 h 715"/>
                  <a:gd name="T38" fmla="*/ 500 w 510"/>
                  <a:gd name="T39" fmla="*/ 541 h 715"/>
                  <a:gd name="T40" fmla="*/ 510 w 510"/>
                  <a:gd name="T41" fmla="*/ 467 h 715"/>
                  <a:gd name="T42" fmla="*/ 492 w 510"/>
                  <a:gd name="T43" fmla="*/ 371 h 715"/>
                  <a:gd name="T44" fmla="*/ 439 w 510"/>
                  <a:gd name="T45" fmla="*/ 291 h 715"/>
                  <a:gd name="T46" fmla="*/ 271 w 510"/>
                  <a:gd name="T47" fmla="*/ 111 h 715"/>
                  <a:gd name="T48" fmla="*/ 138 w 510"/>
                  <a:gd name="T49" fmla="*/ 441 h 715"/>
                  <a:gd name="T50" fmla="*/ 166 w 510"/>
                  <a:gd name="T51" fmla="*/ 385 h 715"/>
                  <a:gd name="T52" fmla="*/ 215 w 510"/>
                  <a:gd name="T53" fmla="*/ 357 h 715"/>
                  <a:gd name="T54" fmla="*/ 322 w 510"/>
                  <a:gd name="T55" fmla="*/ 348 h 715"/>
                  <a:gd name="T56" fmla="*/ 238 w 510"/>
                  <a:gd name="T57" fmla="*/ 383 h 715"/>
                  <a:gd name="T58" fmla="*/ 154 w 510"/>
                  <a:gd name="T59" fmla="*/ 443 h 715"/>
                  <a:gd name="T60" fmla="*/ 148 w 510"/>
                  <a:gd name="T61" fmla="*/ 353 h 715"/>
                  <a:gd name="T62" fmla="*/ 199 w 510"/>
                  <a:gd name="T63" fmla="*/ 320 h 715"/>
                  <a:gd name="T64" fmla="*/ 263 w 510"/>
                  <a:gd name="T65" fmla="*/ 305 h 715"/>
                  <a:gd name="T66" fmla="*/ 310 w 510"/>
                  <a:gd name="T67" fmla="*/ 314 h 715"/>
                  <a:gd name="T68" fmla="*/ 365 w 510"/>
                  <a:gd name="T69" fmla="*/ 342 h 715"/>
                  <a:gd name="T70" fmla="*/ 396 w 510"/>
                  <a:gd name="T71" fmla="*/ 377 h 715"/>
                  <a:gd name="T72" fmla="*/ 420 w 510"/>
                  <a:gd name="T73" fmla="*/ 434 h 715"/>
                  <a:gd name="T74" fmla="*/ 422 w 510"/>
                  <a:gd name="T75" fmla="*/ 484 h 715"/>
                  <a:gd name="T76" fmla="*/ 404 w 510"/>
                  <a:gd name="T77" fmla="*/ 543 h 715"/>
                  <a:gd name="T78" fmla="*/ 375 w 510"/>
                  <a:gd name="T79" fmla="*/ 582 h 715"/>
                  <a:gd name="T80" fmla="*/ 324 w 510"/>
                  <a:gd name="T81" fmla="*/ 615 h 715"/>
                  <a:gd name="T82" fmla="*/ 263 w 510"/>
                  <a:gd name="T83" fmla="*/ 629 h 715"/>
                  <a:gd name="T84" fmla="*/ 213 w 510"/>
                  <a:gd name="T85" fmla="*/ 621 h 715"/>
                  <a:gd name="T86" fmla="*/ 160 w 510"/>
                  <a:gd name="T87" fmla="*/ 592 h 715"/>
                  <a:gd name="T88" fmla="*/ 129 w 510"/>
                  <a:gd name="T89" fmla="*/ 557 h 715"/>
                  <a:gd name="T90" fmla="*/ 105 w 510"/>
                  <a:gd name="T91" fmla="*/ 500 h 715"/>
                  <a:gd name="T92" fmla="*/ 103 w 510"/>
                  <a:gd name="T93" fmla="*/ 451 h 715"/>
                  <a:gd name="T94" fmla="*/ 121 w 510"/>
                  <a:gd name="T95" fmla="*/ 391 h 715"/>
                  <a:gd name="T96" fmla="*/ 148 w 510"/>
                  <a:gd name="T97" fmla="*/ 353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10" h="715">
                    <a:moveTo>
                      <a:pt x="271" y="111"/>
                    </a:moveTo>
                    <a:lnTo>
                      <a:pt x="271" y="111"/>
                    </a:lnTo>
                    <a:lnTo>
                      <a:pt x="265" y="91"/>
                    </a:lnTo>
                    <a:lnTo>
                      <a:pt x="256" y="72"/>
                    </a:lnTo>
                    <a:lnTo>
                      <a:pt x="246" y="56"/>
                    </a:lnTo>
                    <a:lnTo>
                      <a:pt x="234" y="39"/>
                    </a:lnTo>
                    <a:lnTo>
                      <a:pt x="234" y="39"/>
                    </a:lnTo>
                    <a:lnTo>
                      <a:pt x="234" y="39"/>
                    </a:lnTo>
                    <a:lnTo>
                      <a:pt x="213" y="23"/>
                    </a:lnTo>
                    <a:lnTo>
                      <a:pt x="203" y="17"/>
                    </a:lnTo>
                    <a:lnTo>
                      <a:pt x="191" y="11"/>
                    </a:lnTo>
                    <a:lnTo>
                      <a:pt x="179" y="7"/>
                    </a:lnTo>
                    <a:lnTo>
                      <a:pt x="166" y="5"/>
                    </a:lnTo>
                    <a:lnTo>
                      <a:pt x="154" y="3"/>
                    </a:lnTo>
                    <a:lnTo>
                      <a:pt x="140" y="0"/>
                    </a:lnTo>
                    <a:lnTo>
                      <a:pt x="140" y="0"/>
                    </a:lnTo>
                    <a:lnTo>
                      <a:pt x="125" y="3"/>
                    </a:lnTo>
                    <a:lnTo>
                      <a:pt x="113" y="5"/>
                    </a:lnTo>
                    <a:lnTo>
                      <a:pt x="101" y="7"/>
                    </a:lnTo>
                    <a:lnTo>
                      <a:pt x="88" y="11"/>
                    </a:lnTo>
                    <a:lnTo>
                      <a:pt x="76" y="17"/>
                    </a:lnTo>
                    <a:lnTo>
                      <a:pt x="66" y="23"/>
                    </a:lnTo>
                    <a:lnTo>
                      <a:pt x="45" y="39"/>
                    </a:lnTo>
                    <a:lnTo>
                      <a:pt x="45" y="39"/>
                    </a:lnTo>
                    <a:lnTo>
                      <a:pt x="45" y="39"/>
                    </a:lnTo>
                    <a:lnTo>
                      <a:pt x="31" y="60"/>
                    </a:lnTo>
                    <a:lnTo>
                      <a:pt x="23" y="70"/>
                    </a:lnTo>
                    <a:lnTo>
                      <a:pt x="19" y="82"/>
                    </a:lnTo>
                    <a:lnTo>
                      <a:pt x="13" y="95"/>
                    </a:lnTo>
                    <a:lnTo>
                      <a:pt x="11" y="107"/>
                    </a:lnTo>
                    <a:lnTo>
                      <a:pt x="9" y="119"/>
                    </a:lnTo>
                    <a:lnTo>
                      <a:pt x="7" y="134"/>
                    </a:lnTo>
                    <a:lnTo>
                      <a:pt x="7" y="134"/>
                    </a:lnTo>
                    <a:lnTo>
                      <a:pt x="9" y="154"/>
                    </a:lnTo>
                    <a:lnTo>
                      <a:pt x="15" y="172"/>
                    </a:lnTo>
                    <a:lnTo>
                      <a:pt x="21" y="191"/>
                    </a:lnTo>
                    <a:lnTo>
                      <a:pt x="31" y="207"/>
                    </a:lnTo>
                    <a:lnTo>
                      <a:pt x="31" y="228"/>
                    </a:lnTo>
                    <a:lnTo>
                      <a:pt x="0" y="228"/>
                    </a:lnTo>
                    <a:lnTo>
                      <a:pt x="0" y="340"/>
                    </a:lnTo>
                    <a:lnTo>
                      <a:pt x="33" y="340"/>
                    </a:lnTo>
                    <a:lnTo>
                      <a:pt x="33" y="371"/>
                    </a:lnTo>
                    <a:lnTo>
                      <a:pt x="33" y="371"/>
                    </a:lnTo>
                    <a:lnTo>
                      <a:pt x="25" y="394"/>
                    </a:lnTo>
                    <a:lnTo>
                      <a:pt x="19" y="418"/>
                    </a:lnTo>
                    <a:lnTo>
                      <a:pt x="15" y="443"/>
                    </a:lnTo>
                    <a:lnTo>
                      <a:pt x="13" y="467"/>
                    </a:lnTo>
                    <a:lnTo>
                      <a:pt x="13" y="467"/>
                    </a:lnTo>
                    <a:lnTo>
                      <a:pt x="15" y="492"/>
                    </a:lnTo>
                    <a:lnTo>
                      <a:pt x="19" y="516"/>
                    </a:lnTo>
                    <a:lnTo>
                      <a:pt x="25" y="541"/>
                    </a:lnTo>
                    <a:lnTo>
                      <a:pt x="33" y="563"/>
                    </a:lnTo>
                    <a:lnTo>
                      <a:pt x="43" y="586"/>
                    </a:lnTo>
                    <a:lnTo>
                      <a:pt x="56" y="606"/>
                    </a:lnTo>
                    <a:lnTo>
                      <a:pt x="70" y="625"/>
                    </a:lnTo>
                    <a:lnTo>
                      <a:pt x="86" y="643"/>
                    </a:lnTo>
                    <a:lnTo>
                      <a:pt x="86" y="643"/>
                    </a:lnTo>
                    <a:lnTo>
                      <a:pt x="105" y="660"/>
                    </a:lnTo>
                    <a:lnTo>
                      <a:pt x="123" y="674"/>
                    </a:lnTo>
                    <a:lnTo>
                      <a:pt x="144" y="686"/>
                    </a:lnTo>
                    <a:lnTo>
                      <a:pt x="164" y="697"/>
                    </a:lnTo>
                    <a:lnTo>
                      <a:pt x="189" y="705"/>
                    </a:lnTo>
                    <a:lnTo>
                      <a:pt x="211" y="711"/>
                    </a:lnTo>
                    <a:lnTo>
                      <a:pt x="236" y="715"/>
                    </a:lnTo>
                    <a:lnTo>
                      <a:pt x="263" y="715"/>
                    </a:lnTo>
                    <a:lnTo>
                      <a:pt x="263" y="715"/>
                    </a:lnTo>
                    <a:lnTo>
                      <a:pt x="287" y="715"/>
                    </a:lnTo>
                    <a:lnTo>
                      <a:pt x="312" y="711"/>
                    </a:lnTo>
                    <a:lnTo>
                      <a:pt x="336" y="705"/>
                    </a:lnTo>
                    <a:lnTo>
                      <a:pt x="359" y="697"/>
                    </a:lnTo>
                    <a:lnTo>
                      <a:pt x="381" y="686"/>
                    </a:lnTo>
                    <a:lnTo>
                      <a:pt x="402" y="674"/>
                    </a:lnTo>
                    <a:lnTo>
                      <a:pt x="420" y="660"/>
                    </a:lnTo>
                    <a:lnTo>
                      <a:pt x="439" y="643"/>
                    </a:lnTo>
                    <a:lnTo>
                      <a:pt x="439" y="643"/>
                    </a:lnTo>
                    <a:lnTo>
                      <a:pt x="453" y="625"/>
                    </a:lnTo>
                    <a:lnTo>
                      <a:pt x="467" y="606"/>
                    </a:lnTo>
                    <a:lnTo>
                      <a:pt x="480" y="586"/>
                    </a:lnTo>
                    <a:lnTo>
                      <a:pt x="492" y="563"/>
                    </a:lnTo>
                    <a:lnTo>
                      <a:pt x="500" y="541"/>
                    </a:lnTo>
                    <a:lnTo>
                      <a:pt x="506" y="516"/>
                    </a:lnTo>
                    <a:lnTo>
                      <a:pt x="508" y="492"/>
                    </a:lnTo>
                    <a:lnTo>
                      <a:pt x="510" y="467"/>
                    </a:lnTo>
                    <a:lnTo>
                      <a:pt x="510" y="467"/>
                    </a:lnTo>
                    <a:lnTo>
                      <a:pt x="508" y="443"/>
                    </a:lnTo>
                    <a:lnTo>
                      <a:pt x="506" y="418"/>
                    </a:lnTo>
                    <a:lnTo>
                      <a:pt x="500" y="394"/>
                    </a:lnTo>
                    <a:lnTo>
                      <a:pt x="492" y="371"/>
                    </a:lnTo>
                    <a:lnTo>
                      <a:pt x="480" y="348"/>
                    </a:lnTo>
                    <a:lnTo>
                      <a:pt x="467" y="328"/>
                    </a:lnTo>
                    <a:lnTo>
                      <a:pt x="453" y="310"/>
                    </a:lnTo>
                    <a:lnTo>
                      <a:pt x="439" y="291"/>
                    </a:lnTo>
                    <a:lnTo>
                      <a:pt x="439" y="291"/>
                    </a:lnTo>
                    <a:lnTo>
                      <a:pt x="414" y="271"/>
                    </a:lnTo>
                    <a:lnTo>
                      <a:pt x="387" y="252"/>
                    </a:lnTo>
                    <a:lnTo>
                      <a:pt x="271" y="111"/>
                    </a:lnTo>
                    <a:lnTo>
                      <a:pt x="271" y="111"/>
                    </a:lnTo>
                    <a:close/>
                    <a:moveTo>
                      <a:pt x="136" y="459"/>
                    </a:moveTo>
                    <a:lnTo>
                      <a:pt x="136" y="459"/>
                    </a:lnTo>
                    <a:lnTo>
                      <a:pt x="138" y="441"/>
                    </a:lnTo>
                    <a:lnTo>
                      <a:pt x="144" y="424"/>
                    </a:lnTo>
                    <a:lnTo>
                      <a:pt x="150" y="410"/>
                    </a:lnTo>
                    <a:lnTo>
                      <a:pt x="156" y="398"/>
                    </a:lnTo>
                    <a:lnTo>
                      <a:pt x="166" y="385"/>
                    </a:lnTo>
                    <a:lnTo>
                      <a:pt x="177" y="377"/>
                    </a:lnTo>
                    <a:lnTo>
                      <a:pt x="189" y="369"/>
                    </a:lnTo>
                    <a:lnTo>
                      <a:pt x="201" y="361"/>
                    </a:lnTo>
                    <a:lnTo>
                      <a:pt x="215" y="357"/>
                    </a:lnTo>
                    <a:lnTo>
                      <a:pt x="230" y="353"/>
                    </a:lnTo>
                    <a:lnTo>
                      <a:pt x="258" y="346"/>
                    </a:lnTo>
                    <a:lnTo>
                      <a:pt x="291" y="346"/>
                    </a:lnTo>
                    <a:lnTo>
                      <a:pt x="322" y="348"/>
                    </a:lnTo>
                    <a:lnTo>
                      <a:pt x="322" y="348"/>
                    </a:lnTo>
                    <a:lnTo>
                      <a:pt x="291" y="359"/>
                    </a:lnTo>
                    <a:lnTo>
                      <a:pt x="263" y="371"/>
                    </a:lnTo>
                    <a:lnTo>
                      <a:pt x="238" y="383"/>
                    </a:lnTo>
                    <a:lnTo>
                      <a:pt x="213" y="398"/>
                    </a:lnTo>
                    <a:lnTo>
                      <a:pt x="193" y="412"/>
                    </a:lnTo>
                    <a:lnTo>
                      <a:pt x="172" y="426"/>
                    </a:lnTo>
                    <a:lnTo>
                      <a:pt x="154" y="443"/>
                    </a:lnTo>
                    <a:lnTo>
                      <a:pt x="136" y="459"/>
                    </a:lnTo>
                    <a:lnTo>
                      <a:pt x="136" y="459"/>
                    </a:lnTo>
                    <a:close/>
                    <a:moveTo>
                      <a:pt x="148" y="353"/>
                    </a:moveTo>
                    <a:lnTo>
                      <a:pt x="148" y="353"/>
                    </a:lnTo>
                    <a:lnTo>
                      <a:pt x="160" y="342"/>
                    </a:lnTo>
                    <a:lnTo>
                      <a:pt x="172" y="334"/>
                    </a:lnTo>
                    <a:lnTo>
                      <a:pt x="185" y="326"/>
                    </a:lnTo>
                    <a:lnTo>
                      <a:pt x="199" y="320"/>
                    </a:lnTo>
                    <a:lnTo>
                      <a:pt x="213" y="314"/>
                    </a:lnTo>
                    <a:lnTo>
                      <a:pt x="230" y="310"/>
                    </a:lnTo>
                    <a:lnTo>
                      <a:pt x="246" y="308"/>
                    </a:lnTo>
                    <a:lnTo>
                      <a:pt x="263" y="305"/>
                    </a:lnTo>
                    <a:lnTo>
                      <a:pt x="263" y="305"/>
                    </a:lnTo>
                    <a:lnTo>
                      <a:pt x="279" y="308"/>
                    </a:lnTo>
                    <a:lnTo>
                      <a:pt x="295" y="310"/>
                    </a:lnTo>
                    <a:lnTo>
                      <a:pt x="310" y="314"/>
                    </a:lnTo>
                    <a:lnTo>
                      <a:pt x="324" y="320"/>
                    </a:lnTo>
                    <a:lnTo>
                      <a:pt x="338" y="326"/>
                    </a:lnTo>
                    <a:lnTo>
                      <a:pt x="353" y="334"/>
                    </a:lnTo>
                    <a:lnTo>
                      <a:pt x="365" y="342"/>
                    </a:lnTo>
                    <a:lnTo>
                      <a:pt x="375" y="353"/>
                    </a:lnTo>
                    <a:lnTo>
                      <a:pt x="375" y="353"/>
                    </a:lnTo>
                    <a:lnTo>
                      <a:pt x="385" y="365"/>
                    </a:lnTo>
                    <a:lnTo>
                      <a:pt x="396" y="377"/>
                    </a:lnTo>
                    <a:lnTo>
                      <a:pt x="404" y="391"/>
                    </a:lnTo>
                    <a:lnTo>
                      <a:pt x="410" y="404"/>
                    </a:lnTo>
                    <a:lnTo>
                      <a:pt x="416" y="420"/>
                    </a:lnTo>
                    <a:lnTo>
                      <a:pt x="420" y="434"/>
                    </a:lnTo>
                    <a:lnTo>
                      <a:pt x="422" y="451"/>
                    </a:lnTo>
                    <a:lnTo>
                      <a:pt x="422" y="467"/>
                    </a:lnTo>
                    <a:lnTo>
                      <a:pt x="422" y="467"/>
                    </a:lnTo>
                    <a:lnTo>
                      <a:pt x="422" y="484"/>
                    </a:lnTo>
                    <a:lnTo>
                      <a:pt x="420" y="500"/>
                    </a:lnTo>
                    <a:lnTo>
                      <a:pt x="416" y="514"/>
                    </a:lnTo>
                    <a:lnTo>
                      <a:pt x="410" y="531"/>
                    </a:lnTo>
                    <a:lnTo>
                      <a:pt x="404" y="543"/>
                    </a:lnTo>
                    <a:lnTo>
                      <a:pt x="396" y="557"/>
                    </a:lnTo>
                    <a:lnTo>
                      <a:pt x="385" y="570"/>
                    </a:lnTo>
                    <a:lnTo>
                      <a:pt x="375" y="582"/>
                    </a:lnTo>
                    <a:lnTo>
                      <a:pt x="375" y="582"/>
                    </a:lnTo>
                    <a:lnTo>
                      <a:pt x="365" y="592"/>
                    </a:lnTo>
                    <a:lnTo>
                      <a:pt x="353" y="600"/>
                    </a:lnTo>
                    <a:lnTo>
                      <a:pt x="338" y="608"/>
                    </a:lnTo>
                    <a:lnTo>
                      <a:pt x="324" y="615"/>
                    </a:lnTo>
                    <a:lnTo>
                      <a:pt x="310" y="621"/>
                    </a:lnTo>
                    <a:lnTo>
                      <a:pt x="295" y="625"/>
                    </a:lnTo>
                    <a:lnTo>
                      <a:pt x="279" y="627"/>
                    </a:lnTo>
                    <a:lnTo>
                      <a:pt x="263" y="629"/>
                    </a:lnTo>
                    <a:lnTo>
                      <a:pt x="263" y="629"/>
                    </a:lnTo>
                    <a:lnTo>
                      <a:pt x="246" y="627"/>
                    </a:lnTo>
                    <a:lnTo>
                      <a:pt x="230" y="625"/>
                    </a:lnTo>
                    <a:lnTo>
                      <a:pt x="213" y="621"/>
                    </a:lnTo>
                    <a:lnTo>
                      <a:pt x="199" y="615"/>
                    </a:lnTo>
                    <a:lnTo>
                      <a:pt x="185" y="608"/>
                    </a:lnTo>
                    <a:lnTo>
                      <a:pt x="172" y="600"/>
                    </a:lnTo>
                    <a:lnTo>
                      <a:pt x="160" y="592"/>
                    </a:lnTo>
                    <a:lnTo>
                      <a:pt x="148" y="582"/>
                    </a:lnTo>
                    <a:lnTo>
                      <a:pt x="148" y="582"/>
                    </a:lnTo>
                    <a:lnTo>
                      <a:pt x="138" y="570"/>
                    </a:lnTo>
                    <a:lnTo>
                      <a:pt x="129" y="557"/>
                    </a:lnTo>
                    <a:lnTo>
                      <a:pt x="121" y="543"/>
                    </a:lnTo>
                    <a:lnTo>
                      <a:pt x="113" y="531"/>
                    </a:lnTo>
                    <a:lnTo>
                      <a:pt x="109" y="514"/>
                    </a:lnTo>
                    <a:lnTo>
                      <a:pt x="105" y="500"/>
                    </a:lnTo>
                    <a:lnTo>
                      <a:pt x="103" y="484"/>
                    </a:lnTo>
                    <a:lnTo>
                      <a:pt x="101" y="467"/>
                    </a:lnTo>
                    <a:lnTo>
                      <a:pt x="101" y="467"/>
                    </a:lnTo>
                    <a:lnTo>
                      <a:pt x="103" y="451"/>
                    </a:lnTo>
                    <a:lnTo>
                      <a:pt x="105" y="434"/>
                    </a:lnTo>
                    <a:lnTo>
                      <a:pt x="109" y="420"/>
                    </a:lnTo>
                    <a:lnTo>
                      <a:pt x="113" y="404"/>
                    </a:lnTo>
                    <a:lnTo>
                      <a:pt x="121" y="391"/>
                    </a:lnTo>
                    <a:lnTo>
                      <a:pt x="129" y="377"/>
                    </a:lnTo>
                    <a:lnTo>
                      <a:pt x="138" y="365"/>
                    </a:lnTo>
                    <a:lnTo>
                      <a:pt x="148" y="353"/>
                    </a:lnTo>
                    <a:lnTo>
                      <a:pt x="148" y="353"/>
                    </a:lnTo>
                    <a:close/>
                  </a:path>
                </a:pathLst>
              </a:custGeom>
              <a:solidFill>
                <a:srgbClr val="30384E"/>
              </a:solidFill>
              <a:ln>
                <a:noFill/>
              </a:ln>
            </p:spPr>
            <p:txBody>
              <a:bodyPr vert="horz" wrap="square" lIns="93269" tIns="46634" rIns="93269" bIns="46634" numCol="1" anchor="t" anchorCtr="0" compatLnSpc="1"/>
              <a:lstStyle/>
              <a:p>
                <a:endParaRPr lang="zh-CN" altLang="en-US"/>
              </a:p>
            </p:txBody>
          </p:sp>
        </p:grpSp>
        <p:sp>
          <p:nvSpPr>
            <p:cNvPr id="41" name="Freeform 17"/>
            <p:cNvSpPr>
              <a:spLocks noEditPoints="1"/>
            </p:cNvSpPr>
            <p:nvPr/>
          </p:nvSpPr>
          <p:spPr bwMode="auto">
            <a:xfrm>
              <a:off x="7347150" y="2813310"/>
              <a:ext cx="268022" cy="335954"/>
            </a:xfrm>
            <a:custGeom>
              <a:avLst/>
              <a:gdLst>
                <a:gd name="T0" fmla="*/ 39 w 757"/>
                <a:gd name="T1" fmla="*/ 0 h 949"/>
                <a:gd name="T2" fmla="*/ 719 w 757"/>
                <a:gd name="T3" fmla="*/ 0 h 949"/>
                <a:gd name="T4" fmla="*/ 757 w 757"/>
                <a:gd name="T5" fmla="*/ 0 h 949"/>
                <a:gd name="T6" fmla="*/ 757 w 757"/>
                <a:gd name="T7" fmla="*/ 39 h 949"/>
                <a:gd name="T8" fmla="*/ 757 w 757"/>
                <a:gd name="T9" fmla="*/ 911 h 949"/>
                <a:gd name="T10" fmla="*/ 757 w 757"/>
                <a:gd name="T11" fmla="*/ 949 h 949"/>
                <a:gd name="T12" fmla="*/ 719 w 757"/>
                <a:gd name="T13" fmla="*/ 949 h 949"/>
                <a:gd name="T14" fmla="*/ 239 w 757"/>
                <a:gd name="T15" fmla="*/ 949 h 949"/>
                <a:gd name="T16" fmla="*/ 225 w 757"/>
                <a:gd name="T17" fmla="*/ 949 h 949"/>
                <a:gd name="T18" fmla="*/ 215 w 757"/>
                <a:gd name="T19" fmla="*/ 943 h 949"/>
                <a:gd name="T20" fmla="*/ 16 w 757"/>
                <a:gd name="T21" fmla="*/ 794 h 949"/>
                <a:gd name="T22" fmla="*/ 0 w 757"/>
                <a:gd name="T23" fmla="*/ 782 h 949"/>
                <a:gd name="T24" fmla="*/ 0 w 757"/>
                <a:gd name="T25" fmla="*/ 761 h 949"/>
                <a:gd name="T26" fmla="*/ 0 w 757"/>
                <a:gd name="T27" fmla="*/ 39 h 949"/>
                <a:gd name="T28" fmla="*/ 0 w 757"/>
                <a:gd name="T29" fmla="*/ 0 h 949"/>
                <a:gd name="T30" fmla="*/ 39 w 757"/>
                <a:gd name="T31" fmla="*/ 0 h 949"/>
                <a:gd name="T32" fmla="*/ 39 w 757"/>
                <a:gd name="T33" fmla="*/ 0 h 949"/>
                <a:gd name="T34" fmla="*/ 78 w 757"/>
                <a:gd name="T35" fmla="*/ 722 h 949"/>
                <a:gd name="T36" fmla="*/ 200 w 757"/>
                <a:gd name="T37" fmla="*/ 677 h 949"/>
                <a:gd name="T38" fmla="*/ 217 w 757"/>
                <a:gd name="T39" fmla="*/ 671 h 949"/>
                <a:gd name="T40" fmla="*/ 221 w 757"/>
                <a:gd name="T41" fmla="*/ 687 h 949"/>
                <a:gd name="T42" fmla="*/ 274 w 757"/>
                <a:gd name="T43" fmla="*/ 872 h 949"/>
                <a:gd name="T44" fmla="*/ 678 w 757"/>
                <a:gd name="T45" fmla="*/ 872 h 949"/>
                <a:gd name="T46" fmla="*/ 678 w 757"/>
                <a:gd name="T47" fmla="*/ 79 h 949"/>
                <a:gd name="T48" fmla="*/ 78 w 757"/>
                <a:gd name="T49" fmla="*/ 79 h 949"/>
                <a:gd name="T50" fmla="*/ 78 w 757"/>
                <a:gd name="T51" fmla="*/ 722 h 949"/>
                <a:gd name="T52" fmla="*/ 78 w 757"/>
                <a:gd name="T53" fmla="*/ 722 h 949"/>
                <a:gd name="T54" fmla="*/ 235 w 757"/>
                <a:gd name="T55" fmla="*/ 859 h 949"/>
                <a:gd name="T56" fmla="*/ 194 w 757"/>
                <a:gd name="T57" fmla="*/ 714 h 949"/>
                <a:gd name="T58" fmla="*/ 92 w 757"/>
                <a:gd name="T59" fmla="*/ 753 h 949"/>
                <a:gd name="T60" fmla="*/ 235 w 757"/>
                <a:gd name="T61" fmla="*/ 859 h 949"/>
                <a:gd name="T62" fmla="*/ 235 w 757"/>
                <a:gd name="T63" fmla="*/ 859 h 949"/>
                <a:gd name="T64" fmla="*/ 178 w 757"/>
                <a:gd name="T65" fmla="*/ 511 h 949"/>
                <a:gd name="T66" fmla="*/ 178 w 757"/>
                <a:gd name="T67" fmla="*/ 544 h 949"/>
                <a:gd name="T68" fmla="*/ 583 w 757"/>
                <a:gd name="T69" fmla="*/ 544 h 949"/>
                <a:gd name="T70" fmla="*/ 583 w 757"/>
                <a:gd name="T71" fmla="*/ 511 h 949"/>
                <a:gd name="T72" fmla="*/ 178 w 757"/>
                <a:gd name="T73" fmla="*/ 511 h 949"/>
                <a:gd name="T74" fmla="*/ 178 w 757"/>
                <a:gd name="T75" fmla="*/ 511 h 949"/>
                <a:gd name="T76" fmla="*/ 178 w 757"/>
                <a:gd name="T77" fmla="*/ 411 h 949"/>
                <a:gd name="T78" fmla="*/ 178 w 757"/>
                <a:gd name="T79" fmla="*/ 446 h 949"/>
                <a:gd name="T80" fmla="*/ 583 w 757"/>
                <a:gd name="T81" fmla="*/ 446 h 949"/>
                <a:gd name="T82" fmla="*/ 583 w 757"/>
                <a:gd name="T83" fmla="*/ 411 h 949"/>
                <a:gd name="T84" fmla="*/ 178 w 757"/>
                <a:gd name="T85" fmla="*/ 411 h 949"/>
                <a:gd name="T86" fmla="*/ 178 w 757"/>
                <a:gd name="T87" fmla="*/ 411 h 949"/>
                <a:gd name="T88" fmla="*/ 178 w 757"/>
                <a:gd name="T89" fmla="*/ 305 h 949"/>
                <a:gd name="T90" fmla="*/ 178 w 757"/>
                <a:gd name="T91" fmla="*/ 337 h 949"/>
                <a:gd name="T92" fmla="*/ 583 w 757"/>
                <a:gd name="T93" fmla="*/ 337 h 949"/>
                <a:gd name="T94" fmla="*/ 583 w 757"/>
                <a:gd name="T95" fmla="*/ 305 h 949"/>
                <a:gd name="T96" fmla="*/ 178 w 757"/>
                <a:gd name="T97" fmla="*/ 305 h 949"/>
                <a:gd name="T98" fmla="*/ 178 w 757"/>
                <a:gd name="T99" fmla="*/ 305 h 949"/>
                <a:gd name="T100" fmla="*/ 178 w 757"/>
                <a:gd name="T101" fmla="*/ 204 h 949"/>
                <a:gd name="T102" fmla="*/ 178 w 757"/>
                <a:gd name="T103" fmla="*/ 237 h 949"/>
                <a:gd name="T104" fmla="*/ 583 w 757"/>
                <a:gd name="T105" fmla="*/ 237 h 949"/>
                <a:gd name="T106" fmla="*/ 583 w 757"/>
                <a:gd name="T107" fmla="*/ 204 h 949"/>
                <a:gd name="T108" fmla="*/ 178 w 757"/>
                <a:gd name="T109" fmla="*/ 204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57" h="949">
                  <a:moveTo>
                    <a:pt x="39" y="0"/>
                  </a:moveTo>
                  <a:lnTo>
                    <a:pt x="719" y="0"/>
                  </a:lnTo>
                  <a:lnTo>
                    <a:pt x="757" y="0"/>
                  </a:lnTo>
                  <a:lnTo>
                    <a:pt x="757" y="39"/>
                  </a:lnTo>
                  <a:lnTo>
                    <a:pt x="757" y="911"/>
                  </a:lnTo>
                  <a:lnTo>
                    <a:pt x="757" y="949"/>
                  </a:lnTo>
                  <a:lnTo>
                    <a:pt x="719" y="949"/>
                  </a:lnTo>
                  <a:lnTo>
                    <a:pt x="239" y="949"/>
                  </a:lnTo>
                  <a:lnTo>
                    <a:pt x="225" y="949"/>
                  </a:lnTo>
                  <a:lnTo>
                    <a:pt x="215" y="943"/>
                  </a:lnTo>
                  <a:lnTo>
                    <a:pt x="16" y="794"/>
                  </a:lnTo>
                  <a:lnTo>
                    <a:pt x="0" y="782"/>
                  </a:lnTo>
                  <a:lnTo>
                    <a:pt x="0" y="761"/>
                  </a:lnTo>
                  <a:lnTo>
                    <a:pt x="0" y="39"/>
                  </a:lnTo>
                  <a:lnTo>
                    <a:pt x="0" y="0"/>
                  </a:lnTo>
                  <a:lnTo>
                    <a:pt x="39" y="0"/>
                  </a:lnTo>
                  <a:lnTo>
                    <a:pt x="39" y="0"/>
                  </a:lnTo>
                  <a:close/>
                  <a:moveTo>
                    <a:pt x="78" y="722"/>
                  </a:moveTo>
                  <a:lnTo>
                    <a:pt x="200" y="677"/>
                  </a:lnTo>
                  <a:lnTo>
                    <a:pt x="217" y="671"/>
                  </a:lnTo>
                  <a:lnTo>
                    <a:pt x="221" y="687"/>
                  </a:lnTo>
                  <a:lnTo>
                    <a:pt x="274" y="872"/>
                  </a:lnTo>
                  <a:lnTo>
                    <a:pt x="678" y="872"/>
                  </a:lnTo>
                  <a:lnTo>
                    <a:pt x="678" y="79"/>
                  </a:lnTo>
                  <a:lnTo>
                    <a:pt x="78" y="79"/>
                  </a:lnTo>
                  <a:lnTo>
                    <a:pt x="78" y="722"/>
                  </a:lnTo>
                  <a:lnTo>
                    <a:pt x="78" y="722"/>
                  </a:lnTo>
                  <a:close/>
                  <a:moveTo>
                    <a:pt x="235" y="859"/>
                  </a:moveTo>
                  <a:lnTo>
                    <a:pt x="194" y="714"/>
                  </a:lnTo>
                  <a:lnTo>
                    <a:pt x="92" y="753"/>
                  </a:lnTo>
                  <a:lnTo>
                    <a:pt x="235" y="859"/>
                  </a:lnTo>
                  <a:lnTo>
                    <a:pt x="235" y="859"/>
                  </a:lnTo>
                  <a:close/>
                  <a:moveTo>
                    <a:pt x="178" y="511"/>
                  </a:moveTo>
                  <a:lnTo>
                    <a:pt x="178" y="544"/>
                  </a:lnTo>
                  <a:lnTo>
                    <a:pt x="583" y="544"/>
                  </a:lnTo>
                  <a:lnTo>
                    <a:pt x="583" y="511"/>
                  </a:lnTo>
                  <a:lnTo>
                    <a:pt x="178" y="511"/>
                  </a:lnTo>
                  <a:lnTo>
                    <a:pt x="178" y="511"/>
                  </a:lnTo>
                  <a:close/>
                  <a:moveTo>
                    <a:pt x="178" y="411"/>
                  </a:moveTo>
                  <a:lnTo>
                    <a:pt x="178" y="446"/>
                  </a:lnTo>
                  <a:lnTo>
                    <a:pt x="583" y="446"/>
                  </a:lnTo>
                  <a:lnTo>
                    <a:pt x="583" y="411"/>
                  </a:lnTo>
                  <a:lnTo>
                    <a:pt x="178" y="411"/>
                  </a:lnTo>
                  <a:lnTo>
                    <a:pt x="178" y="411"/>
                  </a:lnTo>
                  <a:close/>
                  <a:moveTo>
                    <a:pt x="178" y="305"/>
                  </a:moveTo>
                  <a:lnTo>
                    <a:pt x="178" y="337"/>
                  </a:lnTo>
                  <a:lnTo>
                    <a:pt x="583" y="337"/>
                  </a:lnTo>
                  <a:lnTo>
                    <a:pt x="583" y="305"/>
                  </a:lnTo>
                  <a:lnTo>
                    <a:pt x="178" y="305"/>
                  </a:lnTo>
                  <a:lnTo>
                    <a:pt x="178" y="305"/>
                  </a:lnTo>
                  <a:close/>
                  <a:moveTo>
                    <a:pt x="178" y="204"/>
                  </a:moveTo>
                  <a:lnTo>
                    <a:pt x="178" y="237"/>
                  </a:lnTo>
                  <a:lnTo>
                    <a:pt x="583" y="237"/>
                  </a:lnTo>
                  <a:lnTo>
                    <a:pt x="583" y="204"/>
                  </a:lnTo>
                  <a:lnTo>
                    <a:pt x="178" y="204"/>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42" name="Freeform 18"/>
            <p:cNvSpPr>
              <a:spLocks noEditPoints="1"/>
            </p:cNvSpPr>
            <p:nvPr/>
          </p:nvSpPr>
          <p:spPr bwMode="auto">
            <a:xfrm>
              <a:off x="5894902" y="2821807"/>
              <a:ext cx="263065" cy="318961"/>
            </a:xfrm>
            <a:custGeom>
              <a:avLst/>
              <a:gdLst>
                <a:gd name="T0" fmla="*/ 743 w 743"/>
                <a:gd name="T1" fmla="*/ 841 h 901"/>
                <a:gd name="T2" fmla="*/ 211 w 743"/>
                <a:gd name="T3" fmla="*/ 901 h 901"/>
                <a:gd name="T4" fmla="*/ 340 w 743"/>
                <a:gd name="T5" fmla="*/ 841 h 901"/>
                <a:gd name="T6" fmla="*/ 586 w 743"/>
                <a:gd name="T7" fmla="*/ 260 h 901"/>
                <a:gd name="T8" fmla="*/ 586 w 743"/>
                <a:gd name="T9" fmla="*/ 260 h 901"/>
                <a:gd name="T10" fmla="*/ 592 w 743"/>
                <a:gd name="T11" fmla="*/ 238 h 901"/>
                <a:gd name="T12" fmla="*/ 592 w 743"/>
                <a:gd name="T13" fmla="*/ 213 h 901"/>
                <a:gd name="T14" fmla="*/ 588 w 743"/>
                <a:gd name="T15" fmla="*/ 201 h 901"/>
                <a:gd name="T16" fmla="*/ 571 w 743"/>
                <a:gd name="T17" fmla="*/ 182 h 901"/>
                <a:gd name="T18" fmla="*/ 379 w 743"/>
                <a:gd name="T19" fmla="*/ 70 h 901"/>
                <a:gd name="T20" fmla="*/ 369 w 743"/>
                <a:gd name="T21" fmla="*/ 64 h 901"/>
                <a:gd name="T22" fmla="*/ 344 w 743"/>
                <a:gd name="T23" fmla="*/ 61 h 901"/>
                <a:gd name="T24" fmla="*/ 332 w 743"/>
                <a:gd name="T25" fmla="*/ 64 h 901"/>
                <a:gd name="T26" fmla="*/ 319 w 743"/>
                <a:gd name="T27" fmla="*/ 68 h 901"/>
                <a:gd name="T28" fmla="*/ 301 w 743"/>
                <a:gd name="T29" fmla="*/ 82 h 901"/>
                <a:gd name="T30" fmla="*/ 293 w 743"/>
                <a:gd name="T31" fmla="*/ 92 h 901"/>
                <a:gd name="T32" fmla="*/ 281 w 743"/>
                <a:gd name="T33" fmla="*/ 131 h 901"/>
                <a:gd name="T34" fmla="*/ 485 w 743"/>
                <a:gd name="T35" fmla="*/ 250 h 901"/>
                <a:gd name="T36" fmla="*/ 565 w 743"/>
                <a:gd name="T37" fmla="*/ 295 h 901"/>
                <a:gd name="T38" fmla="*/ 643 w 743"/>
                <a:gd name="T39" fmla="*/ 278 h 901"/>
                <a:gd name="T40" fmla="*/ 612 w 743"/>
                <a:gd name="T41" fmla="*/ 332 h 901"/>
                <a:gd name="T42" fmla="*/ 594 w 743"/>
                <a:gd name="T43" fmla="*/ 362 h 901"/>
                <a:gd name="T44" fmla="*/ 592 w 743"/>
                <a:gd name="T45" fmla="*/ 367 h 901"/>
                <a:gd name="T46" fmla="*/ 395 w 743"/>
                <a:gd name="T47" fmla="*/ 710 h 901"/>
                <a:gd name="T48" fmla="*/ 383 w 743"/>
                <a:gd name="T49" fmla="*/ 715 h 901"/>
                <a:gd name="T50" fmla="*/ 352 w 743"/>
                <a:gd name="T51" fmla="*/ 727 h 901"/>
                <a:gd name="T52" fmla="*/ 328 w 743"/>
                <a:gd name="T53" fmla="*/ 731 h 901"/>
                <a:gd name="T54" fmla="*/ 303 w 743"/>
                <a:gd name="T55" fmla="*/ 727 h 901"/>
                <a:gd name="T56" fmla="*/ 285 w 743"/>
                <a:gd name="T57" fmla="*/ 719 h 901"/>
                <a:gd name="T58" fmla="*/ 274 w 743"/>
                <a:gd name="T59" fmla="*/ 710 h 901"/>
                <a:gd name="T60" fmla="*/ 258 w 743"/>
                <a:gd name="T61" fmla="*/ 686 h 901"/>
                <a:gd name="T62" fmla="*/ 252 w 743"/>
                <a:gd name="T63" fmla="*/ 672 h 901"/>
                <a:gd name="T64" fmla="*/ 209 w 743"/>
                <a:gd name="T65" fmla="*/ 667 h 901"/>
                <a:gd name="T66" fmla="*/ 170 w 743"/>
                <a:gd name="T67" fmla="*/ 653 h 901"/>
                <a:gd name="T68" fmla="*/ 152 w 743"/>
                <a:gd name="T69" fmla="*/ 641 h 901"/>
                <a:gd name="T70" fmla="*/ 119 w 743"/>
                <a:gd name="T71" fmla="*/ 606 h 901"/>
                <a:gd name="T72" fmla="*/ 107 w 743"/>
                <a:gd name="T73" fmla="*/ 586 h 901"/>
                <a:gd name="T74" fmla="*/ 76 w 743"/>
                <a:gd name="T75" fmla="*/ 588 h 901"/>
                <a:gd name="T76" fmla="*/ 49 w 743"/>
                <a:gd name="T77" fmla="*/ 581 h 901"/>
                <a:gd name="T78" fmla="*/ 39 w 743"/>
                <a:gd name="T79" fmla="*/ 577 h 901"/>
                <a:gd name="T80" fmla="*/ 23 w 743"/>
                <a:gd name="T81" fmla="*/ 561 h 901"/>
                <a:gd name="T82" fmla="*/ 10 w 743"/>
                <a:gd name="T83" fmla="*/ 538 h 901"/>
                <a:gd name="T84" fmla="*/ 2 w 743"/>
                <a:gd name="T85" fmla="*/ 510 h 901"/>
                <a:gd name="T86" fmla="*/ 0 w 743"/>
                <a:gd name="T87" fmla="*/ 481 h 901"/>
                <a:gd name="T88" fmla="*/ 199 w 743"/>
                <a:gd name="T89" fmla="*/ 139 h 901"/>
                <a:gd name="T90" fmla="*/ 205 w 743"/>
                <a:gd name="T91" fmla="*/ 127 h 901"/>
                <a:gd name="T92" fmla="*/ 219 w 743"/>
                <a:gd name="T93" fmla="*/ 104 h 901"/>
                <a:gd name="T94" fmla="*/ 250 w 743"/>
                <a:gd name="T95" fmla="*/ 51 h 901"/>
                <a:gd name="T96" fmla="*/ 262 w 743"/>
                <a:gd name="T97" fmla="*/ 33 h 901"/>
                <a:gd name="T98" fmla="*/ 293 w 743"/>
                <a:gd name="T99" fmla="*/ 10 h 901"/>
                <a:gd name="T100" fmla="*/ 311 w 743"/>
                <a:gd name="T101" fmla="*/ 2 h 901"/>
                <a:gd name="T102" fmla="*/ 332 w 743"/>
                <a:gd name="T103" fmla="*/ 0 h 901"/>
                <a:gd name="T104" fmla="*/ 371 w 743"/>
                <a:gd name="T105" fmla="*/ 4 h 901"/>
                <a:gd name="T106" fmla="*/ 606 w 743"/>
                <a:gd name="T107" fmla="*/ 137 h 901"/>
                <a:gd name="T108" fmla="*/ 623 w 743"/>
                <a:gd name="T109" fmla="*/ 150 h 901"/>
                <a:gd name="T110" fmla="*/ 647 w 743"/>
                <a:gd name="T111" fmla="*/ 182 h 901"/>
                <a:gd name="T112" fmla="*/ 653 w 743"/>
                <a:gd name="T113" fmla="*/ 201 h 901"/>
                <a:gd name="T114" fmla="*/ 657 w 743"/>
                <a:gd name="T115" fmla="*/ 240 h 901"/>
                <a:gd name="T116" fmla="*/ 643 w 743"/>
                <a:gd name="T117" fmla="*/ 278 h 901"/>
                <a:gd name="T118" fmla="*/ 10 w 743"/>
                <a:gd name="T119" fmla="*/ 653 h 901"/>
                <a:gd name="T120" fmla="*/ 98 w 743"/>
                <a:gd name="T121" fmla="*/ 884 h 901"/>
                <a:gd name="T122" fmla="*/ 10 w 743"/>
                <a:gd name="T123" fmla="*/ 653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3" h="901">
                  <a:moveTo>
                    <a:pt x="340" y="841"/>
                  </a:moveTo>
                  <a:lnTo>
                    <a:pt x="743" y="841"/>
                  </a:lnTo>
                  <a:lnTo>
                    <a:pt x="743" y="901"/>
                  </a:lnTo>
                  <a:lnTo>
                    <a:pt x="211" y="901"/>
                  </a:lnTo>
                  <a:lnTo>
                    <a:pt x="340" y="841"/>
                  </a:lnTo>
                  <a:lnTo>
                    <a:pt x="340" y="841"/>
                  </a:lnTo>
                  <a:close/>
                  <a:moveTo>
                    <a:pt x="565" y="295"/>
                  </a:moveTo>
                  <a:lnTo>
                    <a:pt x="586" y="260"/>
                  </a:lnTo>
                  <a:lnTo>
                    <a:pt x="586" y="260"/>
                  </a:lnTo>
                  <a:lnTo>
                    <a:pt x="586" y="260"/>
                  </a:lnTo>
                  <a:lnTo>
                    <a:pt x="590" y="250"/>
                  </a:lnTo>
                  <a:lnTo>
                    <a:pt x="592" y="238"/>
                  </a:lnTo>
                  <a:lnTo>
                    <a:pt x="594" y="225"/>
                  </a:lnTo>
                  <a:lnTo>
                    <a:pt x="592" y="213"/>
                  </a:lnTo>
                  <a:lnTo>
                    <a:pt x="592" y="213"/>
                  </a:lnTo>
                  <a:lnTo>
                    <a:pt x="588" y="201"/>
                  </a:lnTo>
                  <a:lnTo>
                    <a:pt x="580" y="190"/>
                  </a:lnTo>
                  <a:lnTo>
                    <a:pt x="571" y="182"/>
                  </a:lnTo>
                  <a:lnTo>
                    <a:pt x="561" y="174"/>
                  </a:lnTo>
                  <a:lnTo>
                    <a:pt x="379" y="70"/>
                  </a:lnTo>
                  <a:lnTo>
                    <a:pt x="379" y="70"/>
                  </a:lnTo>
                  <a:lnTo>
                    <a:pt x="369" y="64"/>
                  </a:lnTo>
                  <a:lnTo>
                    <a:pt x="356" y="61"/>
                  </a:lnTo>
                  <a:lnTo>
                    <a:pt x="344" y="61"/>
                  </a:lnTo>
                  <a:lnTo>
                    <a:pt x="332" y="64"/>
                  </a:lnTo>
                  <a:lnTo>
                    <a:pt x="332" y="64"/>
                  </a:lnTo>
                  <a:lnTo>
                    <a:pt x="332" y="64"/>
                  </a:lnTo>
                  <a:lnTo>
                    <a:pt x="319" y="68"/>
                  </a:lnTo>
                  <a:lnTo>
                    <a:pt x="309" y="74"/>
                  </a:lnTo>
                  <a:lnTo>
                    <a:pt x="301" y="82"/>
                  </a:lnTo>
                  <a:lnTo>
                    <a:pt x="293" y="92"/>
                  </a:lnTo>
                  <a:lnTo>
                    <a:pt x="293" y="92"/>
                  </a:lnTo>
                  <a:lnTo>
                    <a:pt x="272" y="127"/>
                  </a:lnTo>
                  <a:lnTo>
                    <a:pt x="281" y="131"/>
                  </a:lnTo>
                  <a:lnTo>
                    <a:pt x="352" y="172"/>
                  </a:lnTo>
                  <a:lnTo>
                    <a:pt x="485" y="250"/>
                  </a:lnTo>
                  <a:lnTo>
                    <a:pt x="559" y="291"/>
                  </a:lnTo>
                  <a:lnTo>
                    <a:pt x="565" y="295"/>
                  </a:lnTo>
                  <a:lnTo>
                    <a:pt x="565" y="295"/>
                  </a:lnTo>
                  <a:close/>
                  <a:moveTo>
                    <a:pt x="643" y="278"/>
                  </a:moveTo>
                  <a:lnTo>
                    <a:pt x="645" y="278"/>
                  </a:lnTo>
                  <a:lnTo>
                    <a:pt x="612" y="332"/>
                  </a:lnTo>
                  <a:lnTo>
                    <a:pt x="600" y="354"/>
                  </a:lnTo>
                  <a:lnTo>
                    <a:pt x="594" y="362"/>
                  </a:lnTo>
                  <a:lnTo>
                    <a:pt x="592" y="367"/>
                  </a:lnTo>
                  <a:lnTo>
                    <a:pt x="592" y="367"/>
                  </a:lnTo>
                  <a:lnTo>
                    <a:pt x="399" y="700"/>
                  </a:lnTo>
                  <a:lnTo>
                    <a:pt x="395" y="710"/>
                  </a:lnTo>
                  <a:lnTo>
                    <a:pt x="383" y="715"/>
                  </a:lnTo>
                  <a:lnTo>
                    <a:pt x="383" y="715"/>
                  </a:lnTo>
                  <a:lnTo>
                    <a:pt x="369" y="721"/>
                  </a:lnTo>
                  <a:lnTo>
                    <a:pt x="352" y="727"/>
                  </a:lnTo>
                  <a:lnTo>
                    <a:pt x="340" y="729"/>
                  </a:lnTo>
                  <a:lnTo>
                    <a:pt x="328" y="731"/>
                  </a:lnTo>
                  <a:lnTo>
                    <a:pt x="315" y="731"/>
                  </a:lnTo>
                  <a:lnTo>
                    <a:pt x="303" y="727"/>
                  </a:lnTo>
                  <a:lnTo>
                    <a:pt x="293" y="725"/>
                  </a:lnTo>
                  <a:lnTo>
                    <a:pt x="285" y="719"/>
                  </a:lnTo>
                  <a:lnTo>
                    <a:pt x="285" y="719"/>
                  </a:lnTo>
                  <a:lnTo>
                    <a:pt x="274" y="710"/>
                  </a:lnTo>
                  <a:lnTo>
                    <a:pt x="264" y="698"/>
                  </a:lnTo>
                  <a:lnTo>
                    <a:pt x="258" y="686"/>
                  </a:lnTo>
                  <a:lnTo>
                    <a:pt x="252" y="672"/>
                  </a:lnTo>
                  <a:lnTo>
                    <a:pt x="252" y="672"/>
                  </a:lnTo>
                  <a:lnTo>
                    <a:pt x="229" y="672"/>
                  </a:lnTo>
                  <a:lnTo>
                    <a:pt x="209" y="667"/>
                  </a:lnTo>
                  <a:lnTo>
                    <a:pt x="188" y="661"/>
                  </a:lnTo>
                  <a:lnTo>
                    <a:pt x="170" y="653"/>
                  </a:lnTo>
                  <a:lnTo>
                    <a:pt x="170" y="653"/>
                  </a:lnTo>
                  <a:lnTo>
                    <a:pt x="152" y="641"/>
                  </a:lnTo>
                  <a:lnTo>
                    <a:pt x="135" y="624"/>
                  </a:lnTo>
                  <a:lnTo>
                    <a:pt x="119" y="606"/>
                  </a:lnTo>
                  <a:lnTo>
                    <a:pt x="107" y="586"/>
                  </a:lnTo>
                  <a:lnTo>
                    <a:pt x="107" y="586"/>
                  </a:lnTo>
                  <a:lnTo>
                    <a:pt x="90" y="588"/>
                  </a:lnTo>
                  <a:lnTo>
                    <a:pt x="76" y="588"/>
                  </a:lnTo>
                  <a:lnTo>
                    <a:pt x="61" y="586"/>
                  </a:lnTo>
                  <a:lnTo>
                    <a:pt x="49" y="581"/>
                  </a:lnTo>
                  <a:lnTo>
                    <a:pt x="49" y="581"/>
                  </a:lnTo>
                  <a:lnTo>
                    <a:pt x="39" y="577"/>
                  </a:lnTo>
                  <a:lnTo>
                    <a:pt x="29" y="569"/>
                  </a:lnTo>
                  <a:lnTo>
                    <a:pt x="23" y="561"/>
                  </a:lnTo>
                  <a:lnTo>
                    <a:pt x="14" y="551"/>
                  </a:lnTo>
                  <a:lnTo>
                    <a:pt x="10" y="538"/>
                  </a:lnTo>
                  <a:lnTo>
                    <a:pt x="6" y="526"/>
                  </a:lnTo>
                  <a:lnTo>
                    <a:pt x="2" y="510"/>
                  </a:lnTo>
                  <a:lnTo>
                    <a:pt x="2" y="491"/>
                  </a:lnTo>
                  <a:lnTo>
                    <a:pt x="0" y="481"/>
                  </a:lnTo>
                  <a:lnTo>
                    <a:pt x="6" y="473"/>
                  </a:lnTo>
                  <a:lnTo>
                    <a:pt x="199" y="139"/>
                  </a:lnTo>
                  <a:lnTo>
                    <a:pt x="199" y="139"/>
                  </a:lnTo>
                  <a:lnTo>
                    <a:pt x="205" y="127"/>
                  </a:lnTo>
                  <a:lnTo>
                    <a:pt x="219" y="104"/>
                  </a:lnTo>
                  <a:lnTo>
                    <a:pt x="219" y="104"/>
                  </a:lnTo>
                  <a:lnTo>
                    <a:pt x="250" y="51"/>
                  </a:lnTo>
                  <a:lnTo>
                    <a:pt x="250" y="51"/>
                  </a:lnTo>
                  <a:lnTo>
                    <a:pt x="250" y="51"/>
                  </a:lnTo>
                  <a:lnTo>
                    <a:pt x="262" y="33"/>
                  </a:lnTo>
                  <a:lnTo>
                    <a:pt x="276" y="21"/>
                  </a:lnTo>
                  <a:lnTo>
                    <a:pt x="293" y="10"/>
                  </a:lnTo>
                  <a:lnTo>
                    <a:pt x="311" y="2"/>
                  </a:lnTo>
                  <a:lnTo>
                    <a:pt x="311" y="2"/>
                  </a:lnTo>
                  <a:lnTo>
                    <a:pt x="311" y="2"/>
                  </a:lnTo>
                  <a:lnTo>
                    <a:pt x="332" y="0"/>
                  </a:lnTo>
                  <a:lnTo>
                    <a:pt x="352" y="0"/>
                  </a:lnTo>
                  <a:lnTo>
                    <a:pt x="371" y="4"/>
                  </a:lnTo>
                  <a:lnTo>
                    <a:pt x="389" y="12"/>
                  </a:lnTo>
                  <a:lnTo>
                    <a:pt x="606" y="137"/>
                  </a:lnTo>
                  <a:lnTo>
                    <a:pt x="606" y="137"/>
                  </a:lnTo>
                  <a:lnTo>
                    <a:pt x="623" y="150"/>
                  </a:lnTo>
                  <a:lnTo>
                    <a:pt x="637" y="164"/>
                  </a:lnTo>
                  <a:lnTo>
                    <a:pt x="647" y="182"/>
                  </a:lnTo>
                  <a:lnTo>
                    <a:pt x="653" y="201"/>
                  </a:lnTo>
                  <a:lnTo>
                    <a:pt x="653" y="201"/>
                  </a:lnTo>
                  <a:lnTo>
                    <a:pt x="657" y="219"/>
                  </a:lnTo>
                  <a:lnTo>
                    <a:pt x="657" y="240"/>
                  </a:lnTo>
                  <a:lnTo>
                    <a:pt x="653" y="258"/>
                  </a:lnTo>
                  <a:lnTo>
                    <a:pt x="643" y="278"/>
                  </a:lnTo>
                  <a:lnTo>
                    <a:pt x="643" y="278"/>
                  </a:lnTo>
                  <a:close/>
                  <a:moveTo>
                    <a:pt x="10" y="653"/>
                  </a:moveTo>
                  <a:lnTo>
                    <a:pt x="16" y="837"/>
                  </a:lnTo>
                  <a:lnTo>
                    <a:pt x="98" y="884"/>
                  </a:lnTo>
                  <a:lnTo>
                    <a:pt x="262" y="798"/>
                  </a:lnTo>
                  <a:lnTo>
                    <a:pt x="10" y="653"/>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0" name="组合 9"/>
          <p:cNvGrpSpPr/>
          <p:nvPr/>
        </p:nvGrpSpPr>
        <p:grpSpPr>
          <a:xfrm>
            <a:off x="990431" y="1275606"/>
            <a:ext cx="1614926" cy="2716048"/>
            <a:chOff x="990431" y="1275606"/>
            <a:chExt cx="1614926" cy="2716048"/>
          </a:xfrm>
        </p:grpSpPr>
        <p:grpSp>
          <p:nvGrpSpPr>
            <p:cNvPr id="11" name="Group 5"/>
            <p:cNvGrpSpPr/>
            <p:nvPr/>
          </p:nvGrpSpPr>
          <p:grpSpPr>
            <a:xfrm>
              <a:off x="990432" y="1935805"/>
              <a:ext cx="1614925" cy="2055849"/>
              <a:chOff x="1329497" y="2817148"/>
              <a:chExt cx="2153233" cy="3132078"/>
            </a:xfrm>
          </p:grpSpPr>
          <p:sp>
            <p:nvSpPr>
              <p:cNvPr id="18" name="Flowchart: Process 2354"/>
              <p:cNvSpPr/>
              <p:nvPr/>
            </p:nvSpPr>
            <p:spPr>
              <a:xfrm>
                <a:off x="1329497" y="2817148"/>
                <a:ext cx="2153233" cy="3132078"/>
              </a:xfrm>
              <a:prstGeom prst="flowChartProcess">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19" name="Text Placeholder 32"/>
              <p:cNvSpPr txBox="1"/>
              <p:nvPr/>
            </p:nvSpPr>
            <p:spPr>
              <a:xfrm flipH="1">
                <a:off x="1533412" y="3753722"/>
                <a:ext cx="1726361" cy="134465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tx1">
                        <a:lumMod val="95000"/>
                        <a:lumOff val="5000"/>
                      </a:schemeClr>
                    </a:solidFill>
                    <a:latin typeface="+mn-lt"/>
                  </a:rPr>
                  <a:t>Liquorice chupa chups applicake apple pie cupcake brownie bear claw gingerbread cotton candy. </a:t>
                </a:r>
                <a:endParaRPr lang="en-US" sz="1000" dirty="0">
                  <a:solidFill>
                    <a:schemeClr val="tx1">
                      <a:lumMod val="95000"/>
                      <a:lumOff val="5000"/>
                    </a:schemeClr>
                  </a:solidFill>
                  <a:latin typeface="+mn-lt"/>
                </a:endParaRPr>
              </a:p>
            </p:txBody>
          </p:sp>
        </p:grpSp>
        <p:grpSp>
          <p:nvGrpSpPr>
            <p:cNvPr id="12" name="Group 4"/>
            <p:cNvGrpSpPr/>
            <p:nvPr/>
          </p:nvGrpSpPr>
          <p:grpSpPr>
            <a:xfrm>
              <a:off x="990431" y="1275606"/>
              <a:ext cx="1614926" cy="1118080"/>
              <a:chOff x="1329496" y="1811338"/>
              <a:chExt cx="2153234" cy="1703390"/>
            </a:xfrm>
          </p:grpSpPr>
          <p:sp>
            <p:nvSpPr>
              <p:cNvPr id="16" name="Pentagon 2355"/>
              <p:cNvSpPr/>
              <p:nvPr/>
            </p:nvSpPr>
            <p:spPr>
              <a:xfrm rot="5400000">
                <a:off x="1554418" y="1586418"/>
                <a:ext cx="1703388" cy="2153232"/>
              </a:xfrm>
              <a:prstGeom prst="homePlate">
                <a:avLst>
                  <a:gd name="adj" fmla="val 8077"/>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17" name="Flowchart: Process 2357"/>
              <p:cNvSpPr/>
              <p:nvPr/>
            </p:nvSpPr>
            <p:spPr>
              <a:xfrm>
                <a:off x="1329497" y="1811338"/>
                <a:ext cx="2153233" cy="374377"/>
              </a:xfrm>
              <a:prstGeom prst="flowChartProcess">
                <a:avLst/>
              </a:prstGeom>
              <a:solidFill>
                <a:srgbClr val="0569B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Basic</a:t>
                </a:r>
                <a:endParaRPr lang="en-US" sz="1200" b="1" dirty="0">
                  <a:solidFill>
                    <a:prstClr val="white"/>
                  </a:solidFill>
                  <a:latin typeface="微软雅黑" panose="020B0503020204020204" pitchFamily="34" charset="-122"/>
                  <a:ea typeface="微软雅黑" panose="020B0503020204020204" pitchFamily="34" charset="-122"/>
                </a:endParaRPr>
              </a:p>
            </p:txBody>
          </p:sp>
        </p:grpSp>
        <p:sp>
          <p:nvSpPr>
            <p:cNvPr id="13" name="Rounded Rectangle 2359"/>
            <p:cNvSpPr/>
            <p:nvPr/>
          </p:nvSpPr>
          <p:spPr>
            <a:xfrm>
              <a:off x="1118297" y="3540929"/>
              <a:ext cx="1344919" cy="292678"/>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r>
                <a:rPr lang="en-US" sz="1000" b="1" dirty="0">
                  <a:solidFill>
                    <a:prstClr val="white"/>
                  </a:solidFill>
                  <a:latin typeface="微软雅黑" panose="020B0503020204020204" pitchFamily="34" charset="-122"/>
                  <a:ea typeface="微软雅黑" panose="020B0503020204020204" pitchFamily="34" charset="-122"/>
                </a:rPr>
                <a:t>VIEW DETAILS</a:t>
              </a:r>
              <a:endParaRPr lang="id-ID" sz="1000" b="1" dirty="0">
                <a:solidFill>
                  <a:prstClr val="white"/>
                </a:solidFill>
                <a:latin typeface="微软雅黑" panose="020B0503020204020204" pitchFamily="34" charset="-122"/>
                <a:ea typeface="微软雅黑" panose="020B0503020204020204" pitchFamily="34" charset="-122"/>
              </a:endParaRPr>
            </a:p>
          </p:txBody>
        </p:sp>
        <p:sp>
          <p:nvSpPr>
            <p:cNvPr id="14" name="Freeform 6"/>
            <p:cNvSpPr>
              <a:spLocks noEditPoints="1"/>
            </p:cNvSpPr>
            <p:nvPr/>
          </p:nvSpPr>
          <p:spPr bwMode="auto">
            <a:xfrm>
              <a:off x="1538706" y="1749727"/>
              <a:ext cx="518375" cy="413247"/>
            </a:xfrm>
            <a:custGeom>
              <a:avLst/>
              <a:gdLst>
                <a:gd name="T0" fmla="*/ 970 w 1041"/>
                <a:gd name="T1" fmla="*/ 175 h 830"/>
                <a:gd name="T2" fmla="*/ 984 w 1041"/>
                <a:gd name="T3" fmla="*/ 177 h 830"/>
                <a:gd name="T4" fmla="*/ 626 w 1041"/>
                <a:gd name="T5" fmla="*/ 467 h 830"/>
                <a:gd name="T6" fmla="*/ 248 w 1041"/>
                <a:gd name="T7" fmla="*/ 184 h 830"/>
                <a:gd name="T8" fmla="*/ 282 w 1041"/>
                <a:gd name="T9" fmla="*/ 175 h 830"/>
                <a:gd name="T10" fmla="*/ 154 w 1041"/>
                <a:gd name="T11" fmla="*/ 403 h 830"/>
                <a:gd name="T12" fmla="*/ 213 w 1041"/>
                <a:gd name="T13" fmla="*/ 467 h 830"/>
                <a:gd name="T14" fmla="*/ 0 w 1041"/>
                <a:gd name="T15" fmla="*/ 567 h 830"/>
                <a:gd name="T16" fmla="*/ 213 w 1041"/>
                <a:gd name="T17" fmla="*/ 632 h 830"/>
                <a:gd name="T18" fmla="*/ 213 w 1041"/>
                <a:gd name="T19" fmla="*/ 644 h 830"/>
                <a:gd name="T20" fmla="*/ 496 w 1041"/>
                <a:gd name="T21" fmla="*/ 450 h 830"/>
                <a:gd name="T22" fmla="*/ 213 w 1041"/>
                <a:gd name="T23" fmla="*/ 238 h 830"/>
                <a:gd name="T24" fmla="*/ 213 w 1041"/>
                <a:gd name="T25" fmla="*/ 403 h 830"/>
                <a:gd name="T26" fmla="*/ 154 w 1041"/>
                <a:gd name="T27" fmla="*/ 403 h 830"/>
                <a:gd name="T28" fmla="*/ 603 w 1041"/>
                <a:gd name="T29" fmla="*/ 765 h 830"/>
                <a:gd name="T30" fmla="*/ 154 w 1041"/>
                <a:gd name="T31" fmla="*/ 830 h 830"/>
                <a:gd name="T32" fmla="*/ 138 w 1041"/>
                <a:gd name="T33" fmla="*/ 765 h 830"/>
                <a:gd name="T34" fmla="*/ 803 w 1041"/>
                <a:gd name="T35" fmla="*/ 0 h 830"/>
                <a:gd name="T36" fmla="*/ 605 w 1041"/>
                <a:gd name="T37" fmla="*/ 65 h 830"/>
                <a:gd name="T38" fmla="*/ 88 w 1041"/>
                <a:gd name="T39" fmla="*/ 125 h 830"/>
                <a:gd name="T40" fmla="*/ 350 w 1041"/>
                <a:gd name="T41" fmla="*/ 52 h 830"/>
                <a:gd name="T42" fmla="*/ 338 w 1041"/>
                <a:gd name="T43" fmla="*/ 0 h 830"/>
                <a:gd name="T44" fmla="*/ 759 w 1041"/>
                <a:gd name="T45" fmla="*/ 446 h 830"/>
                <a:gd name="T46" fmla="*/ 1036 w 1041"/>
                <a:gd name="T47" fmla="*/ 651 h 830"/>
                <a:gd name="T48" fmla="*/ 1041 w 1041"/>
                <a:gd name="T49" fmla="*/ 630 h 830"/>
                <a:gd name="T50" fmla="*/ 1041 w 1041"/>
                <a:gd name="T51" fmla="*/ 244 h 830"/>
                <a:gd name="T52" fmla="*/ 1039 w 1041"/>
                <a:gd name="T53" fmla="*/ 232 h 830"/>
                <a:gd name="T54" fmla="*/ 988 w 1041"/>
                <a:gd name="T55" fmla="*/ 699 h 830"/>
                <a:gd name="T56" fmla="*/ 970 w 1041"/>
                <a:gd name="T57" fmla="*/ 701 h 830"/>
                <a:gd name="T58" fmla="*/ 282 w 1041"/>
                <a:gd name="T59" fmla="*/ 701 h 830"/>
                <a:gd name="T60" fmla="*/ 551 w 1041"/>
                <a:gd name="T61" fmla="*/ 492 h 830"/>
                <a:gd name="T62" fmla="*/ 626 w 1041"/>
                <a:gd name="T63" fmla="*/ 548 h 830"/>
                <a:gd name="T64" fmla="*/ 705 w 1041"/>
                <a:gd name="T65" fmla="*/ 488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41" h="830">
                  <a:moveTo>
                    <a:pt x="282" y="175"/>
                  </a:moveTo>
                  <a:lnTo>
                    <a:pt x="970" y="175"/>
                  </a:lnTo>
                  <a:lnTo>
                    <a:pt x="970" y="175"/>
                  </a:lnTo>
                  <a:lnTo>
                    <a:pt x="984" y="177"/>
                  </a:lnTo>
                  <a:lnTo>
                    <a:pt x="997" y="179"/>
                  </a:lnTo>
                  <a:lnTo>
                    <a:pt x="626" y="467"/>
                  </a:lnTo>
                  <a:lnTo>
                    <a:pt x="248" y="184"/>
                  </a:lnTo>
                  <a:lnTo>
                    <a:pt x="248" y="184"/>
                  </a:lnTo>
                  <a:lnTo>
                    <a:pt x="265" y="177"/>
                  </a:lnTo>
                  <a:lnTo>
                    <a:pt x="282" y="175"/>
                  </a:lnTo>
                  <a:lnTo>
                    <a:pt x="282" y="175"/>
                  </a:lnTo>
                  <a:close/>
                  <a:moveTo>
                    <a:pt x="154" y="403"/>
                  </a:moveTo>
                  <a:lnTo>
                    <a:pt x="175" y="467"/>
                  </a:lnTo>
                  <a:lnTo>
                    <a:pt x="213" y="467"/>
                  </a:lnTo>
                  <a:lnTo>
                    <a:pt x="213" y="567"/>
                  </a:lnTo>
                  <a:lnTo>
                    <a:pt x="0" y="567"/>
                  </a:lnTo>
                  <a:lnTo>
                    <a:pt x="21" y="632"/>
                  </a:lnTo>
                  <a:lnTo>
                    <a:pt x="213" y="632"/>
                  </a:lnTo>
                  <a:lnTo>
                    <a:pt x="213" y="632"/>
                  </a:lnTo>
                  <a:lnTo>
                    <a:pt x="213" y="644"/>
                  </a:lnTo>
                  <a:lnTo>
                    <a:pt x="217" y="655"/>
                  </a:lnTo>
                  <a:lnTo>
                    <a:pt x="496" y="450"/>
                  </a:lnTo>
                  <a:lnTo>
                    <a:pt x="213" y="238"/>
                  </a:lnTo>
                  <a:lnTo>
                    <a:pt x="213" y="238"/>
                  </a:lnTo>
                  <a:lnTo>
                    <a:pt x="213" y="244"/>
                  </a:lnTo>
                  <a:lnTo>
                    <a:pt x="213" y="403"/>
                  </a:lnTo>
                  <a:lnTo>
                    <a:pt x="154" y="403"/>
                  </a:lnTo>
                  <a:lnTo>
                    <a:pt x="154" y="403"/>
                  </a:lnTo>
                  <a:close/>
                  <a:moveTo>
                    <a:pt x="138" y="765"/>
                  </a:moveTo>
                  <a:lnTo>
                    <a:pt x="603" y="765"/>
                  </a:lnTo>
                  <a:lnTo>
                    <a:pt x="619" y="830"/>
                  </a:lnTo>
                  <a:lnTo>
                    <a:pt x="154" y="830"/>
                  </a:lnTo>
                  <a:lnTo>
                    <a:pt x="138" y="765"/>
                  </a:lnTo>
                  <a:lnTo>
                    <a:pt x="138" y="765"/>
                  </a:lnTo>
                  <a:close/>
                  <a:moveTo>
                    <a:pt x="338" y="0"/>
                  </a:moveTo>
                  <a:lnTo>
                    <a:pt x="803" y="0"/>
                  </a:lnTo>
                  <a:lnTo>
                    <a:pt x="820" y="65"/>
                  </a:lnTo>
                  <a:lnTo>
                    <a:pt x="605" y="65"/>
                  </a:lnTo>
                  <a:lnTo>
                    <a:pt x="619" y="125"/>
                  </a:lnTo>
                  <a:lnTo>
                    <a:pt x="88" y="125"/>
                  </a:lnTo>
                  <a:lnTo>
                    <a:pt x="69" y="52"/>
                  </a:lnTo>
                  <a:lnTo>
                    <a:pt x="350" y="52"/>
                  </a:lnTo>
                  <a:lnTo>
                    <a:pt x="338" y="0"/>
                  </a:lnTo>
                  <a:lnTo>
                    <a:pt x="338" y="0"/>
                  </a:lnTo>
                  <a:close/>
                  <a:moveTo>
                    <a:pt x="1039" y="232"/>
                  </a:moveTo>
                  <a:lnTo>
                    <a:pt x="759" y="446"/>
                  </a:lnTo>
                  <a:lnTo>
                    <a:pt x="1036" y="651"/>
                  </a:lnTo>
                  <a:lnTo>
                    <a:pt x="1036" y="651"/>
                  </a:lnTo>
                  <a:lnTo>
                    <a:pt x="1039" y="640"/>
                  </a:lnTo>
                  <a:lnTo>
                    <a:pt x="1041" y="630"/>
                  </a:lnTo>
                  <a:lnTo>
                    <a:pt x="1041" y="244"/>
                  </a:lnTo>
                  <a:lnTo>
                    <a:pt x="1041" y="244"/>
                  </a:lnTo>
                  <a:lnTo>
                    <a:pt x="1039" y="232"/>
                  </a:lnTo>
                  <a:lnTo>
                    <a:pt x="1039" y="232"/>
                  </a:lnTo>
                  <a:close/>
                  <a:moveTo>
                    <a:pt x="988" y="699"/>
                  </a:moveTo>
                  <a:lnTo>
                    <a:pt x="988" y="699"/>
                  </a:lnTo>
                  <a:lnTo>
                    <a:pt x="980" y="699"/>
                  </a:lnTo>
                  <a:lnTo>
                    <a:pt x="970" y="701"/>
                  </a:lnTo>
                  <a:lnTo>
                    <a:pt x="282" y="701"/>
                  </a:lnTo>
                  <a:lnTo>
                    <a:pt x="282" y="701"/>
                  </a:lnTo>
                  <a:lnTo>
                    <a:pt x="269" y="699"/>
                  </a:lnTo>
                  <a:lnTo>
                    <a:pt x="551" y="492"/>
                  </a:lnTo>
                  <a:lnTo>
                    <a:pt x="607" y="534"/>
                  </a:lnTo>
                  <a:lnTo>
                    <a:pt x="626" y="548"/>
                  </a:lnTo>
                  <a:lnTo>
                    <a:pt x="646" y="534"/>
                  </a:lnTo>
                  <a:lnTo>
                    <a:pt x="705" y="488"/>
                  </a:lnTo>
                  <a:lnTo>
                    <a:pt x="988" y="69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0" name="组合 19"/>
          <p:cNvGrpSpPr/>
          <p:nvPr/>
        </p:nvGrpSpPr>
        <p:grpSpPr>
          <a:xfrm>
            <a:off x="4682891" y="1275606"/>
            <a:ext cx="1614928" cy="2716048"/>
            <a:chOff x="4682891" y="1275606"/>
            <a:chExt cx="1614928" cy="2716048"/>
          </a:xfrm>
        </p:grpSpPr>
        <p:grpSp>
          <p:nvGrpSpPr>
            <p:cNvPr id="21" name="Group 9"/>
            <p:cNvGrpSpPr/>
            <p:nvPr/>
          </p:nvGrpSpPr>
          <p:grpSpPr>
            <a:xfrm>
              <a:off x="4682894" y="1935805"/>
              <a:ext cx="1614925" cy="2055849"/>
              <a:chOff x="6252779" y="2817148"/>
              <a:chExt cx="2153233" cy="3132078"/>
            </a:xfrm>
          </p:grpSpPr>
          <p:sp>
            <p:nvSpPr>
              <p:cNvPr id="27" name="Flowchart: Process 2340"/>
              <p:cNvSpPr/>
              <p:nvPr/>
            </p:nvSpPr>
            <p:spPr>
              <a:xfrm>
                <a:off x="6252779" y="2817148"/>
                <a:ext cx="2153233" cy="3132078"/>
              </a:xfrm>
              <a:prstGeom prst="flowChartProcess">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28" name="Text Placeholder 32"/>
              <p:cNvSpPr txBox="1"/>
              <p:nvPr/>
            </p:nvSpPr>
            <p:spPr>
              <a:xfrm flipH="1">
                <a:off x="6456694" y="3753722"/>
                <a:ext cx="1726361" cy="134465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tx1">
                        <a:lumMod val="95000"/>
                        <a:lumOff val="5000"/>
                      </a:schemeClr>
                    </a:solidFill>
                    <a:latin typeface="+mn-lt"/>
                  </a:rPr>
                  <a:t>Liquorice chupa chups applicake apple pie cupcake brownie bear claw gingerbread cotton candy. </a:t>
                </a:r>
                <a:endParaRPr lang="en-US" sz="1000" dirty="0">
                  <a:solidFill>
                    <a:schemeClr val="tx1">
                      <a:lumMod val="95000"/>
                      <a:lumOff val="5000"/>
                    </a:schemeClr>
                  </a:solidFill>
                  <a:latin typeface="+mn-lt"/>
                </a:endParaRPr>
              </a:p>
            </p:txBody>
          </p:sp>
        </p:grpSp>
        <p:grpSp>
          <p:nvGrpSpPr>
            <p:cNvPr id="22" name="Group 8"/>
            <p:cNvGrpSpPr/>
            <p:nvPr/>
          </p:nvGrpSpPr>
          <p:grpSpPr>
            <a:xfrm>
              <a:off x="4682891" y="1275606"/>
              <a:ext cx="1614926" cy="1118080"/>
              <a:chOff x="6252778" y="1811338"/>
              <a:chExt cx="2153234" cy="1703390"/>
            </a:xfrm>
          </p:grpSpPr>
          <p:sp>
            <p:nvSpPr>
              <p:cNvPr id="25" name="Pentagon 2341"/>
              <p:cNvSpPr/>
              <p:nvPr/>
            </p:nvSpPr>
            <p:spPr>
              <a:xfrm rot="5400000">
                <a:off x="6477700" y="1586418"/>
                <a:ext cx="1703388" cy="2153232"/>
              </a:xfrm>
              <a:prstGeom prst="homePlate">
                <a:avLst>
                  <a:gd name="adj" fmla="val 8077"/>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26" name="Flowchart: Process 2343"/>
              <p:cNvSpPr/>
              <p:nvPr/>
            </p:nvSpPr>
            <p:spPr>
              <a:xfrm>
                <a:off x="6252779" y="1811338"/>
                <a:ext cx="2153233" cy="374377"/>
              </a:xfrm>
              <a:prstGeom prst="flowChartProcess">
                <a:avLst/>
              </a:prstGeom>
              <a:solidFill>
                <a:srgbClr val="0569B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Professional</a:t>
                </a:r>
                <a:endParaRPr lang="en-US" sz="1200" b="1" dirty="0">
                  <a:solidFill>
                    <a:prstClr val="white"/>
                  </a:solidFill>
                  <a:latin typeface="微软雅黑" panose="020B0503020204020204" pitchFamily="34" charset="-122"/>
                  <a:ea typeface="微软雅黑" panose="020B0503020204020204" pitchFamily="34" charset="-122"/>
                </a:endParaRPr>
              </a:p>
            </p:txBody>
          </p:sp>
        </p:grpSp>
        <p:sp>
          <p:nvSpPr>
            <p:cNvPr id="23" name="Rounded Rectangle 2345"/>
            <p:cNvSpPr/>
            <p:nvPr/>
          </p:nvSpPr>
          <p:spPr>
            <a:xfrm>
              <a:off x="4810758" y="3540929"/>
              <a:ext cx="1344919" cy="292678"/>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r>
                <a:rPr lang="en-US" sz="1000" b="1" dirty="0">
                  <a:solidFill>
                    <a:prstClr val="white"/>
                  </a:solidFill>
                  <a:latin typeface="微软雅黑" panose="020B0503020204020204" pitchFamily="34" charset="-122"/>
                  <a:ea typeface="微软雅黑" panose="020B0503020204020204" pitchFamily="34" charset="-122"/>
                </a:rPr>
                <a:t>VIEW DETAILS</a:t>
              </a:r>
              <a:endParaRPr lang="id-ID" sz="1000" b="1" dirty="0">
                <a:solidFill>
                  <a:prstClr val="white"/>
                </a:solidFill>
                <a:latin typeface="微软雅黑" panose="020B0503020204020204" pitchFamily="34" charset="-122"/>
                <a:ea typeface="微软雅黑" panose="020B0503020204020204" pitchFamily="34" charset="-122"/>
              </a:endParaRPr>
            </a:p>
          </p:txBody>
        </p:sp>
        <p:sp>
          <p:nvSpPr>
            <p:cNvPr id="24" name="Freeform 7"/>
            <p:cNvSpPr>
              <a:spLocks noEditPoints="1"/>
            </p:cNvSpPr>
            <p:nvPr/>
          </p:nvSpPr>
          <p:spPr bwMode="auto">
            <a:xfrm>
              <a:off x="5263118" y="1707654"/>
              <a:ext cx="440196" cy="476479"/>
            </a:xfrm>
            <a:custGeom>
              <a:avLst/>
              <a:gdLst>
                <a:gd name="T0" fmla="*/ 573 w 884"/>
                <a:gd name="T1" fmla="*/ 21 h 957"/>
                <a:gd name="T2" fmla="*/ 755 w 884"/>
                <a:gd name="T3" fmla="*/ 129 h 957"/>
                <a:gd name="T4" fmla="*/ 863 w 884"/>
                <a:gd name="T5" fmla="*/ 311 h 957"/>
                <a:gd name="T6" fmla="*/ 884 w 884"/>
                <a:gd name="T7" fmla="*/ 465 h 957"/>
                <a:gd name="T8" fmla="*/ 826 w 884"/>
                <a:gd name="T9" fmla="*/ 661 h 957"/>
                <a:gd name="T10" fmla="*/ 763 w 884"/>
                <a:gd name="T11" fmla="*/ 738 h 957"/>
                <a:gd name="T12" fmla="*/ 832 w 884"/>
                <a:gd name="T13" fmla="*/ 580 h 957"/>
                <a:gd name="T14" fmla="*/ 830 w 884"/>
                <a:gd name="T15" fmla="*/ 427 h 957"/>
                <a:gd name="T16" fmla="*/ 746 w 884"/>
                <a:gd name="T17" fmla="*/ 256 h 957"/>
                <a:gd name="T18" fmla="*/ 596 w 884"/>
                <a:gd name="T19" fmla="*/ 144 h 957"/>
                <a:gd name="T20" fmla="*/ 442 w 884"/>
                <a:gd name="T21" fmla="*/ 112 h 957"/>
                <a:gd name="T22" fmla="*/ 254 w 884"/>
                <a:gd name="T23" fmla="*/ 160 h 957"/>
                <a:gd name="T24" fmla="*/ 114 w 884"/>
                <a:gd name="T25" fmla="*/ 288 h 957"/>
                <a:gd name="T26" fmla="*/ 48 w 884"/>
                <a:gd name="T27" fmla="*/ 467 h 957"/>
                <a:gd name="T28" fmla="*/ 60 w 884"/>
                <a:gd name="T29" fmla="*/ 615 h 957"/>
                <a:gd name="T30" fmla="*/ 141 w 884"/>
                <a:gd name="T31" fmla="*/ 765 h 957"/>
                <a:gd name="T32" fmla="*/ 39 w 884"/>
                <a:gd name="T33" fmla="*/ 621 h 957"/>
                <a:gd name="T34" fmla="*/ 0 w 884"/>
                <a:gd name="T35" fmla="*/ 442 h 957"/>
                <a:gd name="T36" fmla="*/ 35 w 884"/>
                <a:gd name="T37" fmla="*/ 269 h 957"/>
                <a:gd name="T38" fmla="*/ 160 w 884"/>
                <a:gd name="T39" fmla="*/ 100 h 957"/>
                <a:gd name="T40" fmla="*/ 352 w 884"/>
                <a:gd name="T41" fmla="*/ 8 h 957"/>
                <a:gd name="T42" fmla="*/ 531 w 884"/>
                <a:gd name="T43" fmla="*/ 707 h 957"/>
                <a:gd name="T44" fmla="*/ 600 w 884"/>
                <a:gd name="T45" fmla="*/ 623 h 957"/>
                <a:gd name="T46" fmla="*/ 613 w 884"/>
                <a:gd name="T47" fmla="*/ 540 h 957"/>
                <a:gd name="T48" fmla="*/ 584 w 884"/>
                <a:gd name="T49" fmla="*/ 461 h 957"/>
                <a:gd name="T50" fmla="*/ 523 w 884"/>
                <a:gd name="T51" fmla="*/ 404 h 957"/>
                <a:gd name="T52" fmla="*/ 440 w 884"/>
                <a:gd name="T53" fmla="*/ 383 h 957"/>
                <a:gd name="T54" fmla="*/ 371 w 884"/>
                <a:gd name="T55" fmla="*/ 398 h 957"/>
                <a:gd name="T56" fmla="*/ 304 w 884"/>
                <a:gd name="T57" fmla="*/ 448 h 957"/>
                <a:gd name="T58" fmla="*/ 269 w 884"/>
                <a:gd name="T59" fmla="*/ 523 h 957"/>
                <a:gd name="T60" fmla="*/ 271 w 884"/>
                <a:gd name="T61" fmla="*/ 605 h 957"/>
                <a:gd name="T62" fmla="*/ 333 w 884"/>
                <a:gd name="T63" fmla="*/ 696 h 957"/>
                <a:gd name="T64" fmla="*/ 531 w 884"/>
                <a:gd name="T65" fmla="*/ 707 h 957"/>
                <a:gd name="T66" fmla="*/ 352 w 884"/>
                <a:gd name="T67" fmla="*/ 223 h 957"/>
                <a:gd name="T68" fmla="*/ 227 w 884"/>
                <a:gd name="T69" fmla="*/ 298 h 957"/>
                <a:gd name="T70" fmla="*/ 152 w 884"/>
                <a:gd name="T71" fmla="*/ 423 h 957"/>
                <a:gd name="T72" fmla="*/ 141 w 884"/>
                <a:gd name="T73" fmla="*/ 552 h 957"/>
                <a:gd name="T74" fmla="*/ 217 w 884"/>
                <a:gd name="T75" fmla="*/ 715 h 957"/>
                <a:gd name="T76" fmla="*/ 231 w 884"/>
                <a:gd name="T77" fmla="*/ 723 h 957"/>
                <a:gd name="T78" fmla="*/ 179 w 884"/>
                <a:gd name="T79" fmla="*/ 592 h 957"/>
                <a:gd name="T80" fmla="*/ 187 w 884"/>
                <a:gd name="T81" fmla="*/ 484 h 957"/>
                <a:gd name="T82" fmla="*/ 254 w 884"/>
                <a:gd name="T83" fmla="*/ 373 h 957"/>
                <a:gd name="T84" fmla="*/ 363 w 884"/>
                <a:gd name="T85" fmla="*/ 308 h 957"/>
                <a:gd name="T86" fmla="*/ 469 w 884"/>
                <a:gd name="T87" fmla="*/ 298 h 957"/>
                <a:gd name="T88" fmla="*/ 590 w 884"/>
                <a:gd name="T89" fmla="*/ 342 h 957"/>
                <a:gd name="T90" fmla="*/ 675 w 884"/>
                <a:gd name="T91" fmla="*/ 436 h 957"/>
                <a:gd name="T92" fmla="*/ 707 w 884"/>
                <a:gd name="T93" fmla="*/ 561 h 957"/>
                <a:gd name="T94" fmla="*/ 682 w 884"/>
                <a:gd name="T95" fmla="*/ 675 h 957"/>
                <a:gd name="T96" fmla="*/ 615 w 884"/>
                <a:gd name="T97" fmla="*/ 763 h 957"/>
                <a:gd name="T98" fmla="*/ 725 w 884"/>
                <a:gd name="T99" fmla="*/ 623 h 957"/>
                <a:gd name="T100" fmla="*/ 744 w 884"/>
                <a:gd name="T101" fmla="*/ 484 h 957"/>
                <a:gd name="T102" fmla="*/ 694 w 884"/>
                <a:gd name="T103" fmla="*/ 344 h 957"/>
                <a:gd name="T104" fmla="*/ 586 w 884"/>
                <a:gd name="T105" fmla="*/ 246 h 957"/>
                <a:gd name="T106" fmla="*/ 442 w 884"/>
                <a:gd name="T107" fmla="*/ 210 h 9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84" h="957">
                  <a:moveTo>
                    <a:pt x="442" y="0"/>
                  </a:moveTo>
                  <a:lnTo>
                    <a:pt x="442" y="0"/>
                  </a:lnTo>
                  <a:lnTo>
                    <a:pt x="488" y="2"/>
                  </a:lnTo>
                  <a:lnTo>
                    <a:pt x="531" y="8"/>
                  </a:lnTo>
                  <a:lnTo>
                    <a:pt x="573" y="21"/>
                  </a:lnTo>
                  <a:lnTo>
                    <a:pt x="615" y="35"/>
                  </a:lnTo>
                  <a:lnTo>
                    <a:pt x="652" y="54"/>
                  </a:lnTo>
                  <a:lnTo>
                    <a:pt x="688" y="75"/>
                  </a:lnTo>
                  <a:lnTo>
                    <a:pt x="723" y="100"/>
                  </a:lnTo>
                  <a:lnTo>
                    <a:pt x="755" y="129"/>
                  </a:lnTo>
                  <a:lnTo>
                    <a:pt x="782" y="160"/>
                  </a:lnTo>
                  <a:lnTo>
                    <a:pt x="809" y="194"/>
                  </a:lnTo>
                  <a:lnTo>
                    <a:pt x="830" y="231"/>
                  </a:lnTo>
                  <a:lnTo>
                    <a:pt x="848" y="269"/>
                  </a:lnTo>
                  <a:lnTo>
                    <a:pt x="863" y="311"/>
                  </a:lnTo>
                  <a:lnTo>
                    <a:pt x="876" y="352"/>
                  </a:lnTo>
                  <a:lnTo>
                    <a:pt x="882" y="396"/>
                  </a:lnTo>
                  <a:lnTo>
                    <a:pt x="884" y="442"/>
                  </a:lnTo>
                  <a:lnTo>
                    <a:pt x="884" y="442"/>
                  </a:lnTo>
                  <a:lnTo>
                    <a:pt x="884" y="465"/>
                  </a:lnTo>
                  <a:lnTo>
                    <a:pt x="882" y="490"/>
                  </a:lnTo>
                  <a:lnTo>
                    <a:pt x="873" y="536"/>
                  </a:lnTo>
                  <a:lnTo>
                    <a:pt x="861" y="580"/>
                  </a:lnTo>
                  <a:lnTo>
                    <a:pt x="846" y="621"/>
                  </a:lnTo>
                  <a:lnTo>
                    <a:pt x="826" y="661"/>
                  </a:lnTo>
                  <a:lnTo>
                    <a:pt x="800" y="698"/>
                  </a:lnTo>
                  <a:lnTo>
                    <a:pt x="773" y="734"/>
                  </a:lnTo>
                  <a:lnTo>
                    <a:pt x="742" y="765"/>
                  </a:lnTo>
                  <a:lnTo>
                    <a:pt x="742" y="765"/>
                  </a:lnTo>
                  <a:lnTo>
                    <a:pt x="763" y="738"/>
                  </a:lnTo>
                  <a:lnTo>
                    <a:pt x="782" y="709"/>
                  </a:lnTo>
                  <a:lnTo>
                    <a:pt x="798" y="680"/>
                  </a:lnTo>
                  <a:lnTo>
                    <a:pt x="813" y="648"/>
                  </a:lnTo>
                  <a:lnTo>
                    <a:pt x="823" y="615"/>
                  </a:lnTo>
                  <a:lnTo>
                    <a:pt x="832" y="580"/>
                  </a:lnTo>
                  <a:lnTo>
                    <a:pt x="836" y="544"/>
                  </a:lnTo>
                  <a:lnTo>
                    <a:pt x="838" y="509"/>
                  </a:lnTo>
                  <a:lnTo>
                    <a:pt x="838" y="509"/>
                  </a:lnTo>
                  <a:lnTo>
                    <a:pt x="836" y="467"/>
                  </a:lnTo>
                  <a:lnTo>
                    <a:pt x="830" y="427"/>
                  </a:lnTo>
                  <a:lnTo>
                    <a:pt x="819" y="390"/>
                  </a:lnTo>
                  <a:lnTo>
                    <a:pt x="807" y="354"/>
                  </a:lnTo>
                  <a:lnTo>
                    <a:pt x="790" y="319"/>
                  </a:lnTo>
                  <a:lnTo>
                    <a:pt x="769" y="288"/>
                  </a:lnTo>
                  <a:lnTo>
                    <a:pt x="746" y="256"/>
                  </a:lnTo>
                  <a:lnTo>
                    <a:pt x="721" y="227"/>
                  </a:lnTo>
                  <a:lnTo>
                    <a:pt x="694" y="202"/>
                  </a:lnTo>
                  <a:lnTo>
                    <a:pt x="663" y="179"/>
                  </a:lnTo>
                  <a:lnTo>
                    <a:pt x="632" y="160"/>
                  </a:lnTo>
                  <a:lnTo>
                    <a:pt x="596" y="144"/>
                  </a:lnTo>
                  <a:lnTo>
                    <a:pt x="559" y="129"/>
                  </a:lnTo>
                  <a:lnTo>
                    <a:pt x="521" y="121"/>
                  </a:lnTo>
                  <a:lnTo>
                    <a:pt x="481" y="114"/>
                  </a:lnTo>
                  <a:lnTo>
                    <a:pt x="442" y="112"/>
                  </a:lnTo>
                  <a:lnTo>
                    <a:pt x="442" y="112"/>
                  </a:lnTo>
                  <a:lnTo>
                    <a:pt x="402" y="114"/>
                  </a:lnTo>
                  <a:lnTo>
                    <a:pt x="363" y="121"/>
                  </a:lnTo>
                  <a:lnTo>
                    <a:pt x="325" y="129"/>
                  </a:lnTo>
                  <a:lnTo>
                    <a:pt x="287" y="144"/>
                  </a:lnTo>
                  <a:lnTo>
                    <a:pt x="254" y="160"/>
                  </a:lnTo>
                  <a:lnTo>
                    <a:pt x="221" y="179"/>
                  </a:lnTo>
                  <a:lnTo>
                    <a:pt x="189" y="202"/>
                  </a:lnTo>
                  <a:lnTo>
                    <a:pt x="162" y="227"/>
                  </a:lnTo>
                  <a:lnTo>
                    <a:pt x="137" y="256"/>
                  </a:lnTo>
                  <a:lnTo>
                    <a:pt x="114" y="288"/>
                  </a:lnTo>
                  <a:lnTo>
                    <a:pt x="94" y="319"/>
                  </a:lnTo>
                  <a:lnTo>
                    <a:pt x="77" y="354"/>
                  </a:lnTo>
                  <a:lnTo>
                    <a:pt x="64" y="390"/>
                  </a:lnTo>
                  <a:lnTo>
                    <a:pt x="54" y="427"/>
                  </a:lnTo>
                  <a:lnTo>
                    <a:pt x="48" y="467"/>
                  </a:lnTo>
                  <a:lnTo>
                    <a:pt x="46" y="509"/>
                  </a:lnTo>
                  <a:lnTo>
                    <a:pt x="46" y="509"/>
                  </a:lnTo>
                  <a:lnTo>
                    <a:pt x="48" y="544"/>
                  </a:lnTo>
                  <a:lnTo>
                    <a:pt x="54" y="580"/>
                  </a:lnTo>
                  <a:lnTo>
                    <a:pt x="60" y="615"/>
                  </a:lnTo>
                  <a:lnTo>
                    <a:pt x="73" y="648"/>
                  </a:lnTo>
                  <a:lnTo>
                    <a:pt x="85" y="680"/>
                  </a:lnTo>
                  <a:lnTo>
                    <a:pt x="102" y="709"/>
                  </a:lnTo>
                  <a:lnTo>
                    <a:pt x="121" y="738"/>
                  </a:lnTo>
                  <a:lnTo>
                    <a:pt x="141" y="765"/>
                  </a:lnTo>
                  <a:lnTo>
                    <a:pt x="141" y="765"/>
                  </a:lnTo>
                  <a:lnTo>
                    <a:pt x="110" y="734"/>
                  </a:lnTo>
                  <a:lnTo>
                    <a:pt x="83" y="698"/>
                  </a:lnTo>
                  <a:lnTo>
                    <a:pt x="58" y="661"/>
                  </a:lnTo>
                  <a:lnTo>
                    <a:pt x="39" y="621"/>
                  </a:lnTo>
                  <a:lnTo>
                    <a:pt x="23" y="580"/>
                  </a:lnTo>
                  <a:lnTo>
                    <a:pt x="10" y="536"/>
                  </a:lnTo>
                  <a:lnTo>
                    <a:pt x="2" y="490"/>
                  </a:lnTo>
                  <a:lnTo>
                    <a:pt x="2" y="465"/>
                  </a:lnTo>
                  <a:lnTo>
                    <a:pt x="0" y="442"/>
                  </a:lnTo>
                  <a:lnTo>
                    <a:pt x="0" y="442"/>
                  </a:lnTo>
                  <a:lnTo>
                    <a:pt x="2" y="396"/>
                  </a:lnTo>
                  <a:lnTo>
                    <a:pt x="10" y="352"/>
                  </a:lnTo>
                  <a:lnTo>
                    <a:pt x="21" y="311"/>
                  </a:lnTo>
                  <a:lnTo>
                    <a:pt x="35" y="269"/>
                  </a:lnTo>
                  <a:lnTo>
                    <a:pt x="54" y="231"/>
                  </a:lnTo>
                  <a:lnTo>
                    <a:pt x="75" y="194"/>
                  </a:lnTo>
                  <a:lnTo>
                    <a:pt x="102" y="160"/>
                  </a:lnTo>
                  <a:lnTo>
                    <a:pt x="129" y="129"/>
                  </a:lnTo>
                  <a:lnTo>
                    <a:pt x="160" y="100"/>
                  </a:lnTo>
                  <a:lnTo>
                    <a:pt x="196" y="75"/>
                  </a:lnTo>
                  <a:lnTo>
                    <a:pt x="231" y="54"/>
                  </a:lnTo>
                  <a:lnTo>
                    <a:pt x="271" y="35"/>
                  </a:lnTo>
                  <a:lnTo>
                    <a:pt x="310" y="21"/>
                  </a:lnTo>
                  <a:lnTo>
                    <a:pt x="352" y="8"/>
                  </a:lnTo>
                  <a:lnTo>
                    <a:pt x="396" y="2"/>
                  </a:lnTo>
                  <a:lnTo>
                    <a:pt x="442" y="0"/>
                  </a:lnTo>
                  <a:lnTo>
                    <a:pt x="442" y="0"/>
                  </a:lnTo>
                  <a:close/>
                  <a:moveTo>
                    <a:pt x="531" y="707"/>
                  </a:moveTo>
                  <a:lnTo>
                    <a:pt x="531" y="707"/>
                  </a:lnTo>
                  <a:lnTo>
                    <a:pt x="550" y="694"/>
                  </a:lnTo>
                  <a:lnTo>
                    <a:pt x="565" y="680"/>
                  </a:lnTo>
                  <a:lnTo>
                    <a:pt x="579" y="663"/>
                  </a:lnTo>
                  <a:lnTo>
                    <a:pt x="592" y="644"/>
                  </a:lnTo>
                  <a:lnTo>
                    <a:pt x="600" y="623"/>
                  </a:lnTo>
                  <a:lnTo>
                    <a:pt x="609" y="602"/>
                  </a:lnTo>
                  <a:lnTo>
                    <a:pt x="613" y="582"/>
                  </a:lnTo>
                  <a:lnTo>
                    <a:pt x="613" y="559"/>
                  </a:lnTo>
                  <a:lnTo>
                    <a:pt x="613" y="559"/>
                  </a:lnTo>
                  <a:lnTo>
                    <a:pt x="613" y="540"/>
                  </a:lnTo>
                  <a:lnTo>
                    <a:pt x="611" y="523"/>
                  </a:lnTo>
                  <a:lnTo>
                    <a:pt x="607" y="507"/>
                  </a:lnTo>
                  <a:lnTo>
                    <a:pt x="600" y="490"/>
                  </a:lnTo>
                  <a:lnTo>
                    <a:pt x="592" y="475"/>
                  </a:lnTo>
                  <a:lnTo>
                    <a:pt x="584" y="461"/>
                  </a:lnTo>
                  <a:lnTo>
                    <a:pt x="573" y="448"/>
                  </a:lnTo>
                  <a:lnTo>
                    <a:pt x="563" y="436"/>
                  </a:lnTo>
                  <a:lnTo>
                    <a:pt x="550" y="423"/>
                  </a:lnTo>
                  <a:lnTo>
                    <a:pt x="538" y="413"/>
                  </a:lnTo>
                  <a:lnTo>
                    <a:pt x="523" y="404"/>
                  </a:lnTo>
                  <a:lnTo>
                    <a:pt x="506" y="398"/>
                  </a:lnTo>
                  <a:lnTo>
                    <a:pt x="492" y="392"/>
                  </a:lnTo>
                  <a:lnTo>
                    <a:pt x="475" y="388"/>
                  </a:lnTo>
                  <a:lnTo>
                    <a:pt x="456" y="386"/>
                  </a:lnTo>
                  <a:lnTo>
                    <a:pt x="440" y="383"/>
                  </a:lnTo>
                  <a:lnTo>
                    <a:pt x="440" y="383"/>
                  </a:lnTo>
                  <a:lnTo>
                    <a:pt x="421" y="386"/>
                  </a:lnTo>
                  <a:lnTo>
                    <a:pt x="404" y="388"/>
                  </a:lnTo>
                  <a:lnTo>
                    <a:pt x="388" y="392"/>
                  </a:lnTo>
                  <a:lnTo>
                    <a:pt x="371" y="398"/>
                  </a:lnTo>
                  <a:lnTo>
                    <a:pt x="356" y="404"/>
                  </a:lnTo>
                  <a:lnTo>
                    <a:pt x="342" y="413"/>
                  </a:lnTo>
                  <a:lnTo>
                    <a:pt x="329" y="423"/>
                  </a:lnTo>
                  <a:lnTo>
                    <a:pt x="317" y="436"/>
                  </a:lnTo>
                  <a:lnTo>
                    <a:pt x="304" y="448"/>
                  </a:lnTo>
                  <a:lnTo>
                    <a:pt x="296" y="461"/>
                  </a:lnTo>
                  <a:lnTo>
                    <a:pt x="285" y="475"/>
                  </a:lnTo>
                  <a:lnTo>
                    <a:pt x="279" y="490"/>
                  </a:lnTo>
                  <a:lnTo>
                    <a:pt x="273" y="507"/>
                  </a:lnTo>
                  <a:lnTo>
                    <a:pt x="269" y="523"/>
                  </a:lnTo>
                  <a:lnTo>
                    <a:pt x="267" y="540"/>
                  </a:lnTo>
                  <a:lnTo>
                    <a:pt x="265" y="559"/>
                  </a:lnTo>
                  <a:lnTo>
                    <a:pt x="265" y="559"/>
                  </a:lnTo>
                  <a:lnTo>
                    <a:pt x="267" y="582"/>
                  </a:lnTo>
                  <a:lnTo>
                    <a:pt x="271" y="605"/>
                  </a:lnTo>
                  <a:lnTo>
                    <a:pt x="279" y="625"/>
                  </a:lnTo>
                  <a:lnTo>
                    <a:pt x="290" y="646"/>
                  </a:lnTo>
                  <a:lnTo>
                    <a:pt x="302" y="665"/>
                  </a:lnTo>
                  <a:lnTo>
                    <a:pt x="317" y="682"/>
                  </a:lnTo>
                  <a:lnTo>
                    <a:pt x="333" y="696"/>
                  </a:lnTo>
                  <a:lnTo>
                    <a:pt x="352" y="709"/>
                  </a:lnTo>
                  <a:lnTo>
                    <a:pt x="352" y="957"/>
                  </a:lnTo>
                  <a:lnTo>
                    <a:pt x="531" y="957"/>
                  </a:lnTo>
                  <a:lnTo>
                    <a:pt x="531" y="707"/>
                  </a:lnTo>
                  <a:lnTo>
                    <a:pt x="531" y="707"/>
                  </a:lnTo>
                  <a:close/>
                  <a:moveTo>
                    <a:pt x="442" y="210"/>
                  </a:moveTo>
                  <a:lnTo>
                    <a:pt x="442" y="210"/>
                  </a:lnTo>
                  <a:lnTo>
                    <a:pt x="411" y="212"/>
                  </a:lnTo>
                  <a:lnTo>
                    <a:pt x="381" y="217"/>
                  </a:lnTo>
                  <a:lnTo>
                    <a:pt x="352" y="223"/>
                  </a:lnTo>
                  <a:lnTo>
                    <a:pt x="323" y="233"/>
                  </a:lnTo>
                  <a:lnTo>
                    <a:pt x="298" y="246"/>
                  </a:lnTo>
                  <a:lnTo>
                    <a:pt x="273" y="263"/>
                  </a:lnTo>
                  <a:lnTo>
                    <a:pt x="248" y="279"/>
                  </a:lnTo>
                  <a:lnTo>
                    <a:pt x="227" y="298"/>
                  </a:lnTo>
                  <a:lnTo>
                    <a:pt x="208" y="321"/>
                  </a:lnTo>
                  <a:lnTo>
                    <a:pt x="189" y="344"/>
                  </a:lnTo>
                  <a:lnTo>
                    <a:pt x="175" y="369"/>
                  </a:lnTo>
                  <a:lnTo>
                    <a:pt x="162" y="396"/>
                  </a:lnTo>
                  <a:lnTo>
                    <a:pt x="152" y="423"/>
                  </a:lnTo>
                  <a:lnTo>
                    <a:pt x="144" y="452"/>
                  </a:lnTo>
                  <a:lnTo>
                    <a:pt x="139" y="484"/>
                  </a:lnTo>
                  <a:lnTo>
                    <a:pt x="137" y="513"/>
                  </a:lnTo>
                  <a:lnTo>
                    <a:pt x="137" y="513"/>
                  </a:lnTo>
                  <a:lnTo>
                    <a:pt x="141" y="552"/>
                  </a:lnTo>
                  <a:lnTo>
                    <a:pt x="148" y="588"/>
                  </a:lnTo>
                  <a:lnTo>
                    <a:pt x="158" y="623"/>
                  </a:lnTo>
                  <a:lnTo>
                    <a:pt x="175" y="657"/>
                  </a:lnTo>
                  <a:lnTo>
                    <a:pt x="194" y="688"/>
                  </a:lnTo>
                  <a:lnTo>
                    <a:pt x="217" y="715"/>
                  </a:lnTo>
                  <a:lnTo>
                    <a:pt x="242" y="742"/>
                  </a:lnTo>
                  <a:lnTo>
                    <a:pt x="269" y="763"/>
                  </a:lnTo>
                  <a:lnTo>
                    <a:pt x="269" y="763"/>
                  </a:lnTo>
                  <a:lnTo>
                    <a:pt x="250" y="744"/>
                  </a:lnTo>
                  <a:lnTo>
                    <a:pt x="231" y="723"/>
                  </a:lnTo>
                  <a:lnTo>
                    <a:pt x="214" y="700"/>
                  </a:lnTo>
                  <a:lnTo>
                    <a:pt x="202" y="675"/>
                  </a:lnTo>
                  <a:lnTo>
                    <a:pt x="192" y="648"/>
                  </a:lnTo>
                  <a:lnTo>
                    <a:pt x="183" y="621"/>
                  </a:lnTo>
                  <a:lnTo>
                    <a:pt x="179" y="592"/>
                  </a:lnTo>
                  <a:lnTo>
                    <a:pt x="177" y="561"/>
                  </a:lnTo>
                  <a:lnTo>
                    <a:pt x="177" y="561"/>
                  </a:lnTo>
                  <a:lnTo>
                    <a:pt x="177" y="534"/>
                  </a:lnTo>
                  <a:lnTo>
                    <a:pt x="181" y="509"/>
                  </a:lnTo>
                  <a:lnTo>
                    <a:pt x="187" y="484"/>
                  </a:lnTo>
                  <a:lnTo>
                    <a:pt x="198" y="459"/>
                  </a:lnTo>
                  <a:lnTo>
                    <a:pt x="208" y="436"/>
                  </a:lnTo>
                  <a:lnTo>
                    <a:pt x="221" y="413"/>
                  </a:lnTo>
                  <a:lnTo>
                    <a:pt x="237" y="392"/>
                  </a:lnTo>
                  <a:lnTo>
                    <a:pt x="254" y="373"/>
                  </a:lnTo>
                  <a:lnTo>
                    <a:pt x="273" y="356"/>
                  </a:lnTo>
                  <a:lnTo>
                    <a:pt x="294" y="342"/>
                  </a:lnTo>
                  <a:lnTo>
                    <a:pt x="315" y="327"/>
                  </a:lnTo>
                  <a:lnTo>
                    <a:pt x="338" y="317"/>
                  </a:lnTo>
                  <a:lnTo>
                    <a:pt x="363" y="308"/>
                  </a:lnTo>
                  <a:lnTo>
                    <a:pt x="388" y="302"/>
                  </a:lnTo>
                  <a:lnTo>
                    <a:pt x="415" y="298"/>
                  </a:lnTo>
                  <a:lnTo>
                    <a:pt x="442" y="296"/>
                  </a:lnTo>
                  <a:lnTo>
                    <a:pt x="442" y="296"/>
                  </a:lnTo>
                  <a:lnTo>
                    <a:pt x="469" y="298"/>
                  </a:lnTo>
                  <a:lnTo>
                    <a:pt x="496" y="302"/>
                  </a:lnTo>
                  <a:lnTo>
                    <a:pt x="521" y="308"/>
                  </a:lnTo>
                  <a:lnTo>
                    <a:pt x="546" y="317"/>
                  </a:lnTo>
                  <a:lnTo>
                    <a:pt x="569" y="327"/>
                  </a:lnTo>
                  <a:lnTo>
                    <a:pt x="590" y="342"/>
                  </a:lnTo>
                  <a:lnTo>
                    <a:pt x="611" y="356"/>
                  </a:lnTo>
                  <a:lnTo>
                    <a:pt x="629" y="373"/>
                  </a:lnTo>
                  <a:lnTo>
                    <a:pt x="646" y="392"/>
                  </a:lnTo>
                  <a:lnTo>
                    <a:pt x="663" y="413"/>
                  </a:lnTo>
                  <a:lnTo>
                    <a:pt x="675" y="436"/>
                  </a:lnTo>
                  <a:lnTo>
                    <a:pt x="686" y="459"/>
                  </a:lnTo>
                  <a:lnTo>
                    <a:pt x="696" y="484"/>
                  </a:lnTo>
                  <a:lnTo>
                    <a:pt x="702" y="509"/>
                  </a:lnTo>
                  <a:lnTo>
                    <a:pt x="707" y="534"/>
                  </a:lnTo>
                  <a:lnTo>
                    <a:pt x="707" y="561"/>
                  </a:lnTo>
                  <a:lnTo>
                    <a:pt x="707" y="561"/>
                  </a:lnTo>
                  <a:lnTo>
                    <a:pt x="707" y="592"/>
                  </a:lnTo>
                  <a:lnTo>
                    <a:pt x="700" y="621"/>
                  </a:lnTo>
                  <a:lnTo>
                    <a:pt x="694" y="648"/>
                  </a:lnTo>
                  <a:lnTo>
                    <a:pt x="682" y="675"/>
                  </a:lnTo>
                  <a:lnTo>
                    <a:pt x="669" y="700"/>
                  </a:lnTo>
                  <a:lnTo>
                    <a:pt x="652" y="723"/>
                  </a:lnTo>
                  <a:lnTo>
                    <a:pt x="636" y="744"/>
                  </a:lnTo>
                  <a:lnTo>
                    <a:pt x="615" y="763"/>
                  </a:lnTo>
                  <a:lnTo>
                    <a:pt x="615" y="763"/>
                  </a:lnTo>
                  <a:lnTo>
                    <a:pt x="642" y="742"/>
                  </a:lnTo>
                  <a:lnTo>
                    <a:pt x="669" y="715"/>
                  </a:lnTo>
                  <a:lnTo>
                    <a:pt x="690" y="688"/>
                  </a:lnTo>
                  <a:lnTo>
                    <a:pt x="709" y="657"/>
                  </a:lnTo>
                  <a:lnTo>
                    <a:pt x="725" y="623"/>
                  </a:lnTo>
                  <a:lnTo>
                    <a:pt x="736" y="588"/>
                  </a:lnTo>
                  <a:lnTo>
                    <a:pt x="744" y="552"/>
                  </a:lnTo>
                  <a:lnTo>
                    <a:pt x="746" y="513"/>
                  </a:lnTo>
                  <a:lnTo>
                    <a:pt x="746" y="513"/>
                  </a:lnTo>
                  <a:lnTo>
                    <a:pt x="744" y="484"/>
                  </a:lnTo>
                  <a:lnTo>
                    <a:pt x="740" y="452"/>
                  </a:lnTo>
                  <a:lnTo>
                    <a:pt x="732" y="423"/>
                  </a:lnTo>
                  <a:lnTo>
                    <a:pt x="721" y="396"/>
                  </a:lnTo>
                  <a:lnTo>
                    <a:pt x="709" y="369"/>
                  </a:lnTo>
                  <a:lnTo>
                    <a:pt x="694" y="344"/>
                  </a:lnTo>
                  <a:lnTo>
                    <a:pt x="675" y="321"/>
                  </a:lnTo>
                  <a:lnTo>
                    <a:pt x="657" y="298"/>
                  </a:lnTo>
                  <a:lnTo>
                    <a:pt x="636" y="279"/>
                  </a:lnTo>
                  <a:lnTo>
                    <a:pt x="611" y="263"/>
                  </a:lnTo>
                  <a:lnTo>
                    <a:pt x="586" y="246"/>
                  </a:lnTo>
                  <a:lnTo>
                    <a:pt x="561" y="233"/>
                  </a:lnTo>
                  <a:lnTo>
                    <a:pt x="531" y="223"/>
                  </a:lnTo>
                  <a:lnTo>
                    <a:pt x="502" y="217"/>
                  </a:lnTo>
                  <a:lnTo>
                    <a:pt x="473" y="212"/>
                  </a:lnTo>
                  <a:lnTo>
                    <a:pt x="442" y="210"/>
                  </a:lnTo>
                  <a:lnTo>
                    <a:pt x="442" y="21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9" name="组合 28"/>
          <p:cNvGrpSpPr/>
          <p:nvPr/>
        </p:nvGrpSpPr>
        <p:grpSpPr>
          <a:xfrm>
            <a:off x="2836661" y="1275606"/>
            <a:ext cx="1614928" cy="2716048"/>
            <a:chOff x="2836661" y="1275606"/>
            <a:chExt cx="1614928" cy="2716048"/>
          </a:xfrm>
        </p:grpSpPr>
        <p:grpSp>
          <p:nvGrpSpPr>
            <p:cNvPr id="30" name="Group 7"/>
            <p:cNvGrpSpPr/>
            <p:nvPr/>
          </p:nvGrpSpPr>
          <p:grpSpPr>
            <a:xfrm>
              <a:off x="2836664" y="1935805"/>
              <a:ext cx="1614925" cy="2055849"/>
              <a:chOff x="3791139" y="2817148"/>
              <a:chExt cx="2153233" cy="3132078"/>
            </a:xfrm>
          </p:grpSpPr>
          <p:sp>
            <p:nvSpPr>
              <p:cNvPr id="37" name="Flowchart: Process 2347"/>
              <p:cNvSpPr/>
              <p:nvPr/>
            </p:nvSpPr>
            <p:spPr>
              <a:xfrm>
                <a:off x="3791139" y="2817148"/>
                <a:ext cx="2153233" cy="3132078"/>
              </a:xfrm>
              <a:prstGeom prst="flowChartProcess">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38" name="Text Placeholder 32"/>
              <p:cNvSpPr txBox="1"/>
              <p:nvPr/>
            </p:nvSpPr>
            <p:spPr>
              <a:xfrm flipH="1">
                <a:off x="3995054" y="3753722"/>
                <a:ext cx="1726361" cy="134465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tx1">
                        <a:lumMod val="95000"/>
                        <a:lumOff val="5000"/>
                      </a:schemeClr>
                    </a:solidFill>
                    <a:latin typeface="+mn-lt"/>
                  </a:rPr>
                  <a:t>Liquorice chupa chups applicake apple pie cupcake brownie bear claw gingerbread cotton candy. </a:t>
                </a:r>
                <a:endParaRPr lang="en-US" sz="1000" dirty="0">
                  <a:solidFill>
                    <a:schemeClr val="tx1">
                      <a:lumMod val="95000"/>
                      <a:lumOff val="5000"/>
                    </a:schemeClr>
                  </a:solidFill>
                  <a:latin typeface="+mn-lt"/>
                </a:endParaRPr>
              </a:p>
            </p:txBody>
          </p:sp>
        </p:grpSp>
        <p:grpSp>
          <p:nvGrpSpPr>
            <p:cNvPr id="31" name="Group 6"/>
            <p:cNvGrpSpPr/>
            <p:nvPr/>
          </p:nvGrpSpPr>
          <p:grpSpPr>
            <a:xfrm>
              <a:off x="2836661" y="1275606"/>
              <a:ext cx="1614926" cy="1118080"/>
              <a:chOff x="3791138" y="1811338"/>
              <a:chExt cx="2153234" cy="1703390"/>
            </a:xfrm>
          </p:grpSpPr>
          <p:sp>
            <p:nvSpPr>
              <p:cNvPr id="34" name="Pentagon 2348"/>
              <p:cNvSpPr/>
              <p:nvPr/>
            </p:nvSpPr>
            <p:spPr>
              <a:xfrm rot="5400000">
                <a:off x="4016060" y="1586418"/>
                <a:ext cx="1703388" cy="2153232"/>
              </a:xfrm>
              <a:prstGeom prst="homePlate">
                <a:avLst>
                  <a:gd name="adj" fmla="val 8077"/>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36" name="Flowchart: Process 2350"/>
              <p:cNvSpPr/>
              <p:nvPr/>
            </p:nvSpPr>
            <p:spPr>
              <a:xfrm>
                <a:off x="3791139" y="1811338"/>
                <a:ext cx="2153233" cy="374377"/>
              </a:xfrm>
              <a:prstGeom prst="flowChartProcess">
                <a:avLst/>
              </a:prstGeom>
              <a:solidFill>
                <a:srgbClr val="0569B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Business</a:t>
                </a:r>
                <a:endParaRPr lang="en-US" sz="1200" b="1" dirty="0">
                  <a:solidFill>
                    <a:prstClr val="white"/>
                  </a:solidFill>
                  <a:latin typeface="微软雅黑" panose="020B0503020204020204" pitchFamily="34" charset="-122"/>
                  <a:ea typeface="微软雅黑" panose="020B0503020204020204" pitchFamily="34" charset="-122"/>
                </a:endParaRPr>
              </a:p>
            </p:txBody>
          </p:sp>
        </p:grpSp>
        <p:sp>
          <p:nvSpPr>
            <p:cNvPr id="32" name="Rounded Rectangle 2352"/>
            <p:cNvSpPr/>
            <p:nvPr/>
          </p:nvSpPr>
          <p:spPr>
            <a:xfrm>
              <a:off x="2964528" y="3540929"/>
              <a:ext cx="1344919" cy="292678"/>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r>
                <a:rPr lang="en-US" sz="1000" b="1" dirty="0">
                  <a:solidFill>
                    <a:prstClr val="white"/>
                  </a:solidFill>
                  <a:latin typeface="微软雅黑" panose="020B0503020204020204" pitchFamily="34" charset="-122"/>
                  <a:ea typeface="微软雅黑" panose="020B0503020204020204" pitchFamily="34" charset="-122"/>
                </a:rPr>
                <a:t>VIEW DETAILS</a:t>
              </a:r>
              <a:endParaRPr lang="id-ID" sz="1000" b="1" dirty="0">
                <a:solidFill>
                  <a:prstClr val="white"/>
                </a:solidFill>
                <a:latin typeface="微软雅黑" panose="020B0503020204020204" pitchFamily="34" charset="-122"/>
                <a:ea typeface="微软雅黑" panose="020B0503020204020204" pitchFamily="34" charset="-122"/>
              </a:endParaRPr>
            </a:p>
          </p:txBody>
        </p:sp>
        <p:sp>
          <p:nvSpPr>
            <p:cNvPr id="33" name="Freeform 8"/>
            <p:cNvSpPr/>
            <p:nvPr/>
          </p:nvSpPr>
          <p:spPr bwMode="auto">
            <a:xfrm>
              <a:off x="3448509" y="1728815"/>
              <a:ext cx="376955" cy="434159"/>
            </a:xfrm>
            <a:custGeom>
              <a:avLst/>
              <a:gdLst>
                <a:gd name="T0" fmla="*/ 342 w 757"/>
                <a:gd name="T1" fmla="*/ 755 h 872"/>
                <a:gd name="T2" fmla="*/ 260 w 757"/>
                <a:gd name="T3" fmla="*/ 738 h 872"/>
                <a:gd name="T4" fmla="*/ 183 w 757"/>
                <a:gd name="T5" fmla="*/ 703 h 872"/>
                <a:gd name="T6" fmla="*/ 150 w 757"/>
                <a:gd name="T7" fmla="*/ 682 h 872"/>
                <a:gd name="T8" fmla="*/ 96 w 757"/>
                <a:gd name="T9" fmla="*/ 630 h 872"/>
                <a:gd name="T10" fmla="*/ 52 w 757"/>
                <a:gd name="T11" fmla="*/ 571 h 872"/>
                <a:gd name="T12" fmla="*/ 21 w 757"/>
                <a:gd name="T13" fmla="*/ 505 h 872"/>
                <a:gd name="T14" fmla="*/ 10 w 757"/>
                <a:gd name="T15" fmla="*/ 469 h 872"/>
                <a:gd name="T16" fmla="*/ 0 w 757"/>
                <a:gd name="T17" fmla="*/ 398 h 872"/>
                <a:gd name="T18" fmla="*/ 4 w 757"/>
                <a:gd name="T19" fmla="*/ 325 h 872"/>
                <a:gd name="T20" fmla="*/ 21 w 757"/>
                <a:gd name="T21" fmla="*/ 252 h 872"/>
                <a:gd name="T22" fmla="*/ 54 w 757"/>
                <a:gd name="T23" fmla="*/ 184 h 872"/>
                <a:gd name="T24" fmla="*/ 75 w 757"/>
                <a:gd name="T25" fmla="*/ 150 h 872"/>
                <a:gd name="T26" fmla="*/ 127 w 757"/>
                <a:gd name="T27" fmla="*/ 96 h 872"/>
                <a:gd name="T28" fmla="*/ 185 w 757"/>
                <a:gd name="T29" fmla="*/ 52 h 872"/>
                <a:gd name="T30" fmla="*/ 252 w 757"/>
                <a:gd name="T31" fmla="*/ 21 h 872"/>
                <a:gd name="T32" fmla="*/ 287 w 757"/>
                <a:gd name="T33" fmla="*/ 10 h 872"/>
                <a:gd name="T34" fmla="*/ 358 w 757"/>
                <a:gd name="T35" fmla="*/ 0 h 872"/>
                <a:gd name="T36" fmla="*/ 431 w 757"/>
                <a:gd name="T37" fmla="*/ 4 h 872"/>
                <a:gd name="T38" fmla="*/ 504 w 757"/>
                <a:gd name="T39" fmla="*/ 21 h 872"/>
                <a:gd name="T40" fmla="*/ 573 w 757"/>
                <a:gd name="T41" fmla="*/ 54 h 872"/>
                <a:gd name="T42" fmla="*/ 607 w 757"/>
                <a:gd name="T43" fmla="*/ 75 h 872"/>
                <a:gd name="T44" fmla="*/ 661 w 757"/>
                <a:gd name="T45" fmla="*/ 127 h 872"/>
                <a:gd name="T46" fmla="*/ 705 w 757"/>
                <a:gd name="T47" fmla="*/ 188 h 872"/>
                <a:gd name="T48" fmla="*/ 736 w 757"/>
                <a:gd name="T49" fmla="*/ 252 h 872"/>
                <a:gd name="T50" fmla="*/ 746 w 757"/>
                <a:gd name="T51" fmla="*/ 288 h 872"/>
                <a:gd name="T52" fmla="*/ 757 w 757"/>
                <a:gd name="T53" fmla="*/ 359 h 872"/>
                <a:gd name="T54" fmla="*/ 752 w 757"/>
                <a:gd name="T55" fmla="*/ 434 h 872"/>
                <a:gd name="T56" fmla="*/ 736 w 757"/>
                <a:gd name="T57" fmla="*/ 505 h 872"/>
                <a:gd name="T58" fmla="*/ 702 w 757"/>
                <a:gd name="T59" fmla="*/ 573 h 872"/>
                <a:gd name="T60" fmla="*/ 565 w 757"/>
                <a:gd name="T61" fmla="*/ 492 h 872"/>
                <a:gd name="T62" fmla="*/ 584 w 757"/>
                <a:gd name="T63" fmla="*/ 450 h 872"/>
                <a:gd name="T64" fmla="*/ 594 w 757"/>
                <a:gd name="T65" fmla="*/ 411 h 872"/>
                <a:gd name="T66" fmla="*/ 596 w 757"/>
                <a:gd name="T67" fmla="*/ 367 h 872"/>
                <a:gd name="T68" fmla="*/ 590 w 757"/>
                <a:gd name="T69" fmla="*/ 325 h 872"/>
                <a:gd name="T70" fmla="*/ 584 w 757"/>
                <a:gd name="T71" fmla="*/ 307 h 872"/>
                <a:gd name="T72" fmla="*/ 567 w 757"/>
                <a:gd name="T73" fmla="*/ 269 h 872"/>
                <a:gd name="T74" fmla="*/ 542 w 757"/>
                <a:gd name="T75" fmla="*/ 234 h 872"/>
                <a:gd name="T76" fmla="*/ 509 w 757"/>
                <a:gd name="T77" fmla="*/ 204 h 872"/>
                <a:gd name="T78" fmla="*/ 490 w 757"/>
                <a:gd name="T79" fmla="*/ 192 h 872"/>
                <a:gd name="T80" fmla="*/ 450 w 757"/>
                <a:gd name="T81" fmla="*/ 173 h 872"/>
                <a:gd name="T82" fmla="*/ 408 w 757"/>
                <a:gd name="T83" fmla="*/ 163 h 872"/>
                <a:gd name="T84" fmla="*/ 367 w 757"/>
                <a:gd name="T85" fmla="*/ 161 h 872"/>
                <a:gd name="T86" fmla="*/ 325 w 757"/>
                <a:gd name="T87" fmla="*/ 167 h 872"/>
                <a:gd name="T88" fmla="*/ 306 w 757"/>
                <a:gd name="T89" fmla="*/ 173 h 872"/>
                <a:gd name="T90" fmla="*/ 269 w 757"/>
                <a:gd name="T91" fmla="*/ 190 h 872"/>
                <a:gd name="T92" fmla="*/ 233 w 757"/>
                <a:gd name="T93" fmla="*/ 215 h 872"/>
                <a:gd name="T94" fmla="*/ 204 w 757"/>
                <a:gd name="T95" fmla="*/ 248 h 872"/>
                <a:gd name="T96" fmla="*/ 192 w 757"/>
                <a:gd name="T97" fmla="*/ 267 h 872"/>
                <a:gd name="T98" fmla="*/ 173 w 757"/>
                <a:gd name="T99" fmla="*/ 307 h 872"/>
                <a:gd name="T100" fmla="*/ 162 w 757"/>
                <a:gd name="T101" fmla="*/ 348 h 872"/>
                <a:gd name="T102" fmla="*/ 160 w 757"/>
                <a:gd name="T103" fmla="*/ 390 h 872"/>
                <a:gd name="T104" fmla="*/ 166 w 757"/>
                <a:gd name="T105" fmla="*/ 432 h 872"/>
                <a:gd name="T106" fmla="*/ 173 w 757"/>
                <a:gd name="T107" fmla="*/ 450 h 872"/>
                <a:gd name="T108" fmla="*/ 189 w 757"/>
                <a:gd name="T109" fmla="*/ 490 h 872"/>
                <a:gd name="T110" fmla="*/ 214 w 757"/>
                <a:gd name="T111" fmla="*/ 523 h 872"/>
                <a:gd name="T112" fmla="*/ 248 w 757"/>
                <a:gd name="T113" fmla="*/ 553 h 872"/>
                <a:gd name="T114" fmla="*/ 265 w 757"/>
                <a:gd name="T115" fmla="*/ 565 h 872"/>
                <a:gd name="T116" fmla="*/ 302 w 757"/>
                <a:gd name="T117" fmla="*/ 582 h 872"/>
                <a:gd name="T118" fmla="*/ 340 w 757"/>
                <a:gd name="T119" fmla="*/ 592 h 872"/>
                <a:gd name="T120" fmla="*/ 465 w 757"/>
                <a:gd name="T121" fmla="*/ 567 h 872"/>
                <a:gd name="T122" fmla="*/ 467 w 757"/>
                <a:gd name="T123" fmla="*/ 770 h 872"/>
                <a:gd name="T124" fmla="*/ 342 w 757"/>
                <a:gd name="T125" fmla="*/ 755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7" h="872">
                  <a:moveTo>
                    <a:pt x="342" y="755"/>
                  </a:moveTo>
                  <a:lnTo>
                    <a:pt x="342" y="755"/>
                  </a:lnTo>
                  <a:lnTo>
                    <a:pt x="300" y="749"/>
                  </a:lnTo>
                  <a:lnTo>
                    <a:pt x="260" y="738"/>
                  </a:lnTo>
                  <a:lnTo>
                    <a:pt x="221" y="724"/>
                  </a:lnTo>
                  <a:lnTo>
                    <a:pt x="183" y="703"/>
                  </a:lnTo>
                  <a:lnTo>
                    <a:pt x="183" y="703"/>
                  </a:lnTo>
                  <a:lnTo>
                    <a:pt x="150" y="682"/>
                  </a:lnTo>
                  <a:lnTo>
                    <a:pt x="121" y="657"/>
                  </a:lnTo>
                  <a:lnTo>
                    <a:pt x="96" y="630"/>
                  </a:lnTo>
                  <a:lnTo>
                    <a:pt x="71" y="601"/>
                  </a:lnTo>
                  <a:lnTo>
                    <a:pt x="52" y="571"/>
                  </a:lnTo>
                  <a:lnTo>
                    <a:pt x="35" y="538"/>
                  </a:lnTo>
                  <a:lnTo>
                    <a:pt x="21" y="505"/>
                  </a:lnTo>
                  <a:lnTo>
                    <a:pt x="10" y="469"/>
                  </a:lnTo>
                  <a:lnTo>
                    <a:pt x="10" y="469"/>
                  </a:lnTo>
                  <a:lnTo>
                    <a:pt x="4" y="434"/>
                  </a:lnTo>
                  <a:lnTo>
                    <a:pt x="0" y="398"/>
                  </a:lnTo>
                  <a:lnTo>
                    <a:pt x="0" y="361"/>
                  </a:lnTo>
                  <a:lnTo>
                    <a:pt x="4" y="325"/>
                  </a:lnTo>
                  <a:lnTo>
                    <a:pt x="10" y="288"/>
                  </a:lnTo>
                  <a:lnTo>
                    <a:pt x="21" y="252"/>
                  </a:lnTo>
                  <a:lnTo>
                    <a:pt x="35" y="217"/>
                  </a:lnTo>
                  <a:lnTo>
                    <a:pt x="54" y="184"/>
                  </a:lnTo>
                  <a:lnTo>
                    <a:pt x="54" y="184"/>
                  </a:lnTo>
                  <a:lnTo>
                    <a:pt x="75" y="150"/>
                  </a:lnTo>
                  <a:lnTo>
                    <a:pt x="100" y="121"/>
                  </a:lnTo>
                  <a:lnTo>
                    <a:pt x="127" y="96"/>
                  </a:lnTo>
                  <a:lnTo>
                    <a:pt x="156" y="73"/>
                  </a:lnTo>
                  <a:lnTo>
                    <a:pt x="185" y="52"/>
                  </a:lnTo>
                  <a:lnTo>
                    <a:pt x="219" y="35"/>
                  </a:lnTo>
                  <a:lnTo>
                    <a:pt x="252" y="21"/>
                  </a:lnTo>
                  <a:lnTo>
                    <a:pt x="287" y="10"/>
                  </a:lnTo>
                  <a:lnTo>
                    <a:pt x="287" y="10"/>
                  </a:lnTo>
                  <a:lnTo>
                    <a:pt x="323" y="4"/>
                  </a:lnTo>
                  <a:lnTo>
                    <a:pt x="358" y="0"/>
                  </a:lnTo>
                  <a:lnTo>
                    <a:pt x="396" y="0"/>
                  </a:lnTo>
                  <a:lnTo>
                    <a:pt x="431" y="4"/>
                  </a:lnTo>
                  <a:lnTo>
                    <a:pt x="469" y="10"/>
                  </a:lnTo>
                  <a:lnTo>
                    <a:pt x="504" y="21"/>
                  </a:lnTo>
                  <a:lnTo>
                    <a:pt x="540" y="35"/>
                  </a:lnTo>
                  <a:lnTo>
                    <a:pt x="573" y="54"/>
                  </a:lnTo>
                  <a:lnTo>
                    <a:pt x="573" y="54"/>
                  </a:lnTo>
                  <a:lnTo>
                    <a:pt x="607" y="75"/>
                  </a:lnTo>
                  <a:lnTo>
                    <a:pt x="636" y="100"/>
                  </a:lnTo>
                  <a:lnTo>
                    <a:pt x="661" y="127"/>
                  </a:lnTo>
                  <a:lnTo>
                    <a:pt x="684" y="156"/>
                  </a:lnTo>
                  <a:lnTo>
                    <a:pt x="705" y="188"/>
                  </a:lnTo>
                  <a:lnTo>
                    <a:pt x="721" y="219"/>
                  </a:lnTo>
                  <a:lnTo>
                    <a:pt x="736" y="252"/>
                  </a:lnTo>
                  <a:lnTo>
                    <a:pt x="746" y="288"/>
                  </a:lnTo>
                  <a:lnTo>
                    <a:pt x="746" y="288"/>
                  </a:lnTo>
                  <a:lnTo>
                    <a:pt x="752" y="323"/>
                  </a:lnTo>
                  <a:lnTo>
                    <a:pt x="757" y="359"/>
                  </a:lnTo>
                  <a:lnTo>
                    <a:pt x="757" y="396"/>
                  </a:lnTo>
                  <a:lnTo>
                    <a:pt x="752" y="434"/>
                  </a:lnTo>
                  <a:lnTo>
                    <a:pt x="746" y="469"/>
                  </a:lnTo>
                  <a:lnTo>
                    <a:pt x="736" y="505"/>
                  </a:lnTo>
                  <a:lnTo>
                    <a:pt x="721" y="540"/>
                  </a:lnTo>
                  <a:lnTo>
                    <a:pt x="702" y="573"/>
                  </a:lnTo>
                  <a:lnTo>
                    <a:pt x="565" y="492"/>
                  </a:lnTo>
                  <a:lnTo>
                    <a:pt x="565" y="492"/>
                  </a:lnTo>
                  <a:lnTo>
                    <a:pt x="575" y="471"/>
                  </a:lnTo>
                  <a:lnTo>
                    <a:pt x="584" y="450"/>
                  </a:lnTo>
                  <a:lnTo>
                    <a:pt x="590" y="432"/>
                  </a:lnTo>
                  <a:lnTo>
                    <a:pt x="594" y="411"/>
                  </a:lnTo>
                  <a:lnTo>
                    <a:pt x="596" y="388"/>
                  </a:lnTo>
                  <a:lnTo>
                    <a:pt x="596" y="367"/>
                  </a:lnTo>
                  <a:lnTo>
                    <a:pt x="594" y="346"/>
                  </a:lnTo>
                  <a:lnTo>
                    <a:pt x="590" y="325"/>
                  </a:lnTo>
                  <a:lnTo>
                    <a:pt x="590" y="325"/>
                  </a:lnTo>
                  <a:lnTo>
                    <a:pt x="584" y="307"/>
                  </a:lnTo>
                  <a:lnTo>
                    <a:pt x="575" y="288"/>
                  </a:lnTo>
                  <a:lnTo>
                    <a:pt x="567" y="269"/>
                  </a:lnTo>
                  <a:lnTo>
                    <a:pt x="554" y="250"/>
                  </a:lnTo>
                  <a:lnTo>
                    <a:pt x="542" y="234"/>
                  </a:lnTo>
                  <a:lnTo>
                    <a:pt x="525" y="219"/>
                  </a:lnTo>
                  <a:lnTo>
                    <a:pt x="509" y="204"/>
                  </a:lnTo>
                  <a:lnTo>
                    <a:pt x="490" y="192"/>
                  </a:lnTo>
                  <a:lnTo>
                    <a:pt x="490" y="192"/>
                  </a:lnTo>
                  <a:lnTo>
                    <a:pt x="471" y="181"/>
                  </a:lnTo>
                  <a:lnTo>
                    <a:pt x="450" y="173"/>
                  </a:lnTo>
                  <a:lnTo>
                    <a:pt x="429" y="167"/>
                  </a:lnTo>
                  <a:lnTo>
                    <a:pt x="408" y="163"/>
                  </a:lnTo>
                  <a:lnTo>
                    <a:pt x="388" y="161"/>
                  </a:lnTo>
                  <a:lnTo>
                    <a:pt x="367" y="161"/>
                  </a:lnTo>
                  <a:lnTo>
                    <a:pt x="346" y="163"/>
                  </a:lnTo>
                  <a:lnTo>
                    <a:pt x="325" y="167"/>
                  </a:lnTo>
                  <a:lnTo>
                    <a:pt x="325" y="167"/>
                  </a:lnTo>
                  <a:lnTo>
                    <a:pt x="306" y="173"/>
                  </a:lnTo>
                  <a:lnTo>
                    <a:pt x="285" y="181"/>
                  </a:lnTo>
                  <a:lnTo>
                    <a:pt x="269" y="190"/>
                  </a:lnTo>
                  <a:lnTo>
                    <a:pt x="250" y="202"/>
                  </a:lnTo>
                  <a:lnTo>
                    <a:pt x="233" y="215"/>
                  </a:lnTo>
                  <a:lnTo>
                    <a:pt x="219" y="231"/>
                  </a:lnTo>
                  <a:lnTo>
                    <a:pt x="204" y="248"/>
                  </a:lnTo>
                  <a:lnTo>
                    <a:pt x="192" y="267"/>
                  </a:lnTo>
                  <a:lnTo>
                    <a:pt x="192" y="267"/>
                  </a:lnTo>
                  <a:lnTo>
                    <a:pt x="181" y="286"/>
                  </a:lnTo>
                  <a:lnTo>
                    <a:pt x="173" y="307"/>
                  </a:lnTo>
                  <a:lnTo>
                    <a:pt x="166" y="327"/>
                  </a:lnTo>
                  <a:lnTo>
                    <a:pt x="162" y="348"/>
                  </a:lnTo>
                  <a:lnTo>
                    <a:pt x="160" y="369"/>
                  </a:lnTo>
                  <a:lnTo>
                    <a:pt x="160" y="390"/>
                  </a:lnTo>
                  <a:lnTo>
                    <a:pt x="162" y="411"/>
                  </a:lnTo>
                  <a:lnTo>
                    <a:pt x="166" y="432"/>
                  </a:lnTo>
                  <a:lnTo>
                    <a:pt x="166" y="432"/>
                  </a:lnTo>
                  <a:lnTo>
                    <a:pt x="173" y="450"/>
                  </a:lnTo>
                  <a:lnTo>
                    <a:pt x="181" y="471"/>
                  </a:lnTo>
                  <a:lnTo>
                    <a:pt x="189" y="490"/>
                  </a:lnTo>
                  <a:lnTo>
                    <a:pt x="202" y="507"/>
                  </a:lnTo>
                  <a:lnTo>
                    <a:pt x="214" y="523"/>
                  </a:lnTo>
                  <a:lnTo>
                    <a:pt x="231" y="538"/>
                  </a:lnTo>
                  <a:lnTo>
                    <a:pt x="248" y="553"/>
                  </a:lnTo>
                  <a:lnTo>
                    <a:pt x="265" y="565"/>
                  </a:lnTo>
                  <a:lnTo>
                    <a:pt x="265" y="565"/>
                  </a:lnTo>
                  <a:lnTo>
                    <a:pt x="283" y="576"/>
                  </a:lnTo>
                  <a:lnTo>
                    <a:pt x="302" y="582"/>
                  </a:lnTo>
                  <a:lnTo>
                    <a:pt x="321" y="588"/>
                  </a:lnTo>
                  <a:lnTo>
                    <a:pt x="340" y="592"/>
                  </a:lnTo>
                  <a:lnTo>
                    <a:pt x="337" y="469"/>
                  </a:lnTo>
                  <a:lnTo>
                    <a:pt x="465" y="567"/>
                  </a:lnTo>
                  <a:lnTo>
                    <a:pt x="590" y="665"/>
                  </a:lnTo>
                  <a:lnTo>
                    <a:pt x="467" y="770"/>
                  </a:lnTo>
                  <a:lnTo>
                    <a:pt x="344" y="872"/>
                  </a:lnTo>
                  <a:lnTo>
                    <a:pt x="342" y="75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39" name="组合 38"/>
          <p:cNvGrpSpPr/>
          <p:nvPr/>
        </p:nvGrpSpPr>
        <p:grpSpPr>
          <a:xfrm>
            <a:off x="6529120" y="1275606"/>
            <a:ext cx="1614926" cy="2716048"/>
            <a:chOff x="6529120" y="1275606"/>
            <a:chExt cx="1614926" cy="2716048"/>
          </a:xfrm>
        </p:grpSpPr>
        <p:grpSp>
          <p:nvGrpSpPr>
            <p:cNvPr id="40" name="Group 10"/>
            <p:cNvGrpSpPr/>
            <p:nvPr/>
          </p:nvGrpSpPr>
          <p:grpSpPr>
            <a:xfrm>
              <a:off x="6529121" y="1935805"/>
              <a:ext cx="1614925" cy="2055849"/>
              <a:chOff x="8714416" y="2817148"/>
              <a:chExt cx="2153233" cy="3132078"/>
            </a:xfrm>
          </p:grpSpPr>
          <p:sp>
            <p:nvSpPr>
              <p:cNvPr id="47" name="Flowchart: Process 2361"/>
              <p:cNvSpPr/>
              <p:nvPr/>
            </p:nvSpPr>
            <p:spPr>
              <a:xfrm>
                <a:off x="8714416" y="2817148"/>
                <a:ext cx="2153233" cy="3132078"/>
              </a:xfrm>
              <a:prstGeom prst="flowChartProcess">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48" name="Text Placeholder 32"/>
              <p:cNvSpPr txBox="1"/>
              <p:nvPr/>
            </p:nvSpPr>
            <p:spPr>
              <a:xfrm flipH="1">
                <a:off x="8918331" y="3753722"/>
                <a:ext cx="1726361" cy="134465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en-US" sz="1000" dirty="0">
                    <a:solidFill>
                      <a:schemeClr val="tx1">
                        <a:lumMod val="95000"/>
                        <a:lumOff val="5000"/>
                      </a:schemeClr>
                    </a:solidFill>
                    <a:latin typeface="+mn-lt"/>
                  </a:rPr>
                  <a:t>Liquorice chupa chups applicake apple pie cupcake brownie bear claw gingerbread cotton candy. </a:t>
                </a:r>
                <a:endParaRPr lang="en-US" sz="1000" dirty="0">
                  <a:solidFill>
                    <a:schemeClr val="tx1">
                      <a:lumMod val="95000"/>
                      <a:lumOff val="5000"/>
                    </a:schemeClr>
                  </a:solidFill>
                  <a:latin typeface="+mn-lt"/>
                </a:endParaRPr>
              </a:p>
            </p:txBody>
          </p:sp>
        </p:grpSp>
        <p:grpSp>
          <p:nvGrpSpPr>
            <p:cNvPr id="41" name="Group 11"/>
            <p:cNvGrpSpPr/>
            <p:nvPr/>
          </p:nvGrpSpPr>
          <p:grpSpPr>
            <a:xfrm>
              <a:off x="6529120" y="1275606"/>
              <a:ext cx="1614926" cy="1118080"/>
              <a:chOff x="8714415" y="1811338"/>
              <a:chExt cx="2153234" cy="1703390"/>
            </a:xfrm>
          </p:grpSpPr>
          <p:sp>
            <p:nvSpPr>
              <p:cNvPr id="44" name="Pentagon 2362"/>
              <p:cNvSpPr/>
              <p:nvPr/>
            </p:nvSpPr>
            <p:spPr>
              <a:xfrm rot="5400000">
                <a:off x="8939337" y="1586418"/>
                <a:ext cx="1703388" cy="2153232"/>
              </a:xfrm>
              <a:prstGeom prst="homePlate">
                <a:avLst>
                  <a:gd name="adj" fmla="val 8077"/>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prstClr val="white"/>
                  </a:solidFill>
                </a:endParaRPr>
              </a:p>
            </p:txBody>
          </p:sp>
          <p:sp>
            <p:nvSpPr>
              <p:cNvPr id="46" name="Flowchart: Process 2364"/>
              <p:cNvSpPr/>
              <p:nvPr/>
            </p:nvSpPr>
            <p:spPr>
              <a:xfrm>
                <a:off x="8714416" y="1811338"/>
                <a:ext cx="2153233" cy="374377"/>
              </a:xfrm>
              <a:prstGeom prst="flowChartProcess">
                <a:avLst/>
              </a:prstGeom>
              <a:solidFill>
                <a:srgbClr val="0569B3">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Expert</a:t>
                </a:r>
                <a:endParaRPr lang="en-US" sz="1200" b="1" dirty="0">
                  <a:solidFill>
                    <a:prstClr val="white"/>
                  </a:solidFill>
                  <a:latin typeface="微软雅黑" panose="020B0503020204020204" pitchFamily="34" charset="-122"/>
                  <a:ea typeface="微软雅黑" panose="020B0503020204020204" pitchFamily="34" charset="-122"/>
                </a:endParaRPr>
              </a:p>
            </p:txBody>
          </p:sp>
        </p:grpSp>
        <p:sp>
          <p:nvSpPr>
            <p:cNvPr id="42" name="Rounded Rectangle 2366"/>
            <p:cNvSpPr/>
            <p:nvPr/>
          </p:nvSpPr>
          <p:spPr>
            <a:xfrm>
              <a:off x="6656986" y="3540929"/>
              <a:ext cx="1344919" cy="292678"/>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r>
                <a:rPr lang="en-US" sz="1000" b="1" dirty="0">
                  <a:solidFill>
                    <a:prstClr val="white"/>
                  </a:solidFill>
                  <a:latin typeface="微软雅黑" panose="020B0503020204020204" pitchFamily="34" charset="-122"/>
                  <a:ea typeface="微软雅黑" panose="020B0503020204020204" pitchFamily="34" charset="-122"/>
                </a:rPr>
                <a:t>VIEW DETAILS</a:t>
              </a:r>
              <a:endParaRPr lang="id-ID" sz="1000" b="1" dirty="0">
                <a:solidFill>
                  <a:prstClr val="white"/>
                </a:solidFill>
                <a:latin typeface="微软雅黑" panose="020B0503020204020204" pitchFamily="34" charset="-122"/>
                <a:ea typeface="微软雅黑" panose="020B0503020204020204" pitchFamily="34" charset="-122"/>
              </a:endParaRPr>
            </a:p>
          </p:txBody>
        </p:sp>
        <p:sp>
          <p:nvSpPr>
            <p:cNvPr id="43" name="Freeform 10"/>
            <p:cNvSpPr>
              <a:spLocks noEditPoints="1"/>
            </p:cNvSpPr>
            <p:nvPr/>
          </p:nvSpPr>
          <p:spPr bwMode="auto">
            <a:xfrm>
              <a:off x="7117062" y="1746988"/>
              <a:ext cx="424759" cy="397813"/>
            </a:xfrm>
            <a:custGeom>
              <a:avLst/>
              <a:gdLst>
                <a:gd name="T0" fmla="*/ 849 w 853"/>
                <a:gd name="T1" fmla="*/ 763 h 799"/>
                <a:gd name="T2" fmla="*/ 808 w 853"/>
                <a:gd name="T3" fmla="*/ 797 h 799"/>
                <a:gd name="T4" fmla="*/ 36 w 853"/>
                <a:gd name="T5" fmla="*/ 792 h 799"/>
                <a:gd name="T6" fmla="*/ 3 w 853"/>
                <a:gd name="T7" fmla="*/ 751 h 799"/>
                <a:gd name="T8" fmla="*/ 7 w 853"/>
                <a:gd name="T9" fmla="*/ 35 h 799"/>
                <a:gd name="T10" fmla="*/ 46 w 853"/>
                <a:gd name="T11" fmla="*/ 0 h 799"/>
                <a:gd name="T12" fmla="*/ 146 w 853"/>
                <a:gd name="T13" fmla="*/ 69 h 799"/>
                <a:gd name="T14" fmla="*/ 130 w 853"/>
                <a:gd name="T15" fmla="*/ 121 h 799"/>
                <a:gd name="T16" fmla="*/ 161 w 853"/>
                <a:gd name="T17" fmla="*/ 158 h 799"/>
                <a:gd name="T18" fmla="*/ 203 w 853"/>
                <a:gd name="T19" fmla="*/ 158 h 799"/>
                <a:gd name="T20" fmla="*/ 234 w 853"/>
                <a:gd name="T21" fmla="*/ 121 h 799"/>
                <a:gd name="T22" fmla="*/ 217 w 853"/>
                <a:gd name="T23" fmla="*/ 69 h 799"/>
                <a:gd name="T24" fmla="*/ 332 w 853"/>
                <a:gd name="T25" fmla="*/ 60 h 799"/>
                <a:gd name="T26" fmla="*/ 303 w 853"/>
                <a:gd name="T27" fmla="*/ 108 h 799"/>
                <a:gd name="T28" fmla="*/ 326 w 853"/>
                <a:gd name="T29" fmla="*/ 154 h 799"/>
                <a:gd name="T30" fmla="*/ 367 w 853"/>
                <a:gd name="T31" fmla="*/ 163 h 799"/>
                <a:gd name="T32" fmla="*/ 405 w 853"/>
                <a:gd name="T33" fmla="*/ 129 h 799"/>
                <a:gd name="T34" fmla="*/ 401 w 853"/>
                <a:gd name="T35" fmla="*/ 79 h 799"/>
                <a:gd name="T36" fmla="*/ 501 w 853"/>
                <a:gd name="T37" fmla="*/ 60 h 799"/>
                <a:gd name="T38" fmla="*/ 470 w 853"/>
                <a:gd name="T39" fmla="*/ 108 h 799"/>
                <a:gd name="T40" fmla="*/ 486 w 853"/>
                <a:gd name="T41" fmla="*/ 148 h 799"/>
                <a:gd name="T42" fmla="*/ 524 w 853"/>
                <a:gd name="T43" fmla="*/ 163 h 799"/>
                <a:gd name="T44" fmla="*/ 570 w 853"/>
                <a:gd name="T45" fmla="*/ 140 h 799"/>
                <a:gd name="T46" fmla="*/ 576 w 853"/>
                <a:gd name="T47" fmla="*/ 94 h 799"/>
                <a:gd name="T48" fmla="*/ 668 w 853"/>
                <a:gd name="T49" fmla="*/ 0 h 799"/>
                <a:gd name="T50" fmla="*/ 639 w 853"/>
                <a:gd name="T51" fmla="*/ 94 h 799"/>
                <a:gd name="T52" fmla="*/ 645 w 853"/>
                <a:gd name="T53" fmla="*/ 140 h 799"/>
                <a:gd name="T54" fmla="*/ 691 w 853"/>
                <a:gd name="T55" fmla="*/ 163 h 799"/>
                <a:gd name="T56" fmla="*/ 728 w 853"/>
                <a:gd name="T57" fmla="*/ 148 h 799"/>
                <a:gd name="T58" fmla="*/ 745 w 853"/>
                <a:gd name="T59" fmla="*/ 108 h 799"/>
                <a:gd name="T60" fmla="*/ 714 w 853"/>
                <a:gd name="T61" fmla="*/ 0 h 799"/>
                <a:gd name="T62" fmla="*/ 828 w 853"/>
                <a:gd name="T63" fmla="*/ 10 h 799"/>
                <a:gd name="T64" fmla="*/ 853 w 853"/>
                <a:gd name="T65" fmla="*/ 56 h 799"/>
                <a:gd name="T66" fmla="*/ 770 w 853"/>
                <a:gd name="T67" fmla="*/ 231 h 799"/>
                <a:gd name="T68" fmla="*/ 332 w 853"/>
                <a:gd name="T69" fmla="*/ 279 h 799"/>
                <a:gd name="T70" fmla="*/ 244 w 853"/>
                <a:gd name="T71" fmla="*/ 369 h 799"/>
                <a:gd name="T72" fmla="*/ 288 w 853"/>
                <a:gd name="T73" fmla="*/ 373 h 799"/>
                <a:gd name="T74" fmla="*/ 299 w 853"/>
                <a:gd name="T75" fmla="*/ 430 h 799"/>
                <a:gd name="T76" fmla="*/ 584 w 853"/>
                <a:gd name="T77" fmla="*/ 279 h 799"/>
                <a:gd name="T78" fmla="*/ 491 w 853"/>
                <a:gd name="T79" fmla="*/ 425 h 799"/>
                <a:gd name="T80" fmla="*/ 499 w 853"/>
                <a:gd name="T81" fmla="*/ 415 h 799"/>
                <a:gd name="T82" fmla="*/ 518 w 853"/>
                <a:gd name="T83" fmla="*/ 421 h 799"/>
                <a:gd name="T84" fmla="*/ 520 w 853"/>
                <a:gd name="T85" fmla="*/ 546 h 799"/>
                <a:gd name="T86" fmla="*/ 511 w 853"/>
                <a:gd name="T87" fmla="*/ 557 h 799"/>
                <a:gd name="T88" fmla="*/ 493 w 853"/>
                <a:gd name="T89" fmla="*/ 550 h 799"/>
                <a:gd name="T90" fmla="*/ 488 w 853"/>
                <a:gd name="T91" fmla="*/ 482 h 799"/>
                <a:gd name="T92" fmla="*/ 411 w 853"/>
                <a:gd name="T93" fmla="*/ 538 h 799"/>
                <a:gd name="T94" fmla="*/ 432 w 853"/>
                <a:gd name="T95" fmla="*/ 584 h 799"/>
                <a:gd name="T96" fmla="*/ 478 w 853"/>
                <a:gd name="T97" fmla="*/ 605 h 799"/>
                <a:gd name="T98" fmla="*/ 553 w 853"/>
                <a:gd name="T99" fmla="*/ 601 h 799"/>
                <a:gd name="T100" fmla="*/ 584 w 853"/>
                <a:gd name="T101" fmla="*/ 580 h 799"/>
                <a:gd name="T102" fmla="*/ 601 w 853"/>
                <a:gd name="T103" fmla="*/ 500 h 799"/>
                <a:gd name="T104" fmla="*/ 591 w 853"/>
                <a:gd name="T105" fmla="*/ 394 h 799"/>
                <a:gd name="T106" fmla="*/ 549 w 853"/>
                <a:gd name="T107" fmla="*/ 365 h 799"/>
                <a:gd name="T108" fmla="*/ 497 w 853"/>
                <a:gd name="T109" fmla="*/ 377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3" h="799">
                  <a:moveTo>
                    <a:pt x="853" y="56"/>
                  </a:moveTo>
                  <a:lnTo>
                    <a:pt x="853" y="740"/>
                  </a:lnTo>
                  <a:lnTo>
                    <a:pt x="853" y="740"/>
                  </a:lnTo>
                  <a:lnTo>
                    <a:pt x="853" y="751"/>
                  </a:lnTo>
                  <a:lnTo>
                    <a:pt x="849" y="763"/>
                  </a:lnTo>
                  <a:lnTo>
                    <a:pt x="845" y="772"/>
                  </a:lnTo>
                  <a:lnTo>
                    <a:pt x="837" y="780"/>
                  </a:lnTo>
                  <a:lnTo>
                    <a:pt x="828" y="788"/>
                  </a:lnTo>
                  <a:lnTo>
                    <a:pt x="820" y="792"/>
                  </a:lnTo>
                  <a:lnTo>
                    <a:pt x="808" y="797"/>
                  </a:lnTo>
                  <a:lnTo>
                    <a:pt x="797" y="799"/>
                  </a:lnTo>
                  <a:lnTo>
                    <a:pt x="59" y="799"/>
                  </a:lnTo>
                  <a:lnTo>
                    <a:pt x="59" y="799"/>
                  </a:lnTo>
                  <a:lnTo>
                    <a:pt x="46" y="797"/>
                  </a:lnTo>
                  <a:lnTo>
                    <a:pt x="36" y="792"/>
                  </a:lnTo>
                  <a:lnTo>
                    <a:pt x="28" y="788"/>
                  </a:lnTo>
                  <a:lnTo>
                    <a:pt x="17" y="780"/>
                  </a:lnTo>
                  <a:lnTo>
                    <a:pt x="11" y="772"/>
                  </a:lnTo>
                  <a:lnTo>
                    <a:pt x="7" y="763"/>
                  </a:lnTo>
                  <a:lnTo>
                    <a:pt x="3" y="751"/>
                  </a:lnTo>
                  <a:lnTo>
                    <a:pt x="0" y="740"/>
                  </a:lnTo>
                  <a:lnTo>
                    <a:pt x="0" y="56"/>
                  </a:lnTo>
                  <a:lnTo>
                    <a:pt x="0" y="56"/>
                  </a:lnTo>
                  <a:lnTo>
                    <a:pt x="3" y="46"/>
                  </a:lnTo>
                  <a:lnTo>
                    <a:pt x="7" y="35"/>
                  </a:lnTo>
                  <a:lnTo>
                    <a:pt x="11" y="25"/>
                  </a:lnTo>
                  <a:lnTo>
                    <a:pt x="17" y="17"/>
                  </a:lnTo>
                  <a:lnTo>
                    <a:pt x="28" y="10"/>
                  </a:lnTo>
                  <a:lnTo>
                    <a:pt x="36" y="4"/>
                  </a:lnTo>
                  <a:lnTo>
                    <a:pt x="46" y="0"/>
                  </a:lnTo>
                  <a:lnTo>
                    <a:pt x="59" y="0"/>
                  </a:lnTo>
                  <a:lnTo>
                    <a:pt x="159" y="0"/>
                  </a:lnTo>
                  <a:lnTo>
                    <a:pt x="159" y="60"/>
                  </a:lnTo>
                  <a:lnTo>
                    <a:pt x="159" y="60"/>
                  </a:lnTo>
                  <a:lnTo>
                    <a:pt x="146" y="69"/>
                  </a:lnTo>
                  <a:lnTo>
                    <a:pt x="136" y="79"/>
                  </a:lnTo>
                  <a:lnTo>
                    <a:pt x="130" y="94"/>
                  </a:lnTo>
                  <a:lnTo>
                    <a:pt x="128" y="108"/>
                  </a:lnTo>
                  <a:lnTo>
                    <a:pt x="128" y="108"/>
                  </a:lnTo>
                  <a:lnTo>
                    <a:pt x="130" y="121"/>
                  </a:lnTo>
                  <a:lnTo>
                    <a:pt x="132" y="129"/>
                  </a:lnTo>
                  <a:lnTo>
                    <a:pt x="138" y="140"/>
                  </a:lnTo>
                  <a:lnTo>
                    <a:pt x="144" y="148"/>
                  </a:lnTo>
                  <a:lnTo>
                    <a:pt x="151" y="154"/>
                  </a:lnTo>
                  <a:lnTo>
                    <a:pt x="161" y="158"/>
                  </a:lnTo>
                  <a:lnTo>
                    <a:pt x="171" y="163"/>
                  </a:lnTo>
                  <a:lnTo>
                    <a:pt x="182" y="163"/>
                  </a:lnTo>
                  <a:lnTo>
                    <a:pt x="182" y="163"/>
                  </a:lnTo>
                  <a:lnTo>
                    <a:pt x="192" y="163"/>
                  </a:lnTo>
                  <a:lnTo>
                    <a:pt x="203" y="158"/>
                  </a:lnTo>
                  <a:lnTo>
                    <a:pt x="211" y="154"/>
                  </a:lnTo>
                  <a:lnTo>
                    <a:pt x="219" y="148"/>
                  </a:lnTo>
                  <a:lnTo>
                    <a:pt x="226" y="140"/>
                  </a:lnTo>
                  <a:lnTo>
                    <a:pt x="232" y="129"/>
                  </a:lnTo>
                  <a:lnTo>
                    <a:pt x="234" y="121"/>
                  </a:lnTo>
                  <a:lnTo>
                    <a:pt x="236" y="108"/>
                  </a:lnTo>
                  <a:lnTo>
                    <a:pt x="236" y="108"/>
                  </a:lnTo>
                  <a:lnTo>
                    <a:pt x="234" y="94"/>
                  </a:lnTo>
                  <a:lnTo>
                    <a:pt x="228" y="79"/>
                  </a:lnTo>
                  <a:lnTo>
                    <a:pt x="217" y="69"/>
                  </a:lnTo>
                  <a:lnTo>
                    <a:pt x="205" y="60"/>
                  </a:lnTo>
                  <a:lnTo>
                    <a:pt x="205" y="0"/>
                  </a:lnTo>
                  <a:lnTo>
                    <a:pt x="332" y="0"/>
                  </a:lnTo>
                  <a:lnTo>
                    <a:pt x="332" y="60"/>
                  </a:lnTo>
                  <a:lnTo>
                    <a:pt x="332" y="60"/>
                  </a:lnTo>
                  <a:lnTo>
                    <a:pt x="320" y="69"/>
                  </a:lnTo>
                  <a:lnTo>
                    <a:pt x="311" y="79"/>
                  </a:lnTo>
                  <a:lnTo>
                    <a:pt x="305" y="94"/>
                  </a:lnTo>
                  <a:lnTo>
                    <a:pt x="303" y="108"/>
                  </a:lnTo>
                  <a:lnTo>
                    <a:pt x="303" y="108"/>
                  </a:lnTo>
                  <a:lnTo>
                    <a:pt x="303" y="121"/>
                  </a:lnTo>
                  <a:lnTo>
                    <a:pt x="307" y="129"/>
                  </a:lnTo>
                  <a:lnTo>
                    <a:pt x="311" y="140"/>
                  </a:lnTo>
                  <a:lnTo>
                    <a:pt x="317" y="148"/>
                  </a:lnTo>
                  <a:lnTo>
                    <a:pt x="326" y="154"/>
                  </a:lnTo>
                  <a:lnTo>
                    <a:pt x="334" y="158"/>
                  </a:lnTo>
                  <a:lnTo>
                    <a:pt x="345" y="163"/>
                  </a:lnTo>
                  <a:lnTo>
                    <a:pt x="355" y="163"/>
                  </a:lnTo>
                  <a:lnTo>
                    <a:pt x="355" y="163"/>
                  </a:lnTo>
                  <a:lnTo>
                    <a:pt x="367" y="163"/>
                  </a:lnTo>
                  <a:lnTo>
                    <a:pt x="376" y="158"/>
                  </a:lnTo>
                  <a:lnTo>
                    <a:pt x="386" y="154"/>
                  </a:lnTo>
                  <a:lnTo>
                    <a:pt x="395" y="148"/>
                  </a:lnTo>
                  <a:lnTo>
                    <a:pt x="401" y="140"/>
                  </a:lnTo>
                  <a:lnTo>
                    <a:pt x="405" y="129"/>
                  </a:lnTo>
                  <a:lnTo>
                    <a:pt x="409" y="121"/>
                  </a:lnTo>
                  <a:lnTo>
                    <a:pt x="409" y="108"/>
                  </a:lnTo>
                  <a:lnTo>
                    <a:pt x="409" y="108"/>
                  </a:lnTo>
                  <a:lnTo>
                    <a:pt x="407" y="94"/>
                  </a:lnTo>
                  <a:lnTo>
                    <a:pt x="401" y="79"/>
                  </a:lnTo>
                  <a:lnTo>
                    <a:pt x="390" y="69"/>
                  </a:lnTo>
                  <a:lnTo>
                    <a:pt x="378" y="60"/>
                  </a:lnTo>
                  <a:lnTo>
                    <a:pt x="378" y="0"/>
                  </a:lnTo>
                  <a:lnTo>
                    <a:pt x="501" y="0"/>
                  </a:lnTo>
                  <a:lnTo>
                    <a:pt x="501" y="60"/>
                  </a:lnTo>
                  <a:lnTo>
                    <a:pt x="501" y="60"/>
                  </a:lnTo>
                  <a:lnTo>
                    <a:pt x="488" y="69"/>
                  </a:lnTo>
                  <a:lnTo>
                    <a:pt x="480" y="79"/>
                  </a:lnTo>
                  <a:lnTo>
                    <a:pt x="474" y="94"/>
                  </a:lnTo>
                  <a:lnTo>
                    <a:pt x="470" y="108"/>
                  </a:lnTo>
                  <a:lnTo>
                    <a:pt x="470" y="108"/>
                  </a:lnTo>
                  <a:lnTo>
                    <a:pt x="472" y="121"/>
                  </a:lnTo>
                  <a:lnTo>
                    <a:pt x="476" y="129"/>
                  </a:lnTo>
                  <a:lnTo>
                    <a:pt x="480" y="140"/>
                  </a:lnTo>
                  <a:lnTo>
                    <a:pt x="486" y="148"/>
                  </a:lnTo>
                  <a:lnTo>
                    <a:pt x="495" y="154"/>
                  </a:lnTo>
                  <a:lnTo>
                    <a:pt x="503" y="158"/>
                  </a:lnTo>
                  <a:lnTo>
                    <a:pt x="513" y="163"/>
                  </a:lnTo>
                  <a:lnTo>
                    <a:pt x="524" y="163"/>
                  </a:lnTo>
                  <a:lnTo>
                    <a:pt x="524" y="163"/>
                  </a:lnTo>
                  <a:lnTo>
                    <a:pt x="534" y="163"/>
                  </a:lnTo>
                  <a:lnTo>
                    <a:pt x="545" y="158"/>
                  </a:lnTo>
                  <a:lnTo>
                    <a:pt x="555" y="154"/>
                  </a:lnTo>
                  <a:lnTo>
                    <a:pt x="561" y="148"/>
                  </a:lnTo>
                  <a:lnTo>
                    <a:pt x="570" y="140"/>
                  </a:lnTo>
                  <a:lnTo>
                    <a:pt x="574" y="129"/>
                  </a:lnTo>
                  <a:lnTo>
                    <a:pt x="576" y="121"/>
                  </a:lnTo>
                  <a:lnTo>
                    <a:pt x="578" y="108"/>
                  </a:lnTo>
                  <a:lnTo>
                    <a:pt x="578" y="108"/>
                  </a:lnTo>
                  <a:lnTo>
                    <a:pt x="576" y="94"/>
                  </a:lnTo>
                  <a:lnTo>
                    <a:pt x="570" y="79"/>
                  </a:lnTo>
                  <a:lnTo>
                    <a:pt x="559" y="69"/>
                  </a:lnTo>
                  <a:lnTo>
                    <a:pt x="547" y="60"/>
                  </a:lnTo>
                  <a:lnTo>
                    <a:pt x="547" y="0"/>
                  </a:lnTo>
                  <a:lnTo>
                    <a:pt x="668" y="0"/>
                  </a:lnTo>
                  <a:lnTo>
                    <a:pt x="668" y="60"/>
                  </a:lnTo>
                  <a:lnTo>
                    <a:pt x="668" y="60"/>
                  </a:lnTo>
                  <a:lnTo>
                    <a:pt x="655" y="69"/>
                  </a:lnTo>
                  <a:lnTo>
                    <a:pt x="645" y="79"/>
                  </a:lnTo>
                  <a:lnTo>
                    <a:pt x="639" y="94"/>
                  </a:lnTo>
                  <a:lnTo>
                    <a:pt x="637" y="108"/>
                  </a:lnTo>
                  <a:lnTo>
                    <a:pt x="637" y="108"/>
                  </a:lnTo>
                  <a:lnTo>
                    <a:pt x="639" y="121"/>
                  </a:lnTo>
                  <a:lnTo>
                    <a:pt x="641" y="129"/>
                  </a:lnTo>
                  <a:lnTo>
                    <a:pt x="645" y="140"/>
                  </a:lnTo>
                  <a:lnTo>
                    <a:pt x="653" y="148"/>
                  </a:lnTo>
                  <a:lnTo>
                    <a:pt x="659" y="154"/>
                  </a:lnTo>
                  <a:lnTo>
                    <a:pt x="670" y="158"/>
                  </a:lnTo>
                  <a:lnTo>
                    <a:pt x="680" y="163"/>
                  </a:lnTo>
                  <a:lnTo>
                    <a:pt x="691" y="163"/>
                  </a:lnTo>
                  <a:lnTo>
                    <a:pt x="691" y="163"/>
                  </a:lnTo>
                  <a:lnTo>
                    <a:pt x="701" y="163"/>
                  </a:lnTo>
                  <a:lnTo>
                    <a:pt x="712" y="158"/>
                  </a:lnTo>
                  <a:lnTo>
                    <a:pt x="720" y="154"/>
                  </a:lnTo>
                  <a:lnTo>
                    <a:pt x="728" y="148"/>
                  </a:lnTo>
                  <a:lnTo>
                    <a:pt x="735" y="140"/>
                  </a:lnTo>
                  <a:lnTo>
                    <a:pt x="741" y="129"/>
                  </a:lnTo>
                  <a:lnTo>
                    <a:pt x="743" y="121"/>
                  </a:lnTo>
                  <a:lnTo>
                    <a:pt x="745" y="108"/>
                  </a:lnTo>
                  <a:lnTo>
                    <a:pt x="745" y="108"/>
                  </a:lnTo>
                  <a:lnTo>
                    <a:pt x="743" y="94"/>
                  </a:lnTo>
                  <a:lnTo>
                    <a:pt x="737" y="79"/>
                  </a:lnTo>
                  <a:lnTo>
                    <a:pt x="726" y="69"/>
                  </a:lnTo>
                  <a:lnTo>
                    <a:pt x="714" y="60"/>
                  </a:lnTo>
                  <a:lnTo>
                    <a:pt x="714" y="0"/>
                  </a:lnTo>
                  <a:lnTo>
                    <a:pt x="797" y="0"/>
                  </a:lnTo>
                  <a:lnTo>
                    <a:pt x="797" y="0"/>
                  </a:lnTo>
                  <a:lnTo>
                    <a:pt x="808" y="0"/>
                  </a:lnTo>
                  <a:lnTo>
                    <a:pt x="820" y="4"/>
                  </a:lnTo>
                  <a:lnTo>
                    <a:pt x="828" y="10"/>
                  </a:lnTo>
                  <a:lnTo>
                    <a:pt x="837" y="17"/>
                  </a:lnTo>
                  <a:lnTo>
                    <a:pt x="845" y="25"/>
                  </a:lnTo>
                  <a:lnTo>
                    <a:pt x="849" y="35"/>
                  </a:lnTo>
                  <a:lnTo>
                    <a:pt x="853" y="46"/>
                  </a:lnTo>
                  <a:lnTo>
                    <a:pt x="853" y="56"/>
                  </a:lnTo>
                  <a:lnTo>
                    <a:pt x="853" y="56"/>
                  </a:lnTo>
                  <a:close/>
                  <a:moveTo>
                    <a:pt x="101" y="231"/>
                  </a:moveTo>
                  <a:lnTo>
                    <a:pt x="101" y="665"/>
                  </a:lnTo>
                  <a:lnTo>
                    <a:pt x="770" y="665"/>
                  </a:lnTo>
                  <a:lnTo>
                    <a:pt x="770" y="231"/>
                  </a:lnTo>
                  <a:lnTo>
                    <a:pt x="101" y="231"/>
                  </a:lnTo>
                  <a:lnTo>
                    <a:pt x="101" y="231"/>
                  </a:lnTo>
                  <a:close/>
                  <a:moveTo>
                    <a:pt x="378" y="279"/>
                  </a:moveTo>
                  <a:lnTo>
                    <a:pt x="332" y="279"/>
                  </a:lnTo>
                  <a:lnTo>
                    <a:pt x="332" y="279"/>
                  </a:lnTo>
                  <a:lnTo>
                    <a:pt x="315" y="298"/>
                  </a:lnTo>
                  <a:lnTo>
                    <a:pt x="294" y="313"/>
                  </a:lnTo>
                  <a:lnTo>
                    <a:pt x="272" y="323"/>
                  </a:lnTo>
                  <a:lnTo>
                    <a:pt x="244" y="332"/>
                  </a:lnTo>
                  <a:lnTo>
                    <a:pt x="244" y="369"/>
                  </a:lnTo>
                  <a:lnTo>
                    <a:pt x="251" y="369"/>
                  </a:lnTo>
                  <a:lnTo>
                    <a:pt x="251" y="369"/>
                  </a:lnTo>
                  <a:lnTo>
                    <a:pt x="274" y="369"/>
                  </a:lnTo>
                  <a:lnTo>
                    <a:pt x="288" y="373"/>
                  </a:lnTo>
                  <a:lnTo>
                    <a:pt x="288" y="373"/>
                  </a:lnTo>
                  <a:lnTo>
                    <a:pt x="294" y="377"/>
                  </a:lnTo>
                  <a:lnTo>
                    <a:pt x="297" y="384"/>
                  </a:lnTo>
                  <a:lnTo>
                    <a:pt x="297" y="384"/>
                  </a:lnTo>
                  <a:lnTo>
                    <a:pt x="299" y="398"/>
                  </a:lnTo>
                  <a:lnTo>
                    <a:pt x="299" y="430"/>
                  </a:lnTo>
                  <a:lnTo>
                    <a:pt x="299" y="603"/>
                  </a:lnTo>
                  <a:lnTo>
                    <a:pt x="378" y="603"/>
                  </a:lnTo>
                  <a:lnTo>
                    <a:pt x="378" y="279"/>
                  </a:lnTo>
                  <a:lnTo>
                    <a:pt x="378" y="279"/>
                  </a:lnTo>
                  <a:close/>
                  <a:moveTo>
                    <a:pt x="584" y="279"/>
                  </a:moveTo>
                  <a:lnTo>
                    <a:pt x="413" y="279"/>
                  </a:lnTo>
                  <a:lnTo>
                    <a:pt x="409" y="442"/>
                  </a:lnTo>
                  <a:lnTo>
                    <a:pt x="488" y="442"/>
                  </a:lnTo>
                  <a:lnTo>
                    <a:pt x="488" y="442"/>
                  </a:lnTo>
                  <a:lnTo>
                    <a:pt x="491" y="425"/>
                  </a:lnTo>
                  <a:lnTo>
                    <a:pt x="491" y="425"/>
                  </a:lnTo>
                  <a:lnTo>
                    <a:pt x="493" y="421"/>
                  </a:lnTo>
                  <a:lnTo>
                    <a:pt x="495" y="417"/>
                  </a:lnTo>
                  <a:lnTo>
                    <a:pt x="495" y="417"/>
                  </a:lnTo>
                  <a:lnTo>
                    <a:pt x="499" y="415"/>
                  </a:lnTo>
                  <a:lnTo>
                    <a:pt x="505" y="413"/>
                  </a:lnTo>
                  <a:lnTo>
                    <a:pt x="505" y="413"/>
                  </a:lnTo>
                  <a:lnTo>
                    <a:pt x="511" y="415"/>
                  </a:lnTo>
                  <a:lnTo>
                    <a:pt x="518" y="421"/>
                  </a:lnTo>
                  <a:lnTo>
                    <a:pt x="518" y="421"/>
                  </a:lnTo>
                  <a:lnTo>
                    <a:pt x="520" y="430"/>
                  </a:lnTo>
                  <a:lnTo>
                    <a:pt x="522" y="444"/>
                  </a:lnTo>
                  <a:lnTo>
                    <a:pt x="522" y="509"/>
                  </a:lnTo>
                  <a:lnTo>
                    <a:pt x="522" y="509"/>
                  </a:lnTo>
                  <a:lnTo>
                    <a:pt x="520" y="546"/>
                  </a:lnTo>
                  <a:lnTo>
                    <a:pt x="520" y="546"/>
                  </a:lnTo>
                  <a:lnTo>
                    <a:pt x="520" y="550"/>
                  </a:lnTo>
                  <a:lnTo>
                    <a:pt x="516" y="555"/>
                  </a:lnTo>
                  <a:lnTo>
                    <a:pt x="516" y="555"/>
                  </a:lnTo>
                  <a:lnTo>
                    <a:pt x="511" y="557"/>
                  </a:lnTo>
                  <a:lnTo>
                    <a:pt x="507" y="559"/>
                  </a:lnTo>
                  <a:lnTo>
                    <a:pt x="507" y="559"/>
                  </a:lnTo>
                  <a:lnTo>
                    <a:pt x="501" y="557"/>
                  </a:lnTo>
                  <a:lnTo>
                    <a:pt x="497" y="555"/>
                  </a:lnTo>
                  <a:lnTo>
                    <a:pt x="493" y="550"/>
                  </a:lnTo>
                  <a:lnTo>
                    <a:pt x="491" y="544"/>
                  </a:lnTo>
                  <a:lnTo>
                    <a:pt x="491" y="544"/>
                  </a:lnTo>
                  <a:lnTo>
                    <a:pt x="491" y="528"/>
                  </a:lnTo>
                  <a:lnTo>
                    <a:pt x="488" y="500"/>
                  </a:lnTo>
                  <a:lnTo>
                    <a:pt x="488" y="482"/>
                  </a:lnTo>
                  <a:lnTo>
                    <a:pt x="409" y="482"/>
                  </a:lnTo>
                  <a:lnTo>
                    <a:pt x="409" y="498"/>
                  </a:lnTo>
                  <a:lnTo>
                    <a:pt x="409" y="498"/>
                  </a:lnTo>
                  <a:lnTo>
                    <a:pt x="409" y="519"/>
                  </a:lnTo>
                  <a:lnTo>
                    <a:pt x="411" y="538"/>
                  </a:lnTo>
                  <a:lnTo>
                    <a:pt x="415" y="553"/>
                  </a:lnTo>
                  <a:lnTo>
                    <a:pt x="420" y="565"/>
                  </a:lnTo>
                  <a:lnTo>
                    <a:pt x="420" y="565"/>
                  </a:lnTo>
                  <a:lnTo>
                    <a:pt x="424" y="576"/>
                  </a:lnTo>
                  <a:lnTo>
                    <a:pt x="432" y="584"/>
                  </a:lnTo>
                  <a:lnTo>
                    <a:pt x="443" y="590"/>
                  </a:lnTo>
                  <a:lnTo>
                    <a:pt x="453" y="596"/>
                  </a:lnTo>
                  <a:lnTo>
                    <a:pt x="453" y="596"/>
                  </a:lnTo>
                  <a:lnTo>
                    <a:pt x="465" y="603"/>
                  </a:lnTo>
                  <a:lnTo>
                    <a:pt x="478" y="605"/>
                  </a:lnTo>
                  <a:lnTo>
                    <a:pt x="493" y="607"/>
                  </a:lnTo>
                  <a:lnTo>
                    <a:pt x="507" y="607"/>
                  </a:lnTo>
                  <a:lnTo>
                    <a:pt x="507" y="607"/>
                  </a:lnTo>
                  <a:lnTo>
                    <a:pt x="532" y="607"/>
                  </a:lnTo>
                  <a:lnTo>
                    <a:pt x="553" y="601"/>
                  </a:lnTo>
                  <a:lnTo>
                    <a:pt x="553" y="601"/>
                  </a:lnTo>
                  <a:lnTo>
                    <a:pt x="572" y="592"/>
                  </a:lnTo>
                  <a:lnTo>
                    <a:pt x="578" y="586"/>
                  </a:lnTo>
                  <a:lnTo>
                    <a:pt x="584" y="580"/>
                  </a:lnTo>
                  <a:lnTo>
                    <a:pt x="584" y="580"/>
                  </a:lnTo>
                  <a:lnTo>
                    <a:pt x="593" y="565"/>
                  </a:lnTo>
                  <a:lnTo>
                    <a:pt x="599" y="550"/>
                  </a:lnTo>
                  <a:lnTo>
                    <a:pt x="599" y="550"/>
                  </a:lnTo>
                  <a:lnTo>
                    <a:pt x="601" y="530"/>
                  </a:lnTo>
                  <a:lnTo>
                    <a:pt x="601" y="500"/>
                  </a:lnTo>
                  <a:lnTo>
                    <a:pt x="601" y="455"/>
                  </a:lnTo>
                  <a:lnTo>
                    <a:pt x="601" y="455"/>
                  </a:lnTo>
                  <a:lnTo>
                    <a:pt x="601" y="430"/>
                  </a:lnTo>
                  <a:lnTo>
                    <a:pt x="597" y="411"/>
                  </a:lnTo>
                  <a:lnTo>
                    <a:pt x="591" y="394"/>
                  </a:lnTo>
                  <a:lnTo>
                    <a:pt x="584" y="384"/>
                  </a:lnTo>
                  <a:lnTo>
                    <a:pt x="584" y="384"/>
                  </a:lnTo>
                  <a:lnTo>
                    <a:pt x="574" y="375"/>
                  </a:lnTo>
                  <a:lnTo>
                    <a:pt x="564" y="369"/>
                  </a:lnTo>
                  <a:lnTo>
                    <a:pt x="549" y="365"/>
                  </a:lnTo>
                  <a:lnTo>
                    <a:pt x="534" y="365"/>
                  </a:lnTo>
                  <a:lnTo>
                    <a:pt x="534" y="365"/>
                  </a:lnTo>
                  <a:lnTo>
                    <a:pt x="520" y="365"/>
                  </a:lnTo>
                  <a:lnTo>
                    <a:pt x="507" y="369"/>
                  </a:lnTo>
                  <a:lnTo>
                    <a:pt x="497" y="377"/>
                  </a:lnTo>
                  <a:lnTo>
                    <a:pt x="486" y="386"/>
                  </a:lnTo>
                  <a:lnTo>
                    <a:pt x="486" y="332"/>
                  </a:lnTo>
                  <a:lnTo>
                    <a:pt x="584" y="332"/>
                  </a:lnTo>
                  <a:lnTo>
                    <a:pt x="584" y="27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0" name="组合 9"/>
          <p:cNvGrpSpPr/>
          <p:nvPr/>
        </p:nvGrpSpPr>
        <p:grpSpPr>
          <a:xfrm>
            <a:off x="681650" y="3752930"/>
            <a:ext cx="7795569" cy="300820"/>
            <a:chOff x="681650" y="3752930"/>
            <a:chExt cx="7795569" cy="300820"/>
          </a:xfrm>
        </p:grpSpPr>
        <p:grpSp>
          <p:nvGrpSpPr>
            <p:cNvPr id="11" name="Group 4"/>
            <p:cNvGrpSpPr/>
            <p:nvPr/>
          </p:nvGrpSpPr>
          <p:grpSpPr>
            <a:xfrm>
              <a:off x="1477047" y="3752930"/>
              <a:ext cx="6204778" cy="143632"/>
              <a:chOff x="1746615" y="5274241"/>
              <a:chExt cx="8698770" cy="201364"/>
            </a:xfrm>
          </p:grpSpPr>
          <p:cxnSp>
            <p:nvCxnSpPr>
              <p:cNvPr id="14" name="Straight Connector 2300"/>
              <p:cNvCxnSpPr>
                <a:stCxn id="16" idx="2"/>
                <a:endCxn id="17" idx="6"/>
              </p:cNvCxnSpPr>
              <p:nvPr/>
            </p:nvCxnSpPr>
            <p:spPr>
              <a:xfrm>
                <a:off x="1746615" y="5374923"/>
                <a:ext cx="8698770" cy="0"/>
              </a:xfrm>
              <a:prstGeom prst="line">
                <a:avLst/>
              </a:prstGeom>
              <a:ln w="25400" cap="rnd">
                <a:solidFill>
                  <a:srgbClr val="30384E"/>
                </a:solidFill>
                <a:prstDash val="sysDash"/>
              </a:ln>
            </p:spPr>
            <p:style>
              <a:lnRef idx="1">
                <a:schemeClr val="accent1"/>
              </a:lnRef>
              <a:fillRef idx="0">
                <a:schemeClr val="accent1"/>
              </a:fillRef>
              <a:effectRef idx="0">
                <a:schemeClr val="accent1"/>
              </a:effectRef>
              <a:fontRef idx="minor">
                <a:schemeClr val="tx1"/>
              </a:fontRef>
            </p:style>
          </p:cxnSp>
          <p:sp>
            <p:nvSpPr>
              <p:cNvPr id="16" name="Oval 2313"/>
              <p:cNvSpPr/>
              <p:nvPr/>
            </p:nvSpPr>
            <p:spPr>
              <a:xfrm>
                <a:off x="1746615" y="5274241"/>
                <a:ext cx="201366" cy="201364"/>
              </a:xfrm>
              <a:prstGeom prst="ellipse">
                <a:avLst/>
              </a:prstGeom>
              <a:solidFill>
                <a:schemeClr val="bg1"/>
              </a:solidFill>
              <a:ln w="508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AU" dirty="0">
                  <a:solidFill>
                    <a:prstClr val="black">
                      <a:lumMod val="65000"/>
                      <a:lumOff val="35000"/>
                    </a:prstClr>
                  </a:solidFill>
                  <a:latin typeface="FontAwesome" pitchFamily="2" charset="0"/>
                </a:endParaRPr>
              </a:p>
            </p:txBody>
          </p:sp>
          <p:sp>
            <p:nvSpPr>
              <p:cNvPr id="17" name="Oval 2314"/>
              <p:cNvSpPr/>
              <p:nvPr/>
            </p:nvSpPr>
            <p:spPr>
              <a:xfrm>
                <a:off x="10244019" y="5274241"/>
                <a:ext cx="201366" cy="201364"/>
              </a:xfrm>
              <a:prstGeom prst="ellipse">
                <a:avLst/>
              </a:prstGeom>
              <a:solidFill>
                <a:schemeClr val="bg1"/>
              </a:solidFill>
              <a:ln w="508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AU" dirty="0">
                  <a:solidFill>
                    <a:prstClr val="black">
                      <a:lumMod val="65000"/>
                      <a:lumOff val="35000"/>
                    </a:prstClr>
                  </a:solidFill>
                  <a:latin typeface="FontAwesome" pitchFamily="2" charset="0"/>
                </a:endParaRPr>
              </a:p>
            </p:txBody>
          </p:sp>
        </p:grpSp>
        <p:sp>
          <p:nvSpPr>
            <p:cNvPr id="12" name="Text Placeholder 33"/>
            <p:cNvSpPr txBox="1"/>
            <p:nvPr/>
          </p:nvSpPr>
          <p:spPr>
            <a:xfrm flipH="1">
              <a:off x="681650" y="3759755"/>
              <a:ext cx="667494"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spcBef>
                  <a:spcPts val="0"/>
                </a:spcBef>
                <a:buNone/>
              </a:pPr>
              <a:r>
                <a:rPr lang="en-AU" sz="1200" b="1" dirty="0">
                  <a:solidFill>
                    <a:schemeClr val="bg1"/>
                  </a:solidFill>
                  <a:latin typeface="+mn-lt"/>
                </a:rPr>
                <a:t>2003</a:t>
              </a:r>
              <a:endParaRPr lang="en-AU" sz="1200" b="1" dirty="0">
                <a:solidFill>
                  <a:schemeClr val="bg1"/>
                </a:solidFill>
                <a:latin typeface="+mn-lt"/>
              </a:endParaRPr>
            </a:p>
          </p:txBody>
        </p:sp>
        <p:sp>
          <p:nvSpPr>
            <p:cNvPr id="13" name="Text Placeholder 33"/>
            <p:cNvSpPr txBox="1"/>
            <p:nvPr/>
          </p:nvSpPr>
          <p:spPr>
            <a:xfrm flipH="1">
              <a:off x="7809725" y="3759755"/>
              <a:ext cx="667494"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1200" b="1" dirty="0">
                  <a:solidFill>
                    <a:schemeClr val="bg1"/>
                  </a:solidFill>
                  <a:latin typeface="+mn-lt"/>
                </a:rPr>
                <a:t>2015</a:t>
              </a:r>
              <a:endParaRPr lang="en-AU" sz="1200" b="1" dirty="0">
                <a:solidFill>
                  <a:schemeClr val="bg1"/>
                </a:solidFill>
                <a:latin typeface="+mn-lt"/>
              </a:endParaRPr>
            </a:p>
          </p:txBody>
        </p:sp>
      </p:grpSp>
      <p:grpSp>
        <p:nvGrpSpPr>
          <p:cNvPr id="18" name="组合 17"/>
          <p:cNvGrpSpPr/>
          <p:nvPr/>
        </p:nvGrpSpPr>
        <p:grpSpPr>
          <a:xfrm>
            <a:off x="2888346" y="1203598"/>
            <a:ext cx="841590" cy="3250989"/>
            <a:chOff x="2888346" y="1203598"/>
            <a:chExt cx="841590" cy="3250989"/>
          </a:xfrm>
        </p:grpSpPr>
        <p:grpSp>
          <p:nvGrpSpPr>
            <p:cNvPr id="19" name="Group 6"/>
            <p:cNvGrpSpPr/>
            <p:nvPr/>
          </p:nvGrpSpPr>
          <p:grpSpPr>
            <a:xfrm>
              <a:off x="3091064" y="1729906"/>
              <a:ext cx="338266" cy="2263970"/>
              <a:chOff x="4009381" y="2438070"/>
              <a:chExt cx="474231" cy="3173966"/>
            </a:xfrm>
          </p:grpSpPr>
          <p:sp>
            <p:nvSpPr>
              <p:cNvPr id="23" name="Rounded Rectangle 2302"/>
              <p:cNvSpPr/>
              <p:nvPr/>
            </p:nvSpPr>
            <p:spPr>
              <a:xfrm flipV="1">
                <a:off x="4009381" y="2438070"/>
                <a:ext cx="474231" cy="3170579"/>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24" name="Oval 2308"/>
              <p:cNvSpPr/>
              <p:nvPr/>
            </p:nvSpPr>
            <p:spPr>
              <a:xfrm>
                <a:off x="4009381"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sp>
          <p:nvSpPr>
            <p:cNvPr id="20" name="Diamond 2315"/>
            <p:cNvSpPr/>
            <p:nvPr/>
          </p:nvSpPr>
          <p:spPr>
            <a:xfrm>
              <a:off x="3139387" y="1359615"/>
              <a:ext cx="241618" cy="241618"/>
            </a:xfrm>
            <a:prstGeom prst="diamond">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endParaRPr lang="en-US">
                <a:solidFill>
                  <a:prstClr val="white"/>
                </a:solidFill>
              </a:endParaRPr>
            </a:p>
          </p:txBody>
        </p:sp>
        <p:sp>
          <p:nvSpPr>
            <p:cNvPr id="21" name="Rounded Rectangle 2316"/>
            <p:cNvSpPr/>
            <p:nvPr/>
          </p:nvSpPr>
          <p:spPr>
            <a:xfrm>
              <a:off x="2912266" y="1203598"/>
              <a:ext cx="695863" cy="329352"/>
            </a:xfrm>
            <a:prstGeom prst="roundRect">
              <a:avLst>
                <a:gd name="adj" fmla="val 125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9.75 M</a:t>
              </a:r>
              <a:endParaRPr lang="en-US" sz="1200" b="1" dirty="0">
                <a:solidFill>
                  <a:prstClr val="white"/>
                </a:solidFill>
                <a:latin typeface="微软雅黑" panose="020B0503020204020204" pitchFamily="34" charset="-122"/>
                <a:ea typeface="微软雅黑" panose="020B0503020204020204" pitchFamily="34" charset="-122"/>
              </a:endParaRPr>
            </a:p>
          </p:txBody>
        </p:sp>
        <p:sp>
          <p:nvSpPr>
            <p:cNvPr id="22" name="Text Placeholder 33"/>
            <p:cNvSpPr txBox="1"/>
            <p:nvPr/>
          </p:nvSpPr>
          <p:spPr>
            <a:xfrm flipH="1">
              <a:off x="2888346"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Strategy</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372010" y="2409376"/>
            <a:ext cx="841590" cy="2045211"/>
            <a:chOff x="6372010" y="2409376"/>
            <a:chExt cx="841590" cy="2045211"/>
          </a:xfrm>
        </p:grpSpPr>
        <p:grpSp>
          <p:nvGrpSpPr>
            <p:cNvPr id="26" name="Group 10"/>
            <p:cNvGrpSpPr/>
            <p:nvPr/>
          </p:nvGrpSpPr>
          <p:grpSpPr>
            <a:xfrm>
              <a:off x="6609034" y="2926552"/>
              <a:ext cx="338266" cy="1067323"/>
              <a:chOff x="8941390" y="4115706"/>
              <a:chExt cx="474231" cy="1496330"/>
            </a:xfrm>
          </p:grpSpPr>
          <p:sp>
            <p:nvSpPr>
              <p:cNvPr id="31" name="Rounded Rectangle 2306"/>
              <p:cNvSpPr/>
              <p:nvPr/>
            </p:nvSpPr>
            <p:spPr>
              <a:xfrm flipV="1">
                <a:off x="8941390" y="4115706"/>
                <a:ext cx="474231" cy="1492942"/>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32" name="Oval 2312"/>
              <p:cNvSpPr/>
              <p:nvPr/>
            </p:nvSpPr>
            <p:spPr>
              <a:xfrm>
                <a:off x="8941390"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grpSp>
          <p:nvGrpSpPr>
            <p:cNvPr id="27" name="Group 2317"/>
            <p:cNvGrpSpPr/>
            <p:nvPr/>
          </p:nvGrpSpPr>
          <p:grpSpPr>
            <a:xfrm>
              <a:off x="6430235" y="2409376"/>
              <a:ext cx="783363" cy="397637"/>
              <a:chOff x="3664743" y="1622253"/>
              <a:chExt cx="1158053" cy="587830"/>
            </a:xfrm>
            <a:solidFill>
              <a:srgbClr val="32424F"/>
            </a:solidFill>
          </p:grpSpPr>
          <p:sp>
            <p:nvSpPr>
              <p:cNvPr id="29" name="Diamond 2318"/>
              <p:cNvSpPr/>
              <p:nvPr/>
            </p:nvSpPr>
            <p:spPr>
              <a:xfrm>
                <a:off x="4000500" y="1852897"/>
                <a:ext cx="357186" cy="357186"/>
              </a:xfrm>
              <a:prstGeom prst="diamond">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30" name="Rounded Rectangle 2319"/>
              <p:cNvSpPr/>
              <p:nvPr/>
            </p:nvSpPr>
            <p:spPr>
              <a:xfrm>
                <a:off x="3664743" y="1622253"/>
                <a:ext cx="1158053" cy="486885"/>
              </a:xfrm>
              <a:prstGeom prst="roundRect">
                <a:avLst>
                  <a:gd name="adj" fmla="val 125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US" sz="1200" b="1" dirty="0">
                    <a:solidFill>
                      <a:prstClr val="white"/>
                    </a:solidFill>
                    <a:latin typeface="微软雅黑" panose="020B0503020204020204" pitchFamily="34" charset="-122"/>
                    <a:ea typeface="微软雅黑" panose="020B0503020204020204" pitchFamily="34" charset="-122"/>
                  </a:rPr>
                  <a:t>1.03 M</a:t>
                </a:r>
                <a:endParaRPr lang="en-US" sz="1200" b="1" dirty="0">
                  <a:solidFill>
                    <a:prstClr val="white"/>
                  </a:solidFill>
                  <a:latin typeface="微软雅黑" panose="020B0503020204020204" pitchFamily="34" charset="-122"/>
                  <a:ea typeface="微软雅黑" panose="020B0503020204020204" pitchFamily="34" charset="-122"/>
                </a:endParaRPr>
              </a:p>
            </p:txBody>
          </p:sp>
        </p:grpSp>
        <p:sp>
          <p:nvSpPr>
            <p:cNvPr id="28" name="Text Placeholder 33"/>
            <p:cNvSpPr txBox="1"/>
            <p:nvPr/>
          </p:nvSpPr>
          <p:spPr>
            <a:xfrm flipH="1">
              <a:off x="6372010"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Concept</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492517" y="1363456"/>
            <a:ext cx="841590" cy="3091131"/>
            <a:chOff x="5492517" y="1363456"/>
            <a:chExt cx="841590" cy="3091131"/>
          </a:xfrm>
        </p:grpSpPr>
        <p:grpSp>
          <p:nvGrpSpPr>
            <p:cNvPr id="34" name="Group 9"/>
            <p:cNvGrpSpPr/>
            <p:nvPr/>
          </p:nvGrpSpPr>
          <p:grpSpPr>
            <a:xfrm>
              <a:off x="5729542" y="2059259"/>
              <a:ext cx="338266" cy="1934617"/>
              <a:chOff x="7708388" y="2899805"/>
              <a:chExt cx="474231" cy="2712231"/>
            </a:xfrm>
          </p:grpSpPr>
          <p:sp>
            <p:nvSpPr>
              <p:cNvPr id="40" name="Rounded Rectangle 2305"/>
              <p:cNvSpPr/>
              <p:nvPr/>
            </p:nvSpPr>
            <p:spPr>
              <a:xfrm flipV="1">
                <a:off x="7708388" y="2899805"/>
                <a:ext cx="474231" cy="2708844"/>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41" name="Oval 2311"/>
              <p:cNvSpPr/>
              <p:nvPr/>
            </p:nvSpPr>
            <p:spPr>
              <a:xfrm>
                <a:off x="7708388"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sp>
          <p:nvSpPr>
            <p:cNvPr id="36" name="Text Placeholder 33"/>
            <p:cNvSpPr txBox="1"/>
            <p:nvPr/>
          </p:nvSpPr>
          <p:spPr>
            <a:xfrm flipH="1">
              <a:off x="5492517"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Idea</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5626191" y="1363456"/>
              <a:ext cx="544964" cy="619277"/>
              <a:chOff x="5626191" y="1363456"/>
              <a:chExt cx="544964" cy="619277"/>
            </a:xfrm>
          </p:grpSpPr>
          <p:sp>
            <p:nvSpPr>
              <p:cNvPr id="38" name="等腰三角形 2"/>
              <p:cNvSpPr/>
              <p:nvPr/>
            </p:nvSpPr>
            <p:spPr>
              <a:xfrm flipV="1">
                <a:off x="5626191" y="1363456"/>
                <a:ext cx="544964" cy="619277"/>
              </a:xfrm>
              <a:custGeom>
                <a:avLst/>
                <a:gdLst/>
                <a:ahLst/>
                <a:cxnLst/>
                <a:rect l="l" t="t" r="r" b="b"/>
                <a:pathLst>
                  <a:path w="1584176" h="1800200">
                    <a:moveTo>
                      <a:pt x="792088" y="1800200"/>
                    </a:moveTo>
                    <a:cubicBezTo>
                      <a:pt x="1229546" y="1800200"/>
                      <a:pt x="1584176" y="1445570"/>
                      <a:pt x="1584176" y="1008112"/>
                    </a:cubicBezTo>
                    <a:cubicBezTo>
                      <a:pt x="1584176" y="626578"/>
                      <a:pt x="1314421" y="308048"/>
                      <a:pt x="955195" y="233010"/>
                    </a:cubicBezTo>
                    <a:lnTo>
                      <a:pt x="792088" y="0"/>
                    </a:lnTo>
                    <a:lnTo>
                      <a:pt x="628982" y="233010"/>
                    </a:lnTo>
                    <a:cubicBezTo>
                      <a:pt x="269756" y="308048"/>
                      <a:pt x="0" y="626578"/>
                      <a:pt x="0" y="1008112"/>
                    </a:cubicBezTo>
                    <a:cubicBezTo>
                      <a:pt x="0" y="1445570"/>
                      <a:pt x="354630" y="1800200"/>
                      <a:pt x="792088" y="1800200"/>
                    </a:cubicBezTo>
                    <a:close/>
                  </a:path>
                </a:pathLst>
              </a:custGeom>
              <a:gradFill flip="none" rotWithShape="1">
                <a:gsLst>
                  <a:gs pos="100000">
                    <a:srgbClr val="FCFCFC"/>
                  </a:gs>
                  <a:gs pos="0">
                    <a:srgbClr val="CCCCCC"/>
                  </a:gs>
                </a:gsLst>
                <a:lin ang="9600000" scaled="0"/>
                <a:tileRect/>
              </a:gradFill>
              <a:ln w="19050">
                <a:gradFill>
                  <a:gsLst>
                    <a:gs pos="89000">
                      <a:schemeClr val="bg1">
                        <a:lumMod val="85000"/>
                      </a:schemeClr>
                    </a:gs>
                    <a:gs pos="0">
                      <a:schemeClr val="bg1"/>
                    </a:gs>
                  </a:gsLst>
                  <a:lin ang="78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9" name="Freeform 6"/>
              <p:cNvSpPr>
                <a:spLocks noEditPoints="1"/>
              </p:cNvSpPr>
              <p:nvPr/>
            </p:nvSpPr>
            <p:spPr bwMode="auto">
              <a:xfrm>
                <a:off x="5729541" y="1548239"/>
                <a:ext cx="313498" cy="218546"/>
              </a:xfrm>
              <a:custGeom>
                <a:avLst/>
                <a:gdLst>
                  <a:gd name="T0" fmla="*/ 584 w 971"/>
                  <a:gd name="T1" fmla="*/ 0 h 677"/>
                  <a:gd name="T2" fmla="*/ 608 w 971"/>
                  <a:gd name="T3" fmla="*/ 2 h 677"/>
                  <a:gd name="T4" fmla="*/ 651 w 971"/>
                  <a:gd name="T5" fmla="*/ 21 h 677"/>
                  <a:gd name="T6" fmla="*/ 685 w 971"/>
                  <a:gd name="T7" fmla="*/ 54 h 677"/>
                  <a:gd name="T8" fmla="*/ 703 w 971"/>
                  <a:gd name="T9" fmla="*/ 97 h 677"/>
                  <a:gd name="T10" fmla="*/ 705 w 971"/>
                  <a:gd name="T11" fmla="*/ 346 h 677"/>
                  <a:gd name="T12" fmla="*/ 703 w 971"/>
                  <a:gd name="T13" fmla="*/ 370 h 677"/>
                  <a:gd name="T14" fmla="*/ 685 w 971"/>
                  <a:gd name="T15" fmla="*/ 413 h 677"/>
                  <a:gd name="T16" fmla="*/ 651 w 971"/>
                  <a:gd name="T17" fmla="*/ 446 h 677"/>
                  <a:gd name="T18" fmla="*/ 608 w 971"/>
                  <a:gd name="T19" fmla="*/ 465 h 677"/>
                  <a:gd name="T20" fmla="*/ 238 w 971"/>
                  <a:gd name="T21" fmla="*/ 467 h 677"/>
                  <a:gd name="T22" fmla="*/ 138 w 971"/>
                  <a:gd name="T23" fmla="*/ 467 h 677"/>
                  <a:gd name="T24" fmla="*/ 121 w 971"/>
                  <a:gd name="T25" fmla="*/ 467 h 677"/>
                  <a:gd name="T26" fmla="*/ 73 w 971"/>
                  <a:gd name="T27" fmla="*/ 458 h 677"/>
                  <a:gd name="T28" fmla="*/ 36 w 971"/>
                  <a:gd name="T29" fmla="*/ 433 h 677"/>
                  <a:gd name="T30" fmla="*/ 8 w 971"/>
                  <a:gd name="T31" fmla="*/ 394 h 677"/>
                  <a:gd name="T32" fmla="*/ 0 w 971"/>
                  <a:gd name="T33" fmla="*/ 346 h 677"/>
                  <a:gd name="T34" fmla="*/ 0 w 971"/>
                  <a:gd name="T35" fmla="*/ 121 h 677"/>
                  <a:gd name="T36" fmla="*/ 8 w 971"/>
                  <a:gd name="T37" fmla="*/ 76 h 677"/>
                  <a:gd name="T38" fmla="*/ 36 w 971"/>
                  <a:gd name="T39" fmla="*/ 37 h 677"/>
                  <a:gd name="T40" fmla="*/ 73 w 971"/>
                  <a:gd name="T41" fmla="*/ 11 h 677"/>
                  <a:gd name="T42" fmla="*/ 121 w 971"/>
                  <a:gd name="T43" fmla="*/ 0 h 677"/>
                  <a:gd name="T44" fmla="*/ 848 w 971"/>
                  <a:gd name="T45" fmla="*/ 110 h 677"/>
                  <a:gd name="T46" fmla="*/ 757 w 971"/>
                  <a:gd name="T47" fmla="*/ 110 h 677"/>
                  <a:gd name="T48" fmla="*/ 759 w 971"/>
                  <a:gd name="T49" fmla="*/ 145 h 677"/>
                  <a:gd name="T50" fmla="*/ 759 w 971"/>
                  <a:gd name="T51" fmla="*/ 368 h 677"/>
                  <a:gd name="T52" fmla="*/ 757 w 971"/>
                  <a:gd name="T53" fmla="*/ 402 h 677"/>
                  <a:gd name="T54" fmla="*/ 746 w 971"/>
                  <a:gd name="T55" fmla="*/ 433 h 677"/>
                  <a:gd name="T56" fmla="*/ 731 w 971"/>
                  <a:gd name="T57" fmla="*/ 461 h 677"/>
                  <a:gd name="T58" fmla="*/ 711 w 971"/>
                  <a:gd name="T59" fmla="*/ 484 h 677"/>
                  <a:gd name="T60" fmla="*/ 688 w 971"/>
                  <a:gd name="T61" fmla="*/ 504 h 677"/>
                  <a:gd name="T62" fmla="*/ 659 w 971"/>
                  <a:gd name="T63" fmla="*/ 519 h 677"/>
                  <a:gd name="T64" fmla="*/ 629 w 971"/>
                  <a:gd name="T65" fmla="*/ 530 h 677"/>
                  <a:gd name="T66" fmla="*/ 595 w 971"/>
                  <a:gd name="T67" fmla="*/ 532 h 677"/>
                  <a:gd name="T68" fmla="*/ 292 w 971"/>
                  <a:gd name="T69" fmla="*/ 532 h 677"/>
                  <a:gd name="T70" fmla="*/ 311 w 971"/>
                  <a:gd name="T71" fmla="*/ 552 h 677"/>
                  <a:gd name="T72" fmla="*/ 333 w 971"/>
                  <a:gd name="T73" fmla="*/ 564 h 677"/>
                  <a:gd name="T74" fmla="*/ 359 w 971"/>
                  <a:gd name="T75" fmla="*/ 575 h 677"/>
                  <a:gd name="T76" fmla="*/ 385 w 971"/>
                  <a:gd name="T77" fmla="*/ 577 h 677"/>
                  <a:gd name="T78" fmla="*/ 833 w 971"/>
                  <a:gd name="T79" fmla="*/ 677 h 677"/>
                  <a:gd name="T80" fmla="*/ 848 w 971"/>
                  <a:gd name="T81" fmla="*/ 577 h 677"/>
                  <a:gd name="T82" fmla="*/ 874 w 971"/>
                  <a:gd name="T83" fmla="*/ 575 h 677"/>
                  <a:gd name="T84" fmla="*/ 917 w 971"/>
                  <a:gd name="T85" fmla="*/ 556 h 677"/>
                  <a:gd name="T86" fmla="*/ 949 w 971"/>
                  <a:gd name="T87" fmla="*/ 523 h 677"/>
                  <a:gd name="T88" fmla="*/ 967 w 971"/>
                  <a:gd name="T89" fmla="*/ 480 h 677"/>
                  <a:gd name="T90" fmla="*/ 971 w 971"/>
                  <a:gd name="T91" fmla="*/ 231 h 677"/>
                  <a:gd name="T92" fmla="*/ 967 w 971"/>
                  <a:gd name="T93" fmla="*/ 208 h 677"/>
                  <a:gd name="T94" fmla="*/ 949 w 971"/>
                  <a:gd name="T95" fmla="*/ 164 h 677"/>
                  <a:gd name="T96" fmla="*/ 917 w 971"/>
                  <a:gd name="T97" fmla="*/ 132 h 677"/>
                  <a:gd name="T98" fmla="*/ 874 w 971"/>
                  <a:gd name="T99" fmla="*/ 112 h 677"/>
                  <a:gd name="T100" fmla="*/ 848 w 971"/>
                  <a:gd name="T101" fmla="*/ 110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71" h="677">
                    <a:moveTo>
                      <a:pt x="121" y="0"/>
                    </a:moveTo>
                    <a:lnTo>
                      <a:pt x="584" y="0"/>
                    </a:lnTo>
                    <a:lnTo>
                      <a:pt x="584" y="0"/>
                    </a:lnTo>
                    <a:lnTo>
                      <a:pt x="608" y="2"/>
                    </a:lnTo>
                    <a:lnTo>
                      <a:pt x="631" y="11"/>
                    </a:lnTo>
                    <a:lnTo>
                      <a:pt x="651" y="21"/>
                    </a:lnTo>
                    <a:lnTo>
                      <a:pt x="670" y="37"/>
                    </a:lnTo>
                    <a:lnTo>
                      <a:pt x="685" y="54"/>
                    </a:lnTo>
                    <a:lnTo>
                      <a:pt x="696" y="76"/>
                    </a:lnTo>
                    <a:lnTo>
                      <a:pt x="703" y="97"/>
                    </a:lnTo>
                    <a:lnTo>
                      <a:pt x="705" y="121"/>
                    </a:lnTo>
                    <a:lnTo>
                      <a:pt x="705" y="346"/>
                    </a:lnTo>
                    <a:lnTo>
                      <a:pt x="705" y="346"/>
                    </a:lnTo>
                    <a:lnTo>
                      <a:pt x="703" y="370"/>
                    </a:lnTo>
                    <a:lnTo>
                      <a:pt x="696" y="394"/>
                    </a:lnTo>
                    <a:lnTo>
                      <a:pt x="685" y="413"/>
                    </a:lnTo>
                    <a:lnTo>
                      <a:pt x="670" y="433"/>
                    </a:lnTo>
                    <a:lnTo>
                      <a:pt x="651" y="446"/>
                    </a:lnTo>
                    <a:lnTo>
                      <a:pt x="631" y="458"/>
                    </a:lnTo>
                    <a:lnTo>
                      <a:pt x="608" y="465"/>
                    </a:lnTo>
                    <a:lnTo>
                      <a:pt x="584" y="467"/>
                    </a:lnTo>
                    <a:lnTo>
                      <a:pt x="238" y="467"/>
                    </a:lnTo>
                    <a:lnTo>
                      <a:pt x="138" y="567"/>
                    </a:lnTo>
                    <a:lnTo>
                      <a:pt x="138" y="467"/>
                    </a:lnTo>
                    <a:lnTo>
                      <a:pt x="121" y="467"/>
                    </a:lnTo>
                    <a:lnTo>
                      <a:pt x="121" y="467"/>
                    </a:lnTo>
                    <a:lnTo>
                      <a:pt x="97" y="465"/>
                    </a:lnTo>
                    <a:lnTo>
                      <a:pt x="73" y="458"/>
                    </a:lnTo>
                    <a:lnTo>
                      <a:pt x="54" y="446"/>
                    </a:lnTo>
                    <a:lnTo>
                      <a:pt x="36" y="433"/>
                    </a:lnTo>
                    <a:lnTo>
                      <a:pt x="21" y="413"/>
                    </a:lnTo>
                    <a:lnTo>
                      <a:pt x="8" y="394"/>
                    </a:lnTo>
                    <a:lnTo>
                      <a:pt x="2" y="370"/>
                    </a:lnTo>
                    <a:lnTo>
                      <a:pt x="0" y="346"/>
                    </a:lnTo>
                    <a:lnTo>
                      <a:pt x="0" y="121"/>
                    </a:lnTo>
                    <a:lnTo>
                      <a:pt x="0" y="121"/>
                    </a:lnTo>
                    <a:lnTo>
                      <a:pt x="2" y="97"/>
                    </a:lnTo>
                    <a:lnTo>
                      <a:pt x="8" y="76"/>
                    </a:lnTo>
                    <a:lnTo>
                      <a:pt x="21" y="54"/>
                    </a:lnTo>
                    <a:lnTo>
                      <a:pt x="36" y="37"/>
                    </a:lnTo>
                    <a:lnTo>
                      <a:pt x="54" y="21"/>
                    </a:lnTo>
                    <a:lnTo>
                      <a:pt x="73" y="11"/>
                    </a:lnTo>
                    <a:lnTo>
                      <a:pt x="97" y="2"/>
                    </a:lnTo>
                    <a:lnTo>
                      <a:pt x="121" y="0"/>
                    </a:lnTo>
                    <a:lnTo>
                      <a:pt x="121" y="0"/>
                    </a:lnTo>
                    <a:close/>
                    <a:moveTo>
                      <a:pt x="848" y="110"/>
                    </a:moveTo>
                    <a:lnTo>
                      <a:pt x="757" y="110"/>
                    </a:lnTo>
                    <a:lnTo>
                      <a:pt x="757" y="110"/>
                    </a:lnTo>
                    <a:lnTo>
                      <a:pt x="759" y="127"/>
                    </a:lnTo>
                    <a:lnTo>
                      <a:pt x="759" y="145"/>
                    </a:lnTo>
                    <a:lnTo>
                      <a:pt x="759" y="368"/>
                    </a:lnTo>
                    <a:lnTo>
                      <a:pt x="759" y="368"/>
                    </a:lnTo>
                    <a:lnTo>
                      <a:pt x="759" y="385"/>
                    </a:lnTo>
                    <a:lnTo>
                      <a:pt x="757" y="402"/>
                    </a:lnTo>
                    <a:lnTo>
                      <a:pt x="752" y="417"/>
                    </a:lnTo>
                    <a:lnTo>
                      <a:pt x="746" y="433"/>
                    </a:lnTo>
                    <a:lnTo>
                      <a:pt x="740" y="446"/>
                    </a:lnTo>
                    <a:lnTo>
                      <a:pt x="731" y="461"/>
                    </a:lnTo>
                    <a:lnTo>
                      <a:pt x="722" y="474"/>
                    </a:lnTo>
                    <a:lnTo>
                      <a:pt x="711" y="484"/>
                    </a:lnTo>
                    <a:lnTo>
                      <a:pt x="701" y="495"/>
                    </a:lnTo>
                    <a:lnTo>
                      <a:pt x="688" y="504"/>
                    </a:lnTo>
                    <a:lnTo>
                      <a:pt x="672" y="513"/>
                    </a:lnTo>
                    <a:lnTo>
                      <a:pt x="659" y="519"/>
                    </a:lnTo>
                    <a:lnTo>
                      <a:pt x="644" y="526"/>
                    </a:lnTo>
                    <a:lnTo>
                      <a:pt x="629" y="530"/>
                    </a:lnTo>
                    <a:lnTo>
                      <a:pt x="612" y="532"/>
                    </a:lnTo>
                    <a:lnTo>
                      <a:pt x="595" y="532"/>
                    </a:lnTo>
                    <a:lnTo>
                      <a:pt x="292" y="532"/>
                    </a:lnTo>
                    <a:lnTo>
                      <a:pt x="292" y="532"/>
                    </a:lnTo>
                    <a:lnTo>
                      <a:pt x="300" y="543"/>
                    </a:lnTo>
                    <a:lnTo>
                      <a:pt x="311" y="552"/>
                    </a:lnTo>
                    <a:lnTo>
                      <a:pt x="322" y="558"/>
                    </a:lnTo>
                    <a:lnTo>
                      <a:pt x="333" y="564"/>
                    </a:lnTo>
                    <a:lnTo>
                      <a:pt x="346" y="571"/>
                    </a:lnTo>
                    <a:lnTo>
                      <a:pt x="359" y="575"/>
                    </a:lnTo>
                    <a:lnTo>
                      <a:pt x="372" y="577"/>
                    </a:lnTo>
                    <a:lnTo>
                      <a:pt x="385" y="577"/>
                    </a:lnTo>
                    <a:lnTo>
                      <a:pt x="733" y="577"/>
                    </a:lnTo>
                    <a:lnTo>
                      <a:pt x="833" y="677"/>
                    </a:lnTo>
                    <a:lnTo>
                      <a:pt x="833" y="577"/>
                    </a:lnTo>
                    <a:lnTo>
                      <a:pt x="848" y="577"/>
                    </a:lnTo>
                    <a:lnTo>
                      <a:pt x="848" y="577"/>
                    </a:lnTo>
                    <a:lnTo>
                      <a:pt x="874" y="575"/>
                    </a:lnTo>
                    <a:lnTo>
                      <a:pt x="895" y="569"/>
                    </a:lnTo>
                    <a:lnTo>
                      <a:pt x="917" y="556"/>
                    </a:lnTo>
                    <a:lnTo>
                      <a:pt x="934" y="543"/>
                    </a:lnTo>
                    <a:lnTo>
                      <a:pt x="949" y="523"/>
                    </a:lnTo>
                    <a:lnTo>
                      <a:pt x="960" y="504"/>
                    </a:lnTo>
                    <a:lnTo>
                      <a:pt x="967" y="480"/>
                    </a:lnTo>
                    <a:lnTo>
                      <a:pt x="971" y="456"/>
                    </a:lnTo>
                    <a:lnTo>
                      <a:pt x="971" y="231"/>
                    </a:lnTo>
                    <a:lnTo>
                      <a:pt x="971" y="231"/>
                    </a:lnTo>
                    <a:lnTo>
                      <a:pt x="967" y="208"/>
                    </a:lnTo>
                    <a:lnTo>
                      <a:pt x="960" y="186"/>
                    </a:lnTo>
                    <a:lnTo>
                      <a:pt x="949" y="164"/>
                    </a:lnTo>
                    <a:lnTo>
                      <a:pt x="934" y="147"/>
                    </a:lnTo>
                    <a:lnTo>
                      <a:pt x="917" y="132"/>
                    </a:lnTo>
                    <a:lnTo>
                      <a:pt x="895" y="121"/>
                    </a:lnTo>
                    <a:lnTo>
                      <a:pt x="874" y="112"/>
                    </a:lnTo>
                    <a:lnTo>
                      <a:pt x="848" y="110"/>
                    </a:lnTo>
                    <a:lnTo>
                      <a:pt x="848" y="11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grpSp>
        <p:nvGrpSpPr>
          <p:cNvPr id="42" name="组合 41"/>
          <p:cNvGrpSpPr/>
          <p:nvPr/>
        </p:nvGrpSpPr>
        <p:grpSpPr>
          <a:xfrm>
            <a:off x="4600685" y="1659955"/>
            <a:ext cx="841590" cy="2794632"/>
            <a:chOff x="4600685" y="1659955"/>
            <a:chExt cx="841590" cy="2794632"/>
          </a:xfrm>
        </p:grpSpPr>
        <p:grpSp>
          <p:nvGrpSpPr>
            <p:cNvPr id="43" name="Group 8"/>
            <p:cNvGrpSpPr/>
            <p:nvPr/>
          </p:nvGrpSpPr>
          <p:grpSpPr>
            <a:xfrm>
              <a:off x="4850049" y="2366655"/>
              <a:ext cx="338266" cy="1627222"/>
              <a:chOff x="6475385" y="3330757"/>
              <a:chExt cx="474231" cy="2281279"/>
            </a:xfrm>
          </p:grpSpPr>
          <p:sp>
            <p:nvSpPr>
              <p:cNvPr id="49" name="Rounded Rectangle 2304"/>
              <p:cNvSpPr/>
              <p:nvPr/>
            </p:nvSpPr>
            <p:spPr>
              <a:xfrm flipV="1">
                <a:off x="6475385" y="3330757"/>
                <a:ext cx="474231" cy="2277891"/>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50" name="Oval 2310"/>
              <p:cNvSpPr/>
              <p:nvPr/>
            </p:nvSpPr>
            <p:spPr>
              <a:xfrm>
                <a:off x="6475385"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sp>
          <p:nvSpPr>
            <p:cNvPr id="44" name="Text Placeholder 33"/>
            <p:cNvSpPr txBox="1"/>
            <p:nvPr/>
          </p:nvSpPr>
          <p:spPr>
            <a:xfrm flipH="1">
              <a:off x="4600685"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Marketing</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4748998" y="1659955"/>
              <a:ext cx="544964" cy="619277"/>
              <a:chOff x="4748998" y="1659955"/>
              <a:chExt cx="544964" cy="619277"/>
            </a:xfrm>
          </p:grpSpPr>
          <p:sp>
            <p:nvSpPr>
              <p:cNvPr id="47" name="等腰三角形 2"/>
              <p:cNvSpPr/>
              <p:nvPr/>
            </p:nvSpPr>
            <p:spPr>
              <a:xfrm flipV="1">
                <a:off x="4748998" y="1659955"/>
                <a:ext cx="544964" cy="619277"/>
              </a:xfrm>
              <a:custGeom>
                <a:avLst/>
                <a:gdLst/>
                <a:ahLst/>
                <a:cxnLst/>
                <a:rect l="l" t="t" r="r" b="b"/>
                <a:pathLst>
                  <a:path w="1584176" h="1800200">
                    <a:moveTo>
                      <a:pt x="792088" y="1800200"/>
                    </a:moveTo>
                    <a:cubicBezTo>
                      <a:pt x="1229546" y="1800200"/>
                      <a:pt x="1584176" y="1445570"/>
                      <a:pt x="1584176" y="1008112"/>
                    </a:cubicBezTo>
                    <a:cubicBezTo>
                      <a:pt x="1584176" y="626578"/>
                      <a:pt x="1314421" y="308048"/>
                      <a:pt x="955195" y="233010"/>
                    </a:cubicBezTo>
                    <a:lnTo>
                      <a:pt x="792088" y="0"/>
                    </a:lnTo>
                    <a:lnTo>
                      <a:pt x="628982" y="233010"/>
                    </a:lnTo>
                    <a:cubicBezTo>
                      <a:pt x="269756" y="308048"/>
                      <a:pt x="0" y="626578"/>
                      <a:pt x="0" y="1008112"/>
                    </a:cubicBezTo>
                    <a:cubicBezTo>
                      <a:pt x="0" y="1445570"/>
                      <a:pt x="354630" y="1800200"/>
                      <a:pt x="792088" y="1800200"/>
                    </a:cubicBezTo>
                    <a:close/>
                  </a:path>
                </a:pathLst>
              </a:custGeom>
              <a:gradFill flip="none" rotWithShape="1">
                <a:gsLst>
                  <a:gs pos="100000">
                    <a:srgbClr val="FCFCFC"/>
                  </a:gs>
                  <a:gs pos="0">
                    <a:srgbClr val="CCCCCC"/>
                  </a:gs>
                </a:gsLst>
                <a:lin ang="9600000" scaled="0"/>
                <a:tileRect/>
              </a:gradFill>
              <a:ln w="19050">
                <a:gradFill>
                  <a:gsLst>
                    <a:gs pos="89000">
                      <a:schemeClr val="bg1">
                        <a:lumMod val="85000"/>
                      </a:schemeClr>
                    </a:gs>
                    <a:gs pos="0">
                      <a:schemeClr val="bg1"/>
                    </a:gs>
                  </a:gsLst>
                  <a:lin ang="78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8" name="Freeform 12"/>
              <p:cNvSpPr>
                <a:spLocks noEditPoints="1"/>
              </p:cNvSpPr>
              <p:nvPr/>
            </p:nvSpPr>
            <p:spPr bwMode="auto">
              <a:xfrm>
                <a:off x="4874578" y="1806410"/>
                <a:ext cx="293803" cy="326366"/>
              </a:xfrm>
              <a:custGeom>
                <a:avLst/>
                <a:gdLst>
                  <a:gd name="T0" fmla="*/ 428 w 910"/>
                  <a:gd name="T1" fmla="*/ 152 h 1011"/>
                  <a:gd name="T2" fmla="*/ 910 w 910"/>
                  <a:gd name="T3" fmla="*/ 485 h 1011"/>
                  <a:gd name="T4" fmla="*/ 910 w 910"/>
                  <a:gd name="T5" fmla="*/ 429 h 1011"/>
                  <a:gd name="T6" fmla="*/ 705 w 910"/>
                  <a:gd name="T7" fmla="*/ 280 h 1011"/>
                  <a:gd name="T8" fmla="*/ 584 w 910"/>
                  <a:gd name="T9" fmla="*/ 178 h 1011"/>
                  <a:gd name="T10" fmla="*/ 659 w 910"/>
                  <a:gd name="T11" fmla="*/ 48 h 1011"/>
                  <a:gd name="T12" fmla="*/ 151 w 910"/>
                  <a:gd name="T13" fmla="*/ 485 h 1011"/>
                  <a:gd name="T14" fmla="*/ 75 w 910"/>
                  <a:gd name="T15" fmla="*/ 204 h 1011"/>
                  <a:gd name="T16" fmla="*/ 47 w 910"/>
                  <a:gd name="T17" fmla="*/ 254 h 1011"/>
                  <a:gd name="T18" fmla="*/ 253 w 910"/>
                  <a:gd name="T19" fmla="*/ 48 h 1011"/>
                  <a:gd name="T20" fmla="*/ 456 w 910"/>
                  <a:gd name="T21" fmla="*/ 221 h 1011"/>
                  <a:gd name="T22" fmla="*/ 549 w 910"/>
                  <a:gd name="T23" fmla="*/ 243 h 1011"/>
                  <a:gd name="T24" fmla="*/ 627 w 910"/>
                  <a:gd name="T25" fmla="*/ 293 h 1011"/>
                  <a:gd name="T26" fmla="*/ 670 w 910"/>
                  <a:gd name="T27" fmla="*/ 349 h 1011"/>
                  <a:gd name="T28" fmla="*/ 698 w 910"/>
                  <a:gd name="T29" fmla="*/ 440 h 1011"/>
                  <a:gd name="T30" fmla="*/ 690 w 910"/>
                  <a:gd name="T31" fmla="*/ 531 h 1011"/>
                  <a:gd name="T32" fmla="*/ 649 w 910"/>
                  <a:gd name="T33" fmla="*/ 613 h 1011"/>
                  <a:gd name="T34" fmla="*/ 586 w 910"/>
                  <a:gd name="T35" fmla="*/ 695 h 1011"/>
                  <a:gd name="T36" fmla="*/ 621 w 910"/>
                  <a:gd name="T37" fmla="*/ 710 h 1011"/>
                  <a:gd name="T38" fmla="*/ 627 w 910"/>
                  <a:gd name="T39" fmla="*/ 771 h 1011"/>
                  <a:gd name="T40" fmla="*/ 621 w 910"/>
                  <a:gd name="T41" fmla="*/ 801 h 1011"/>
                  <a:gd name="T42" fmla="*/ 627 w 910"/>
                  <a:gd name="T43" fmla="*/ 861 h 1011"/>
                  <a:gd name="T44" fmla="*/ 324 w 910"/>
                  <a:gd name="T45" fmla="*/ 920 h 1011"/>
                  <a:gd name="T46" fmla="*/ 294 w 910"/>
                  <a:gd name="T47" fmla="*/ 885 h 1011"/>
                  <a:gd name="T48" fmla="*/ 292 w 910"/>
                  <a:gd name="T49" fmla="*/ 846 h 1011"/>
                  <a:gd name="T50" fmla="*/ 298 w 910"/>
                  <a:gd name="T51" fmla="*/ 814 h 1011"/>
                  <a:gd name="T52" fmla="*/ 292 w 910"/>
                  <a:gd name="T53" fmla="*/ 777 h 1011"/>
                  <a:gd name="T54" fmla="*/ 300 w 910"/>
                  <a:gd name="T55" fmla="*/ 732 h 1011"/>
                  <a:gd name="T56" fmla="*/ 331 w 910"/>
                  <a:gd name="T57" fmla="*/ 673 h 1011"/>
                  <a:gd name="T58" fmla="*/ 266 w 910"/>
                  <a:gd name="T59" fmla="*/ 615 h 1011"/>
                  <a:gd name="T60" fmla="*/ 222 w 910"/>
                  <a:gd name="T61" fmla="*/ 531 h 1011"/>
                  <a:gd name="T62" fmla="*/ 214 w 910"/>
                  <a:gd name="T63" fmla="*/ 440 h 1011"/>
                  <a:gd name="T64" fmla="*/ 242 w 910"/>
                  <a:gd name="T65" fmla="*/ 349 h 1011"/>
                  <a:gd name="T66" fmla="*/ 285 w 910"/>
                  <a:gd name="T67" fmla="*/ 293 h 1011"/>
                  <a:gd name="T68" fmla="*/ 361 w 910"/>
                  <a:gd name="T69" fmla="*/ 241 h 1011"/>
                  <a:gd name="T70" fmla="*/ 456 w 910"/>
                  <a:gd name="T71" fmla="*/ 221 h 1011"/>
                  <a:gd name="T72" fmla="*/ 530 w 910"/>
                  <a:gd name="T73" fmla="*/ 942 h 1011"/>
                  <a:gd name="T74" fmla="*/ 517 w 910"/>
                  <a:gd name="T75" fmla="*/ 980 h 1011"/>
                  <a:gd name="T76" fmla="*/ 473 w 910"/>
                  <a:gd name="T77" fmla="*/ 1011 h 1011"/>
                  <a:gd name="T78" fmla="*/ 434 w 910"/>
                  <a:gd name="T79" fmla="*/ 1006 h 1011"/>
                  <a:gd name="T80" fmla="*/ 398 w 910"/>
                  <a:gd name="T81" fmla="*/ 974 h 1011"/>
                  <a:gd name="T82" fmla="*/ 527 w 910"/>
                  <a:gd name="T83" fmla="*/ 939 h 1011"/>
                  <a:gd name="T84" fmla="*/ 341 w 910"/>
                  <a:gd name="T85" fmla="*/ 866 h 1011"/>
                  <a:gd name="T86" fmla="*/ 579 w 910"/>
                  <a:gd name="T87" fmla="*/ 849 h 1011"/>
                  <a:gd name="T88" fmla="*/ 579 w 910"/>
                  <a:gd name="T89" fmla="*/ 838 h 1011"/>
                  <a:gd name="T90" fmla="*/ 341 w 910"/>
                  <a:gd name="T91" fmla="*/ 775 h 1011"/>
                  <a:gd name="T92" fmla="*/ 579 w 910"/>
                  <a:gd name="T93" fmla="*/ 758 h 1011"/>
                  <a:gd name="T94" fmla="*/ 579 w 910"/>
                  <a:gd name="T95" fmla="*/ 747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0" h="1011">
                    <a:moveTo>
                      <a:pt x="428" y="0"/>
                    </a:moveTo>
                    <a:lnTo>
                      <a:pt x="484" y="0"/>
                    </a:lnTo>
                    <a:lnTo>
                      <a:pt x="484" y="152"/>
                    </a:lnTo>
                    <a:lnTo>
                      <a:pt x="428" y="152"/>
                    </a:lnTo>
                    <a:lnTo>
                      <a:pt x="428" y="0"/>
                    </a:lnTo>
                    <a:lnTo>
                      <a:pt x="428" y="0"/>
                    </a:lnTo>
                    <a:close/>
                    <a:moveTo>
                      <a:pt x="910" y="429"/>
                    </a:moveTo>
                    <a:lnTo>
                      <a:pt x="910" y="485"/>
                    </a:lnTo>
                    <a:lnTo>
                      <a:pt x="761" y="485"/>
                    </a:lnTo>
                    <a:lnTo>
                      <a:pt x="761" y="429"/>
                    </a:lnTo>
                    <a:lnTo>
                      <a:pt x="910" y="429"/>
                    </a:lnTo>
                    <a:lnTo>
                      <a:pt x="910" y="429"/>
                    </a:lnTo>
                    <a:close/>
                    <a:moveTo>
                      <a:pt x="837" y="206"/>
                    </a:moveTo>
                    <a:lnTo>
                      <a:pt x="865" y="254"/>
                    </a:lnTo>
                    <a:lnTo>
                      <a:pt x="733" y="329"/>
                    </a:lnTo>
                    <a:lnTo>
                      <a:pt x="705" y="280"/>
                    </a:lnTo>
                    <a:lnTo>
                      <a:pt x="837" y="206"/>
                    </a:lnTo>
                    <a:lnTo>
                      <a:pt x="837" y="206"/>
                    </a:lnTo>
                    <a:close/>
                    <a:moveTo>
                      <a:pt x="659" y="48"/>
                    </a:moveTo>
                    <a:lnTo>
                      <a:pt x="584" y="178"/>
                    </a:lnTo>
                    <a:lnTo>
                      <a:pt x="634" y="206"/>
                    </a:lnTo>
                    <a:lnTo>
                      <a:pt x="707" y="76"/>
                    </a:lnTo>
                    <a:lnTo>
                      <a:pt x="659" y="48"/>
                    </a:lnTo>
                    <a:lnTo>
                      <a:pt x="659" y="48"/>
                    </a:lnTo>
                    <a:close/>
                    <a:moveTo>
                      <a:pt x="0" y="485"/>
                    </a:moveTo>
                    <a:lnTo>
                      <a:pt x="0" y="429"/>
                    </a:lnTo>
                    <a:lnTo>
                      <a:pt x="151" y="429"/>
                    </a:lnTo>
                    <a:lnTo>
                      <a:pt x="151" y="485"/>
                    </a:lnTo>
                    <a:lnTo>
                      <a:pt x="0" y="485"/>
                    </a:lnTo>
                    <a:lnTo>
                      <a:pt x="0" y="485"/>
                    </a:lnTo>
                    <a:close/>
                    <a:moveTo>
                      <a:pt x="47" y="254"/>
                    </a:moveTo>
                    <a:lnTo>
                      <a:pt x="75" y="204"/>
                    </a:lnTo>
                    <a:lnTo>
                      <a:pt x="205" y="280"/>
                    </a:lnTo>
                    <a:lnTo>
                      <a:pt x="177" y="327"/>
                    </a:lnTo>
                    <a:lnTo>
                      <a:pt x="47" y="254"/>
                    </a:lnTo>
                    <a:lnTo>
                      <a:pt x="47" y="254"/>
                    </a:lnTo>
                    <a:close/>
                    <a:moveTo>
                      <a:pt x="203" y="76"/>
                    </a:moveTo>
                    <a:lnTo>
                      <a:pt x="279" y="206"/>
                    </a:lnTo>
                    <a:lnTo>
                      <a:pt x="328" y="178"/>
                    </a:lnTo>
                    <a:lnTo>
                      <a:pt x="253" y="48"/>
                    </a:lnTo>
                    <a:lnTo>
                      <a:pt x="203" y="76"/>
                    </a:lnTo>
                    <a:lnTo>
                      <a:pt x="203" y="76"/>
                    </a:lnTo>
                    <a:close/>
                    <a:moveTo>
                      <a:pt x="456" y="221"/>
                    </a:moveTo>
                    <a:lnTo>
                      <a:pt x="456" y="221"/>
                    </a:lnTo>
                    <a:lnTo>
                      <a:pt x="478" y="223"/>
                    </a:lnTo>
                    <a:lnTo>
                      <a:pt x="502" y="228"/>
                    </a:lnTo>
                    <a:lnTo>
                      <a:pt x="525" y="234"/>
                    </a:lnTo>
                    <a:lnTo>
                      <a:pt x="549" y="243"/>
                    </a:lnTo>
                    <a:lnTo>
                      <a:pt x="571" y="254"/>
                    </a:lnTo>
                    <a:lnTo>
                      <a:pt x="592" y="264"/>
                    </a:lnTo>
                    <a:lnTo>
                      <a:pt x="612" y="277"/>
                    </a:lnTo>
                    <a:lnTo>
                      <a:pt x="627" y="293"/>
                    </a:lnTo>
                    <a:lnTo>
                      <a:pt x="627" y="293"/>
                    </a:lnTo>
                    <a:lnTo>
                      <a:pt x="644" y="310"/>
                    </a:lnTo>
                    <a:lnTo>
                      <a:pt x="657" y="329"/>
                    </a:lnTo>
                    <a:lnTo>
                      <a:pt x="670" y="349"/>
                    </a:lnTo>
                    <a:lnTo>
                      <a:pt x="681" y="370"/>
                    </a:lnTo>
                    <a:lnTo>
                      <a:pt x="688" y="392"/>
                    </a:lnTo>
                    <a:lnTo>
                      <a:pt x="694" y="416"/>
                    </a:lnTo>
                    <a:lnTo>
                      <a:pt x="698" y="440"/>
                    </a:lnTo>
                    <a:lnTo>
                      <a:pt x="698" y="466"/>
                    </a:lnTo>
                    <a:lnTo>
                      <a:pt x="698" y="466"/>
                    </a:lnTo>
                    <a:lnTo>
                      <a:pt x="696" y="498"/>
                    </a:lnTo>
                    <a:lnTo>
                      <a:pt x="690" y="531"/>
                    </a:lnTo>
                    <a:lnTo>
                      <a:pt x="679" y="561"/>
                    </a:lnTo>
                    <a:lnTo>
                      <a:pt x="666" y="589"/>
                    </a:lnTo>
                    <a:lnTo>
                      <a:pt x="666" y="589"/>
                    </a:lnTo>
                    <a:lnTo>
                      <a:pt x="649" y="613"/>
                    </a:lnTo>
                    <a:lnTo>
                      <a:pt x="631" y="634"/>
                    </a:lnTo>
                    <a:lnTo>
                      <a:pt x="610" y="654"/>
                    </a:lnTo>
                    <a:lnTo>
                      <a:pt x="586" y="669"/>
                    </a:lnTo>
                    <a:lnTo>
                      <a:pt x="586" y="695"/>
                    </a:lnTo>
                    <a:lnTo>
                      <a:pt x="595" y="695"/>
                    </a:lnTo>
                    <a:lnTo>
                      <a:pt x="614" y="693"/>
                    </a:lnTo>
                    <a:lnTo>
                      <a:pt x="621" y="710"/>
                    </a:lnTo>
                    <a:lnTo>
                      <a:pt x="621" y="710"/>
                    </a:lnTo>
                    <a:lnTo>
                      <a:pt x="627" y="730"/>
                    </a:lnTo>
                    <a:lnTo>
                      <a:pt x="629" y="751"/>
                    </a:lnTo>
                    <a:lnTo>
                      <a:pt x="629" y="751"/>
                    </a:lnTo>
                    <a:lnTo>
                      <a:pt x="627" y="771"/>
                    </a:lnTo>
                    <a:lnTo>
                      <a:pt x="621" y="790"/>
                    </a:lnTo>
                    <a:lnTo>
                      <a:pt x="618" y="794"/>
                    </a:lnTo>
                    <a:lnTo>
                      <a:pt x="621" y="801"/>
                    </a:lnTo>
                    <a:lnTo>
                      <a:pt x="621" y="801"/>
                    </a:lnTo>
                    <a:lnTo>
                      <a:pt x="627" y="820"/>
                    </a:lnTo>
                    <a:lnTo>
                      <a:pt x="629" y="842"/>
                    </a:lnTo>
                    <a:lnTo>
                      <a:pt x="629" y="842"/>
                    </a:lnTo>
                    <a:lnTo>
                      <a:pt x="627" y="861"/>
                    </a:lnTo>
                    <a:lnTo>
                      <a:pt x="621" y="881"/>
                    </a:lnTo>
                    <a:lnTo>
                      <a:pt x="614" y="894"/>
                    </a:lnTo>
                    <a:lnTo>
                      <a:pt x="599" y="896"/>
                    </a:lnTo>
                    <a:lnTo>
                      <a:pt x="324" y="920"/>
                    </a:lnTo>
                    <a:lnTo>
                      <a:pt x="307" y="922"/>
                    </a:lnTo>
                    <a:lnTo>
                      <a:pt x="298" y="905"/>
                    </a:lnTo>
                    <a:lnTo>
                      <a:pt x="298" y="905"/>
                    </a:lnTo>
                    <a:lnTo>
                      <a:pt x="294" y="885"/>
                    </a:lnTo>
                    <a:lnTo>
                      <a:pt x="292" y="868"/>
                    </a:lnTo>
                    <a:lnTo>
                      <a:pt x="292" y="868"/>
                    </a:lnTo>
                    <a:lnTo>
                      <a:pt x="292" y="857"/>
                    </a:lnTo>
                    <a:lnTo>
                      <a:pt x="292" y="846"/>
                    </a:lnTo>
                    <a:lnTo>
                      <a:pt x="296" y="836"/>
                    </a:lnTo>
                    <a:lnTo>
                      <a:pt x="300" y="823"/>
                    </a:lnTo>
                    <a:lnTo>
                      <a:pt x="303" y="820"/>
                    </a:lnTo>
                    <a:lnTo>
                      <a:pt x="298" y="814"/>
                    </a:lnTo>
                    <a:lnTo>
                      <a:pt x="298" y="814"/>
                    </a:lnTo>
                    <a:lnTo>
                      <a:pt x="294" y="797"/>
                    </a:lnTo>
                    <a:lnTo>
                      <a:pt x="292" y="777"/>
                    </a:lnTo>
                    <a:lnTo>
                      <a:pt x="292" y="777"/>
                    </a:lnTo>
                    <a:lnTo>
                      <a:pt x="292" y="766"/>
                    </a:lnTo>
                    <a:lnTo>
                      <a:pt x="292" y="755"/>
                    </a:lnTo>
                    <a:lnTo>
                      <a:pt x="296" y="745"/>
                    </a:lnTo>
                    <a:lnTo>
                      <a:pt x="300" y="732"/>
                    </a:lnTo>
                    <a:lnTo>
                      <a:pt x="307" y="719"/>
                    </a:lnTo>
                    <a:lnTo>
                      <a:pt x="320" y="719"/>
                    </a:lnTo>
                    <a:lnTo>
                      <a:pt x="331" y="717"/>
                    </a:lnTo>
                    <a:lnTo>
                      <a:pt x="331" y="673"/>
                    </a:lnTo>
                    <a:lnTo>
                      <a:pt x="331" y="673"/>
                    </a:lnTo>
                    <a:lnTo>
                      <a:pt x="307" y="656"/>
                    </a:lnTo>
                    <a:lnTo>
                      <a:pt x="285" y="637"/>
                    </a:lnTo>
                    <a:lnTo>
                      <a:pt x="266" y="615"/>
                    </a:lnTo>
                    <a:lnTo>
                      <a:pt x="248" y="591"/>
                    </a:lnTo>
                    <a:lnTo>
                      <a:pt x="248" y="591"/>
                    </a:lnTo>
                    <a:lnTo>
                      <a:pt x="233" y="563"/>
                    </a:lnTo>
                    <a:lnTo>
                      <a:pt x="222" y="531"/>
                    </a:lnTo>
                    <a:lnTo>
                      <a:pt x="216" y="498"/>
                    </a:lnTo>
                    <a:lnTo>
                      <a:pt x="214" y="466"/>
                    </a:lnTo>
                    <a:lnTo>
                      <a:pt x="214" y="466"/>
                    </a:lnTo>
                    <a:lnTo>
                      <a:pt x="214" y="440"/>
                    </a:lnTo>
                    <a:lnTo>
                      <a:pt x="218" y="416"/>
                    </a:lnTo>
                    <a:lnTo>
                      <a:pt x="225" y="392"/>
                    </a:lnTo>
                    <a:lnTo>
                      <a:pt x="233" y="370"/>
                    </a:lnTo>
                    <a:lnTo>
                      <a:pt x="242" y="349"/>
                    </a:lnTo>
                    <a:lnTo>
                      <a:pt x="255" y="329"/>
                    </a:lnTo>
                    <a:lnTo>
                      <a:pt x="270" y="310"/>
                    </a:lnTo>
                    <a:lnTo>
                      <a:pt x="285" y="293"/>
                    </a:lnTo>
                    <a:lnTo>
                      <a:pt x="285" y="293"/>
                    </a:lnTo>
                    <a:lnTo>
                      <a:pt x="303" y="277"/>
                    </a:lnTo>
                    <a:lnTo>
                      <a:pt x="320" y="264"/>
                    </a:lnTo>
                    <a:lnTo>
                      <a:pt x="341" y="251"/>
                    </a:lnTo>
                    <a:lnTo>
                      <a:pt x="361" y="241"/>
                    </a:lnTo>
                    <a:lnTo>
                      <a:pt x="385" y="232"/>
                    </a:lnTo>
                    <a:lnTo>
                      <a:pt x="409" y="228"/>
                    </a:lnTo>
                    <a:lnTo>
                      <a:pt x="432" y="223"/>
                    </a:lnTo>
                    <a:lnTo>
                      <a:pt x="456" y="221"/>
                    </a:lnTo>
                    <a:lnTo>
                      <a:pt x="456" y="221"/>
                    </a:lnTo>
                    <a:close/>
                    <a:moveTo>
                      <a:pt x="527" y="939"/>
                    </a:moveTo>
                    <a:lnTo>
                      <a:pt x="527" y="939"/>
                    </a:lnTo>
                    <a:lnTo>
                      <a:pt x="530" y="942"/>
                    </a:lnTo>
                    <a:lnTo>
                      <a:pt x="530" y="942"/>
                    </a:lnTo>
                    <a:lnTo>
                      <a:pt x="527" y="957"/>
                    </a:lnTo>
                    <a:lnTo>
                      <a:pt x="523" y="970"/>
                    </a:lnTo>
                    <a:lnTo>
                      <a:pt x="517" y="980"/>
                    </a:lnTo>
                    <a:lnTo>
                      <a:pt x="508" y="991"/>
                    </a:lnTo>
                    <a:lnTo>
                      <a:pt x="497" y="1000"/>
                    </a:lnTo>
                    <a:lnTo>
                      <a:pt x="486" y="1006"/>
                    </a:lnTo>
                    <a:lnTo>
                      <a:pt x="473" y="1011"/>
                    </a:lnTo>
                    <a:lnTo>
                      <a:pt x="458" y="1011"/>
                    </a:lnTo>
                    <a:lnTo>
                      <a:pt x="458" y="1011"/>
                    </a:lnTo>
                    <a:lnTo>
                      <a:pt x="445" y="1011"/>
                    </a:lnTo>
                    <a:lnTo>
                      <a:pt x="434" y="1006"/>
                    </a:lnTo>
                    <a:lnTo>
                      <a:pt x="424" y="1002"/>
                    </a:lnTo>
                    <a:lnTo>
                      <a:pt x="413" y="993"/>
                    </a:lnTo>
                    <a:lnTo>
                      <a:pt x="404" y="985"/>
                    </a:lnTo>
                    <a:lnTo>
                      <a:pt x="398" y="974"/>
                    </a:lnTo>
                    <a:lnTo>
                      <a:pt x="393" y="963"/>
                    </a:lnTo>
                    <a:lnTo>
                      <a:pt x="389" y="950"/>
                    </a:lnTo>
                    <a:lnTo>
                      <a:pt x="527" y="939"/>
                    </a:lnTo>
                    <a:lnTo>
                      <a:pt x="527" y="939"/>
                    </a:lnTo>
                    <a:close/>
                    <a:moveTo>
                      <a:pt x="579" y="838"/>
                    </a:moveTo>
                    <a:lnTo>
                      <a:pt x="341" y="857"/>
                    </a:lnTo>
                    <a:lnTo>
                      <a:pt x="341" y="857"/>
                    </a:lnTo>
                    <a:lnTo>
                      <a:pt x="341" y="866"/>
                    </a:lnTo>
                    <a:lnTo>
                      <a:pt x="341" y="866"/>
                    </a:lnTo>
                    <a:lnTo>
                      <a:pt x="341" y="868"/>
                    </a:lnTo>
                    <a:lnTo>
                      <a:pt x="579" y="849"/>
                    </a:lnTo>
                    <a:lnTo>
                      <a:pt x="579" y="849"/>
                    </a:lnTo>
                    <a:lnTo>
                      <a:pt x="579" y="842"/>
                    </a:lnTo>
                    <a:lnTo>
                      <a:pt x="579" y="842"/>
                    </a:lnTo>
                    <a:lnTo>
                      <a:pt x="579" y="838"/>
                    </a:lnTo>
                    <a:lnTo>
                      <a:pt x="579" y="838"/>
                    </a:lnTo>
                    <a:close/>
                    <a:moveTo>
                      <a:pt x="579" y="747"/>
                    </a:moveTo>
                    <a:lnTo>
                      <a:pt x="341" y="766"/>
                    </a:lnTo>
                    <a:lnTo>
                      <a:pt x="341" y="766"/>
                    </a:lnTo>
                    <a:lnTo>
                      <a:pt x="341" y="775"/>
                    </a:lnTo>
                    <a:lnTo>
                      <a:pt x="341" y="775"/>
                    </a:lnTo>
                    <a:lnTo>
                      <a:pt x="341" y="777"/>
                    </a:lnTo>
                    <a:lnTo>
                      <a:pt x="579" y="758"/>
                    </a:lnTo>
                    <a:lnTo>
                      <a:pt x="579" y="758"/>
                    </a:lnTo>
                    <a:lnTo>
                      <a:pt x="579" y="751"/>
                    </a:lnTo>
                    <a:lnTo>
                      <a:pt x="579" y="751"/>
                    </a:lnTo>
                    <a:lnTo>
                      <a:pt x="579" y="747"/>
                    </a:lnTo>
                    <a:lnTo>
                      <a:pt x="579" y="747"/>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grpSp>
        <p:nvGrpSpPr>
          <p:cNvPr id="51" name="组合 50"/>
          <p:cNvGrpSpPr/>
          <p:nvPr/>
        </p:nvGrpSpPr>
        <p:grpSpPr>
          <a:xfrm>
            <a:off x="2008853" y="1915401"/>
            <a:ext cx="841590" cy="2539186"/>
            <a:chOff x="2008853" y="1915401"/>
            <a:chExt cx="841590" cy="2539186"/>
          </a:xfrm>
        </p:grpSpPr>
        <p:grpSp>
          <p:nvGrpSpPr>
            <p:cNvPr id="52" name="Group 5"/>
            <p:cNvGrpSpPr/>
            <p:nvPr/>
          </p:nvGrpSpPr>
          <p:grpSpPr>
            <a:xfrm>
              <a:off x="2211571" y="2619160"/>
              <a:ext cx="338266" cy="1374718"/>
              <a:chOff x="2776378" y="3684755"/>
              <a:chExt cx="474231" cy="1927281"/>
            </a:xfrm>
          </p:grpSpPr>
          <p:sp>
            <p:nvSpPr>
              <p:cNvPr id="57" name="Rounded Rectangle 2301"/>
              <p:cNvSpPr/>
              <p:nvPr/>
            </p:nvSpPr>
            <p:spPr>
              <a:xfrm flipV="1">
                <a:off x="2776378" y="3684755"/>
                <a:ext cx="474231" cy="1923895"/>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58" name="Oval 2307"/>
              <p:cNvSpPr/>
              <p:nvPr/>
            </p:nvSpPr>
            <p:spPr>
              <a:xfrm>
                <a:off x="2776378"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sp>
          <p:nvSpPr>
            <p:cNvPr id="53" name="Text Placeholder 33"/>
            <p:cNvSpPr txBox="1"/>
            <p:nvPr/>
          </p:nvSpPr>
          <p:spPr>
            <a:xfrm flipH="1">
              <a:off x="2008853"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Business </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2100265" y="1915401"/>
              <a:ext cx="544964" cy="619277"/>
              <a:chOff x="2100265" y="1915401"/>
              <a:chExt cx="544964" cy="619277"/>
            </a:xfrm>
          </p:grpSpPr>
          <p:sp>
            <p:nvSpPr>
              <p:cNvPr id="55" name="等腰三角形 2"/>
              <p:cNvSpPr/>
              <p:nvPr/>
            </p:nvSpPr>
            <p:spPr>
              <a:xfrm flipV="1">
                <a:off x="2100265" y="1915401"/>
                <a:ext cx="544964" cy="619277"/>
              </a:xfrm>
              <a:custGeom>
                <a:avLst/>
                <a:gdLst/>
                <a:ahLst/>
                <a:cxnLst/>
                <a:rect l="l" t="t" r="r" b="b"/>
                <a:pathLst>
                  <a:path w="1584176" h="1800200">
                    <a:moveTo>
                      <a:pt x="792088" y="1800200"/>
                    </a:moveTo>
                    <a:cubicBezTo>
                      <a:pt x="1229546" y="1800200"/>
                      <a:pt x="1584176" y="1445570"/>
                      <a:pt x="1584176" y="1008112"/>
                    </a:cubicBezTo>
                    <a:cubicBezTo>
                      <a:pt x="1584176" y="626578"/>
                      <a:pt x="1314421" y="308048"/>
                      <a:pt x="955195" y="233010"/>
                    </a:cubicBezTo>
                    <a:lnTo>
                      <a:pt x="792088" y="0"/>
                    </a:lnTo>
                    <a:lnTo>
                      <a:pt x="628982" y="233010"/>
                    </a:lnTo>
                    <a:cubicBezTo>
                      <a:pt x="269756" y="308048"/>
                      <a:pt x="0" y="626578"/>
                      <a:pt x="0" y="1008112"/>
                    </a:cubicBezTo>
                    <a:cubicBezTo>
                      <a:pt x="0" y="1445570"/>
                      <a:pt x="354630" y="1800200"/>
                      <a:pt x="792088" y="1800200"/>
                    </a:cubicBezTo>
                    <a:close/>
                  </a:path>
                </a:pathLst>
              </a:custGeom>
              <a:gradFill flip="none" rotWithShape="1">
                <a:gsLst>
                  <a:gs pos="100000">
                    <a:srgbClr val="FCFCFC"/>
                  </a:gs>
                  <a:gs pos="0">
                    <a:srgbClr val="CCCCCC"/>
                  </a:gs>
                </a:gsLst>
                <a:lin ang="9600000" scaled="0"/>
                <a:tileRect/>
              </a:gradFill>
              <a:ln w="19050">
                <a:gradFill>
                  <a:gsLst>
                    <a:gs pos="89000">
                      <a:schemeClr val="bg1">
                        <a:lumMod val="85000"/>
                      </a:schemeClr>
                    </a:gs>
                    <a:gs pos="0">
                      <a:schemeClr val="bg1"/>
                    </a:gs>
                  </a:gsLst>
                  <a:lin ang="78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Freeform 13"/>
              <p:cNvSpPr>
                <a:spLocks noEditPoints="1"/>
              </p:cNvSpPr>
              <p:nvPr/>
            </p:nvSpPr>
            <p:spPr bwMode="auto">
              <a:xfrm>
                <a:off x="2242795" y="2043932"/>
                <a:ext cx="259903" cy="331854"/>
              </a:xfrm>
              <a:custGeom>
                <a:avLst/>
                <a:gdLst>
                  <a:gd name="T0" fmla="*/ 331 w 805"/>
                  <a:gd name="T1" fmla="*/ 3 h 1028"/>
                  <a:gd name="T2" fmla="*/ 569 w 805"/>
                  <a:gd name="T3" fmla="*/ 16 h 1028"/>
                  <a:gd name="T4" fmla="*/ 666 w 805"/>
                  <a:gd name="T5" fmla="*/ 100 h 1028"/>
                  <a:gd name="T6" fmla="*/ 623 w 805"/>
                  <a:gd name="T7" fmla="*/ 368 h 1028"/>
                  <a:gd name="T8" fmla="*/ 344 w 805"/>
                  <a:gd name="T9" fmla="*/ 565 h 1028"/>
                  <a:gd name="T10" fmla="*/ 175 w 805"/>
                  <a:gd name="T11" fmla="*/ 323 h 1028"/>
                  <a:gd name="T12" fmla="*/ 132 w 805"/>
                  <a:gd name="T13" fmla="*/ 42 h 1028"/>
                  <a:gd name="T14" fmla="*/ 428 w 805"/>
                  <a:gd name="T15" fmla="*/ 939 h 1028"/>
                  <a:gd name="T16" fmla="*/ 452 w 805"/>
                  <a:gd name="T17" fmla="*/ 972 h 1028"/>
                  <a:gd name="T18" fmla="*/ 446 w 805"/>
                  <a:gd name="T19" fmla="*/ 1006 h 1028"/>
                  <a:gd name="T20" fmla="*/ 407 w 805"/>
                  <a:gd name="T21" fmla="*/ 1028 h 1028"/>
                  <a:gd name="T22" fmla="*/ 374 w 805"/>
                  <a:gd name="T23" fmla="*/ 1013 h 1028"/>
                  <a:gd name="T24" fmla="*/ 361 w 805"/>
                  <a:gd name="T25" fmla="*/ 980 h 1028"/>
                  <a:gd name="T26" fmla="*/ 381 w 805"/>
                  <a:gd name="T27" fmla="*/ 944 h 1028"/>
                  <a:gd name="T28" fmla="*/ 405 w 805"/>
                  <a:gd name="T29" fmla="*/ 935 h 1028"/>
                  <a:gd name="T30" fmla="*/ 221 w 805"/>
                  <a:gd name="T31" fmla="*/ 965 h 1028"/>
                  <a:gd name="T32" fmla="*/ 221 w 805"/>
                  <a:gd name="T33" fmla="*/ 1000 h 1028"/>
                  <a:gd name="T34" fmla="*/ 186 w 805"/>
                  <a:gd name="T35" fmla="*/ 1026 h 1028"/>
                  <a:gd name="T36" fmla="*/ 151 w 805"/>
                  <a:gd name="T37" fmla="*/ 1019 h 1028"/>
                  <a:gd name="T38" fmla="*/ 132 w 805"/>
                  <a:gd name="T39" fmla="*/ 980 h 1028"/>
                  <a:gd name="T40" fmla="*/ 156 w 805"/>
                  <a:gd name="T41" fmla="*/ 941 h 1028"/>
                  <a:gd name="T42" fmla="*/ 307 w 805"/>
                  <a:gd name="T43" fmla="*/ 879 h 1028"/>
                  <a:gd name="T44" fmla="*/ 279 w 805"/>
                  <a:gd name="T45" fmla="*/ 708 h 1028"/>
                  <a:gd name="T46" fmla="*/ 195 w 805"/>
                  <a:gd name="T47" fmla="*/ 619 h 1028"/>
                  <a:gd name="T48" fmla="*/ 571 w 805"/>
                  <a:gd name="T49" fmla="*/ 701 h 1028"/>
                  <a:gd name="T50" fmla="*/ 446 w 805"/>
                  <a:gd name="T51" fmla="*/ 872 h 1028"/>
                  <a:gd name="T52" fmla="*/ 673 w 805"/>
                  <a:gd name="T53" fmla="*/ 944 h 1028"/>
                  <a:gd name="T54" fmla="*/ 694 w 805"/>
                  <a:gd name="T55" fmla="*/ 980 h 1028"/>
                  <a:gd name="T56" fmla="*/ 681 w 805"/>
                  <a:gd name="T57" fmla="*/ 1013 h 1028"/>
                  <a:gd name="T58" fmla="*/ 649 w 805"/>
                  <a:gd name="T59" fmla="*/ 1028 h 1028"/>
                  <a:gd name="T60" fmla="*/ 610 w 805"/>
                  <a:gd name="T61" fmla="*/ 1006 h 1028"/>
                  <a:gd name="T62" fmla="*/ 604 w 805"/>
                  <a:gd name="T63" fmla="*/ 972 h 1028"/>
                  <a:gd name="T64" fmla="*/ 459 w 805"/>
                  <a:gd name="T65" fmla="*/ 937 h 1028"/>
                  <a:gd name="T66" fmla="*/ 705 w 805"/>
                  <a:gd name="T67" fmla="*/ 507 h 1028"/>
                  <a:gd name="T68" fmla="*/ 679 w 805"/>
                  <a:gd name="T69" fmla="*/ 593 h 1028"/>
                  <a:gd name="T70" fmla="*/ 677 w 805"/>
                  <a:gd name="T71" fmla="*/ 675 h 1028"/>
                  <a:gd name="T72" fmla="*/ 733 w 805"/>
                  <a:gd name="T73" fmla="*/ 591 h 1028"/>
                  <a:gd name="T74" fmla="*/ 755 w 805"/>
                  <a:gd name="T75" fmla="*/ 481 h 1028"/>
                  <a:gd name="T76" fmla="*/ 800 w 805"/>
                  <a:gd name="T77" fmla="*/ 448 h 1028"/>
                  <a:gd name="T78" fmla="*/ 664 w 805"/>
                  <a:gd name="T79" fmla="*/ 440 h 1028"/>
                  <a:gd name="T80" fmla="*/ 690 w 805"/>
                  <a:gd name="T81" fmla="*/ 474 h 1028"/>
                  <a:gd name="T82" fmla="*/ 115 w 805"/>
                  <a:gd name="T83" fmla="*/ 474 h 1028"/>
                  <a:gd name="T84" fmla="*/ 141 w 805"/>
                  <a:gd name="T85" fmla="*/ 440 h 1028"/>
                  <a:gd name="T86" fmla="*/ 4 w 805"/>
                  <a:gd name="T87" fmla="*/ 448 h 1028"/>
                  <a:gd name="T88" fmla="*/ 48 w 805"/>
                  <a:gd name="T89" fmla="*/ 481 h 1028"/>
                  <a:gd name="T90" fmla="*/ 71 w 805"/>
                  <a:gd name="T91" fmla="*/ 591 h 1028"/>
                  <a:gd name="T92" fmla="*/ 128 w 805"/>
                  <a:gd name="T93" fmla="*/ 675 h 1028"/>
                  <a:gd name="T94" fmla="*/ 125 w 805"/>
                  <a:gd name="T95" fmla="*/ 593 h 1028"/>
                  <a:gd name="T96" fmla="*/ 100 w 805"/>
                  <a:gd name="T97" fmla="*/ 507 h 1028"/>
                  <a:gd name="T98" fmla="*/ 575 w 805"/>
                  <a:gd name="T99" fmla="*/ 148 h 1028"/>
                  <a:gd name="T100" fmla="*/ 296 w 805"/>
                  <a:gd name="T101" fmla="*/ 349 h 1028"/>
                  <a:gd name="T102" fmla="*/ 268 w 805"/>
                  <a:gd name="T103" fmla="*/ 206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05" h="1028">
                    <a:moveTo>
                      <a:pt x="132" y="42"/>
                    </a:moveTo>
                    <a:lnTo>
                      <a:pt x="132" y="42"/>
                    </a:lnTo>
                    <a:lnTo>
                      <a:pt x="199" y="24"/>
                    </a:lnTo>
                    <a:lnTo>
                      <a:pt x="266" y="11"/>
                    </a:lnTo>
                    <a:lnTo>
                      <a:pt x="331" y="3"/>
                    </a:lnTo>
                    <a:lnTo>
                      <a:pt x="400" y="0"/>
                    </a:lnTo>
                    <a:lnTo>
                      <a:pt x="467" y="3"/>
                    </a:lnTo>
                    <a:lnTo>
                      <a:pt x="500" y="5"/>
                    </a:lnTo>
                    <a:lnTo>
                      <a:pt x="534" y="11"/>
                    </a:lnTo>
                    <a:lnTo>
                      <a:pt x="569" y="16"/>
                    </a:lnTo>
                    <a:lnTo>
                      <a:pt x="601" y="22"/>
                    </a:lnTo>
                    <a:lnTo>
                      <a:pt x="636" y="31"/>
                    </a:lnTo>
                    <a:lnTo>
                      <a:pt x="671" y="42"/>
                    </a:lnTo>
                    <a:lnTo>
                      <a:pt x="671" y="42"/>
                    </a:lnTo>
                    <a:lnTo>
                      <a:pt x="666" y="100"/>
                    </a:lnTo>
                    <a:lnTo>
                      <a:pt x="660" y="158"/>
                    </a:lnTo>
                    <a:lnTo>
                      <a:pt x="653" y="215"/>
                    </a:lnTo>
                    <a:lnTo>
                      <a:pt x="645" y="269"/>
                    </a:lnTo>
                    <a:lnTo>
                      <a:pt x="634" y="318"/>
                    </a:lnTo>
                    <a:lnTo>
                      <a:pt x="623" y="368"/>
                    </a:lnTo>
                    <a:lnTo>
                      <a:pt x="612" y="416"/>
                    </a:lnTo>
                    <a:lnTo>
                      <a:pt x="597" y="461"/>
                    </a:lnTo>
                    <a:lnTo>
                      <a:pt x="467" y="461"/>
                    </a:lnTo>
                    <a:lnTo>
                      <a:pt x="467" y="565"/>
                    </a:lnTo>
                    <a:lnTo>
                      <a:pt x="344" y="565"/>
                    </a:lnTo>
                    <a:lnTo>
                      <a:pt x="344" y="461"/>
                    </a:lnTo>
                    <a:lnTo>
                      <a:pt x="212" y="461"/>
                    </a:lnTo>
                    <a:lnTo>
                      <a:pt x="212" y="461"/>
                    </a:lnTo>
                    <a:lnTo>
                      <a:pt x="186" y="370"/>
                    </a:lnTo>
                    <a:lnTo>
                      <a:pt x="175" y="323"/>
                    </a:lnTo>
                    <a:lnTo>
                      <a:pt x="164" y="271"/>
                    </a:lnTo>
                    <a:lnTo>
                      <a:pt x="154" y="219"/>
                    </a:lnTo>
                    <a:lnTo>
                      <a:pt x="145" y="163"/>
                    </a:lnTo>
                    <a:lnTo>
                      <a:pt x="138" y="104"/>
                    </a:lnTo>
                    <a:lnTo>
                      <a:pt x="132" y="42"/>
                    </a:lnTo>
                    <a:lnTo>
                      <a:pt x="132" y="42"/>
                    </a:lnTo>
                    <a:close/>
                    <a:moveTo>
                      <a:pt x="411" y="935"/>
                    </a:moveTo>
                    <a:lnTo>
                      <a:pt x="411" y="935"/>
                    </a:lnTo>
                    <a:lnTo>
                      <a:pt x="420" y="937"/>
                    </a:lnTo>
                    <a:lnTo>
                      <a:pt x="428" y="939"/>
                    </a:lnTo>
                    <a:lnTo>
                      <a:pt x="435" y="944"/>
                    </a:lnTo>
                    <a:lnTo>
                      <a:pt x="441" y="950"/>
                    </a:lnTo>
                    <a:lnTo>
                      <a:pt x="446" y="957"/>
                    </a:lnTo>
                    <a:lnTo>
                      <a:pt x="450" y="963"/>
                    </a:lnTo>
                    <a:lnTo>
                      <a:pt x="452" y="972"/>
                    </a:lnTo>
                    <a:lnTo>
                      <a:pt x="454" y="980"/>
                    </a:lnTo>
                    <a:lnTo>
                      <a:pt x="454" y="980"/>
                    </a:lnTo>
                    <a:lnTo>
                      <a:pt x="452" y="991"/>
                    </a:lnTo>
                    <a:lnTo>
                      <a:pt x="450" y="1000"/>
                    </a:lnTo>
                    <a:lnTo>
                      <a:pt x="446" y="1006"/>
                    </a:lnTo>
                    <a:lnTo>
                      <a:pt x="441" y="1013"/>
                    </a:lnTo>
                    <a:lnTo>
                      <a:pt x="433" y="1019"/>
                    </a:lnTo>
                    <a:lnTo>
                      <a:pt x="426" y="1024"/>
                    </a:lnTo>
                    <a:lnTo>
                      <a:pt x="418" y="1026"/>
                    </a:lnTo>
                    <a:lnTo>
                      <a:pt x="407" y="1028"/>
                    </a:lnTo>
                    <a:lnTo>
                      <a:pt x="407" y="1028"/>
                    </a:lnTo>
                    <a:lnTo>
                      <a:pt x="398" y="1026"/>
                    </a:lnTo>
                    <a:lnTo>
                      <a:pt x="389" y="1024"/>
                    </a:lnTo>
                    <a:lnTo>
                      <a:pt x="383" y="1019"/>
                    </a:lnTo>
                    <a:lnTo>
                      <a:pt x="374" y="1013"/>
                    </a:lnTo>
                    <a:lnTo>
                      <a:pt x="370" y="1006"/>
                    </a:lnTo>
                    <a:lnTo>
                      <a:pt x="366" y="1000"/>
                    </a:lnTo>
                    <a:lnTo>
                      <a:pt x="363" y="991"/>
                    </a:lnTo>
                    <a:lnTo>
                      <a:pt x="361" y="980"/>
                    </a:lnTo>
                    <a:lnTo>
                      <a:pt x="361" y="980"/>
                    </a:lnTo>
                    <a:lnTo>
                      <a:pt x="363" y="972"/>
                    </a:lnTo>
                    <a:lnTo>
                      <a:pt x="366" y="963"/>
                    </a:lnTo>
                    <a:lnTo>
                      <a:pt x="370" y="957"/>
                    </a:lnTo>
                    <a:lnTo>
                      <a:pt x="374" y="950"/>
                    </a:lnTo>
                    <a:lnTo>
                      <a:pt x="381" y="944"/>
                    </a:lnTo>
                    <a:lnTo>
                      <a:pt x="387" y="939"/>
                    </a:lnTo>
                    <a:lnTo>
                      <a:pt x="396" y="937"/>
                    </a:lnTo>
                    <a:lnTo>
                      <a:pt x="405" y="935"/>
                    </a:lnTo>
                    <a:lnTo>
                      <a:pt x="405" y="935"/>
                    </a:lnTo>
                    <a:lnTo>
                      <a:pt x="405" y="935"/>
                    </a:lnTo>
                    <a:lnTo>
                      <a:pt x="357" y="937"/>
                    </a:lnTo>
                    <a:lnTo>
                      <a:pt x="312" y="944"/>
                    </a:lnTo>
                    <a:lnTo>
                      <a:pt x="266" y="952"/>
                    </a:lnTo>
                    <a:lnTo>
                      <a:pt x="221" y="965"/>
                    </a:lnTo>
                    <a:lnTo>
                      <a:pt x="221" y="965"/>
                    </a:lnTo>
                    <a:lnTo>
                      <a:pt x="223" y="972"/>
                    </a:lnTo>
                    <a:lnTo>
                      <a:pt x="223" y="980"/>
                    </a:lnTo>
                    <a:lnTo>
                      <a:pt x="223" y="980"/>
                    </a:lnTo>
                    <a:lnTo>
                      <a:pt x="223" y="991"/>
                    </a:lnTo>
                    <a:lnTo>
                      <a:pt x="221" y="1000"/>
                    </a:lnTo>
                    <a:lnTo>
                      <a:pt x="216" y="1006"/>
                    </a:lnTo>
                    <a:lnTo>
                      <a:pt x="210" y="1013"/>
                    </a:lnTo>
                    <a:lnTo>
                      <a:pt x="203" y="1019"/>
                    </a:lnTo>
                    <a:lnTo>
                      <a:pt x="195" y="1024"/>
                    </a:lnTo>
                    <a:lnTo>
                      <a:pt x="186" y="1026"/>
                    </a:lnTo>
                    <a:lnTo>
                      <a:pt x="177" y="1028"/>
                    </a:lnTo>
                    <a:lnTo>
                      <a:pt x="177" y="1028"/>
                    </a:lnTo>
                    <a:lnTo>
                      <a:pt x="169" y="1026"/>
                    </a:lnTo>
                    <a:lnTo>
                      <a:pt x="160" y="1024"/>
                    </a:lnTo>
                    <a:lnTo>
                      <a:pt x="151" y="1019"/>
                    </a:lnTo>
                    <a:lnTo>
                      <a:pt x="145" y="1013"/>
                    </a:lnTo>
                    <a:lnTo>
                      <a:pt x="141" y="1006"/>
                    </a:lnTo>
                    <a:lnTo>
                      <a:pt x="136" y="1000"/>
                    </a:lnTo>
                    <a:lnTo>
                      <a:pt x="132" y="991"/>
                    </a:lnTo>
                    <a:lnTo>
                      <a:pt x="132" y="980"/>
                    </a:lnTo>
                    <a:lnTo>
                      <a:pt x="132" y="980"/>
                    </a:lnTo>
                    <a:lnTo>
                      <a:pt x="134" y="970"/>
                    </a:lnTo>
                    <a:lnTo>
                      <a:pt x="138" y="957"/>
                    </a:lnTo>
                    <a:lnTo>
                      <a:pt x="145" y="948"/>
                    </a:lnTo>
                    <a:lnTo>
                      <a:pt x="156" y="941"/>
                    </a:lnTo>
                    <a:lnTo>
                      <a:pt x="149" y="922"/>
                    </a:lnTo>
                    <a:lnTo>
                      <a:pt x="149" y="922"/>
                    </a:lnTo>
                    <a:lnTo>
                      <a:pt x="201" y="903"/>
                    </a:lnTo>
                    <a:lnTo>
                      <a:pt x="253" y="890"/>
                    </a:lnTo>
                    <a:lnTo>
                      <a:pt x="307" y="879"/>
                    </a:lnTo>
                    <a:lnTo>
                      <a:pt x="363" y="872"/>
                    </a:lnTo>
                    <a:lnTo>
                      <a:pt x="363" y="716"/>
                    </a:lnTo>
                    <a:lnTo>
                      <a:pt x="363" y="716"/>
                    </a:lnTo>
                    <a:lnTo>
                      <a:pt x="320" y="712"/>
                    </a:lnTo>
                    <a:lnTo>
                      <a:pt x="279" y="708"/>
                    </a:lnTo>
                    <a:lnTo>
                      <a:pt x="236" y="701"/>
                    </a:lnTo>
                    <a:lnTo>
                      <a:pt x="195" y="693"/>
                    </a:lnTo>
                    <a:lnTo>
                      <a:pt x="195" y="693"/>
                    </a:lnTo>
                    <a:lnTo>
                      <a:pt x="195" y="619"/>
                    </a:lnTo>
                    <a:lnTo>
                      <a:pt x="195" y="619"/>
                    </a:lnTo>
                    <a:lnTo>
                      <a:pt x="612" y="619"/>
                    </a:lnTo>
                    <a:lnTo>
                      <a:pt x="612" y="619"/>
                    </a:lnTo>
                    <a:lnTo>
                      <a:pt x="612" y="693"/>
                    </a:lnTo>
                    <a:lnTo>
                      <a:pt x="612" y="693"/>
                    </a:lnTo>
                    <a:lnTo>
                      <a:pt x="571" y="701"/>
                    </a:lnTo>
                    <a:lnTo>
                      <a:pt x="528" y="708"/>
                    </a:lnTo>
                    <a:lnTo>
                      <a:pt x="487" y="712"/>
                    </a:lnTo>
                    <a:lnTo>
                      <a:pt x="446" y="716"/>
                    </a:lnTo>
                    <a:lnTo>
                      <a:pt x="446" y="872"/>
                    </a:lnTo>
                    <a:lnTo>
                      <a:pt x="446" y="872"/>
                    </a:lnTo>
                    <a:lnTo>
                      <a:pt x="502" y="877"/>
                    </a:lnTo>
                    <a:lnTo>
                      <a:pt x="560" y="887"/>
                    </a:lnTo>
                    <a:lnTo>
                      <a:pt x="621" y="903"/>
                    </a:lnTo>
                    <a:lnTo>
                      <a:pt x="681" y="922"/>
                    </a:lnTo>
                    <a:lnTo>
                      <a:pt x="673" y="944"/>
                    </a:lnTo>
                    <a:lnTo>
                      <a:pt x="673" y="944"/>
                    </a:lnTo>
                    <a:lnTo>
                      <a:pt x="681" y="950"/>
                    </a:lnTo>
                    <a:lnTo>
                      <a:pt x="688" y="959"/>
                    </a:lnTo>
                    <a:lnTo>
                      <a:pt x="692" y="970"/>
                    </a:lnTo>
                    <a:lnTo>
                      <a:pt x="694" y="980"/>
                    </a:lnTo>
                    <a:lnTo>
                      <a:pt x="694" y="980"/>
                    </a:lnTo>
                    <a:lnTo>
                      <a:pt x="692" y="991"/>
                    </a:lnTo>
                    <a:lnTo>
                      <a:pt x="690" y="1000"/>
                    </a:lnTo>
                    <a:lnTo>
                      <a:pt x="686" y="1006"/>
                    </a:lnTo>
                    <a:lnTo>
                      <a:pt x="681" y="1013"/>
                    </a:lnTo>
                    <a:lnTo>
                      <a:pt x="673" y="1019"/>
                    </a:lnTo>
                    <a:lnTo>
                      <a:pt x="666" y="1024"/>
                    </a:lnTo>
                    <a:lnTo>
                      <a:pt x="658" y="1026"/>
                    </a:lnTo>
                    <a:lnTo>
                      <a:pt x="649" y="1028"/>
                    </a:lnTo>
                    <a:lnTo>
                      <a:pt x="649" y="1028"/>
                    </a:lnTo>
                    <a:lnTo>
                      <a:pt x="638" y="1026"/>
                    </a:lnTo>
                    <a:lnTo>
                      <a:pt x="630" y="1024"/>
                    </a:lnTo>
                    <a:lnTo>
                      <a:pt x="623" y="1019"/>
                    </a:lnTo>
                    <a:lnTo>
                      <a:pt x="617" y="1013"/>
                    </a:lnTo>
                    <a:lnTo>
                      <a:pt x="610" y="1006"/>
                    </a:lnTo>
                    <a:lnTo>
                      <a:pt x="606" y="1000"/>
                    </a:lnTo>
                    <a:lnTo>
                      <a:pt x="604" y="991"/>
                    </a:lnTo>
                    <a:lnTo>
                      <a:pt x="601" y="980"/>
                    </a:lnTo>
                    <a:lnTo>
                      <a:pt x="601" y="980"/>
                    </a:lnTo>
                    <a:lnTo>
                      <a:pt x="604" y="972"/>
                    </a:lnTo>
                    <a:lnTo>
                      <a:pt x="606" y="965"/>
                    </a:lnTo>
                    <a:lnTo>
                      <a:pt x="606" y="965"/>
                    </a:lnTo>
                    <a:lnTo>
                      <a:pt x="556" y="952"/>
                    </a:lnTo>
                    <a:lnTo>
                      <a:pt x="506" y="944"/>
                    </a:lnTo>
                    <a:lnTo>
                      <a:pt x="459" y="937"/>
                    </a:lnTo>
                    <a:lnTo>
                      <a:pt x="411" y="935"/>
                    </a:lnTo>
                    <a:lnTo>
                      <a:pt x="411" y="935"/>
                    </a:lnTo>
                    <a:close/>
                    <a:moveTo>
                      <a:pt x="707" y="481"/>
                    </a:moveTo>
                    <a:lnTo>
                      <a:pt x="707" y="481"/>
                    </a:lnTo>
                    <a:lnTo>
                      <a:pt x="705" y="507"/>
                    </a:lnTo>
                    <a:lnTo>
                      <a:pt x="701" y="530"/>
                    </a:lnTo>
                    <a:lnTo>
                      <a:pt x="694" y="552"/>
                    </a:lnTo>
                    <a:lnTo>
                      <a:pt x="688" y="574"/>
                    </a:lnTo>
                    <a:lnTo>
                      <a:pt x="688" y="574"/>
                    </a:lnTo>
                    <a:lnTo>
                      <a:pt x="679" y="593"/>
                    </a:lnTo>
                    <a:lnTo>
                      <a:pt x="669" y="610"/>
                    </a:lnTo>
                    <a:lnTo>
                      <a:pt x="656" y="628"/>
                    </a:lnTo>
                    <a:lnTo>
                      <a:pt x="643" y="641"/>
                    </a:lnTo>
                    <a:lnTo>
                      <a:pt x="677" y="675"/>
                    </a:lnTo>
                    <a:lnTo>
                      <a:pt x="677" y="675"/>
                    </a:lnTo>
                    <a:lnTo>
                      <a:pt x="692" y="658"/>
                    </a:lnTo>
                    <a:lnTo>
                      <a:pt x="707" y="639"/>
                    </a:lnTo>
                    <a:lnTo>
                      <a:pt x="720" y="615"/>
                    </a:lnTo>
                    <a:lnTo>
                      <a:pt x="733" y="591"/>
                    </a:lnTo>
                    <a:lnTo>
                      <a:pt x="733" y="591"/>
                    </a:lnTo>
                    <a:lnTo>
                      <a:pt x="740" y="567"/>
                    </a:lnTo>
                    <a:lnTo>
                      <a:pt x="749" y="541"/>
                    </a:lnTo>
                    <a:lnTo>
                      <a:pt x="753" y="511"/>
                    </a:lnTo>
                    <a:lnTo>
                      <a:pt x="755" y="481"/>
                    </a:lnTo>
                    <a:lnTo>
                      <a:pt x="755" y="481"/>
                    </a:lnTo>
                    <a:lnTo>
                      <a:pt x="775" y="474"/>
                    </a:lnTo>
                    <a:lnTo>
                      <a:pt x="781" y="470"/>
                    </a:lnTo>
                    <a:lnTo>
                      <a:pt x="790" y="463"/>
                    </a:lnTo>
                    <a:lnTo>
                      <a:pt x="796" y="457"/>
                    </a:lnTo>
                    <a:lnTo>
                      <a:pt x="800" y="448"/>
                    </a:lnTo>
                    <a:lnTo>
                      <a:pt x="803" y="440"/>
                    </a:lnTo>
                    <a:lnTo>
                      <a:pt x="805" y="429"/>
                    </a:lnTo>
                    <a:lnTo>
                      <a:pt x="664" y="429"/>
                    </a:lnTo>
                    <a:lnTo>
                      <a:pt x="664" y="429"/>
                    </a:lnTo>
                    <a:lnTo>
                      <a:pt x="664" y="440"/>
                    </a:lnTo>
                    <a:lnTo>
                      <a:pt x="666" y="448"/>
                    </a:lnTo>
                    <a:lnTo>
                      <a:pt x="671" y="457"/>
                    </a:lnTo>
                    <a:lnTo>
                      <a:pt x="675" y="463"/>
                    </a:lnTo>
                    <a:lnTo>
                      <a:pt x="681" y="470"/>
                    </a:lnTo>
                    <a:lnTo>
                      <a:pt x="690" y="474"/>
                    </a:lnTo>
                    <a:lnTo>
                      <a:pt x="707" y="481"/>
                    </a:lnTo>
                    <a:lnTo>
                      <a:pt x="707" y="481"/>
                    </a:lnTo>
                    <a:close/>
                    <a:moveTo>
                      <a:pt x="97" y="481"/>
                    </a:moveTo>
                    <a:lnTo>
                      <a:pt x="97" y="481"/>
                    </a:lnTo>
                    <a:lnTo>
                      <a:pt x="115" y="474"/>
                    </a:lnTo>
                    <a:lnTo>
                      <a:pt x="121" y="470"/>
                    </a:lnTo>
                    <a:lnTo>
                      <a:pt x="130" y="463"/>
                    </a:lnTo>
                    <a:lnTo>
                      <a:pt x="134" y="457"/>
                    </a:lnTo>
                    <a:lnTo>
                      <a:pt x="138" y="448"/>
                    </a:lnTo>
                    <a:lnTo>
                      <a:pt x="141" y="440"/>
                    </a:lnTo>
                    <a:lnTo>
                      <a:pt x="141" y="429"/>
                    </a:lnTo>
                    <a:lnTo>
                      <a:pt x="0" y="429"/>
                    </a:lnTo>
                    <a:lnTo>
                      <a:pt x="0" y="429"/>
                    </a:lnTo>
                    <a:lnTo>
                      <a:pt x="0" y="440"/>
                    </a:lnTo>
                    <a:lnTo>
                      <a:pt x="4" y="448"/>
                    </a:lnTo>
                    <a:lnTo>
                      <a:pt x="9" y="457"/>
                    </a:lnTo>
                    <a:lnTo>
                      <a:pt x="15" y="463"/>
                    </a:lnTo>
                    <a:lnTo>
                      <a:pt x="22" y="470"/>
                    </a:lnTo>
                    <a:lnTo>
                      <a:pt x="30" y="474"/>
                    </a:lnTo>
                    <a:lnTo>
                      <a:pt x="48" y="481"/>
                    </a:lnTo>
                    <a:lnTo>
                      <a:pt x="48" y="481"/>
                    </a:lnTo>
                    <a:lnTo>
                      <a:pt x="52" y="511"/>
                    </a:lnTo>
                    <a:lnTo>
                      <a:pt x="56" y="541"/>
                    </a:lnTo>
                    <a:lnTo>
                      <a:pt x="63" y="567"/>
                    </a:lnTo>
                    <a:lnTo>
                      <a:pt x="71" y="591"/>
                    </a:lnTo>
                    <a:lnTo>
                      <a:pt x="71" y="591"/>
                    </a:lnTo>
                    <a:lnTo>
                      <a:pt x="82" y="615"/>
                    </a:lnTo>
                    <a:lnTo>
                      <a:pt x="95" y="639"/>
                    </a:lnTo>
                    <a:lnTo>
                      <a:pt x="110" y="658"/>
                    </a:lnTo>
                    <a:lnTo>
                      <a:pt x="128" y="675"/>
                    </a:lnTo>
                    <a:lnTo>
                      <a:pt x="162" y="641"/>
                    </a:lnTo>
                    <a:lnTo>
                      <a:pt x="162" y="641"/>
                    </a:lnTo>
                    <a:lnTo>
                      <a:pt x="147" y="628"/>
                    </a:lnTo>
                    <a:lnTo>
                      <a:pt x="136" y="610"/>
                    </a:lnTo>
                    <a:lnTo>
                      <a:pt x="125" y="593"/>
                    </a:lnTo>
                    <a:lnTo>
                      <a:pt x="117" y="574"/>
                    </a:lnTo>
                    <a:lnTo>
                      <a:pt x="117" y="574"/>
                    </a:lnTo>
                    <a:lnTo>
                      <a:pt x="108" y="552"/>
                    </a:lnTo>
                    <a:lnTo>
                      <a:pt x="104" y="530"/>
                    </a:lnTo>
                    <a:lnTo>
                      <a:pt x="100" y="507"/>
                    </a:lnTo>
                    <a:lnTo>
                      <a:pt x="97" y="481"/>
                    </a:lnTo>
                    <a:lnTo>
                      <a:pt x="97" y="481"/>
                    </a:lnTo>
                    <a:close/>
                    <a:moveTo>
                      <a:pt x="249" y="109"/>
                    </a:moveTo>
                    <a:lnTo>
                      <a:pt x="249" y="148"/>
                    </a:lnTo>
                    <a:lnTo>
                      <a:pt x="575" y="148"/>
                    </a:lnTo>
                    <a:lnTo>
                      <a:pt x="575" y="109"/>
                    </a:lnTo>
                    <a:lnTo>
                      <a:pt x="249" y="109"/>
                    </a:lnTo>
                    <a:lnTo>
                      <a:pt x="249" y="109"/>
                    </a:lnTo>
                    <a:close/>
                    <a:moveTo>
                      <a:pt x="296" y="312"/>
                    </a:moveTo>
                    <a:lnTo>
                      <a:pt x="296" y="349"/>
                    </a:lnTo>
                    <a:lnTo>
                      <a:pt x="528" y="349"/>
                    </a:lnTo>
                    <a:lnTo>
                      <a:pt x="528" y="312"/>
                    </a:lnTo>
                    <a:lnTo>
                      <a:pt x="296" y="312"/>
                    </a:lnTo>
                    <a:lnTo>
                      <a:pt x="296" y="312"/>
                    </a:lnTo>
                    <a:close/>
                    <a:moveTo>
                      <a:pt x="268" y="206"/>
                    </a:moveTo>
                    <a:lnTo>
                      <a:pt x="268" y="243"/>
                    </a:lnTo>
                    <a:lnTo>
                      <a:pt x="554" y="243"/>
                    </a:lnTo>
                    <a:lnTo>
                      <a:pt x="554" y="206"/>
                    </a:lnTo>
                    <a:lnTo>
                      <a:pt x="268" y="206"/>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grpSp>
        <p:nvGrpSpPr>
          <p:cNvPr id="59" name="组合 58"/>
          <p:cNvGrpSpPr/>
          <p:nvPr/>
        </p:nvGrpSpPr>
        <p:grpSpPr>
          <a:xfrm>
            <a:off x="3767839" y="1203598"/>
            <a:ext cx="841590" cy="3250989"/>
            <a:chOff x="3767839" y="1203598"/>
            <a:chExt cx="841590" cy="3250989"/>
          </a:xfrm>
        </p:grpSpPr>
        <p:grpSp>
          <p:nvGrpSpPr>
            <p:cNvPr id="60" name="Group 7"/>
            <p:cNvGrpSpPr/>
            <p:nvPr/>
          </p:nvGrpSpPr>
          <p:grpSpPr>
            <a:xfrm>
              <a:off x="3970557" y="1905561"/>
              <a:ext cx="338266" cy="2088315"/>
              <a:chOff x="5242383" y="2684330"/>
              <a:chExt cx="474231" cy="2927706"/>
            </a:xfrm>
          </p:grpSpPr>
          <p:sp>
            <p:nvSpPr>
              <p:cNvPr id="65" name="Rounded Rectangle 2303"/>
              <p:cNvSpPr/>
              <p:nvPr/>
            </p:nvSpPr>
            <p:spPr>
              <a:xfrm flipV="1">
                <a:off x="5242383" y="2684330"/>
                <a:ext cx="474231" cy="2924321"/>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sp>
            <p:nvSpPr>
              <p:cNvPr id="66" name="Oval 2309"/>
              <p:cNvSpPr/>
              <p:nvPr/>
            </p:nvSpPr>
            <p:spPr>
              <a:xfrm>
                <a:off x="5242383" y="5137810"/>
                <a:ext cx="474231" cy="474226"/>
              </a:xfrm>
              <a:prstGeom prst="ellipse">
                <a:avLst/>
              </a:prstGeom>
              <a:solidFill>
                <a:schemeClr val="bg1"/>
              </a:solidFill>
              <a:ln w="1270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r>
                  <a:rPr lang="en-AU" sz="1200" dirty="0">
                    <a:solidFill>
                      <a:prstClr val="black">
                        <a:lumMod val="65000"/>
                        <a:lumOff val="35000"/>
                      </a:prstClr>
                    </a:solidFill>
                    <a:latin typeface="FontAwesome" pitchFamily="2" charset="0"/>
                  </a:rPr>
                  <a:t></a:t>
                </a:r>
                <a:endParaRPr lang="en-AU" sz="1200" dirty="0">
                  <a:solidFill>
                    <a:prstClr val="black">
                      <a:lumMod val="65000"/>
                      <a:lumOff val="35000"/>
                    </a:prstClr>
                  </a:solidFill>
                  <a:latin typeface="FontAwesome" pitchFamily="2" charset="0"/>
                </a:endParaRPr>
              </a:p>
            </p:txBody>
          </p:sp>
        </p:grpSp>
        <p:sp>
          <p:nvSpPr>
            <p:cNvPr id="61" name="Text Placeholder 33"/>
            <p:cNvSpPr txBox="1"/>
            <p:nvPr/>
          </p:nvSpPr>
          <p:spPr>
            <a:xfrm flipH="1">
              <a:off x="3767839" y="4160592"/>
              <a:ext cx="841590" cy="2939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0"/>
                </a:spcBef>
                <a:buNone/>
              </a:pPr>
              <a:r>
                <a:rPr lang="en-AU" sz="1200" b="1" dirty="0">
                  <a:solidFill>
                    <a:schemeClr val="bg1"/>
                  </a:solidFill>
                  <a:latin typeface="微软雅黑" panose="020B0503020204020204" pitchFamily="34" charset="-122"/>
                  <a:ea typeface="微软雅黑" panose="020B0503020204020204" pitchFamily="34" charset="-122"/>
                </a:rPr>
                <a:t>Sales</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62" name="组合 61"/>
            <p:cNvGrpSpPr/>
            <p:nvPr/>
          </p:nvGrpSpPr>
          <p:grpSpPr>
            <a:xfrm>
              <a:off x="3867205" y="1203598"/>
              <a:ext cx="544964" cy="619277"/>
              <a:chOff x="3867205" y="1203598"/>
              <a:chExt cx="544964" cy="619277"/>
            </a:xfrm>
          </p:grpSpPr>
          <p:sp>
            <p:nvSpPr>
              <p:cNvPr id="63" name="等腰三角形 2"/>
              <p:cNvSpPr/>
              <p:nvPr/>
            </p:nvSpPr>
            <p:spPr>
              <a:xfrm flipV="1">
                <a:off x="3867205" y="1203598"/>
                <a:ext cx="544964" cy="619277"/>
              </a:xfrm>
              <a:custGeom>
                <a:avLst/>
                <a:gdLst/>
                <a:ahLst/>
                <a:cxnLst/>
                <a:rect l="l" t="t" r="r" b="b"/>
                <a:pathLst>
                  <a:path w="1584176" h="1800200">
                    <a:moveTo>
                      <a:pt x="792088" y="1800200"/>
                    </a:moveTo>
                    <a:cubicBezTo>
                      <a:pt x="1229546" y="1800200"/>
                      <a:pt x="1584176" y="1445570"/>
                      <a:pt x="1584176" y="1008112"/>
                    </a:cubicBezTo>
                    <a:cubicBezTo>
                      <a:pt x="1584176" y="626578"/>
                      <a:pt x="1314421" y="308048"/>
                      <a:pt x="955195" y="233010"/>
                    </a:cubicBezTo>
                    <a:lnTo>
                      <a:pt x="792088" y="0"/>
                    </a:lnTo>
                    <a:lnTo>
                      <a:pt x="628982" y="233010"/>
                    </a:lnTo>
                    <a:cubicBezTo>
                      <a:pt x="269756" y="308048"/>
                      <a:pt x="0" y="626578"/>
                      <a:pt x="0" y="1008112"/>
                    </a:cubicBezTo>
                    <a:cubicBezTo>
                      <a:pt x="0" y="1445570"/>
                      <a:pt x="354630" y="1800200"/>
                      <a:pt x="792088" y="1800200"/>
                    </a:cubicBezTo>
                    <a:close/>
                  </a:path>
                </a:pathLst>
              </a:custGeom>
              <a:gradFill flip="none" rotWithShape="1">
                <a:gsLst>
                  <a:gs pos="100000">
                    <a:srgbClr val="FCFCFC"/>
                  </a:gs>
                  <a:gs pos="0">
                    <a:srgbClr val="CCCCCC"/>
                  </a:gs>
                </a:gsLst>
                <a:lin ang="9600000" scaled="0"/>
                <a:tileRect/>
              </a:gradFill>
              <a:ln w="19050">
                <a:gradFill>
                  <a:gsLst>
                    <a:gs pos="89000">
                      <a:schemeClr val="bg1">
                        <a:lumMod val="85000"/>
                      </a:schemeClr>
                    </a:gs>
                    <a:gs pos="0">
                      <a:schemeClr val="bg1"/>
                    </a:gs>
                  </a:gsLst>
                  <a:lin ang="78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4" name="Freeform 16"/>
              <p:cNvSpPr>
                <a:spLocks noEditPoints="1"/>
              </p:cNvSpPr>
              <p:nvPr/>
            </p:nvSpPr>
            <p:spPr bwMode="auto">
              <a:xfrm>
                <a:off x="3976474" y="1359677"/>
                <a:ext cx="345138" cy="257606"/>
              </a:xfrm>
              <a:custGeom>
                <a:avLst/>
                <a:gdLst>
                  <a:gd name="T0" fmla="*/ 705 w 1069"/>
                  <a:gd name="T1" fmla="*/ 225 h 798"/>
                  <a:gd name="T2" fmla="*/ 729 w 1069"/>
                  <a:gd name="T3" fmla="*/ 216 h 798"/>
                  <a:gd name="T4" fmla="*/ 781 w 1069"/>
                  <a:gd name="T5" fmla="*/ 240 h 798"/>
                  <a:gd name="T6" fmla="*/ 818 w 1069"/>
                  <a:gd name="T7" fmla="*/ 311 h 798"/>
                  <a:gd name="T8" fmla="*/ 880 w 1069"/>
                  <a:gd name="T9" fmla="*/ 223 h 798"/>
                  <a:gd name="T10" fmla="*/ 926 w 1069"/>
                  <a:gd name="T11" fmla="*/ 236 h 798"/>
                  <a:gd name="T12" fmla="*/ 954 w 1069"/>
                  <a:gd name="T13" fmla="*/ 318 h 798"/>
                  <a:gd name="T14" fmla="*/ 1069 w 1069"/>
                  <a:gd name="T15" fmla="*/ 385 h 798"/>
                  <a:gd name="T16" fmla="*/ 958 w 1069"/>
                  <a:gd name="T17" fmla="*/ 798 h 798"/>
                  <a:gd name="T18" fmla="*/ 515 w 1069"/>
                  <a:gd name="T19" fmla="*/ 798 h 798"/>
                  <a:gd name="T20" fmla="*/ 619 w 1069"/>
                  <a:gd name="T21" fmla="*/ 385 h 798"/>
                  <a:gd name="T22" fmla="*/ 632 w 1069"/>
                  <a:gd name="T23" fmla="*/ 298 h 798"/>
                  <a:gd name="T24" fmla="*/ 668 w 1069"/>
                  <a:gd name="T25" fmla="*/ 225 h 798"/>
                  <a:gd name="T26" fmla="*/ 350 w 1069"/>
                  <a:gd name="T27" fmla="*/ 519 h 798"/>
                  <a:gd name="T28" fmla="*/ 359 w 1069"/>
                  <a:gd name="T29" fmla="*/ 798 h 798"/>
                  <a:gd name="T30" fmla="*/ 329 w 1069"/>
                  <a:gd name="T31" fmla="*/ 642 h 798"/>
                  <a:gd name="T32" fmla="*/ 238 w 1069"/>
                  <a:gd name="T33" fmla="*/ 647 h 798"/>
                  <a:gd name="T34" fmla="*/ 145 w 1069"/>
                  <a:gd name="T35" fmla="*/ 772 h 798"/>
                  <a:gd name="T36" fmla="*/ 58 w 1069"/>
                  <a:gd name="T37" fmla="*/ 772 h 798"/>
                  <a:gd name="T38" fmla="*/ 91 w 1069"/>
                  <a:gd name="T39" fmla="*/ 647 h 798"/>
                  <a:gd name="T40" fmla="*/ 0 w 1069"/>
                  <a:gd name="T41" fmla="*/ 370 h 798"/>
                  <a:gd name="T42" fmla="*/ 47 w 1069"/>
                  <a:gd name="T43" fmla="*/ 277 h 798"/>
                  <a:gd name="T44" fmla="*/ 216 w 1069"/>
                  <a:gd name="T45" fmla="*/ 478 h 798"/>
                  <a:gd name="T46" fmla="*/ 125 w 1069"/>
                  <a:gd name="T47" fmla="*/ 24 h 798"/>
                  <a:gd name="T48" fmla="*/ 184 w 1069"/>
                  <a:gd name="T49" fmla="*/ 41 h 798"/>
                  <a:gd name="T50" fmla="*/ 227 w 1069"/>
                  <a:gd name="T51" fmla="*/ 106 h 798"/>
                  <a:gd name="T52" fmla="*/ 221 w 1069"/>
                  <a:gd name="T53" fmla="*/ 166 h 798"/>
                  <a:gd name="T54" fmla="*/ 166 w 1069"/>
                  <a:gd name="T55" fmla="*/ 220 h 798"/>
                  <a:gd name="T56" fmla="*/ 106 w 1069"/>
                  <a:gd name="T57" fmla="*/ 227 h 798"/>
                  <a:gd name="T58" fmla="*/ 41 w 1069"/>
                  <a:gd name="T59" fmla="*/ 184 h 798"/>
                  <a:gd name="T60" fmla="*/ 24 w 1069"/>
                  <a:gd name="T61" fmla="*/ 127 h 798"/>
                  <a:gd name="T62" fmla="*/ 54 w 1069"/>
                  <a:gd name="T63" fmla="*/ 54 h 798"/>
                  <a:gd name="T64" fmla="*/ 125 w 1069"/>
                  <a:gd name="T65" fmla="*/ 24 h 798"/>
                  <a:gd name="T66" fmla="*/ 712 w 1069"/>
                  <a:gd name="T67" fmla="*/ 145 h 798"/>
                  <a:gd name="T68" fmla="*/ 703 w 1069"/>
                  <a:gd name="T69" fmla="*/ 110 h 798"/>
                  <a:gd name="T70" fmla="*/ 707 w 1069"/>
                  <a:gd name="T71" fmla="*/ 104 h 798"/>
                  <a:gd name="T72" fmla="*/ 707 w 1069"/>
                  <a:gd name="T73" fmla="*/ 52 h 798"/>
                  <a:gd name="T74" fmla="*/ 727 w 1069"/>
                  <a:gd name="T75" fmla="*/ 19 h 798"/>
                  <a:gd name="T76" fmla="*/ 770 w 1069"/>
                  <a:gd name="T77" fmla="*/ 2 h 798"/>
                  <a:gd name="T78" fmla="*/ 835 w 1069"/>
                  <a:gd name="T79" fmla="*/ 11 h 798"/>
                  <a:gd name="T80" fmla="*/ 861 w 1069"/>
                  <a:gd name="T81" fmla="*/ 32 h 798"/>
                  <a:gd name="T82" fmla="*/ 874 w 1069"/>
                  <a:gd name="T83" fmla="*/ 73 h 798"/>
                  <a:gd name="T84" fmla="*/ 878 w 1069"/>
                  <a:gd name="T85" fmla="*/ 108 h 798"/>
                  <a:gd name="T86" fmla="*/ 874 w 1069"/>
                  <a:gd name="T87" fmla="*/ 136 h 798"/>
                  <a:gd name="T88" fmla="*/ 863 w 1069"/>
                  <a:gd name="T89" fmla="*/ 151 h 798"/>
                  <a:gd name="T90" fmla="*/ 837 w 1069"/>
                  <a:gd name="T91" fmla="*/ 190 h 798"/>
                  <a:gd name="T92" fmla="*/ 796 w 1069"/>
                  <a:gd name="T93" fmla="*/ 210 h 798"/>
                  <a:gd name="T94" fmla="*/ 781 w 1069"/>
                  <a:gd name="T95" fmla="*/ 207 h 798"/>
                  <a:gd name="T96" fmla="*/ 729 w 1069"/>
                  <a:gd name="T97" fmla="*/ 173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9" h="798">
                    <a:moveTo>
                      <a:pt x="668" y="225"/>
                    </a:moveTo>
                    <a:lnTo>
                      <a:pt x="668" y="225"/>
                    </a:lnTo>
                    <a:lnTo>
                      <a:pt x="705" y="225"/>
                    </a:lnTo>
                    <a:lnTo>
                      <a:pt x="705" y="225"/>
                    </a:lnTo>
                    <a:lnTo>
                      <a:pt x="712" y="225"/>
                    </a:lnTo>
                    <a:lnTo>
                      <a:pt x="718" y="223"/>
                    </a:lnTo>
                    <a:lnTo>
                      <a:pt x="725" y="220"/>
                    </a:lnTo>
                    <a:lnTo>
                      <a:pt x="729" y="216"/>
                    </a:lnTo>
                    <a:lnTo>
                      <a:pt x="776" y="314"/>
                    </a:lnTo>
                    <a:lnTo>
                      <a:pt x="787" y="253"/>
                    </a:lnTo>
                    <a:lnTo>
                      <a:pt x="781" y="249"/>
                    </a:lnTo>
                    <a:lnTo>
                      <a:pt x="781" y="240"/>
                    </a:lnTo>
                    <a:lnTo>
                      <a:pt x="813" y="240"/>
                    </a:lnTo>
                    <a:lnTo>
                      <a:pt x="813" y="249"/>
                    </a:lnTo>
                    <a:lnTo>
                      <a:pt x="807" y="253"/>
                    </a:lnTo>
                    <a:lnTo>
                      <a:pt x="818" y="311"/>
                    </a:lnTo>
                    <a:lnTo>
                      <a:pt x="857" y="218"/>
                    </a:lnTo>
                    <a:lnTo>
                      <a:pt x="857" y="218"/>
                    </a:lnTo>
                    <a:lnTo>
                      <a:pt x="867" y="223"/>
                    </a:lnTo>
                    <a:lnTo>
                      <a:pt x="880" y="223"/>
                    </a:lnTo>
                    <a:lnTo>
                      <a:pt x="880" y="223"/>
                    </a:lnTo>
                    <a:lnTo>
                      <a:pt x="915" y="223"/>
                    </a:lnTo>
                    <a:lnTo>
                      <a:pt x="915" y="223"/>
                    </a:lnTo>
                    <a:lnTo>
                      <a:pt x="926" y="236"/>
                    </a:lnTo>
                    <a:lnTo>
                      <a:pt x="934" y="253"/>
                    </a:lnTo>
                    <a:lnTo>
                      <a:pt x="943" y="272"/>
                    </a:lnTo>
                    <a:lnTo>
                      <a:pt x="950" y="294"/>
                    </a:lnTo>
                    <a:lnTo>
                      <a:pt x="954" y="318"/>
                    </a:lnTo>
                    <a:lnTo>
                      <a:pt x="958" y="342"/>
                    </a:lnTo>
                    <a:lnTo>
                      <a:pt x="963" y="365"/>
                    </a:lnTo>
                    <a:lnTo>
                      <a:pt x="963" y="385"/>
                    </a:lnTo>
                    <a:lnTo>
                      <a:pt x="1069" y="385"/>
                    </a:lnTo>
                    <a:lnTo>
                      <a:pt x="1069" y="467"/>
                    </a:lnTo>
                    <a:lnTo>
                      <a:pt x="1034" y="467"/>
                    </a:lnTo>
                    <a:lnTo>
                      <a:pt x="1034" y="798"/>
                    </a:lnTo>
                    <a:lnTo>
                      <a:pt x="958" y="798"/>
                    </a:lnTo>
                    <a:lnTo>
                      <a:pt x="958" y="467"/>
                    </a:lnTo>
                    <a:lnTo>
                      <a:pt x="590" y="467"/>
                    </a:lnTo>
                    <a:lnTo>
                      <a:pt x="590" y="798"/>
                    </a:lnTo>
                    <a:lnTo>
                      <a:pt x="515" y="798"/>
                    </a:lnTo>
                    <a:lnTo>
                      <a:pt x="515" y="467"/>
                    </a:lnTo>
                    <a:lnTo>
                      <a:pt x="454" y="467"/>
                    </a:lnTo>
                    <a:lnTo>
                      <a:pt x="454" y="385"/>
                    </a:lnTo>
                    <a:lnTo>
                      <a:pt x="619" y="385"/>
                    </a:lnTo>
                    <a:lnTo>
                      <a:pt x="619" y="385"/>
                    </a:lnTo>
                    <a:lnTo>
                      <a:pt x="623" y="344"/>
                    </a:lnTo>
                    <a:lnTo>
                      <a:pt x="625" y="322"/>
                    </a:lnTo>
                    <a:lnTo>
                      <a:pt x="632" y="298"/>
                    </a:lnTo>
                    <a:lnTo>
                      <a:pt x="636" y="277"/>
                    </a:lnTo>
                    <a:lnTo>
                      <a:pt x="645" y="257"/>
                    </a:lnTo>
                    <a:lnTo>
                      <a:pt x="655" y="238"/>
                    </a:lnTo>
                    <a:lnTo>
                      <a:pt x="668" y="225"/>
                    </a:lnTo>
                    <a:lnTo>
                      <a:pt x="668" y="225"/>
                    </a:lnTo>
                    <a:close/>
                    <a:moveTo>
                      <a:pt x="210" y="277"/>
                    </a:moveTo>
                    <a:lnTo>
                      <a:pt x="255" y="420"/>
                    </a:lnTo>
                    <a:lnTo>
                      <a:pt x="350" y="519"/>
                    </a:lnTo>
                    <a:lnTo>
                      <a:pt x="335" y="534"/>
                    </a:lnTo>
                    <a:lnTo>
                      <a:pt x="407" y="554"/>
                    </a:lnTo>
                    <a:lnTo>
                      <a:pt x="407" y="798"/>
                    </a:lnTo>
                    <a:lnTo>
                      <a:pt x="359" y="798"/>
                    </a:lnTo>
                    <a:lnTo>
                      <a:pt x="359" y="798"/>
                    </a:lnTo>
                    <a:lnTo>
                      <a:pt x="333" y="662"/>
                    </a:lnTo>
                    <a:lnTo>
                      <a:pt x="333" y="662"/>
                    </a:lnTo>
                    <a:lnTo>
                      <a:pt x="329" y="642"/>
                    </a:lnTo>
                    <a:lnTo>
                      <a:pt x="329" y="627"/>
                    </a:lnTo>
                    <a:lnTo>
                      <a:pt x="331" y="614"/>
                    </a:lnTo>
                    <a:lnTo>
                      <a:pt x="238" y="608"/>
                    </a:lnTo>
                    <a:lnTo>
                      <a:pt x="238" y="647"/>
                    </a:lnTo>
                    <a:lnTo>
                      <a:pt x="160" y="647"/>
                    </a:lnTo>
                    <a:lnTo>
                      <a:pt x="160" y="718"/>
                    </a:lnTo>
                    <a:lnTo>
                      <a:pt x="145" y="718"/>
                    </a:lnTo>
                    <a:lnTo>
                      <a:pt x="145" y="772"/>
                    </a:lnTo>
                    <a:lnTo>
                      <a:pt x="199" y="772"/>
                    </a:lnTo>
                    <a:lnTo>
                      <a:pt x="199" y="798"/>
                    </a:lnTo>
                    <a:lnTo>
                      <a:pt x="58" y="798"/>
                    </a:lnTo>
                    <a:lnTo>
                      <a:pt x="58" y="772"/>
                    </a:lnTo>
                    <a:lnTo>
                      <a:pt x="108" y="772"/>
                    </a:lnTo>
                    <a:lnTo>
                      <a:pt x="108" y="718"/>
                    </a:lnTo>
                    <a:lnTo>
                      <a:pt x="91" y="718"/>
                    </a:lnTo>
                    <a:lnTo>
                      <a:pt x="91" y="647"/>
                    </a:lnTo>
                    <a:lnTo>
                      <a:pt x="0" y="647"/>
                    </a:lnTo>
                    <a:lnTo>
                      <a:pt x="0" y="608"/>
                    </a:lnTo>
                    <a:lnTo>
                      <a:pt x="0" y="593"/>
                    </a:lnTo>
                    <a:lnTo>
                      <a:pt x="0" y="370"/>
                    </a:lnTo>
                    <a:lnTo>
                      <a:pt x="45" y="370"/>
                    </a:lnTo>
                    <a:lnTo>
                      <a:pt x="65" y="593"/>
                    </a:lnTo>
                    <a:lnTo>
                      <a:pt x="104" y="593"/>
                    </a:lnTo>
                    <a:lnTo>
                      <a:pt x="47" y="277"/>
                    </a:lnTo>
                    <a:lnTo>
                      <a:pt x="210" y="277"/>
                    </a:lnTo>
                    <a:lnTo>
                      <a:pt x="210" y="277"/>
                    </a:lnTo>
                    <a:close/>
                    <a:moveTo>
                      <a:pt x="272" y="519"/>
                    </a:moveTo>
                    <a:lnTo>
                      <a:pt x="216" y="478"/>
                    </a:lnTo>
                    <a:lnTo>
                      <a:pt x="218" y="506"/>
                    </a:lnTo>
                    <a:lnTo>
                      <a:pt x="272" y="519"/>
                    </a:lnTo>
                    <a:lnTo>
                      <a:pt x="272" y="519"/>
                    </a:lnTo>
                    <a:close/>
                    <a:moveTo>
                      <a:pt x="125" y="24"/>
                    </a:moveTo>
                    <a:lnTo>
                      <a:pt x="125" y="24"/>
                    </a:lnTo>
                    <a:lnTo>
                      <a:pt x="147" y="26"/>
                    </a:lnTo>
                    <a:lnTo>
                      <a:pt x="166" y="32"/>
                    </a:lnTo>
                    <a:lnTo>
                      <a:pt x="184" y="41"/>
                    </a:lnTo>
                    <a:lnTo>
                      <a:pt x="199" y="54"/>
                    </a:lnTo>
                    <a:lnTo>
                      <a:pt x="212" y="69"/>
                    </a:lnTo>
                    <a:lnTo>
                      <a:pt x="221" y="86"/>
                    </a:lnTo>
                    <a:lnTo>
                      <a:pt x="227" y="106"/>
                    </a:lnTo>
                    <a:lnTo>
                      <a:pt x="229" y="127"/>
                    </a:lnTo>
                    <a:lnTo>
                      <a:pt x="229" y="127"/>
                    </a:lnTo>
                    <a:lnTo>
                      <a:pt x="227" y="147"/>
                    </a:lnTo>
                    <a:lnTo>
                      <a:pt x="221" y="166"/>
                    </a:lnTo>
                    <a:lnTo>
                      <a:pt x="212" y="184"/>
                    </a:lnTo>
                    <a:lnTo>
                      <a:pt x="199" y="199"/>
                    </a:lnTo>
                    <a:lnTo>
                      <a:pt x="184" y="212"/>
                    </a:lnTo>
                    <a:lnTo>
                      <a:pt x="166" y="220"/>
                    </a:lnTo>
                    <a:lnTo>
                      <a:pt x="147" y="227"/>
                    </a:lnTo>
                    <a:lnTo>
                      <a:pt x="125" y="229"/>
                    </a:lnTo>
                    <a:lnTo>
                      <a:pt x="125" y="229"/>
                    </a:lnTo>
                    <a:lnTo>
                      <a:pt x="106" y="227"/>
                    </a:lnTo>
                    <a:lnTo>
                      <a:pt x="86" y="220"/>
                    </a:lnTo>
                    <a:lnTo>
                      <a:pt x="69" y="212"/>
                    </a:lnTo>
                    <a:lnTo>
                      <a:pt x="54" y="199"/>
                    </a:lnTo>
                    <a:lnTo>
                      <a:pt x="41" y="184"/>
                    </a:lnTo>
                    <a:lnTo>
                      <a:pt x="32" y="166"/>
                    </a:lnTo>
                    <a:lnTo>
                      <a:pt x="26" y="147"/>
                    </a:lnTo>
                    <a:lnTo>
                      <a:pt x="24" y="127"/>
                    </a:lnTo>
                    <a:lnTo>
                      <a:pt x="24" y="127"/>
                    </a:lnTo>
                    <a:lnTo>
                      <a:pt x="26" y="106"/>
                    </a:lnTo>
                    <a:lnTo>
                      <a:pt x="32" y="86"/>
                    </a:lnTo>
                    <a:lnTo>
                      <a:pt x="41" y="69"/>
                    </a:lnTo>
                    <a:lnTo>
                      <a:pt x="54" y="54"/>
                    </a:lnTo>
                    <a:lnTo>
                      <a:pt x="69" y="41"/>
                    </a:lnTo>
                    <a:lnTo>
                      <a:pt x="86" y="32"/>
                    </a:lnTo>
                    <a:lnTo>
                      <a:pt x="106" y="26"/>
                    </a:lnTo>
                    <a:lnTo>
                      <a:pt x="125" y="24"/>
                    </a:lnTo>
                    <a:lnTo>
                      <a:pt x="125" y="24"/>
                    </a:lnTo>
                    <a:close/>
                    <a:moveTo>
                      <a:pt x="718" y="151"/>
                    </a:moveTo>
                    <a:lnTo>
                      <a:pt x="718" y="151"/>
                    </a:lnTo>
                    <a:lnTo>
                      <a:pt x="712" y="145"/>
                    </a:lnTo>
                    <a:lnTo>
                      <a:pt x="707" y="138"/>
                    </a:lnTo>
                    <a:lnTo>
                      <a:pt x="707" y="138"/>
                    </a:lnTo>
                    <a:lnTo>
                      <a:pt x="703" y="125"/>
                    </a:lnTo>
                    <a:lnTo>
                      <a:pt x="703" y="110"/>
                    </a:lnTo>
                    <a:lnTo>
                      <a:pt x="703" y="108"/>
                    </a:lnTo>
                    <a:lnTo>
                      <a:pt x="705" y="106"/>
                    </a:lnTo>
                    <a:lnTo>
                      <a:pt x="705" y="106"/>
                    </a:lnTo>
                    <a:lnTo>
                      <a:pt x="707" y="104"/>
                    </a:lnTo>
                    <a:lnTo>
                      <a:pt x="707" y="104"/>
                    </a:lnTo>
                    <a:lnTo>
                      <a:pt x="705" y="73"/>
                    </a:lnTo>
                    <a:lnTo>
                      <a:pt x="705" y="63"/>
                    </a:lnTo>
                    <a:lnTo>
                      <a:pt x="707" y="52"/>
                    </a:lnTo>
                    <a:lnTo>
                      <a:pt x="709" y="41"/>
                    </a:lnTo>
                    <a:lnTo>
                      <a:pt x="714" y="34"/>
                    </a:lnTo>
                    <a:lnTo>
                      <a:pt x="720" y="26"/>
                    </a:lnTo>
                    <a:lnTo>
                      <a:pt x="727" y="19"/>
                    </a:lnTo>
                    <a:lnTo>
                      <a:pt x="727" y="19"/>
                    </a:lnTo>
                    <a:lnTo>
                      <a:pt x="740" y="13"/>
                    </a:lnTo>
                    <a:lnTo>
                      <a:pt x="755" y="6"/>
                    </a:lnTo>
                    <a:lnTo>
                      <a:pt x="770" y="2"/>
                    </a:lnTo>
                    <a:lnTo>
                      <a:pt x="787" y="0"/>
                    </a:lnTo>
                    <a:lnTo>
                      <a:pt x="805" y="2"/>
                    </a:lnTo>
                    <a:lnTo>
                      <a:pt x="820" y="4"/>
                    </a:lnTo>
                    <a:lnTo>
                      <a:pt x="835" y="11"/>
                    </a:lnTo>
                    <a:lnTo>
                      <a:pt x="848" y="17"/>
                    </a:lnTo>
                    <a:lnTo>
                      <a:pt x="848" y="17"/>
                    </a:lnTo>
                    <a:lnTo>
                      <a:pt x="857" y="24"/>
                    </a:lnTo>
                    <a:lnTo>
                      <a:pt x="861" y="32"/>
                    </a:lnTo>
                    <a:lnTo>
                      <a:pt x="867" y="41"/>
                    </a:lnTo>
                    <a:lnTo>
                      <a:pt x="870" y="50"/>
                    </a:lnTo>
                    <a:lnTo>
                      <a:pt x="872" y="63"/>
                    </a:lnTo>
                    <a:lnTo>
                      <a:pt x="874" y="73"/>
                    </a:lnTo>
                    <a:lnTo>
                      <a:pt x="872" y="104"/>
                    </a:lnTo>
                    <a:lnTo>
                      <a:pt x="872" y="104"/>
                    </a:lnTo>
                    <a:lnTo>
                      <a:pt x="876" y="106"/>
                    </a:lnTo>
                    <a:lnTo>
                      <a:pt x="878" y="108"/>
                    </a:lnTo>
                    <a:lnTo>
                      <a:pt x="878" y="110"/>
                    </a:lnTo>
                    <a:lnTo>
                      <a:pt x="878" y="110"/>
                    </a:lnTo>
                    <a:lnTo>
                      <a:pt x="876" y="125"/>
                    </a:lnTo>
                    <a:lnTo>
                      <a:pt x="874" y="136"/>
                    </a:lnTo>
                    <a:lnTo>
                      <a:pt x="874" y="136"/>
                    </a:lnTo>
                    <a:lnTo>
                      <a:pt x="870" y="145"/>
                    </a:lnTo>
                    <a:lnTo>
                      <a:pt x="863" y="151"/>
                    </a:lnTo>
                    <a:lnTo>
                      <a:pt x="863" y="151"/>
                    </a:lnTo>
                    <a:lnTo>
                      <a:pt x="859" y="162"/>
                    </a:lnTo>
                    <a:lnTo>
                      <a:pt x="852" y="171"/>
                    </a:lnTo>
                    <a:lnTo>
                      <a:pt x="846" y="182"/>
                    </a:lnTo>
                    <a:lnTo>
                      <a:pt x="837" y="190"/>
                    </a:lnTo>
                    <a:lnTo>
                      <a:pt x="828" y="197"/>
                    </a:lnTo>
                    <a:lnTo>
                      <a:pt x="818" y="203"/>
                    </a:lnTo>
                    <a:lnTo>
                      <a:pt x="807" y="207"/>
                    </a:lnTo>
                    <a:lnTo>
                      <a:pt x="796" y="210"/>
                    </a:lnTo>
                    <a:lnTo>
                      <a:pt x="796" y="210"/>
                    </a:lnTo>
                    <a:lnTo>
                      <a:pt x="789" y="210"/>
                    </a:lnTo>
                    <a:lnTo>
                      <a:pt x="781" y="207"/>
                    </a:lnTo>
                    <a:lnTo>
                      <a:pt x="781" y="207"/>
                    </a:lnTo>
                    <a:lnTo>
                      <a:pt x="759" y="199"/>
                    </a:lnTo>
                    <a:lnTo>
                      <a:pt x="742" y="188"/>
                    </a:lnTo>
                    <a:lnTo>
                      <a:pt x="735" y="182"/>
                    </a:lnTo>
                    <a:lnTo>
                      <a:pt x="729" y="173"/>
                    </a:lnTo>
                    <a:lnTo>
                      <a:pt x="722" y="162"/>
                    </a:lnTo>
                    <a:lnTo>
                      <a:pt x="718" y="151"/>
                    </a:lnTo>
                    <a:lnTo>
                      <a:pt x="718" y="151"/>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0" name="组合 9"/>
          <p:cNvGrpSpPr/>
          <p:nvPr/>
        </p:nvGrpSpPr>
        <p:grpSpPr>
          <a:xfrm>
            <a:off x="1008599" y="1251395"/>
            <a:ext cx="1531536" cy="1530650"/>
            <a:chOff x="1008599" y="1137685"/>
            <a:chExt cx="1531536" cy="1530650"/>
          </a:xfrm>
        </p:grpSpPr>
        <p:sp>
          <p:nvSpPr>
            <p:cNvPr id="11" name="Oval 28"/>
            <p:cNvSpPr/>
            <p:nvPr/>
          </p:nvSpPr>
          <p:spPr>
            <a:xfrm>
              <a:off x="1038891" y="1167092"/>
              <a:ext cx="1501244" cy="1501243"/>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bg1"/>
                  </a:solidFill>
                  <a:latin typeface="微软雅黑" panose="020B0503020204020204" pitchFamily="34" charset="-122"/>
                  <a:ea typeface="微软雅黑" panose="020B0503020204020204" pitchFamily="34" charset="-122"/>
                </a:rPr>
                <a:t>Strengths</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1008599" y="1137685"/>
              <a:ext cx="492411" cy="492411"/>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3" name="Oval 35"/>
            <p:cNvSpPr/>
            <p:nvPr/>
          </p:nvSpPr>
          <p:spPr>
            <a:xfrm>
              <a:off x="1038894" y="1163183"/>
              <a:ext cx="441419" cy="441419"/>
            </a:xfrm>
            <a:prstGeom prst="ellipse">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tx1">
                      <a:lumMod val="95000"/>
                      <a:lumOff val="5000"/>
                    </a:schemeClr>
                  </a:solidFill>
                  <a:latin typeface="微软雅黑" panose="020B0503020204020204" pitchFamily="34" charset="-122"/>
                  <a:ea typeface="微软雅黑" panose="020B0503020204020204" pitchFamily="34" charset="-122"/>
                </a:rPr>
                <a:t>S</a:t>
              </a:r>
              <a:endParaRPr lang="en-US" sz="12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2538814" y="1245300"/>
            <a:ext cx="1526740" cy="1536745"/>
            <a:chOff x="2538814" y="1131590"/>
            <a:chExt cx="1526740" cy="1536745"/>
          </a:xfrm>
        </p:grpSpPr>
        <p:sp>
          <p:nvSpPr>
            <p:cNvPr id="16" name="Oval 29"/>
            <p:cNvSpPr/>
            <p:nvPr/>
          </p:nvSpPr>
          <p:spPr>
            <a:xfrm>
              <a:off x="2538814" y="1167092"/>
              <a:ext cx="1501244" cy="1501243"/>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bg1"/>
                  </a:solidFill>
                  <a:latin typeface="微软雅黑" panose="020B0503020204020204" pitchFamily="34" charset="-122"/>
                  <a:ea typeface="微软雅黑" panose="020B0503020204020204" pitchFamily="34" charset="-122"/>
                </a:rPr>
                <a:t>Weakness</a:t>
              </a:r>
              <a:endParaRPr lang="en-US" sz="1200" b="1" dirty="0">
                <a:solidFill>
                  <a:schemeClr val="bg1"/>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573143" y="1131590"/>
              <a:ext cx="492411" cy="492411"/>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8" name="Oval 39"/>
            <p:cNvSpPr/>
            <p:nvPr/>
          </p:nvSpPr>
          <p:spPr>
            <a:xfrm>
              <a:off x="3598641" y="1163183"/>
              <a:ext cx="441419" cy="441419"/>
            </a:xfrm>
            <a:prstGeom prst="ellipse">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tx1">
                      <a:lumMod val="95000"/>
                      <a:lumOff val="5000"/>
                    </a:schemeClr>
                  </a:solidFill>
                  <a:latin typeface="微软雅黑" panose="020B0503020204020204" pitchFamily="34" charset="-122"/>
                  <a:ea typeface="微软雅黑" panose="020B0503020204020204" pitchFamily="34" charset="-122"/>
                </a:rPr>
                <a:t>W</a:t>
              </a:r>
              <a:endParaRPr lang="en-US" sz="12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538814" y="2782045"/>
            <a:ext cx="1526740" cy="1517897"/>
            <a:chOff x="2538814" y="2668335"/>
            <a:chExt cx="1526740" cy="1517897"/>
          </a:xfrm>
        </p:grpSpPr>
        <p:sp>
          <p:nvSpPr>
            <p:cNvPr id="20" name="Oval 31"/>
            <p:cNvSpPr/>
            <p:nvPr/>
          </p:nvSpPr>
          <p:spPr>
            <a:xfrm>
              <a:off x="2538814" y="2668335"/>
              <a:ext cx="1501244" cy="1501243"/>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bg1"/>
                  </a:solidFill>
                  <a:latin typeface="微软雅黑" panose="020B0503020204020204" pitchFamily="34" charset="-122"/>
                  <a:ea typeface="微软雅黑" panose="020B0503020204020204" pitchFamily="34" charset="-122"/>
                </a:rPr>
                <a:t>Opportunities</a:t>
              </a:r>
              <a:endParaRPr lang="en-AU" sz="1200" b="1" dirty="0">
                <a:solidFill>
                  <a:schemeClr val="bg1"/>
                </a:solidFill>
                <a:latin typeface="微软雅黑" panose="020B0503020204020204" pitchFamily="34" charset="-122"/>
                <a:ea typeface="微软雅黑" panose="020B0503020204020204" pitchFamily="34" charset="-122"/>
              </a:endParaRPr>
            </a:p>
          </p:txBody>
        </p:sp>
        <p:sp>
          <p:nvSpPr>
            <p:cNvPr id="21" name="圆角矩形 20"/>
            <p:cNvSpPr/>
            <p:nvPr/>
          </p:nvSpPr>
          <p:spPr>
            <a:xfrm>
              <a:off x="3573143" y="3693821"/>
              <a:ext cx="492411" cy="492411"/>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2" name="Oval 40"/>
            <p:cNvSpPr/>
            <p:nvPr/>
          </p:nvSpPr>
          <p:spPr>
            <a:xfrm>
              <a:off x="3598641" y="3728159"/>
              <a:ext cx="441419" cy="441419"/>
            </a:xfrm>
            <a:prstGeom prst="ellipse">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tx1">
                      <a:lumMod val="95000"/>
                      <a:lumOff val="5000"/>
                    </a:schemeClr>
                  </a:solidFill>
                  <a:latin typeface="微软雅黑" panose="020B0503020204020204" pitchFamily="34" charset="-122"/>
                  <a:ea typeface="微软雅黑" panose="020B0503020204020204" pitchFamily="34" charset="-122"/>
                </a:rPr>
                <a:t>O</a:t>
              </a:r>
              <a:endParaRPr lang="en-US" sz="12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1008599" y="2782045"/>
            <a:ext cx="1531536" cy="1517896"/>
            <a:chOff x="1008599" y="2668335"/>
            <a:chExt cx="1531536" cy="1517896"/>
          </a:xfrm>
        </p:grpSpPr>
        <p:sp>
          <p:nvSpPr>
            <p:cNvPr id="24" name="Oval 30"/>
            <p:cNvSpPr/>
            <p:nvPr/>
          </p:nvSpPr>
          <p:spPr>
            <a:xfrm>
              <a:off x="1038891" y="2668335"/>
              <a:ext cx="1501244" cy="1501243"/>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bg1"/>
                  </a:solidFill>
                  <a:latin typeface="微软雅黑" panose="020B0503020204020204" pitchFamily="34" charset="-122"/>
                  <a:ea typeface="微软雅黑" panose="020B0503020204020204" pitchFamily="34" charset="-122"/>
                </a:rPr>
                <a:t>Threats</a:t>
              </a:r>
              <a:endParaRPr lang="en-AU" sz="1200" b="1" dirty="0">
                <a:solidFill>
                  <a:schemeClr val="bg1"/>
                </a:solidFill>
                <a:latin typeface="微软雅黑" panose="020B0503020204020204" pitchFamily="34" charset="-122"/>
                <a:ea typeface="微软雅黑" panose="020B0503020204020204" pitchFamily="34" charset="-122"/>
              </a:endParaRPr>
            </a:p>
          </p:txBody>
        </p:sp>
        <p:sp>
          <p:nvSpPr>
            <p:cNvPr id="25" name="圆角矩形 24"/>
            <p:cNvSpPr/>
            <p:nvPr/>
          </p:nvSpPr>
          <p:spPr>
            <a:xfrm>
              <a:off x="1008599" y="3693820"/>
              <a:ext cx="492411" cy="492411"/>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6" name="Oval 41"/>
            <p:cNvSpPr/>
            <p:nvPr/>
          </p:nvSpPr>
          <p:spPr>
            <a:xfrm>
              <a:off x="1038894" y="3728159"/>
              <a:ext cx="441419" cy="441419"/>
            </a:xfrm>
            <a:prstGeom prst="ellipse">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165"/>
              <a:r>
                <a:rPr lang="en-AU" sz="1200" b="1" dirty="0">
                  <a:solidFill>
                    <a:schemeClr val="tx1">
                      <a:lumMod val="95000"/>
                      <a:lumOff val="5000"/>
                    </a:schemeClr>
                  </a:solidFill>
                  <a:latin typeface="微软雅黑" panose="020B0503020204020204" pitchFamily="34" charset="-122"/>
                  <a:ea typeface="微软雅黑" panose="020B0503020204020204" pitchFamily="34" charset="-122"/>
                </a:rPr>
                <a:t>T</a:t>
              </a:r>
              <a:endParaRPr lang="en-US" sz="12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746097" y="3662692"/>
            <a:ext cx="3359014" cy="595793"/>
            <a:chOff x="4746097" y="3548982"/>
            <a:chExt cx="3359014" cy="595793"/>
          </a:xfrm>
        </p:grpSpPr>
        <p:sp>
          <p:nvSpPr>
            <p:cNvPr id="28" name="Text Placeholder 32"/>
            <p:cNvSpPr txBox="1"/>
            <p:nvPr/>
          </p:nvSpPr>
          <p:spPr>
            <a:xfrm>
              <a:off x="4897266" y="3757335"/>
              <a:ext cx="3207844" cy="38744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cake pie gingerbread cotton candy bear claw croissant apple pie</a:t>
              </a:r>
              <a:endParaRPr lang="en-US" sz="1000" dirty="0">
                <a:solidFill>
                  <a:schemeClr val="bg1"/>
                </a:solidFill>
                <a:latin typeface="+mn-lt"/>
              </a:endParaRPr>
            </a:p>
          </p:txBody>
        </p:sp>
        <p:sp>
          <p:nvSpPr>
            <p:cNvPr id="29" name="Text Placeholder 33"/>
            <p:cNvSpPr txBox="1"/>
            <p:nvPr/>
          </p:nvSpPr>
          <p:spPr>
            <a:xfrm>
              <a:off x="4887016" y="3548982"/>
              <a:ext cx="3218095" cy="2282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Opportunities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0" name="Straight Connector 54"/>
            <p:cNvCxnSpPr/>
            <p:nvPr/>
          </p:nvCxnSpPr>
          <p:spPr>
            <a:xfrm>
              <a:off x="4746097" y="3577557"/>
              <a:ext cx="0" cy="538784"/>
            </a:xfrm>
            <a:prstGeom prst="line">
              <a:avLst/>
            </a:prstGeom>
            <a:ln w="508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4746097" y="2866964"/>
            <a:ext cx="3359014" cy="595793"/>
            <a:chOff x="4746097" y="2753254"/>
            <a:chExt cx="3359014" cy="595793"/>
          </a:xfrm>
        </p:grpSpPr>
        <p:sp>
          <p:nvSpPr>
            <p:cNvPr id="32" name="Text Placeholder 32"/>
            <p:cNvSpPr txBox="1"/>
            <p:nvPr/>
          </p:nvSpPr>
          <p:spPr>
            <a:xfrm>
              <a:off x="4897266" y="2961607"/>
              <a:ext cx="3207844" cy="38744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cake pie gingerbread cotton candy bear claw croissant apple pie</a:t>
              </a:r>
              <a:endParaRPr lang="en-US" sz="1000" dirty="0">
                <a:solidFill>
                  <a:schemeClr val="bg1"/>
                </a:solidFill>
                <a:latin typeface="+mn-lt"/>
              </a:endParaRPr>
            </a:p>
          </p:txBody>
        </p:sp>
        <p:sp>
          <p:nvSpPr>
            <p:cNvPr id="33" name="Text Placeholder 33"/>
            <p:cNvSpPr txBox="1"/>
            <p:nvPr/>
          </p:nvSpPr>
          <p:spPr>
            <a:xfrm>
              <a:off x="4887016" y="2753254"/>
              <a:ext cx="3218095" cy="2282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Threats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4" name="Straight Connector 56"/>
            <p:cNvCxnSpPr/>
            <p:nvPr/>
          </p:nvCxnSpPr>
          <p:spPr>
            <a:xfrm>
              <a:off x="4746097" y="2767542"/>
              <a:ext cx="0" cy="538784"/>
            </a:xfrm>
            <a:prstGeom prst="line">
              <a:avLst/>
            </a:prstGeom>
            <a:ln w="508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4746097" y="2071236"/>
            <a:ext cx="3359014" cy="595792"/>
            <a:chOff x="4746097" y="1957526"/>
            <a:chExt cx="3359014" cy="595792"/>
          </a:xfrm>
        </p:grpSpPr>
        <p:sp>
          <p:nvSpPr>
            <p:cNvPr id="37" name="Text Placeholder 32"/>
            <p:cNvSpPr txBox="1"/>
            <p:nvPr/>
          </p:nvSpPr>
          <p:spPr>
            <a:xfrm>
              <a:off x="4897266" y="2165878"/>
              <a:ext cx="3207844" cy="38744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cake pie gingerbread cotton candy bear claw croissant apple pie</a:t>
              </a:r>
              <a:endParaRPr lang="en-US" sz="1000" dirty="0">
                <a:solidFill>
                  <a:schemeClr val="bg1"/>
                </a:solidFill>
                <a:latin typeface="+mn-lt"/>
              </a:endParaRPr>
            </a:p>
          </p:txBody>
        </p:sp>
        <p:sp>
          <p:nvSpPr>
            <p:cNvPr id="38" name="Text Placeholder 33"/>
            <p:cNvSpPr txBox="1"/>
            <p:nvPr/>
          </p:nvSpPr>
          <p:spPr>
            <a:xfrm>
              <a:off x="4887016" y="1957526"/>
              <a:ext cx="3218095" cy="2282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Weakness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9" name="Straight Connector 57"/>
            <p:cNvCxnSpPr/>
            <p:nvPr/>
          </p:nvCxnSpPr>
          <p:spPr>
            <a:xfrm>
              <a:off x="4746097" y="1973197"/>
              <a:ext cx="0" cy="538784"/>
            </a:xfrm>
            <a:prstGeom prst="line">
              <a:avLst/>
            </a:prstGeom>
            <a:ln w="508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4746097" y="1276892"/>
            <a:ext cx="3359014" cy="595793"/>
            <a:chOff x="4746097" y="1163182"/>
            <a:chExt cx="3359014" cy="595793"/>
          </a:xfrm>
        </p:grpSpPr>
        <p:sp>
          <p:nvSpPr>
            <p:cNvPr id="41" name="Text Placeholder 32"/>
            <p:cNvSpPr txBox="1"/>
            <p:nvPr/>
          </p:nvSpPr>
          <p:spPr>
            <a:xfrm>
              <a:off x="4897266" y="1371535"/>
              <a:ext cx="3207844" cy="38744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cake pie gingerbread cotton candy bear claw croissant apple pie</a:t>
              </a:r>
              <a:endParaRPr lang="en-US" sz="1000" dirty="0">
                <a:solidFill>
                  <a:schemeClr val="bg1"/>
                </a:solidFill>
                <a:latin typeface="+mn-lt"/>
              </a:endParaRPr>
            </a:p>
          </p:txBody>
        </p:sp>
        <p:sp>
          <p:nvSpPr>
            <p:cNvPr id="42" name="Text Placeholder 33"/>
            <p:cNvSpPr txBox="1"/>
            <p:nvPr/>
          </p:nvSpPr>
          <p:spPr>
            <a:xfrm>
              <a:off x="4887016" y="1163183"/>
              <a:ext cx="3218095" cy="2282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Strengths</a:t>
              </a:r>
              <a:endParaRPr lang="en-AU" sz="1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43" name="Straight Connector 58"/>
            <p:cNvCxnSpPr/>
            <p:nvPr/>
          </p:nvCxnSpPr>
          <p:spPr>
            <a:xfrm>
              <a:off x="4746097" y="1163182"/>
              <a:ext cx="0" cy="538784"/>
            </a:xfrm>
            <a:prstGeom prst="line">
              <a:avLst/>
            </a:prstGeom>
            <a:ln w="50800">
              <a:solidFill>
                <a:srgbClr val="30384E"/>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10" name="Rounded Rectangle 150"/>
          <p:cNvSpPr/>
          <p:nvPr/>
        </p:nvSpPr>
        <p:spPr>
          <a:xfrm>
            <a:off x="5247420" y="2512983"/>
            <a:ext cx="2833757" cy="720815"/>
          </a:xfrm>
          <a:prstGeom prst="roundRect">
            <a:avLst>
              <a:gd name="adj" fmla="val 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134994" tIns="34289" rIns="134994" bIns="34289" rtlCol="0" anchor="ctr"/>
          <a:lstStyle/>
          <a:p>
            <a:pPr defTabSz="685165">
              <a:lnSpc>
                <a:spcPct val="130000"/>
              </a:lnSpc>
            </a:pPr>
            <a:r>
              <a:rPr lang="en-US" sz="1000" dirty="0">
                <a:solidFill>
                  <a:schemeClr val="bg1"/>
                </a:solidFill>
              </a:rPr>
              <a:t>Wafer sweet roll I love jelly danish  cake jelly wafer lemon drops roll sesame cake. cake carrot cake dragée candy canes gummies bear</a:t>
            </a:r>
            <a:endParaRPr lang="en-US" sz="1000" dirty="0">
              <a:solidFill>
                <a:schemeClr val="bg1"/>
              </a:solidFill>
            </a:endParaRPr>
          </a:p>
        </p:txBody>
      </p:sp>
      <p:sp>
        <p:nvSpPr>
          <p:cNvPr id="11" name="Text Placeholder 32"/>
          <p:cNvSpPr txBox="1"/>
          <p:nvPr/>
        </p:nvSpPr>
        <p:spPr>
          <a:xfrm>
            <a:off x="5257669" y="1904597"/>
            <a:ext cx="2823506" cy="70841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lava cake gingerbread cake. Apple pie sweet cake puff</a:t>
            </a:r>
            <a:endParaRPr lang="en-US" sz="1000" dirty="0">
              <a:solidFill>
                <a:schemeClr val="bg1"/>
              </a:solidFill>
              <a:latin typeface="+mn-lt"/>
            </a:endParaRPr>
          </a:p>
        </p:txBody>
      </p:sp>
      <p:sp>
        <p:nvSpPr>
          <p:cNvPr id="12" name="Text Placeholder 33"/>
          <p:cNvSpPr txBox="1"/>
          <p:nvPr/>
        </p:nvSpPr>
        <p:spPr>
          <a:xfrm>
            <a:off x="5247418" y="1717814"/>
            <a:ext cx="2841996" cy="21327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Data Analysis Two</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5312181" y="3498454"/>
            <a:ext cx="2640351" cy="415172"/>
            <a:chOff x="5312181" y="3738707"/>
            <a:chExt cx="2640351" cy="415172"/>
          </a:xfrm>
        </p:grpSpPr>
        <p:sp>
          <p:nvSpPr>
            <p:cNvPr id="14" name="Oval 168"/>
            <p:cNvSpPr>
              <a:spLocks noChangeAspect="1"/>
            </p:cNvSpPr>
            <p:nvPr/>
          </p:nvSpPr>
          <p:spPr>
            <a:xfrm>
              <a:off x="5312181" y="3738707"/>
              <a:ext cx="411480" cy="411480"/>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dirty="0">
                <a:solidFill>
                  <a:schemeClr val="bg1"/>
                </a:solidFill>
                <a:latin typeface="FontAwesome" pitchFamily="2" charset="0"/>
              </a:endParaRPr>
            </a:p>
          </p:txBody>
        </p:sp>
        <p:sp>
          <p:nvSpPr>
            <p:cNvPr id="16" name="TextBox 15"/>
            <p:cNvSpPr txBox="1"/>
            <p:nvPr/>
          </p:nvSpPr>
          <p:spPr>
            <a:xfrm>
              <a:off x="5742096" y="3772812"/>
              <a:ext cx="677106" cy="253914"/>
            </a:xfrm>
            <a:prstGeom prst="rect">
              <a:avLst/>
            </a:prstGeom>
            <a:noFill/>
          </p:spPr>
          <p:txBody>
            <a:bodyPr wrap="none" lIns="68577" tIns="34289" rIns="68577" bIns="34289" rtlCol="0">
              <a:spAutoFit/>
            </a:bodyPr>
            <a:lstStyle/>
            <a:p>
              <a:pPr defTabSz="685165"/>
              <a:r>
                <a:rPr lang="en-US" sz="1200" dirty="0">
                  <a:solidFill>
                    <a:schemeClr val="bg1"/>
                  </a:solidFill>
                  <a:latin typeface="微软雅黑" panose="020B0503020204020204" pitchFamily="34" charset="-122"/>
                  <a:ea typeface="微软雅黑" panose="020B0503020204020204" pitchFamily="34" charset="-122"/>
                </a:rPr>
                <a:t>1.908 K</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17" name="Rectangle 242"/>
            <p:cNvSpPr/>
            <p:nvPr/>
          </p:nvSpPr>
          <p:spPr>
            <a:xfrm>
              <a:off x="5818353" y="4006264"/>
              <a:ext cx="440024" cy="126958"/>
            </a:xfrm>
            <a:prstGeom prst="rect">
              <a:avLst/>
            </a:prstGeom>
          </p:spPr>
          <p:txBody>
            <a:bodyPr wrap="none" lIns="0" tIns="0" rIns="0" bIns="0">
              <a:spAutoFit/>
            </a:bodyPr>
            <a:lstStyle/>
            <a:p>
              <a:pPr defTabSz="685165"/>
              <a:r>
                <a:rPr lang="en-US" sz="800" dirty="0">
                  <a:solidFill>
                    <a:schemeClr val="bg1"/>
                  </a:solidFill>
                </a:rPr>
                <a:t>Male User</a:t>
              </a:r>
              <a:endParaRPr lang="en-US" sz="800" dirty="0">
                <a:solidFill>
                  <a:schemeClr val="bg1"/>
                </a:solidFill>
              </a:endParaRPr>
            </a:p>
          </p:txBody>
        </p:sp>
        <p:sp>
          <p:nvSpPr>
            <p:cNvPr id="18" name="Oval 171"/>
            <p:cNvSpPr>
              <a:spLocks noChangeAspect="1"/>
            </p:cNvSpPr>
            <p:nvPr/>
          </p:nvSpPr>
          <p:spPr>
            <a:xfrm>
              <a:off x="6845511" y="3742399"/>
              <a:ext cx="411480" cy="411480"/>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dirty="0">
                <a:solidFill>
                  <a:schemeClr val="bg1"/>
                </a:solidFill>
                <a:latin typeface="FontAwesome" pitchFamily="2" charset="0"/>
              </a:endParaRPr>
            </a:p>
          </p:txBody>
        </p:sp>
        <p:sp>
          <p:nvSpPr>
            <p:cNvPr id="19" name="TextBox 18"/>
            <p:cNvSpPr txBox="1"/>
            <p:nvPr/>
          </p:nvSpPr>
          <p:spPr>
            <a:xfrm>
              <a:off x="7275426" y="3776503"/>
              <a:ext cx="677106" cy="253914"/>
            </a:xfrm>
            <a:prstGeom prst="rect">
              <a:avLst/>
            </a:prstGeom>
            <a:noFill/>
          </p:spPr>
          <p:txBody>
            <a:bodyPr wrap="none" lIns="68577" tIns="34289" rIns="68577" bIns="34289" rtlCol="0">
              <a:spAutoFit/>
            </a:bodyPr>
            <a:lstStyle/>
            <a:p>
              <a:pPr defTabSz="685165"/>
              <a:r>
                <a:rPr lang="en-US" sz="1200" dirty="0">
                  <a:solidFill>
                    <a:schemeClr val="bg1"/>
                  </a:solidFill>
                  <a:latin typeface="微软雅黑" panose="020B0503020204020204" pitchFamily="34" charset="-122"/>
                  <a:ea typeface="微软雅黑" panose="020B0503020204020204" pitchFamily="34" charset="-122"/>
                </a:rPr>
                <a:t>2.074 K</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0" name="Rectangle 243"/>
            <p:cNvSpPr/>
            <p:nvPr/>
          </p:nvSpPr>
          <p:spPr>
            <a:xfrm>
              <a:off x="7351683" y="4001990"/>
              <a:ext cx="535003" cy="126958"/>
            </a:xfrm>
            <a:prstGeom prst="rect">
              <a:avLst/>
            </a:prstGeom>
          </p:spPr>
          <p:txBody>
            <a:bodyPr wrap="none" lIns="0" tIns="0" rIns="0" bIns="0">
              <a:spAutoFit/>
            </a:bodyPr>
            <a:lstStyle/>
            <a:p>
              <a:pPr defTabSz="685165"/>
              <a:r>
                <a:rPr lang="en-US" sz="800" dirty="0">
                  <a:solidFill>
                    <a:schemeClr val="bg1"/>
                  </a:solidFill>
                </a:rPr>
                <a:t>Female User</a:t>
              </a:r>
              <a:endParaRPr lang="en-US" sz="800" dirty="0">
                <a:solidFill>
                  <a:schemeClr val="bg1"/>
                </a:solidFill>
              </a:endParaRPr>
            </a:p>
          </p:txBody>
        </p:sp>
        <p:sp>
          <p:nvSpPr>
            <p:cNvPr id="21" name="Freeform 15"/>
            <p:cNvSpPr>
              <a:spLocks noEditPoints="1"/>
            </p:cNvSpPr>
            <p:nvPr/>
          </p:nvSpPr>
          <p:spPr bwMode="auto">
            <a:xfrm>
              <a:off x="5419630" y="3866747"/>
              <a:ext cx="196583" cy="155401"/>
            </a:xfrm>
            <a:custGeom>
              <a:avLst/>
              <a:gdLst>
                <a:gd name="T0" fmla="*/ 576 w 917"/>
                <a:gd name="T1" fmla="*/ 114 h 725"/>
                <a:gd name="T2" fmla="*/ 580 w 917"/>
                <a:gd name="T3" fmla="*/ 37 h 725"/>
                <a:gd name="T4" fmla="*/ 617 w 917"/>
                <a:gd name="T5" fmla="*/ 0 h 725"/>
                <a:gd name="T6" fmla="*/ 917 w 917"/>
                <a:gd name="T7" fmla="*/ 0 h 725"/>
                <a:gd name="T8" fmla="*/ 917 w 917"/>
                <a:gd name="T9" fmla="*/ 686 h 725"/>
                <a:gd name="T10" fmla="*/ 879 w 917"/>
                <a:gd name="T11" fmla="*/ 725 h 725"/>
                <a:gd name="T12" fmla="*/ 580 w 917"/>
                <a:gd name="T13" fmla="*/ 725 h 725"/>
                <a:gd name="T14" fmla="*/ 580 w 917"/>
                <a:gd name="T15" fmla="*/ 587 h 725"/>
                <a:gd name="T16" fmla="*/ 414 w 917"/>
                <a:gd name="T17" fmla="*/ 587 h 725"/>
                <a:gd name="T18" fmla="*/ 452 w 917"/>
                <a:gd name="T19" fmla="*/ 664 h 725"/>
                <a:gd name="T20" fmla="*/ 140 w 917"/>
                <a:gd name="T21" fmla="*/ 723 h 725"/>
                <a:gd name="T22" fmla="*/ 186 w 917"/>
                <a:gd name="T23" fmla="*/ 664 h 725"/>
                <a:gd name="T24" fmla="*/ 38 w 917"/>
                <a:gd name="T25" fmla="*/ 587 h 725"/>
                <a:gd name="T26" fmla="*/ 0 w 917"/>
                <a:gd name="T27" fmla="*/ 550 h 725"/>
                <a:gd name="T28" fmla="*/ 0 w 917"/>
                <a:gd name="T29" fmla="*/ 114 h 725"/>
                <a:gd name="T30" fmla="*/ 38 w 917"/>
                <a:gd name="T31" fmla="*/ 114 h 725"/>
                <a:gd name="T32" fmla="*/ 201 w 917"/>
                <a:gd name="T33" fmla="*/ 453 h 725"/>
                <a:gd name="T34" fmla="*/ 160 w 917"/>
                <a:gd name="T35" fmla="*/ 327 h 725"/>
                <a:gd name="T36" fmla="*/ 160 w 917"/>
                <a:gd name="T37" fmla="*/ 453 h 725"/>
                <a:gd name="T38" fmla="*/ 450 w 917"/>
                <a:gd name="T39" fmla="*/ 453 h 725"/>
                <a:gd name="T40" fmla="*/ 408 w 917"/>
                <a:gd name="T41" fmla="*/ 242 h 725"/>
                <a:gd name="T42" fmla="*/ 408 w 917"/>
                <a:gd name="T43" fmla="*/ 453 h 725"/>
                <a:gd name="T44" fmla="*/ 387 w 917"/>
                <a:gd name="T45" fmla="*/ 453 h 725"/>
                <a:gd name="T46" fmla="*/ 347 w 917"/>
                <a:gd name="T47" fmla="*/ 374 h 725"/>
                <a:gd name="T48" fmla="*/ 347 w 917"/>
                <a:gd name="T49" fmla="*/ 453 h 725"/>
                <a:gd name="T50" fmla="*/ 325 w 917"/>
                <a:gd name="T51" fmla="*/ 453 h 725"/>
                <a:gd name="T52" fmla="*/ 284 w 917"/>
                <a:gd name="T53" fmla="*/ 351 h 725"/>
                <a:gd name="T54" fmla="*/ 284 w 917"/>
                <a:gd name="T55" fmla="*/ 453 h 725"/>
                <a:gd name="T56" fmla="*/ 264 w 917"/>
                <a:gd name="T57" fmla="*/ 453 h 725"/>
                <a:gd name="T58" fmla="*/ 223 w 917"/>
                <a:gd name="T59" fmla="*/ 296 h 725"/>
                <a:gd name="T60" fmla="*/ 223 w 917"/>
                <a:gd name="T61" fmla="*/ 453 h 725"/>
                <a:gd name="T62" fmla="*/ 840 w 917"/>
                <a:gd name="T63" fmla="*/ 254 h 725"/>
                <a:gd name="T64" fmla="*/ 694 w 917"/>
                <a:gd name="T65" fmla="*/ 207 h 725"/>
                <a:gd name="T66" fmla="*/ 840 w 917"/>
                <a:gd name="T67" fmla="*/ 134 h 725"/>
                <a:gd name="T68" fmla="*/ 655 w 917"/>
                <a:gd name="T69" fmla="*/ 75 h 725"/>
                <a:gd name="T70" fmla="*/ 840 w 917"/>
                <a:gd name="T71" fmla="*/ 648 h 725"/>
                <a:gd name="T72" fmla="*/ 694 w 917"/>
                <a:gd name="T73" fmla="*/ 327 h 725"/>
                <a:gd name="T74" fmla="*/ 694 w 917"/>
                <a:gd name="T75" fmla="*/ 254 h 725"/>
                <a:gd name="T76" fmla="*/ 75 w 917"/>
                <a:gd name="T77" fmla="*/ 189 h 725"/>
                <a:gd name="T78" fmla="*/ 540 w 917"/>
                <a:gd name="T79" fmla="*/ 512 h 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7" h="725">
                  <a:moveTo>
                    <a:pt x="38" y="114"/>
                  </a:moveTo>
                  <a:lnTo>
                    <a:pt x="576" y="114"/>
                  </a:lnTo>
                  <a:lnTo>
                    <a:pt x="580" y="114"/>
                  </a:lnTo>
                  <a:lnTo>
                    <a:pt x="580" y="37"/>
                  </a:lnTo>
                  <a:lnTo>
                    <a:pt x="580" y="0"/>
                  </a:lnTo>
                  <a:lnTo>
                    <a:pt x="617" y="0"/>
                  </a:lnTo>
                  <a:lnTo>
                    <a:pt x="879" y="0"/>
                  </a:lnTo>
                  <a:lnTo>
                    <a:pt x="917" y="0"/>
                  </a:lnTo>
                  <a:lnTo>
                    <a:pt x="917" y="37"/>
                  </a:lnTo>
                  <a:lnTo>
                    <a:pt x="917" y="686"/>
                  </a:lnTo>
                  <a:lnTo>
                    <a:pt x="917" y="725"/>
                  </a:lnTo>
                  <a:lnTo>
                    <a:pt x="879" y="725"/>
                  </a:lnTo>
                  <a:lnTo>
                    <a:pt x="617" y="725"/>
                  </a:lnTo>
                  <a:lnTo>
                    <a:pt x="580" y="725"/>
                  </a:lnTo>
                  <a:lnTo>
                    <a:pt x="580" y="686"/>
                  </a:lnTo>
                  <a:lnTo>
                    <a:pt x="580" y="587"/>
                  </a:lnTo>
                  <a:lnTo>
                    <a:pt x="576" y="587"/>
                  </a:lnTo>
                  <a:lnTo>
                    <a:pt x="414" y="587"/>
                  </a:lnTo>
                  <a:lnTo>
                    <a:pt x="414" y="664"/>
                  </a:lnTo>
                  <a:lnTo>
                    <a:pt x="452" y="664"/>
                  </a:lnTo>
                  <a:lnTo>
                    <a:pt x="452" y="723"/>
                  </a:lnTo>
                  <a:lnTo>
                    <a:pt x="140" y="723"/>
                  </a:lnTo>
                  <a:lnTo>
                    <a:pt x="140" y="664"/>
                  </a:lnTo>
                  <a:lnTo>
                    <a:pt x="186" y="664"/>
                  </a:lnTo>
                  <a:lnTo>
                    <a:pt x="186" y="587"/>
                  </a:lnTo>
                  <a:lnTo>
                    <a:pt x="38" y="587"/>
                  </a:lnTo>
                  <a:lnTo>
                    <a:pt x="0" y="587"/>
                  </a:lnTo>
                  <a:lnTo>
                    <a:pt x="0" y="550"/>
                  </a:lnTo>
                  <a:lnTo>
                    <a:pt x="0" y="150"/>
                  </a:lnTo>
                  <a:lnTo>
                    <a:pt x="0" y="114"/>
                  </a:lnTo>
                  <a:lnTo>
                    <a:pt x="38" y="114"/>
                  </a:lnTo>
                  <a:lnTo>
                    <a:pt x="38" y="114"/>
                  </a:lnTo>
                  <a:close/>
                  <a:moveTo>
                    <a:pt x="160" y="453"/>
                  </a:moveTo>
                  <a:lnTo>
                    <a:pt x="201" y="453"/>
                  </a:lnTo>
                  <a:lnTo>
                    <a:pt x="201" y="327"/>
                  </a:lnTo>
                  <a:lnTo>
                    <a:pt x="160" y="327"/>
                  </a:lnTo>
                  <a:lnTo>
                    <a:pt x="160" y="453"/>
                  </a:lnTo>
                  <a:lnTo>
                    <a:pt x="160" y="453"/>
                  </a:lnTo>
                  <a:close/>
                  <a:moveTo>
                    <a:pt x="408" y="453"/>
                  </a:moveTo>
                  <a:lnTo>
                    <a:pt x="450" y="453"/>
                  </a:lnTo>
                  <a:lnTo>
                    <a:pt x="450" y="242"/>
                  </a:lnTo>
                  <a:lnTo>
                    <a:pt x="408" y="242"/>
                  </a:lnTo>
                  <a:lnTo>
                    <a:pt x="408" y="453"/>
                  </a:lnTo>
                  <a:lnTo>
                    <a:pt x="408" y="453"/>
                  </a:lnTo>
                  <a:close/>
                  <a:moveTo>
                    <a:pt x="347" y="453"/>
                  </a:moveTo>
                  <a:lnTo>
                    <a:pt x="387" y="453"/>
                  </a:lnTo>
                  <a:lnTo>
                    <a:pt x="387" y="374"/>
                  </a:lnTo>
                  <a:lnTo>
                    <a:pt x="347" y="374"/>
                  </a:lnTo>
                  <a:lnTo>
                    <a:pt x="347" y="453"/>
                  </a:lnTo>
                  <a:lnTo>
                    <a:pt x="347" y="453"/>
                  </a:lnTo>
                  <a:close/>
                  <a:moveTo>
                    <a:pt x="284" y="453"/>
                  </a:moveTo>
                  <a:lnTo>
                    <a:pt x="325" y="453"/>
                  </a:lnTo>
                  <a:lnTo>
                    <a:pt x="325" y="351"/>
                  </a:lnTo>
                  <a:lnTo>
                    <a:pt x="284" y="351"/>
                  </a:lnTo>
                  <a:lnTo>
                    <a:pt x="284" y="453"/>
                  </a:lnTo>
                  <a:lnTo>
                    <a:pt x="284" y="453"/>
                  </a:lnTo>
                  <a:close/>
                  <a:moveTo>
                    <a:pt x="223" y="453"/>
                  </a:moveTo>
                  <a:lnTo>
                    <a:pt x="264" y="453"/>
                  </a:lnTo>
                  <a:lnTo>
                    <a:pt x="264" y="296"/>
                  </a:lnTo>
                  <a:lnTo>
                    <a:pt x="223" y="296"/>
                  </a:lnTo>
                  <a:lnTo>
                    <a:pt x="223" y="453"/>
                  </a:lnTo>
                  <a:lnTo>
                    <a:pt x="223" y="453"/>
                  </a:lnTo>
                  <a:close/>
                  <a:moveTo>
                    <a:pt x="694" y="254"/>
                  </a:moveTo>
                  <a:lnTo>
                    <a:pt x="840" y="254"/>
                  </a:lnTo>
                  <a:lnTo>
                    <a:pt x="840" y="207"/>
                  </a:lnTo>
                  <a:lnTo>
                    <a:pt x="694" y="207"/>
                  </a:lnTo>
                  <a:lnTo>
                    <a:pt x="694" y="134"/>
                  </a:lnTo>
                  <a:lnTo>
                    <a:pt x="840" y="134"/>
                  </a:lnTo>
                  <a:lnTo>
                    <a:pt x="840" y="75"/>
                  </a:lnTo>
                  <a:lnTo>
                    <a:pt x="655" y="75"/>
                  </a:lnTo>
                  <a:lnTo>
                    <a:pt x="655" y="648"/>
                  </a:lnTo>
                  <a:lnTo>
                    <a:pt x="840" y="648"/>
                  </a:lnTo>
                  <a:lnTo>
                    <a:pt x="840" y="327"/>
                  </a:lnTo>
                  <a:lnTo>
                    <a:pt x="694" y="327"/>
                  </a:lnTo>
                  <a:lnTo>
                    <a:pt x="694" y="254"/>
                  </a:lnTo>
                  <a:lnTo>
                    <a:pt x="694" y="254"/>
                  </a:lnTo>
                  <a:close/>
                  <a:moveTo>
                    <a:pt x="540" y="189"/>
                  </a:moveTo>
                  <a:lnTo>
                    <a:pt x="75" y="189"/>
                  </a:lnTo>
                  <a:lnTo>
                    <a:pt x="75" y="512"/>
                  </a:lnTo>
                  <a:lnTo>
                    <a:pt x="540" y="512"/>
                  </a:lnTo>
                  <a:lnTo>
                    <a:pt x="540" y="18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22" name="Freeform 20"/>
            <p:cNvSpPr>
              <a:spLocks noEditPoints="1"/>
            </p:cNvSpPr>
            <p:nvPr/>
          </p:nvSpPr>
          <p:spPr bwMode="auto">
            <a:xfrm>
              <a:off x="6961760" y="3852617"/>
              <a:ext cx="178981" cy="162777"/>
            </a:xfrm>
            <a:custGeom>
              <a:avLst/>
              <a:gdLst>
                <a:gd name="T0" fmla="*/ 0 w 1084"/>
                <a:gd name="T1" fmla="*/ 818 h 986"/>
                <a:gd name="T2" fmla="*/ 97 w 1084"/>
                <a:gd name="T3" fmla="*/ 818 h 986"/>
                <a:gd name="T4" fmla="*/ 97 w 1084"/>
                <a:gd name="T5" fmla="*/ 726 h 986"/>
                <a:gd name="T6" fmla="*/ 623 w 1084"/>
                <a:gd name="T7" fmla="*/ 726 h 986"/>
                <a:gd name="T8" fmla="*/ 623 w 1084"/>
                <a:gd name="T9" fmla="*/ 818 h 986"/>
                <a:gd name="T10" fmla="*/ 731 w 1084"/>
                <a:gd name="T11" fmla="*/ 818 h 986"/>
                <a:gd name="T12" fmla="*/ 731 w 1084"/>
                <a:gd name="T13" fmla="*/ 986 h 986"/>
                <a:gd name="T14" fmla="*/ 0 w 1084"/>
                <a:gd name="T15" fmla="*/ 986 h 986"/>
                <a:gd name="T16" fmla="*/ 0 w 1084"/>
                <a:gd name="T17" fmla="*/ 818 h 986"/>
                <a:gd name="T18" fmla="*/ 0 w 1084"/>
                <a:gd name="T19" fmla="*/ 818 h 986"/>
                <a:gd name="T20" fmla="*/ 244 w 1084"/>
                <a:gd name="T21" fmla="*/ 560 h 986"/>
                <a:gd name="T22" fmla="*/ 290 w 1084"/>
                <a:gd name="T23" fmla="*/ 389 h 986"/>
                <a:gd name="T24" fmla="*/ 268 w 1084"/>
                <a:gd name="T25" fmla="*/ 383 h 986"/>
                <a:gd name="T26" fmla="*/ 276 w 1084"/>
                <a:gd name="T27" fmla="*/ 347 h 986"/>
                <a:gd name="T28" fmla="*/ 244 w 1084"/>
                <a:gd name="T29" fmla="*/ 337 h 986"/>
                <a:gd name="T30" fmla="*/ 262 w 1084"/>
                <a:gd name="T31" fmla="*/ 266 h 986"/>
                <a:gd name="T32" fmla="*/ 296 w 1084"/>
                <a:gd name="T33" fmla="*/ 274 h 986"/>
                <a:gd name="T34" fmla="*/ 307 w 1084"/>
                <a:gd name="T35" fmla="*/ 237 h 986"/>
                <a:gd name="T36" fmla="*/ 329 w 1084"/>
                <a:gd name="T37" fmla="*/ 243 h 986"/>
                <a:gd name="T38" fmla="*/ 380 w 1084"/>
                <a:gd name="T39" fmla="*/ 53 h 986"/>
                <a:gd name="T40" fmla="*/ 357 w 1084"/>
                <a:gd name="T41" fmla="*/ 46 h 986"/>
                <a:gd name="T42" fmla="*/ 369 w 1084"/>
                <a:gd name="T43" fmla="*/ 0 h 986"/>
                <a:gd name="T44" fmla="*/ 615 w 1084"/>
                <a:gd name="T45" fmla="*/ 65 h 986"/>
                <a:gd name="T46" fmla="*/ 601 w 1084"/>
                <a:gd name="T47" fmla="*/ 111 h 986"/>
                <a:gd name="T48" fmla="*/ 583 w 1084"/>
                <a:gd name="T49" fmla="*/ 105 h 986"/>
                <a:gd name="T50" fmla="*/ 532 w 1084"/>
                <a:gd name="T51" fmla="*/ 298 h 986"/>
                <a:gd name="T52" fmla="*/ 550 w 1084"/>
                <a:gd name="T53" fmla="*/ 302 h 986"/>
                <a:gd name="T54" fmla="*/ 542 w 1084"/>
                <a:gd name="T55" fmla="*/ 333 h 986"/>
                <a:gd name="T56" fmla="*/ 1084 w 1084"/>
                <a:gd name="T57" fmla="*/ 465 h 986"/>
                <a:gd name="T58" fmla="*/ 1054 w 1084"/>
                <a:gd name="T59" fmla="*/ 576 h 986"/>
                <a:gd name="T60" fmla="*/ 520 w 1084"/>
                <a:gd name="T61" fmla="*/ 420 h 986"/>
                <a:gd name="T62" fmla="*/ 512 w 1084"/>
                <a:gd name="T63" fmla="*/ 450 h 986"/>
                <a:gd name="T64" fmla="*/ 491 w 1084"/>
                <a:gd name="T65" fmla="*/ 444 h 986"/>
                <a:gd name="T66" fmla="*/ 447 w 1084"/>
                <a:gd name="T67" fmla="*/ 615 h 986"/>
                <a:gd name="T68" fmla="*/ 465 w 1084"/>
                <a:gd name="T69" fmla="*/ 621 h 986"/>
                <a:gd name="T70" fmla="*/ 453 w 1084"/>
                <a:gd name="T71" fmla="*/ 668 h 986"/>
                <a:gd name="T72" fmla="*/ 209 w 1084"/>
                <a:gd name="T73" fmla="*/ 603 h 986"/>
                <a:gd name="T74" fmla="*/ 221 w 1084"/>
                <a:gd name="T75" fmla="*/ 554 h 986"/>
                <a:gd name="T76" fmla="*/ 244 w 1084"/>
                <a:gd name="T77" fmla="*/ 56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84" h="986">
                  <a:moveTo>
                    <a:pt x="0" y="818"/>
                  </a:moveTo>
                  <a:lnTo>
                    <a:pt x="97" y="818"/>
                  </a:lnTo>
                  <a:lnTo>
                    <a:pt x="97" y="726"/>
                  </a:lnTo>
                  <a:lnTo>
                    <a:pt x="623" y="726"/>
                  </a:lnTo>
                  <a:lnTo>
                    <a:pt x="623" y="818"/>
                  </a:lnTo>
                  <a:lnTo>
                    <a:pt x="731" y="818"/>
                  </a:lnTo>
                  <a:lnTo>
                    <a:pt x="731" y="986"/>
                  </a:lnTo>
                  <a:lnTo>
                    <a:pt x="0" y="986"/>
                  </a:lnTo>
                  <a:lnTo>
                    <a:pt x="0" y="818"/>
                  </a:lnTo>
                  <a:lnTo>
                    <a:pt x="0" y="818"/>
                  </a:lnTo>
                  <a:close/>
                  <a:moveTo>
                    <a:pt x="244" y="560"/>
                  </a:moveTo>
                  <a:lnTo>
                    <a:pt x="290" y="389"/>
                  </a:lnTo>
                  <a:lnTo>
                    <a:pt x="268" y="383"/>
                  </a:lnTo>
                  <a:lnTo>
                    <a:pt x="276" y="347"/>
                  </a:lnTo>
                  <a:lnTo>
                    <a:pt x="244" y="337"/>
                  </a:lnTo>
                  <a:lnTo>
                    <a:pt x="262" y="266"/>
                  </a:lnTo>
                  <a:lnTo>
                    <a:pt x="296" y="274"/>
                  </a:lnTo>
                  <a:lnTo>
                    <a:pt x="307" y="237"/>
                  </a:lnTo>
                  <a:lnTo>
                    <a:pt x="329" y="243"/>
                  </a:lnTo>
                  <a:lnTo>
                    <a:pt x="380" y="53"/>
                  </a:lnTo>
                  <a:lnTo>
                    <a:pt x="357" y="46"/>
                  </a:lnTo>
                  <a:lnTo>
                    <a:pt x="369" y="0"/>
                  </a:lnTo>
                  <a:lnTo>
                    <a:pt x="615" y="65"/>
                  </a:lnTo>
                  <a:lnTo>
                    <a:pt x="601" y="111"/>
                  </a:lnTo>
                  <a:lnTo>
                    <a:pt x="583" y="105"/>
                  </a:lnTo>
                  <a:lnTo>
                    <a:pt x="532" y="298"/>
                  </a:lnTo>
                  <a:lnTo>
                    <a:pt x="550" y="302"/>
                  </a:lnTo>
                  <a:lnTo>
                    <a:pt x="542" y="333"/>
                  </a:lnTo>
                  <a:lnTo>
                    <a:pt x="1084" y="465"/>
                  </a:lnTo>
                  <a:lnTo>
                    <a:pt x="1054" y="576"/>
                  </a:lnTo>
                  <a:lnTo>
                    <a:pt x="520" y="420"/>
                  </a:lnTo>
                  <a:lnTo>
                    <a:pt x="512" y="450"/>
                  </a:lnTo>
                  <a:lnTo>
                    <a:pt x="491" y="444"/>
                  </a:lnTo>
                  <a:lnTo>
                    <a:pt x="447" y="615"/>
                  </a:lnTo>
                  <a:lnTo>
                    <a:pt x="465" y="621"/>
                  </a:lnTo>
                  <a:lnTo>
                    <a:pt x="453" y="668"/>
                  </a:lnTo>
                  <a:lnTo>
                    <a:pt x="209" y="603"/>
                  </a:lnTo>
                  <a:lnTo>
                    <a:pt x="221" y="554"/>
                  </a:lnTo>
                  <a:lnTo>
                    <a:pt x="244" y="56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grpSp>
        <p:nvGrpSpPr>
          <p:cNvPr id="23" name="组合 22"/>
          <p:cNvGrpSpPr/>
          <p:nvPr/>
        </p:nvGrpSpPr>
        <p:grpSpPr>
          <a:xfrm>
            <a:off x="1280561" y="1131590"/>
            <a:ext cx="3156453" cy="3221457"/>
            <a:chOff x="1280561" y="1371843"/>
            <a:chExt cx="3156453" cy="3221457"/>
          </a:xfrm>
        </p:grpSpPr>
        <p:grpSp>
          <p:nvGrpSpPr>
            <p:cNvPr id="24" name="Group 38"/>
            <p:cNvGrpSpPr/>
            <p:nvPr/>
          </p:nvGrpSpPr>
          <p:grpSpPr>
            <a:xfrm>
              <a:off x="1280561" y="1371843"/>
              <a:ext cx="3156453" cy="2787072"/>
              <a:chOff x="3656603" y="1422691"/>
              <a:chExt cx="4821642" cy="4257396"/>
            </a:xfrm>
          </p:grpSpPr>
          <p:cxnSp>
            <p:nvCxnSpPr>
              <p:cNvPr id="57" name="Straight Connector 137"/>
              <p:cNvCxnSpPr>
                <a:stCxn id="71" idx="4"/>
              </p:cNvCxnSpPr>
              <p:nvPr/>
            </p:nvCxnSpPr>
            <p:spPr>
              <a:xfrm>
                <a:off x="5475992" y="3166901"/>
                <a:ext cx="0" cy="535294"/>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58" name="Straight Connector 139"/>
              <p:cNvCxnSpPr/>
              <p:nvPr/>
            </p:nvCxnSpPr>
            <p:spPr>
              <a:xfrm>
                <a:off x="6036728" y="2703367"/>
                <a:ext cx="497076"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59" name="Straight Connector 102"/>
              <p:cNvCxnSpPr/>
              <p:nvPr/>
            </p:nvCxnSpPr>
            <p:spPr>
              <a:xfrm>
                <a:off x="6036728" y="1972646"/>
                <a:ext cx="0" cy="370744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grpSp>
            <p:nvGrpSpPr>
              <p:cNvPr id="60" name="Group 30"/>
              <p:cNvGrpSpPr/>
              <p:nvPr/>
            </p:nvGrpSpPr>
            <p:grpSpPr>
              <a:xfrm>
                <a:off x="4386054" y="4248869"/>
                <a:ext cx="1328094" cy="1431217"/>
                <a:chOff x="4105911" y="4029435"/>
                <a:chExt cx="1378767" cy="1485825"/>
              </a:xfrm>
            </p:grpSpPr>
            <p:cxnSp>
              <p:nvCxnSpPr>
                <p:cNvPr id="89" name="Straight Connector 98"/>
                <p:cNvCxnSpPr/>
                <p:nvPr/>
              </p:nvCxnSpPr>
              <p:spPr>
                <a:xfrm>
                  <a:off x="5484678" y="4029435"/>
                  <a:ext cx="0" cy="1485825"/>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90" name="Straight Connector 107"/>
                <p:cNvCxnSpPr/>
                <p:nvPr/>
              </p:nvCxnSpPr>
              <p:spPr>
                <a:xfrm>
                  <a:off x="4105911" y="4029435"/>
                  <a:ext cx="1378767"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61" name="Group 28"/>
              <p:cNvGrpSpPr/>
              <p:nvPr/>
            </p:nvGrpSpPr>
            <p:grpSpPr>
              <a:xfrm>
                <a:off x="6187465" y="2504351"/>
                <a:ext cx="851189" cy="3175735"/>
                <a:chOff x="5976054" y="2218355"/>
                <a:chExt cx="883666" cy="3296905"/>
              </a:xfrm>
            </p:grpSpPr>
            <p:cxnSp>
              <p:nvCxnSpPr>
                <p:cNvPr id="86" name="Straight Connector 103"/>
                <p:cNvCxnSpPr/>
                <p:nvPr/>
              </p:nvCxnSpPr>
              <p:spPr>
                <a:xfrm>
                  <a:off x="5986328" y="2933575"/>
                  <a:ext cx="0" cy="2581685"/>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7" name="Straight Connector 111"/>
                <p:cNvCxnSpPr/>
                <p:nvPr/>
              </p:nvCxnSpPr>
              <p:spPr>
                <a:xfrm>
                  <a:off x="5976054" y="2933575"/>
                  <a:ext cx="883666"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8" name="Straight Connector 112"/>
                <p:cNvCxnSpPr>
                  <a:stCxn id="74" idx="2"/>
                </p:cNvCxnSpPr>
                <p:nvPr/>
              </p:nvCxnSpPr>
              <p:spPr>
                <a:xfrm>
                  <a:off x="6859717" y="2218355"/>
                  <a:ext cx="0" cy="716217"/>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62" name="Group 29"/>
              <p:cNvGrpSpPr/>
              <p:nvPr/>
            </p:nvGrpSpPr>
            <p:grpSpPr>
              <a:xfrm>
                <a:off x="4423554" y="3076088"/>
                <a:ext cx="1457201" cy="2603999"/>
                <a:chOff x="4144841" y="2811906"/>
                <a:chExt cx="1512800" cy="2703354"/>
              </a:xfrm>
            </p:grpSpPr>
            <p:cxnSp>
              <p:nvCxnSpPr>
                <p:cNvPr id="83" name="Straight Connector 100"/>
                <p:cNvCxnSpPr/>
                <p:nvPr/>
              </p:nvCxnSpPr>
              <p:spPr>
                <a:xfrm>
                  <a:off x="5654466" y="3461902"/>
                  <a:ext cx="0" cy="2053358"/>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4" name="Straight Connector 120"/>
                <p:cNvCxnSpPr/>
                <p:nvPr/>
              </p:nvCxnSpPr>
              <p:spPr>
                <a:xfrm>
                  <a:off x="4144841" y="3461902"/>
                  <a:ext cx="1512800"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5" name="Straight Connector 122"/>
                <p:cNvCxnSpPr/>
                <p:nvPr/>
              </p:nvCxnSpPr>
              <p:spPr>
                <a:xfrm>
                  <a:off x="4157215" y="2811906"/>
                  <a:ext cx="0" cy="649996"/>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grpSp>
          <p:grpSp>
            <p:nvGrpSpPr>
              <p:cNvPr id="63" name="Group 27"/>
              <p:cNvGrpSpPr/>
              <p:nvPr/>
            </p:nvGrpSpPr>
            <p:grpSpPr>
              <a:xfrm>
                <a:off x="6346425" y="3481418"/>
                <a:ext cx="1308454" cy="2198668"/>
                <a:chOff x="6141079" y="3232702"/>
                <a:chExt cx="1358378" cy="2282558"/>
              </a:xfrm>
            </p:grpSpPr>
            <p:cxnSp>
              <p:nvCxnSpPr>
                <p:cNvPr id="80" name="Straight Connector 104"/>
                <p:cNvCxnSpPr/>
                <p:nvPr/>
              </p:nvCxnSpPr>
              <p:spPr>
                <a:xfrm>
                  <a:off x="6156116" y="4224417"/>
                  <a:ext cx="0" cy="1290843"/>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1" name="Straight Connector 131"/>
                <p:cNvCxnSpPr/>
                <p:nvPr/>
              </p:nvCxnSpPr>
              <p:spPr>
                <a:xfrm>
                  <a:off x="6141079" y="4224417"/>
                  <a:ext cx="1358378"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82" name="Straight Connector 132"/>
                <p:cNvCxnSpPr/>
                <p:nvPr/>
              </p:nvCxnSpPr>
              <p:spPr>
                <a:xfrm>
                  <a:off x="7499457" y="3232702"/>
                  <a:ext cx="0" cy="991715"/>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grpSp>
          <p:sp>
            <p:nvSpPr>
              <p:cNvPr id="64" name="Rounded Rectangle 126"/>
              <p:cNvSpPr>
                <a:spLocks noChangeAspect="1"/>
              </p:cNvSpPr>
              <p:nvPr/>
            </p:nvSpPr>
            <p:spPr>
              <a:xfrm>
                <a:off x="4046560" y="4009019"/>
                <a:ext cx="479701" cy="479701"/>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dirty="0">
                  <a:solidFill>
                    <a:schemeClr val="bg1"/>
                  </a:solidFill>
                  <a:latin typeface="FontAwesome" pitchFamily="2" charset="0"/>
                </a:endParaRPr>
              </a:p>
            </p:txBody>
          </p:sp>
          <p:sp>
            <p:nvSpPr>
              <p:cNvPr id="65" name="Oval 128"/>
              <p:cNvSpPr>
                <a:spLocks noChangeAspect="1"/>
              </p:cNvSpPr>
              <p:nvPr/>
            </p:nvSpPr>
            <p:spPr>
              <a:xfrm>
                <a:off x="6419311" y="3401723"/>
                <a:ext cx="479701" cy="479701"/>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dirty="0">
                  <a:solidFill>
                    <a:schemeClr val="bg1"/>
                  </a:solidFill>
                  <a:latin typeface="FontAwesome" pitchFamily="2" charset="0"/>
                </a:endParaRPr>
              </a:p>
            </p:txBody>
          </p:sp>
          <p:sp>
            <p:nvSpPr>
              <p:cNvPr id="66" name="Oval 176"/>
              <p:cNvSpPr>
                <a:spLocks noChangeAspect="1"/>
              </p:cNvSpPr>
              <p:nvPr/>
            </p:nvSpPr>
            <p:spPr>
              <a:xfrm>
                <a:off x="4909269" y="3177854"/>
                <a:ext cx="374759" cy="374759"/>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900" dirty="0">
                  <a:solidFill>
                    <a:schemeClr val="bg1"/>
                  </a:solidFill>
                  <a:latin typeface="FontAwesome" pitchFamily="2" charset="0"/>
                </a:endParaRPr>
              </a:p>
            </p:txBody>
          </p:sp>
          <p:sp>
            <p:nvSpPr>
              <p:cNvPr id="67" name="Oval 178"/>
              <p:cNvSpPr>
                <a:spLocks noChangeAspect="1"/>
              </p:cNvSpPr>
              <p:nvPr/>
            </p:nvSpPr>
            <p:spPr>
              <a:xfrm>
                <a:off x="4791413" y="1935501"/>
                <a:ext cx="531705" cy="531705"/>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dirty="0">
                  <a:solidFill>
                    <a:schemeClr val="bg1"/>
                  </a:solidFill>
                  <a:latin typeface="FontAwesome" pitchFamily="2" charset="0"/>
                </a:endParaRPr>
              </a:p>
            </p:txBody>
          </p:sp>
          <p:sp>
            <p:nvSpPr>
              <p:cNvPr id="68" name="Rounded Rectangle 194"/>
              <p:cNvSpPr>
                <a:spLocks noChangeAspect="1"/>
              </p:cNvSpPr>
              <p:nvPr/>
            </p:nvSpPr>
            <p:spPr>
              <a:xfrm>
                <a:off x="5652102" y="1422691"/>
                <a:ext cx="769251" cy="769249"/>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2100" dirty="0">
                  <a:solidFill>
                    <a:schemeClr val="bg1"/>
                  </a:solidFill>
                  <a:latin typeface="FontAwesome" pitchFamily="2" charset="0"/>
                </a:endParaRPr>
              </a:p>
            </p:txBody>
          </p:sp>
          <p:sp>
            <p:nvSpPr>
              <p:cNvPr id="69" name="Rounded Rectangle 196"/>
              <p:cNvSpPr>
                <a:spLocks noChangeAspect="1"/>
              </p:cNvSpPr>
              <p:nvPr/>
            </p:nvSpPr>
            <p:spPr>
              <a:xfrm>
                <a:off x="7304506" y="2827481"/>
                <a:ext cx="700746" cy="700746"/>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1700" dirty="0">
                  <a:solidFill>
                    <a:schemeClr val="bg1"/>
                  </a:solidFill>
                  <a:latin typeface="FontAwesome" pitchFamily="2" charset="0"/>
                </a:endParaRPr>
              </a:p>
            </p:txBody>
          </p:sp>
          <p:sp>
            <p:nvSpPr>
              <p:cNvPr id="70" name="Oval 209"/>
              <p:cNvSpPr>
                <a:spLocks noChangeAspect="1"/>
              </p:cNvSpPr>
              <p:nvPr/>
            </p:nvSpPr>
            <p:spPr>
              <a:xfrm>
                <a:off x="3656603" y="3353691"/>
                <a:ext cx="531705" cy="531705"/>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AU" sz="1200" dirty="0">
                  <a:solidFill>
                    <a:schemeClr val="bg1"/>
                  </a:solidFill>
                  <a:latin typeface="FontAwesome" pitchFamily="2" charset="0"/>
                </a:endParaRPr>
              </a:p>
            </p:txBody>
          </p:sp>
          <p:sp>
            <p:nvSpPr>
              <p:cNvPr id="71" name="Oval 210"/>
              <p:cNvSpPr>
                <a:spLocks noChangeAspect="1"/>
              </p:cNvSpPr>
              <p:nvPr/>
            </p:nvSpPr>
            <p:spPr>
              <a:xfrm>
                <a:off x="5288612" y="2792142"/>
                <a:ext cx="374759" cy="374759"/>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900" dirty="0">
                  <a:solidFill>
                    <a:schemeClr val="bg1"/>
                  </a:solidFill>
                  <a:latin typeface="FontAwesome" pitchFamily="2" charset="0"/>
                </a:endParaRPr>
              </a:p>
            </p:txBody>
          </p:sp>
          <p:sp>
            <p:nvSpPr>
              <p:cNvPr id="72" name="Oval 214"/>
              <p:cNvSpPr>
                <a:spLocks noChangeAspect="1"/>
              </p:cNvSpPr>
              <p:nvPr/>
            </p:nvSpPr>
            <p:spPr>
              <a:xfrm>
                <a:off x="6346425" y="2515987"/>
                <a:ext cx="374759" cy="374759"/>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900" dirty="0">
                  <a:solidFill>
                    <a:schemeClr val="bg1"/>
                  </a:solidFill>
                  <a:latin typeface="FontAwesome" pitchFamily="2" charset="0"/>
                </a:endParaRPr>
              </a:p>
            </p:txBody>
          </p:sp>
          <p:sp>
            <p:nvSpPr>
              <p:cNvPr id="73" name="Rounded Rectangle 233"/>
              <p:cNvSpPr>
                <a:spLocks noChangeAspect="1"/>
              </p:cNvSpPr>
              <p:nvPr/>
            </p:nvSpPr>
            <p:spPr>
              <a:xfrm>
                <a:off x="4107923" y="2568139"/>
                <a:ext cx="625147" cy="625147"/>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dirty="0">
                  <a:solidFill>
                    <a:schemeClr val="bg1"/>
                  </a:solidFill>
                  <a:latin typeface="FontAwesome" pitchFamily="2" charset="0"/>
                </a:endParaRPr>
              </a:p>
            </p:txBody>
          </p:sp>
          <p:sp>
            <p:nvSpPr>
              <p:cNvPr id="74" name="Rounded Rectangle 234"/>
              <p:cNvSpPr>
                <a:spLocks noChangeAspect="1"/>
              </p:cNvSpPr>
              <p:nvPr/>
            </p:nvSpPr>
            <p:spPr>
              <a:xfrm>
                <a:off x="6772801" y="1972646"/>
                <a:ext cx="531705" cy="531705"/>
              </a:xfrm>
              <a:prstGeom prst="round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dirty="0">
                  <a:solidFill>
                    <a:schemeClr val="bg1"/>
                  </a:solidFill>
                  <a:latin typeface="FontAwesome" pitchFamily="2" charset="0"/>
                </a:endParaRPr>
              </a:p>
            </p:txBody>
          </p:sp>
          <p:cxnSp>
            <p:nvCxnSpPr>
              <p:cNvPr id="75" name="Straight Connector 135"/>
              <p:cNvCxnSpPr/>
              <p:nvPr/>
            </p:nvCxnSpPr>
            <p:spPr>
              <a:xfrm>
                <a:off x="5096029" y="3486836"/>
                <a:ext cx="0" cy="762034"/>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76" name="Straight Connector 142"/>
              <p:cNvCxnSpPr/>
              <p:nvPr/>
            </p:nvCxnSpPr>
            <p:spPr>
              <a:xfrm>
                <a:off x="7654879" y="3958467"/>
                <a:ext cx="431730" cy="0"/>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cxnSp>
            <p:nvCxnSpPr>
              <p:cNvPr id="77" name="Straight Connector 144"/>
              <p:cNvCxnSpPr/>
              <p:nvPr/>
            </p:nvCxnSpPr>
            <p:spPr>
              <a:xfrm>
                <a:off x="7104934" y="4018817"/>
                <a:ext cx="0" cy="417868"/>
              </a:xfrm>
              <a:prstGeom prst="line">
                <a:avLst/>
              </a:prstGeom>
              <a:ln w="25400">
                <a:solidFill>
                  <a:srgbClr val="30384E"/>
                </a:solidFill>
              </a:ln>
            </p:spPr>
            <p:style>
              <a:lnRef idx="1">
                <a:schemeClr val="accent1"/>
              </a:lnRef>
              <a:fillRef idx="0">
                <a:schemeClr val="accent1"/>
              </a:fillRef>
              <a:effectRef idx="0">
                <a:schemeClr val="accent1"/>
              </a:effectRef>
              <a:fontRef idx="minor">
                <a:schemeClr val="tx1"/>
              </a:fontRef>
            </p:style>
          </p:cxnSp>
          <p:sp>
            <p:nvSpPr>
              <p:cNvPr id="78" name="Oval 179"/>
              <p:cNvSpPr>
                <a:spLocks noChangeAspect="1"/>
              </p:cNvSpPr>
              <p:nvPr/>
            </p:nvSpPr>
            <p:spPr>
              <a:xfrm>
                <a:off x="7946540" y="3692614"/>
                <a:ext cx="531705" cy="531705"/>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AU" dirty="0">
                  <a:solidFill>
                    <a:schemeClr val="bg1"/>
                  </a:solidFill>
                  <a:latin typeface="FontAwesome" pitchFamily="2" charset="0"/>
                </a:endParaRPr>
              </a:p>
            </p:txBody>
          </p:sp>
          <p:sp>
            <p:nvSpPr>
              <p:cNvPr id="79" name="Oval 141"/>
              <p:cNvSpPr>
                <a:spLocks noChangeAspect="1"/>
              </p:cNvSpPr>
              <p:nvPr/>
            </p:nvSpPr>
            <p:spPr>
              <a:xfrm>
                <a:off x="6917554" y="3831437"/>
                <a:ext cx="374759" cy="374759"/>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685165"/>
                <a:endParaRPr lang="en-US" sz="900" dirty="0">
                  <a:solidFill>
                    <a:schemeClr val="bg1"/>
                  </a:solidFill>
                  <a:latin typeface="FontAwesome" pitchFamily="2" charset="0"/>
                </a:endParaRPr>
              </a:p>
            </p:txBody>
          </p:sp>
        </p:grpSp>
        <p:grpSp>
          <p:nvGrpSpPr>
            <p:cNvPr id="25" name="组合 24"/>
            <p:cNvGrpSpPr/>
            <p:nvPr/>
          </p:nvGrpSpPr>
          <p:grpSpPr>
            <a:xfrm>
              <a:off x="1980367" y="3582239"/>
              <a:ext cx="1756844" cy="1011061"/>
              <a:chOff x="1857056" y="3578598"/>
              <a:chExt cx="1905803" cy="1096787"/>
            </a:xfrm>
          </p:grpSpPr>
          <p:grpSp>
            <p:nvGrpSpPr>
              <p:cNvPr id="40" name="Group 6"/>
              <p:cNvGrpSpPr/>
              <p:nvPr/>
            </p:nvGrpSpPr>
            <p:grpSpPr>
              <a:xfrm>
                <a:off x="1857056" y="3578598"/>
                <a:ext cx="1905803" cy="1096787"/>
                <a:chOff x="8440747" y="4796156"/>
                <a:chExt cx="2786063" cy="1603375"/>
              </a:xfrm>
            </p:grpSpPr>
            <p:sp>
              <p:nvSpPr>
                <p:cNvPr id="42" name="Freeform 45"/>
                <p:cNvSpPr/>
                <p:nvPr/>
              </p:nvSpPr>
              <p:spPr bwMode="auto">
                <a:xfrm>
                  <a:off x="8440747" y="6337618"/>
                  <a:ext cx="1403350" cy="61913"/>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 name="Freeform 46"/>
                <p:cNvSpPr/>
                <p:nvPr/>
              </p:nvSpPr>
              <p:spPr bwMode="auto">
                <a:xfrm>
                  <a:off x="9823459" y="6337618"/>
                  <a:ext cx="1403350" cy="61913"/>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 name="Freeform 47"/>
                <p:cNvSpPr/>
                <p:nvPr/>
              </p:nvSpPr>
              <p:spPr bwMode="auto">
                <a:xfrm>
                  <a:off x="8715384" y="4796156"/>
                  <a:ext cx="2257425" cy="1546225"/>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 name="Freeform 48"/>
                <p:cNvSpPr/>
                <p:nvPr/>
              </p:nvSpPr>
              <p:spPr bwMode="auto">
                <a:xfrm>
                  <a:off x="8723322" y="4804093"/>
                  <a:ext cx="2243138" cy="1530350"/>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rgbClr val="1818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 name="Freeform 49"/>
                <p:cNvSpPr/>
                <p:nvPr/>
              </p:nvSpPr>
              <p:spPr bwMode="auto">
                <a:xfrm>
                  <a:off x="8723322" y="6269356"/>
                  <a:ext cx="2243138" cy="65088"/>
                </a:xfrm>
                <a:custGeom>
                  <a:avLst/>
                  <a:gdLst>
                    <a:gd name="T0" fmla="*/ 1414 w 1414"/>
                    <a:gd name="T1" fmla="*/ 0 h 41"/>
                    <a:gd name="T2" fmla="*/ 1396 w 1414"/>
                    <a:gd name="T3" fmla="*/ 9 h 41"/>
                    <a:gd name="T4" fmla="*/ 18 w 1414"/>
                    <a:gd name="T5" fmla="*/ 9 h 41"/>
                    <a:gd name="T6" fmla="*/ 0 w 1414"/>
                    <a:gd name="T7" fmla="*/ 0 h 41"/>
                    <a:gd name="T8" fmla="*/ 0 w 1414"/>
                    <a:gd name="T9" fmla="*/ 1 h 41"/>
                    <a:gd name="T10" fmla="*/ 40 w 1414"/>
                    <a:gd name="T11" fmla="*/ 41 h 41"/>
                    <a:gd name="T12" fmla="*/ 1373 w 1414"/>
                    <a:gd name="T13" fmla="*/ 41 h 41"/>
                    <a:gd name="T14" fmla="*/ 1414 w 1414"/>
                    <a:gd name="T15" fmla="*/ 1 h 41"/>
                    <a:gd name="T16" fmla="*/ 1414 w 1414"/>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41">
                      <a:moveTo>
                        <a:pt x="1414" y="0"/>
                      </a:moveTo>
                      <a:cubicBezTo>
                        <a:pt x="1409" y="6"/>
                        <a:pt x="1403" y="9"/>
                        <a:pt x="1396" y="9"/>
                      </a:cubicBezTo>
                      <a:cubicBezTo>
                        <a:pt x="18" y="9"/>
                        <a:pt x="18" y="9"/>
                        <a:pt x="18" y="9"/>
                      </a:cubicBezTo>
                      <a:cubicBezTo>
                        <a:pt x="10" y="9"/>
                        <a:pt x="4" y="6"/>
                        <a:pt x="0" y="0"/>
                      </a:cubicBezTo>
                      <a:cubicBezTo>
                        <a:pt x="0" y="1"/>
                        <a:pt x="0" y="1"/>
                        <a:pt x="0" y="1"/>
                      </a:cubicBezTo>
                      <a:cubicBezTo>
                        <a:pt x="0" y="23"/>
                        <a:pt x="18" y="41"/>
                        <a:pt x="40" y="41"/>
                      </a:cubicBezTo>
                      <a:cubicBezTo>
                        <a:pt x="1373" y="41"/>
                        <a:pt x="1373" y="41"/>
                        <a:pt x="1373" y="41"/>
                      </a:cubicBezTo>
                      <a:cubicBezTo>
                        <a:pt x="1396" y="41"/>
                        <a:pt x="1414" y="23"/>
                        <a:pt x="1414" y="1"/>
                      </a:cubicBezTo>
                      <a:lnTo>
                        <a:pt x="1414" y="0"/>
                      </a:lnTo>
                      <a:close/>
                    </a:path>
                  </a:pathLst>
                </a:custGeom>
                <a:solidFill>
                  <a:srgbClr val="0C0D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 name="Rectangle 50"/>
                <p:cNvSpPr>
                  <a:spLocks noChangeArrowheads="1"/>
                </p:cNvSpPr>
                <p:nvPr/>
              </p:nvSpPr>
              <p:spPr bwMode="auto">
                <a:xfrm>
                  <a:off x="8440747" y="6312218"/>
                  <a:ext cx="2786063" cy="50800"/>
                </a:xfrm>
                <a:prstGeom prst="rect">
                  <a:avLst/>
                </a:prstGeom>
                <a:solidFill>
                  <a:srgbClr val="D2D6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 name="Freeform 51"/>
                <p:cNvSpPr/>
                <p:nvPr/>
              </p:nvSpPr>
              <p:spPr bwMode="auto">
                <a:xfrm>
                  <a:off x="9632959" y="6312218"/>
                  <a:ext cx="400050" cy="28575"/>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 name="Rectangle 52"/>
                <p:cNvSpPr>
                  <a:spLocks noChangeArrowheads="1"/>
                </p:cNvSpPr>
                <p:nvPr/>
              </p:nvSpPr>
              <p:spPr bwMode="auto">
                <a:xfrm>
                  <a:off x="8797934" y="4900931"/>
                  <a:ext cx="2093913" cy="1322388"/>
                </a:xfrm>
                <a:prstGeom prst="rect">
                  <a:avLst/>
                </a:prstGeom>
                <a:solidFill>
                  <a:srgbClr val="0C0D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 name="Rectangle 53"/>
                <p:cNvSpPr>
                  <a:spLocks noChangeArrowheads="1"/>
                </p:cNvSpPr>
                <p:nvPr/>
              </p:nvSpPr>
              <p:spPr bwMode="auto">
                <a:xfrm>
                  <a:off x="8804284" y="4908868"/>
                  <a:ext cx="2079625" cy="1308100"/>
                </a:xfrm>
                <a:prstGeom prst="rect">
                  <a:avLst/>
                </a:prstGeom>
                <a:solidFill>
                  <a:srgbClr val="C6C6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 name="Oval 54"/>
                <p:cNvSpPr>
                  <a:spLocks noChangeArrowheads="1"/>
                </p:cNvSpPr>
                <p:nvPr/>
              </p:nvSpPr>
              <p:spPr bwMode="auto">
                <a:xfrm>
                  <a:off x="9831397" y="4845368"/>
                  <a:ext cx="23813" cy="23813"/>
                </a:xfrm>
                <a:prstGeom prst="ellipse">
                  <a:avLst/>
                </a:prstGeom>
                <a:solidFill>
                  <a:srgbClr val="2C2C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 name="Oval 55"/>
                <p:cNvSpPr>
                  <a:spLocks noChangeArrowheads="1"/>
                </p:cNvSpPr>
                <p:nvPr/>
              </p:nvSpPr>
              <p:spPr bwMode="auto">
                <a:xfrm>
                  <a:off x="9831397" y="4843781"/>
                  <a:ext cx="23813" cy="22225"/>
                </a:xfrm>
                <a:prstGeom prst="ellipse">
                  <a:avLst/>
                </a:prstGeom>
                <a:solidFill>
                  <a:srgbClr val="0A0A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 name="Oval 56"/>
                <p:cNvSpPr>
                  <a:spLocks noChangeArrowheads="1"/>
                </p:cNvSpPr>
                <p:nvPr/>
              </p:nvSpPr>
              <p:spPr bwMode="auto">
                <a:xfrm>
                  <a:off x="9836159" y="4846956"/>
                  <a:ext cx="14288" cy="15875"/>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 name="Oval 57"/>
                <p:cNvSpPr>
                  <a:spLocks noChangeArrowheads="1"/>
                </p:cNvSpPr>
                <p:nvPr/>
              </p:nvSpPr>
              <p:spPr bwMode="auto">
                <a:xfrm>
                  <a:off x="9839334" y="4851718"/>
                  <a:ext cx="7938" cy="7938"/>
                </a:xfrm>
                <a:prstGeom prst="ellipse">
                  <a:avLst/>
                </a:prstGeom>
                <a:solidFill>
                  <a:srgbClr val="2C99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 name="Freeform 58"/>
                <p:cNvSpPr/>
                <p:nvPr/>
              </p:nvSpPr>
              <p:spPr bwMode="auto">
                <a:xfrm>
                  <a:off x="9842509" y="4853306"/>
                  <a:ext cx="1588" cy="3175"/>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grpSp>
          <p:pic>
            <p:nvPicPr>
              <p:cNvPr id="41"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3575" t="13684" r="9281" b="3304"/>
              <a:stretch>
                <a:fillRect/>
              </a:stretch>
            </p:blipFill>
            <p:spPr bwMode="auto">
              <a:xfrm>
                <a:off x="2105733" y="3650268"/>
                <a:ext cx="1422565" cy="900235"/>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Freeform 5"/>
            <p:cNvSpPr>
              <a:spLocks noEditPoints="1"/>
            </p:cNvSpPr>
            <p:nvPr/>
          </p:nvSpPr>
          <p:spPr bwMode="auto">
            <a:xfrm>
              <a:off x="1599860" y="3149038"/>
              <a:ext cx="157509" cy="145885"/>
            </a:xfrm>
            <a:custGeom>
              <a:avLst/>
              <a:gdLst>
                <a:gd name="T0" fmla="*/ 901 w 991"/>
                <a:gd name="T1" fmla="*/ 3 h 918"/>
                <a:gd name="T2" fmla="*/ 960 w 991"/>
                <a:gd name="T3" fmla="*/ 32 h 918"/>
                <a:gd name="T4" fmla="*/ 991 w 991"/>
                <a:gd name="T5" fmla="*/ 111 h 918"/>
                <a:gd name="T6" fmla="*/ 983 w 991"/>
                <a:gd name="T7" fmla="*/ 413 h 918"/>
                <a:gd name="T8" fmla="*/ 943 w 991"/>
                <a:gd name="T9" fmla="*/ 463 h 918"/>
                <a:gd name="T10" fmla="*/ 812 w 991"/>
                <a:gd name="T11" fmla="*/ 482 h 918"/>
                <a:gd name="T12" fmla="*/ 678 w 991"/>
                <a:gd name="T13" fmla="*/ 568 h 918"/>
                <a:gd name="T14" fmla="*/ 505 w 991"/>
                <a:gd name="T15" fmla="*/ 482 h 918"/>
                <a:gd name="T16" fmla="*/ 524 w 991"/>
                <a:gd name="T17" fmla="*/ 453 h 918"/>
                <a:gd name="T18" fmla="*/ 751 w 991"/>
                <a:gd name="T19" fmla="*/ 420 h 918"/>
                <a:gd name="T20" fmla="*/ 782 w 991"/>
                <a:gd name="T21" fmla="*/ 420 h 918"/>
                <a:gd name="T22" fmla="*/ 889 w 991"/>
                <a:gd name="T23" fmla="*/ 420 h 918"/>
                <a:gd name="T24" fmla="*/ 916 w 991"/>
                <a:gd name="T25" fmla="*/ 405 h 918"/>
                <a:gd name="T26" fmla="*/ 930 w 991"/>
                <a:gd name="T27" fmla="*/ 370 h 918"/>
                <a:gd name="T28" fmla="*/ 926 w 991"/>
                <a:gd name="T29" fmla="*/ 92 h 918"/>
                <a:gd name="T30" fmla="*/ 907 w 991"/>
                <a:gd name="T31" fmla="*/ 69 h 918"/>
                <a:gd name="T32" fmla="*/ 461 w 991"/>
                <a:gd name="T33" fmla="*/ 61 h 918"/>
                <a:gd name="T34" fmla="*/ 432 w 991"/>
                <a:gd name="T35" fmla="*/ 69 h 918"/>
                <a:gd name="T36" fmla="*/ 413 w 991"/>
                <a:gd name="T37" fmla="*/ 92 h 918"/>
                <a:gd name="T38" fmla="*/ 411 w 991"/>
                <a:gd name="T39" fmla="*/ 144 h 918"/>
                <a:gd name="T40" fmla="*/ 349 w 991"/>
                <a:gd name="T41" fmla="*/ 111 h 918"/>
                <a:gd name="T42" fmla="*/ 382 w 991"/>
                <a:gd name="T43" fmla="*/ 32 h 918"/>
                <a:gd name="T44" fmla="*/ 438 w 991"/>
                <a:gd name="T45" fmla="*/ 3 h 918"/>
                <a:gd name="T46" fmla="*/ 92 w 991"/>
                <a:gd name="T47" fmla="*/ 595 h 918"/>
                <a:gd name="T48" fmla="*/ 46 w 991"/>
                <a:gd name="T49" fmla="*/ 655 h 918"/>
                <a:gd name="T50" fmla="*/ 11 w 991"/>
                <a:gd name="T51" fmla="*/ 764 h 918"/>
                <a:gd name="T52" fmla="*/ 0 w 991"/>
                <a:gd name="T53" fmla="*/ 866 h 918"/>
                <a:gd name="T54" fmla="*/ 80 w 991"/>
                <a:gd name="T55" fmla="*/ 897 h 918"/>
                <a:gd name="T56" fmla="*/ 259 w 991"/>
                <a:gd name="T57" fmla="*/ 916 h 918"/>
                <a:gd name="T58" fmla="*/ 463 w 991"/>
                <a:gd name="T59" fmla="*/ 910 h 918"/>
                <a:gd name="T60" fmla="*/ 616 w 991"/>
                <a:gd name="T61" fmla="*/ 876 h 918"/>
                <a:gd name="T62" fmla="*/ 641 w 991"/>
                <a:gd name="T63" fmla="*/ 830 h 918"/>
                <a:gd name="T64" fmla="*/ 607 w 991"/>
                <a:gd name="T65" fmla="*/ 680 h 918"/>
                <a:gd name="T66" fmla="*/ 551 w 991"/>
                <a:gd name="T67" fmla="*/ 591 h 918"/>
                <a:gd name="T68" fmla="*/ 463 w 991"/>
                <a:gd name="T69" fmla="*/ 591 h 918"/>
                <a:gd name="T70" fmla="*/ 436 w 991"/>
                <a:gd name="T71" fmla="*/ 574 h 918"/>
                <a:gd name="T72" fmla="*/ 417 w 991"/>
                <a:gd name="T73" fmla="*/ 524 h 918"/>
                <a:gd name="T74" fmla="*/ 455 w 991"/>
                <a:gd name="T75" fmla="*/ 459 h 918"/>
                <a:gd name="T76" fmla="*/ 472 w 991"/>
                <a:gd name="T77" fmla="*/ 440 h 918"/>
                <a:gd name="T78" fmla="*/ 482 w 991"/>
                <a:gd name="T79" fmla="*/ 411 h 918"/>
                <a:gd name="T80" fmla="*/ 478 w 991"/>
                <a:gd name="T81" fmla="*/ 374 h 918"/>
                <a:gd name="T82" fmla="*/ 476 w 991"/>
                <a:gd name="T83" fmla="*/ 315 h 918"/>
                <a:gd name="T84" fmla="*/ 453 w 991"/>
                <a:gd name="T85" fmla="*/ 238 h 918"/>
                <a:gd name="T86" fmla="*/ 417 w 991"/>
                <a:gd name="T87" fmla="*/ 203 h 918"/>
                <a:gd name="T88" fmla="*/ 315 w 991"/>
                <a:gd name="T89" fmla="*/ 180 h 918"/>
                <a:gd name="T90" fmla="*/ 226 w 991"/>
                <a:gd name="T91" fmla="*/ 201 h 918"/>
                <a:gd name="T92" fmla="*/ 188 w 991"/>
                <a:gd name="T93" fmla="*/ 228 h 918"/>
                <a:gd name="T94" fmla="*/ 163 w 991"/>
                <a:gd name="T95" fmla="*/ 292 h 918"/>
                <a:gd name="T96" fmla="*/ 167 w 991"/>
                <a:gd name="T97" fmla="*/ 372 h 918"/>
                <a:gd name="T98" fmla="*/ 157 w 991"/>
                <a:gd name="T99" fmla="*/ 384 h 918"/>
                <a:gd name="T100" fmla="*/ 165 w 991"/>
                <a:gd name="T101" fmla="*/ 434 h 918"/>
                <a:gd name="T102" fmla="*/ 188 w 991"/>
                <a:gd name="T103" fmla="*/ 459 h 918"/>
                <a:gd name="T104" fmla="*/ 215 w 991"/>
                <a:gd name="T105" fmla="*/ 513 h 918"/>
                <a:gd name="T106" fmla="*/ 215 w 991"/>
                <a:gd name="T107" fmla="*/ 568 h 918"/>
                <a:gd name="T108" fmla="*/ 188 w 991"/>
                <a:gd name="T109" fmla="*/ 593 h 918"/>
                <a:gd name="T110" fmla="*/ 92 w 991"/>
                <a:gd name="T111" fmla="*/ 595 h 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1" h="918">
                  <a:moveTo>
                    <a:pt x="461" y="0"/>
                  </a:moveTo>
                  <a:lnTo>
                    <a:pt x="880" y="0"/>
                  </a:lnTo>
                  <a:lnTo>
                    <a:pt x="880" y="0"/>
                  </a:lnTo>
                  <a:lnTo>
                    <a:pt x="901" y="3"/>
                  </a:lnTo>
                  <a:lnTo>
                    <a:pt x="922" y="9"/>
                  </a:lnTo>
                  <a:lnTo>
                    <a:pt x="943" y="19"/>
                  </a:lnTo>
                  <a:lnTo>
                    <a:pt x="960" y="32"/>
                  </a:lnTo>
                  <a:lnTo>
                    <a:pt x="960" y="32"/>
                  </a:lnTo>
                  <a:lnTo>
                    <a:pt x="972" y="48"/>
                  </a:lnTo>
                  <a:lnTo>
                    <a:pt x="983" y="67"/>
                  </a:lnTo>
                  <a:lnTo>
                    <a:pt x="989" y="88"/>
                  </a:lnTo>
                  <a:lnTo>
                    <a:pt x="991" y="111"/>
                  </a:lnTo>
                  <a:lnTo>
                    <a:pt x="991" y="370"/>
                  </a:lnTo>
                  <a:lnTo>
                    <a:pt x="991" y="370"/>
                  </a:lnTo>
                  <a:lnTo>
                    <a:pt x="989" y="392"/>
                  </a:lnTo>
                  <a:lnTo>
                    <a:pt x="983" y="413"/>
                  </a:lnTo>
                  <a:lnTo>
                    <a:pt x="972" y="432"/>
                  </a:lnTo>
                  <a:lnTo>
                    <a:pt x="960" y="449"/>
                  </a:lnTo>
                  <a:lnTo>
                    <a:pt x="960" y="449"/>
                  </a:lnTo>
                  <a:lnTo>
                    <a:pt x="943" y="463"/>
                  </a:lnTo>
                  <a:lnTo>
                    <a:pt x="922" y="474"/>
                  </a:lnTo>
                  <a:lnTo>
                    <a:pt x="901" y="480"/>
                  </a:lnTo>
                  <a:lnTo>
                    <a:pt x="880" y="482"/>
                  </a:lnTo>
                  <a:lnTo>
                    <a:pt x="812" y="482"/>
                  </a:lnTo>
                  <a:lnTo>
                    <a:pt x="741" y="570"/>
                  </a:lnTo>
                  <a:lnTo>
                    <a:pt x="724" y="591"/>
                  </a:lnTo>
                  <a:lnTo>
                    <a:pt x="703" y="578"/>
                  </a:lnTo>
                  <a:lnTo>
                    <a:pt x="678" y="568"/>
                  </a:lnTo>
                  <a:lnTo>
                    <a:pt x="657" y="555"/>
                  </a:lnTo>
                  <a:lnTo>
                    <a:pt x="663" y="532"/>
                  </a:lnTo>
                  <a:lnTo>
                    <a:pt x="674" y="482"/>
                  </a:lnTo>
                  <a:lnTo>
                    <a:pt x="505" y="482"/>
                  </a:lnTo>
                  <a:lnTo>
                    <a:pt x="505" y="482"/>
                  </a:lnTo>
                  <a:lnTo>
                    <a:pt x="515" y="468"/>
                  </a:lnTo>
                  <a:lnTo>
                    <a:pt x="524" y="453"/>
                  </a:lnTo>
                  <a:lnTo>
                    <a:pt x="524" y="453"/>
                  </a:lnTo>
                  <a:lnTo>
                    <a:pt x="528" y="436"/>
                  </a:lnTo>
                  <a:lnTo>
                    <a:pt x="532" y="420"/>
                  </a:lnTo>
                  <a:lnTo>
                    <a:pt x="714" y="420"/>
                  </a:lnTo>
                  <a:lnTo>
                    <a:pt x="751" y="420"/>
                  </a:lnTo>
                  <a:lnTo>
                    <a:pt x="743" y="457"/>
                  </a:lnTo>
                  <a:lnTo>
                    <a:pt x="739" y="474"/>
                  </a:lnTo>
                  <a:lnTo>
                    <a:pt x="772" y="432"/>
                  </a:lnTo>
                  <a:lnTo>
                    <a:pt x="782" y="420"/>
                  </a:lnTo>
                  <a:lnTo>
                    <a:pt x="797" y="420"/>
                  </a:lnTo>
                  <a:lnTo>
                    <a:pt x="880" y="420"/>
                  </a:lnTo>
                  <a:lnTo>
                    <a:pt x="880" y="420"/>
                  </a:lnTo>
                  <a:lnTo>
                    <a:pt x="889" y="420"/>
                  </a:lnTo>
                  <a:lnTo>
                    <a:pt x="899" y="415"/>
                  </a:lnTo>
                  <a:lnTo>
                    <a:pt x="907" y="411"/>
                  </a:lnTo>
                  <a:lnTo>
                    <a:pt x="916" y="405"/>
                  </a:lnTo>
                  <a:lnTo>
                    <a:pt x="916" y="405"/>
                  </a:lnTo>
                  <a:lnTo>
                    <a:pt x="922" y="399"/>
                  </a:lnTo>
                  <a:lnTo>
                    <a:pt x="926" y="388"/>
                  </a:lnTo>
                  <a:lnTo>
                    <a:pt x="928" y="380"/>
                  </a:lnTo>
                  <a:lnTo>
                    <a:pt x="930" y="370"/>
                  </a:lnTo>
                  <a:lnTo>
                    <a:pt x="930" y="111"/>
                  </a:lnTo>
                  <a:lnTo>
                    <a:pt x="930" y="111"/>
                  </a:lnTo>
                  <a:lnTo>
                    <a:pt x="928" y="101"/>
                  </a:lnTo>
                  <a:lnTo>
                    <a:pt x="926" y="92"/>
                  </a:lnTo>
                  <a:lnTo>
                    <a:pt x="922" y="84"/>
                  </a:lnTo>
                  <a:lnTo>
                    <a:pt x="916" y="75"/>
                  </a:lnTo>
                  <a:lnTo>
                    <a:pt x="916" y="75"/>
                  </a:lnTo>
                  <a:lnTo>
                    <a:pt x="907" y="69"/>
                  </a:lnTo>
                  <a:lnTo>
                    <a:pt x="899" y="65"/>
                  </a:lnTo>
                  <a:lnTo>
                    <a:pt x="889" y="61"/>
                  </a:lnTo>
                  <a:lnTo>
                    <a:pt x="880" y="61"/>
                  </a:lnTo>
                  <a:lnTo>
                    <a:pt x="461" y="61"/>
                  </a:lnTo>
                  <a:lnTo>
                    <a:pt x="461" y="61"/>
                  </a:lnTo>
                  <a:lnTo>
                    <a:pt x="451" y="61"/>
                  </a:lnTo>
                  <a:lnTo>
                    <a:pt x="440" y="65"/>
                  </a:lnTo>
                  <a:lnTo>
                    <a:pt x="432" y="69"/>
                  </a:lnTo>
                  <a:lnTo>
                    <a:pt x="426" y="75"/>
                  </a:lnTo>
                  <a:lnTo>
                    <a:pt x="426" y="75"/>
                  </a:lnTo>
                  <a:lnTo>
                    <a:pt x="419" y="84"/>
                  </a:lnTo>
                  <a:lnTo>
                    <a:pt x="413" y="92"/>
                  </a:lnTo>
                  <a:lnTo>
                    <a:pt x="411" y="101"/>
                  </a:lnTo>
                  <a:lnTo>
                    <a:pt x="411" y="111"/>
                  </a:lnTo>
                  <a:lnTo>
                    <a:pt x="411" y="144"/>
                  </a:lnTo>
                  <a:lnTo>
                    <a:pt x="411" y="144"/>
                  </a:lnTo>
                  <a:lnTo>
                    <a:pt x="380" y="136"/>
                  </a:lnTo>
                  <a:lnTo>
                    <a:pt x="349" y="130"/>
                  </a:lnTo>
                  <a:lnTo>
                    <a:pt x="349" y="111"/>
                  </a:lnTo>
                  <a:lnTo>
                    <a:pt x="349" y="111"/>
                  </a:lnTo>
                  <a:lnTo>
                    <a:pt x="351" y="88"/>
                  </a:lnTo>
                  <a:lnTo>
                    <a:pt x="357" y="67"/>
                  </a:lnTo>
                  <a:lnTo>
                    <a:pt x="367" y="48"/>
                  </a:lnTo>
                  <a:lnTo>
                    <a:pt x="382" y="32"/>
                  </a:lnTo>
                  <a:lnTo>
                    <a:pt x="382" y="32"/>
                  </a:lnTo>
                  <a:lnTo>
                    <a:pt x="399" y="19"/>
                  </a:lnTo>
                  <a:lnTo>
                    <a:pt x="417" y="9"/>
                  </a:lnTo>
                  <a:lnTo>
                    <a:pt x="438" y="3"/>
                  </a:lnTo>
                  <a:lnTo>
                    <a:pt x="461" y="0"/>
                  </a:lnTo>
                  <a:lnTo>
                    <a:pt x="461" y="0"/>
                  </a:lnTo>
                  <a:close/>
                  <a:moveTo>
                    <a:pt x="92" y="595"/>
                  </a:moveTo>
                  <a:lnTo>
                    <a:pt x="92" y="595"/>
                  </a:lnTo>
                  <a:lnTo>
                    <a:pt x="77" y="607"/>
                  </a:lnTo>
                  <a:lnTo>
                    <a:pt x="67" y="622"/>
                  </a:lnTo>
                  <a:lnTo>
                    <a:pt x="57" y="639"/>
                  </a:lnTo>
                  <a:lnTo>
                    <a:pt x="46" y="655"/>
                  </a:lnTo>
                  <a:lnTo>
                    <a:pt x="38" y="672"/>
                  </a:lnTo>
                  <a:lnTo>
                    <a:pt x="32" y="689"/>
                  </a:lnTo>
                  <a:lnTo>
                    <a:pt x="19" y="726"/>
                  </a:lnTo>
                  <a:lnTo>
                    <a:pt x="11" y="764"/>
                  </a:lnTo>
                  <a:lnTo>
                    <a:pt x="4" y="799"/>
                  </a:lnTo>
                  <a:lnTo>
                    <a:pt x="2" y="835"/>
                  </a:lnTo>
                  <a:lnTo>
                    <a:pt x="0" y="866"/>
                  </a:lnTo>
                  <a:lnTo>
                    <a:pt x="0" y="866"/>
                  </a:lnTo>
                  <a:lnTo>
                    <a:pt x="9" y="872"/>
                  </a:lnTo>
                  <a:lnTo>
                    <a:pt x="19" y="878"/>
                  </a:lnTo>
                  <a:lnTo>
                    <a:pt x="46" y="889"/>
                  </a:lnTo>
                  <a:lnTo>
                    <a:pt x="80" y="897"/>
                  </a:lnTo>
                  <a:lnTo>
                    <a:pt x="119" y="906"/>
                  </a:lnTo>
                  <a:lnTo>
                    <a:pt x="163" y="910"/>
                  </a:lnTo>
                  <a:lnTo>
                    <a:pt x="209" y="914"/>
                  </a:lnTo>
                  <a:lnTo>
                    <a:pt x="259" y="916"/>
                  </a:lnTo>
                  <a:lnTo>
                    <a:pt x="311" y="918"/>
                  </a:lnTo>
                  <a:lnTo>
                    <a:pt x="363" y="916"/>
                  </a:lnTo>
                  <a:lnTo>
                    <a:pt x="413" y="914"/>
                  </a:lnTo>
                  <a:lnTo>
                    <a:pt x="463" y="910"/>
                  </a:lnTo>
                  <a:lnTo>
                    <a:pt x="509" y="903"/>
                  </a:lnTo>
                  <a:lnTo>
                    <a:pt x="551" y="895"/>
                  </a:lnTo>
                  <a:lnTo>
                    <a:pt x="586" y="887"/>
                  </a:lnTo>
                  <a:lnTo>
                    <a:pt x="616" y="876"/>
                  </a:lnTo>
                  <a:lnTo>
                    <a:pt x="628" y="870"/>
                  </a:lnTo>
                  <a:lnTo>
                    <a:pt x="638" y="866"/>
                  </a:lnTo>
                  <a:lnTo>
                    <a:pt x="638" y="866"/>
                  </a:lnTo>
                  <a:lnTo>
                    <a:pt x="641" y="830"/>
                  </a:lnTo>
                  <a:lnTo>
                    <a:pt x="636" y="793"/>
                  </a:lnTo>
                  <a:lnTo>
                    <a:pt x="630" y="755"/>
                  </a:lnTo>
                  <a:lnTo>
                    <a:pt x="620" y="718"/>
                  </a:lnTo>
                  <a:lnTo>
                    <a:pt x="607" y="680"/>
                  </a:lnTo>
                  <a:lnTo>
                    <a:pt x="590" y="645"/>
                  </a:lnTo>
                  <a:lnTo>
                    <a:pt x="572" y="616"/>
                  </a:lnTo>
                  <a:lnTo>
                    <a:pt x="561" y="603"/>
                  </a:lnTo>
                  <a:lnTo>
                    <a:pt x="551" y="591"/>
                  </a:lnTo>
                  <a:lnTo>
                    <a:pt x="551" y="591"/>
                  </a:lnTo>
                  <a:lnTo>
                    <a:pt x="486" y="593"/>
                  </a:lnTo>
                  <a:lnTo>
                    <a:pt x="486" y="593"/>
                  </a:lnTo>
                  <a:lnTo>
                    <a:pt x="463" y="591"/>
                  </a:lnTo>
                  <a:lnTo>
                    <a:pt x="453" y="589"/>
                  </a:lnTo>
                  <a:lnTo>
                    <a:pt x="445" y="586"/>
                  </a:lnTo>
                  <a:lnTo>
                    <a:pt x="445" y="586"/>
                  </a:lnTo>
                  <a:lnTo>
                    <a:pt x="436" y="574"/>
                  </a:lnTo>
                  <a:lnTo>
                    <a:pt x="428" y="559"/>
                  </a:lnTo>
                  <a:lnTo>
                    <a:pt x="422" y="543"/>
                  </a:lnTo>
                  <a:lnTo>
                    <a:pt x="417" y="524"/>
                  </a:lnTo>
                  <a:lnTo>
                    <a:pt x="417" y="524"/>
                  </a:lnTo>
                  <a:lnTo>
                    <a:pt x="430" y="509"/>
                  </a:lnTo>
                  <a:lnTo>
                    <a:pt x="440" y="495"/>
                  </a:lnTo>
                  <a:lnTo>
                    <a:pt x="449" y="476"/>
                  </a:lnTo>
                  <a:lnTo>
                    <a:pt x="455" y="459"/>
                  </a:lnTo>
                  <a:lnTo>
                    <a:pt x="455" y="459"/>
                  </a:lnTo>
                  <a:lnTo>
                    <a:pt x="461" y="455"/>
                  </a:lnTo>
                  <a:lnTo>
                    <a:pt x="467" y="449"/>
                  </a:lnTo>
                  <a:lnTo>
                    <a:pt x="472" y="440"/>
                  </a:lnTo>
                  <a:lnTo>
                    <a:pt x="476" y="432"/>
                  </a:lnTo>
                  <a:lnTo>
                    <a:pt x="476" y="432"/>
                  </a:lnTo>
                  <a:lnTo>
                    <a:pt x="480" y="422"/>
                  </a:lnTo>
                  <a:lnTo>
                    <a:pt x="482" y="411"/>
                  </a:lnTo>
                  <a:lnTo>
                    <a:pt x="482" y="384"/>
                  </a:lnTo>
                  <a:lnTo>
                    <a:pt x="482" y="378"/>
                  </a:lnTo>
                  <a:lnTo>
                    <a:pt x="478" y="374"/>
                  </a:lnTo>
                  <a:lnTo>
                    <a:pt x="478" y="374"/>
                  </a:lnTo>
                  <a:lnTo>
                    <a:pt x="472" y="370"/>
                  </a:lnTo>
                  <a:lnTo>
                    <a:pt x="472" y="370"/>
                  </a:lnTo>
                  <a:lnTo>
                    <a:pt x="474" y="342"/>
                  </a:lnTo>
                  <a:lnTo>
                    <a:pt x="476" y="315"/>
                  </a:lnTo>
                  <a:lnTo>
                    <a:pt x="474" y="292"/>
                  </a:lnTo>
                  <a:lnTo>
                    <a:pt x="470" y="272"/>
                  </a:lnTo>
                  <a:lnTo>
                    <a:pt x="461" y="253"/>
                  </a:lnTo>
                  <a:lnTo>
                    <a:pt x="453" y="238"/>
                  </a:lnTo>
                  <a:lnTo>
                    <a:pt x="442" y="224"/>
                  </a:lnTo>
                  <a:lnTo>
                    <a:pt x="428" y="211"/>
                  </a:lnTo>
                  <a:lnTo>
                    <a:pt x="428" y="211"/>
                  </a:lnTo>
                  <a:lnTo>
                    <a:pt x="417" y="203"/>
                  </a:lnTo>
                  <a:lnTo>
                    <a:pt x="403" y="196"/>
                  </a:lnTo>
                  <a:lnTo>
                    <a:pt x="376" y="186"/>
                  </a:lnTo>
                  <a:lnTo>
                    <a:pt x="346" y="182"/>
                  </a:lnTo>
                  <a:lnTo>
                    <a:pt x="315" y="180"/>
                  </a:lnTo>
                  <a:lnTo>
                    <a:pt x="284" y="182"/>
                  </a:lnTo>
                  <a:lnTo>
                    <a:pt x="253" y="188"/>
                  </a:lnTo>
                  <a:lnTo>
                    <a:pt x="238" y="194"/>
                  </a:lnTo>
                  <a:lnTo>
                    <a:pt x="226" y="201"/>
                  </a:lnTo>
                  <a:lnTo>
                    <a:pt x="213" y="207"/>
                  </a:lnTo>
                  <a:lnTo>
                    <a:pt x="201" y="215"/>
                  </a:lnTo>
                  <a:lnTo>
                    <a:pt x="201" y="215"/>
                  </a:lnTo>
                  <a:lnTo>
                    <a:pt x="188" y="228"/>
                  </a:lnTo>
                  <a:lnTo>
                    <a:pt x="180" y="240"/>
                  </a:lnTo>
                  <a:lnTo>
                    <a:pt x="171" y="257"/>
                  </a:lnTo>
                  <a:lnTo>
                    <a:pt x="165" y="274"/>
                  </a:lnTo>
                  <a:lnTo>
                    <a:pt x="163" y="292"/>
                  </a:lnTo>
                  <a:lnTo>
                    <a:pt x="161" y="315"/>
                  </a:lnTo>
                  <a:lnTo>
                    <a:pt x="163" y="342"/>
                  </a:lnTo>
                  <a:lnTo>
                    <a:pt x="167" y="372"/>
                  </a:lnTo>
                  <a:lnTo>
                    <a:pt x="167" y="372"/>
                  </a:lnTo>
                  <a:lnTo>
                    <a:pt x="163" y="374"/>
                  </a:lnTo>
                  <a:lnTo>
                    <a:pt x="159" y="378"/>
                  </a:lnTo>
                  <a:lnTo>
                    <a:pt x="157" y="384"/>
                  </a:lnTo>
                  <a:lnTo>
                    <a:pt x="157" y="384"/>
                  </a:lnTo>
                  <a:lnTo>
                    <a:pt x="159" y="411"/>
                  </a:lnTo>
                  <a:lnTo>
                    <a:pt x="161" y="424"/>
                  </a:lnTo>
                  <a:lnTo>
                    <a:pt x="165" y="434"/>
                  </a:lnTo>
                  <a:lnTo>
                    <a:pt x="165" y="434"/>
                  </a:lnTo>
                  <a:lnTo>
                    <a:pt x="169" y="443"/>
                  </a:lnTo>
                  <a:lnTo>
                    <a:pt x="175" y="449"/>
                  </a:lnTo>
                  <a:lnTo>
                    <a:pt x="180" y="455"/>
                  </a:lnTo>
                  <a:lnTo>
                    <a:pt x="188" y="459"/>
                  </a:lnTo>
                  <a:lnTo>
                    <a:pt x="188" y="459"/>
                  </a:lnTo>
                  <a:lnTo>
                    <a:pt x="194" y="478"/>
                  </a:lnTo>
                  <a:lnTo>
                    <a:pt x="205" y="497"/>
                  </a:lnTo>
                  <a:lnTo>
                    <a:pt x="215" y="513"/>
                  </a:lnTo>
                  <a:lnTo>
                    <a:pt x="228" y="528"/>
                  </a:lnTo>
                  <a:lnTo>
                    <a:pt x="228" y="528"/>
                  </a:lnTo>
                  <a:lnTo>
                    <a:pt x="219" y="557"/>
                  </a:lnTo>
                  <a:lnTo>
                    <a:pt x="215" y="568"/>
                  </a:lnTo>
                  <a:lnTo>
                    <a:pt x="209" y="578"/>
                  </a:lnTo>
                  <a:lnTo>
                    <a:pt x="209" y="578"/>
                  </a:lnTo>
                  <a:lnTo>
                    <a:pt x="198" y="586"/>
                  </a:lnTo>
                  <a:lnTo>
                    <a:pt x="188" y="593"/>
                  </a:lnTo>
                  <a:lnTo>
                    <a:pt x="175" y="595"/>
                  </a:lnTo>
                  <a:lnTo>
                    <a:pt x="161" y="595"/>
                  </a:lnTo>
                  <a:lnTo>
                    <a:pt x="161" y="595"/>
                  </a:lnTo>
                  <a:lnTo>
                    <a:pt x="92" y="595"/>
                  </a:lnTo>
                  <a:lnTo>
                    <a:pt x="92" y="59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27" name="Freeform 6"/>
            <p:cNvSpPr>
              <a:spLocks noEditPoints="1"/>
            </p:cNvSpPr>
            <p:nvPr/>
          </p:nvSpPr>
          <p:spPr bwMode="auto">
            <a:xfrm>
              <a:off x="3403181" y="1839955"/>
              <a:ext cx="165456" cy="131901"/>
            </a:xfrm>
            <a:custGeom>
              <a:avLst/>
              <a:gdLst>
                <a:gd name="T0" fmla="*/ 970 w 1041"/>
                <a:gd name="T1" fmla="*/ 175 h 830"/>
                <a:gd name="T2" fmla="*/ 984 w 1041"/>
                <a:gd name="T3" fmla="*/ 177 h 830"/>
                <a:gd name="T4" fmla="*/ 626 w 1041"/>
                <a:gd name="T5" fmla="*/ 467 h 830"/>
                <a:gd name="T6" fmla="*/ 248 w 1041"/>
                <a:gd name="T7" fmla="*/ 184 h 830"/>
                <a:gd name="T8" fmla="*/ 282 w 1041"/>
                <a:gd name="T9" fmla="*/ 175 h 830"/>
                <a:gd name="T10" fmla="*/ 154 w 1041"/>
                <a:gd name="T11" fmla="*/ 403 h 830"/>
                <a:gd name="T12" fmla="*/ 213 w 1041"/>
                <a:gd name="T13" fmla="*/ 467 h 830"/>
                <a:gd name="T14" fmla="*/ 0 w 1041"/>
                <a:gd name="T15" fmla="*/ 567 h 830"/>
                <a:gd name="T16" fmla="*/ 213 w 1041"/>
                <a:gd name="T17" fmla="*/ 632 h 830"/>
                <a:gd name="T18" fmla="*/ 213 w 1041"/>
                <a:gd name="T19" fmla="*/ 644 h 830"/>
                <a:gd name="T20" fmla="*/ 496 w 1041"/>
                <a:gd name="T21" fmla="*/ 450 h 830"/>
                <a:gd name="T22" fmla="*/ 213 w 1041"/>
                <a:gd name="T23" fmla="*/ 238 h 830"/>
                <a:gd name="T24" fmla="*/ 213 w 1041"/>
                <a:gd name="T25" fmla="*/ 403 h 830"/>
                <a:gd name="T26" fmla="*/ 154 w 1041"/>
                <a:gd name="T27" fmla="*/ 403 h 830"/>
                <a:gd name="T28" fmla="*/ 603 w 1041"/>
                <a:gd name="T29" fmla="*/ 765 h 830"/>
                <a:gd name="T30" fmla="*/ 154 w 1041"/>
                <a:gd name="T31" fmla="*/ 830 h 830"/>
                <a:gd name="T32" fmla="*/ 138 w 1041"/>
                <a:gd name="T33" fmla="*/ 765 h 830"/>
                <a:gd name="T34" fmla="*/ 803 w 1041"/>
                <a:gd name="T35" fmla="*/ 0 h 830"/>
                <a:gd name="T36" fmla="*/ 605 w 1041"/>
                <a:gd name="T37" fmla="*/ 65 h 830"/>
                <a:gd name="T38" fmla="*/ 88 w 1041"/>
                <a:gd name="T39" fmla="*/ 125 h 830"/>
                <a:gd name="T40" fmla="*/ 350 w 1041"/>
                <a:gd name="T41" fmla="*/ 52 h 830"/>
                <a:gd name="T42" fmla="*/ 338 w 1041"/>
                <a:gd name="T43" fmla="*/ 0 h 830"/>
                <a:gd name="T44" fmla="*/ 759 w 1041"/>
                <a:gd name="T45" fmla="*/ 446 h 830"/>
                <a:gd name="T46" fmla="*/ 1036 w 1041"/>
                <a:gd name="T47" fmla="*/ 651 h 830"/>
                <a:gd name="T48" fmla="*/ 1041 w 1041"/>
                <a:gd name="T49" fmla="*/ 630 h 830"/>
                <a:gd name="T50" fmla="*/ 1041 w 1041"/>
                <a:gd name="T51" fmla="*/ 244 h 830"/>
                <a:gd name="T52" fmla="*/ 1039 w 1041"/>
                <a:gd name="T53" fmla="*/ 232 h 830"/>
                <a:gd name="T54" fmla="*/ 988 w 1041"/>
                <a:gd name="T55" fmla="*/ 699 h 830"/>
                <a:gd name="T56" fmla="*/ 970 w 1041"/>
                <a:gd name="T57" fmla="*/ 701 h 830"/>
                <a:gd name="T58" fmla="*/ 282 w 1041"/>
                <a:gd name="T59" fmla="*/ 701 h 830"/>
                <a:gd name="T60" fmla="*/ 551 w 1041"/>
                <a:gd name="T61" fmla="*/ 492 h 830"/>
                <a:gd name="T62" fmla="*/ 626 w 1041"/>
                <a:gd name="T63" fmla="*/ 548 h 830"/>
                <a:gd name="T64" fmla="*/ 705 w 1041"/>
                <a:gd name="T65" fmla="*/ 488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41" h="830">
                  <a:moveTo>
                    <a:pt x="282" y="175"/>
                  </a:moveTo>
                  <a:lnTo>
                    <a:pt x="970" y="175"/>
                  </a:lnTo>
                  <a:lnTo>
                    <a:pt x="970" y="175"/>
                  </a:lnTo>
                  <a:lnTo>
                    <a:pt x="984" y="177"/>
                  </a:lnTo>
                  <a:lnTo>
                    <a:pt x="997" y="179"/>
                  </a:lnTo>
                  <a:lnTo>
                    <a:pt x="626" y="467"/>
                  </a:lnTo>
                  <a:lnTo>
                    <a:pt x="248" y="184"/>
                  </a:lnTo>
                  <a:lnTo>
                    <a:pt x="248" y="184"/>
                  </a:lnTo>
                  <a:lnTo>
                    <a:pt x="265" y="177"/>
                  </a:lnTo>
                  <a:lnTo>
                    <a:pt x="282" y="175"/>
                  </a:lnTo>
                  <a:lnTo>
                    <a:pt x="282" y="175"/>
                  </a:lnTo>
                  <a:close/>
                  <a:moveTo>
                    <a:pt x="154" y="403"/>
                  </a:moveTo>
                  <a:lnTo>
                    <a:pt x="175" y="467"/>
                  </a:lnTo>
                  <a:lnTo>
                    <a:pt x="213" y="467"/>
                  </a:lnTo>
                  <a:lnTo>
                    <a:pt x="213" y="567"/>
                  </a:lnTo>
                  <a:lnTo>
                    <a:pt x="0" y="567"/>
                  </a:lnTo>
                  <a:lnTo>
                    <a:pt x="21" y="632"/>
                  </a:lnTo>
                  <a:lnTo>
                    <a:pt x="213" y="632"/>
                  </a:lnTo>
                  <a:lnTo>
                    <a:pt x="213" y="632"/>
                  </a:lnTo>
                  <a:lnTo>
                    <a:pt x="213" y="644"/>
                  </a:lnTo>
                  <a:lnTo>
                    <a:pt x="217" y="655"/>
                  </a:lnTo>
                  <a:lnTo>
                    <a:pt x="496" y="450"/>
                  </a:lnTo>
                  <a:lnTo>
                    <a:pt x="213" y="238"/>
                  </a:lnTo>
                  <a:lnTo>
                    <a:pt x="213" y="238"/>
                  </a:lnTo>
                  <a:lnTo>
                    <a:pt x="213" y="244"/>
                  </a:lnTo>
                  <a:lnTo>
                    <a:pt x="213" y="403"/>
                  </a:lnTo>
                  <a:lnTo>
                    <a:pt x="154" y="403"/>
                  </a:lnTo>
                  <a:lnTo>
                    <a:pt x="154" y="403"/>
                  </a:lnTo>
                  <a:close/>
                  <a:moveTo>
                    <a:pt x="138" y="765"/>
                  </a:moveTo>
                  <a:lnTo>
                    <a:pt x="603" y="765"/>
                  </a:lnTo>
                  <a:lnTo>
                    <a:pt x="619" y="830"/>
                  </a:lnTo>
                  <a:lnTo>
                    <a:pt x="154" y="830"/>
                  </a:lnTo>
                  <a:lnTo>
                    <a:pt x="138" y="765"/>
                  </a:lnTo>
                  <a:lnTo>
                    <a:pt x="138" y="765"/>
                  </a:lnTo>
                  <a:close/>
                  <a:moveTo>
                    <a:pt x="338" y="0"/>
                  </a:moveTo>
                  <a:lnTo>
                    <a:pt x="803" y="0"/>
                  </a:lnTo>
                  <a:lnTo>
                    <a:pt x="820" y="65"/>
                  </a:lnTo>
                  <a:lnTo>
                    <a:pt x="605" y="65"/>
                  </a:lnTo>
                  <a:lnTo>
                    <a:pt x="619" y="125"/>
                  </a:lnTo>
                  <a:lnTo>
                    <a:pt x="88" y="125"/>
                  </a:lnTo>
                  <a:lnTo>
                    <a:pt x="69" y="52"/>
                  </a:lnTo>
                  <a:lnTo>
                    <a:pt x="350" y="52"/>
                  </a:lnTo>
                  <a:lnTo>
                    <a:pt x="338" y="0"/>
                  </a:lnTo>
                  <a:lnTo>
                    <a:pt x="338" y="0"/>
                  </a:lnTo>
                  <a:close/>
                  <a:moveTo>
                    <a:pt x="1039" y="232"/>
                  </a:moveTo>
                  <a:lnTo>
                    <a:pt x="759" y="446"/>
                  </a:lnTo>
                  <a:lnTo>
                    <a:pt x="1036" y="651"/>
                  </a:lnTo>
                  <a:lnTo>
                    <a:pt x="1036" y="651"/>
                  </a:lnTo>
                  <a:lnTo>
                    <a:pt x="1039" y="640"/>
                  </a:lnTo>
                  <a:lnTo>
                    <a:pt x="1041" y="630"/>
                  </a:lnTo>
                  <a:lnTo>
                    <a:pt x="1041" y="244"/>
                  </a:lnTo>
                  <a:lnTo>
                    <a:pt x="1041" y="244"/>
                  </a:lnTo>
                  <a:lnTo>
                    <a:pt x="1039" y="232"/>
                  </a:lnTo>
                  <a:lnTo>
                    <a:pt x="1039" y="232"/>
                  </a:lnTo>
                  <a:close/>
                  <a:moveTo>
                    <a:pt x="988" y="699"/>
                  </a:moveTo>
                  <a:lnTo>
                    <a:pt x="988" y="699"/>
                  </a:lnTo>
                  <a:lnTo>
                    <a:pt x="980" y="699"/>
                  </a:lnTo>
                  <a:lnTo>
                    <a:pt x="970" y="701"/>
                  </a:lnTo>
                  <a:lnTo>
                    <a:pt x="282" y="701"/>
                  </a:lnTo>
                  <a:lnTo>
                    <a:pt x="282" y="701"/>
                  </a:lnTo>
                  <a:lnTo>
                    <a:pt x="269" y="699"/>
                  </a:lnTo>
                  <a:lnTo>
                    <a:pt x="551" y="492"/>
                  </a:lnTo>
                  <a:lnTo>
                    <a:pt x="607" y="534"/>
                  </a:lnTo>
                  <a:lnTo>
                    <a:pt x="626" y="548"/>
                  </a:lnTo>
                  <a:lnTo>
                    <a:pt x="646" y="534"/>
                  </a:lnTo>
                  <a:lnTo>
                    <a:pt x="705" y="488"/>
                  </a:lnTo>
                  <a:lnTo>
                    <a:pt x="988" y="69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28" name="Freeform 8"/>
            <p:cNvSpPr/>
            <p:nvPr/>
          </p:nvSpPr>
          <p:spPr bwMode="auto">
            <a:xfrm>
              <a:off x="3797267" y="2406838"/>
              <a:ext cx="201473" cy="232046"/>
            </a:xfrm>
            <a:custGeom>
              <a:avLst/>
              <a:gdLst>
                <a:gd name="T0" fmla="*/ 342 w 757"/>
                <a:gd name="T1" fmla="*/ 755 h 872"/>
                <a:gd name="T2" fmla="*/ 260 w 757"/>
                <a:gd name="T3" fmla="*/ 738 h 872"/>
                <a:gd name="T4" fmla="*/ 183 w 757"/>
                <a:gd name="T5" fmla="*/ 703 h 872"/>
                <a:gd name="T6" fmla="*/ 150 w 757"/>
                <a:gd name="T7" fmla="*/ 682 h 872"/>
                <a:gd name="T8" fmla="*/ 96 w 757"/>
                <a:gd name="T9" fmla="*/ 630 h 872"/>
                <a:gd name="T10" fmla="*/ 52 w 757"/>
                <a:gd name="T11" fmla="*/ 571 h 872"/>
                <a:gd name="T12" fmla="*/ 21 w 757"/>
                <a:gd name="T13" fmla="*/ 505 h 872"/>
                <a:gd name="T14" fmla="*/ 10 w 757"/>
                <a:gd name="T15" fmla="*/ 469 h 872"/>
                <a:gd name="T16" fmla="*/ 0 w 757"/>
                <a:gd name="T17" fmla="*/ 398 h 872"/>
                <a:gd name="T18" fmla="*/ 4 w 757"/>
                <a:gd name="T19" fmla="*/ 325 h 872"/>
                <a:gd name="T20" fmla="*/ 21 w 757"/>
                <a:gd name="T21" fmla="*/ 252 h 872"/>
                <a:gd name="T22" fmla="*/ 54 w 757"/>
                <a:gd name="T23" fmla="*/ 184 h 872"/>
                <a:gd name="T24" fmla="*/ 75 w 757"/>
                <a:gd name="T25" fmla="*/ 150 h 872"/>
                <a:gd name="T26" fmla="*/ 127 w 757"/>
                <a:gd name="T27" fmla="*/ 96 h 872"/>
                <a:gd name="T28" fmla="*/ 185 w 757"/>
                <a:gd name="T29" fmla="*/ 52 h 872"/>
                <a:gd name="T30" fmla="*/ 252 w 757"/>
                <a:gd name="T31" fmla="*/ 21 h 872"/>
                <a:gd name="T32" fmla="*/ 287 w 757"/>
                <a:gd name="T33" fmla="*/ 10 h 872"/>
                <a:gd name="T34" fmla="*/ 358 w 757"/>
                <a:gd name="T35" fmla="*/ 0 h 872"/>
                <a:gd name="T36" fmla="*/ 431 w 757"/>
                <a:gd name="T37" fmla="*/ 4 h 872"/>
                <a:gd name="T38" fmla="*/ 504 w 757"/>
                <a:gd name="T39" fmla="*/ 21 h 872"/>
                <a:gd name="T40" fmla="*/ 573 w 757"/>
                <a:gd name="T41" fmla="*/ 54 h 872"/>
                <a:gd name="T42" fmla="*/ 607 w 757"/>
                <a:gd name="T43" fmla="*/ 75 h 872"/>
                <a:gd name="T44" fmla="*/ 661 w 757"/>
                <a:gd name="T45" fmla="*/ 127 h 872"/>
                <a:gd name="T46" fmla="*/ 705 w 757"/>
                <a:gd name="T47" fmla="*/ 188 h 872"/>
                <a:gd name="T48" fmla="*/ 736 w 757"/>
                <a:gd name="T49" fmla="*/ 252 h 872"/>
                <a:gd name="T50" fmla="*/ 746 w 757"/>
                <a:gd name="T51" fmla="*/ 288 h 872"/>
                <a:gd name="T52" fmla="*/ 757 w 757"/>
                <a:gd name="T53" fmla="*/ 359 h 872"/>
                <a:gd name="T54" fmla="*/ 752 w 757"/>
                <a:gd name="T55" fmla="*/ 434 h 872"/>
                <a:gd name="T56" fmla="*/ 736 w 757"/>
                <a:gd name="T57" fmla="*/ 505 h 872"/>
                <a:gd name="T58" fmla="*/ 702 w 757"/>
                <a:gd name="T59" fmla="*/ 573 h 872"/>
                <a:gd name="T60" fmla="*/ 565 w 757"/>
                <a:gd name="T61" fmla="*/ 492 h 872"/>
                <a:gd name="T62" fmla="*/ 584 w 757"/>
                <a:gd name="T63" fmla="*/ 450 h 872"/>
                <a:gd name="T64" fmla="*/ 594 w 757"/>
                <a:gd name="T65" fmla="*/ 411 h 872"/>
                <a:gd name="T66" fmla="*/ 596 w 757"/>
                <a:gd name="T67" fmla="*/ 367 h 872"/>
                <a:gd name="T68" fmla="*/ 590 w 757"/>
                <a:gd name="T69" fmla="*/ 325 h 872"/>
                <a:gd name="T70" fmla="*/ 584 w 757"/>
                <a:gd name="T71" fmla="*/ 307 h 872"/>
                <a:gd name="T72" fmla="*/ 567 w 757"/>
                <a:gd name="T73" fmla="*/ 269 h 872"/>
                <a:gd name="T74" fmla="*/ 542 w 757"/>
                <a:gd name="T75" fmla="*/ 234 h 872"/>
                <a:gd name="T76" fmla="*/ 509 w 757"/>
                <a:gd name="T77" fmla="*/ 204 h 872"/>
                <a:gd name="T78" fmla="*/ 490 w 757"/>
                <a:gd name="T79" fmla="*/ 192 h 872"/>
                <a:gd name="T80" fmla="*/ 450 w 757"/>
                <a:gd name="T81" fmla="*/ 173 h 872"/>
                <a:gd name="T82" fmla="*/ 408 w 757"/>
                <a:gd name="T83" fmla="*/ 163 h 872"/>
                <a:gd name="T84" fmla="*/ 367 w 757"/>
                <a:gd name="T85" fmla="*/ 161 h 872"/>
                <a:gd name="T86" fmla="*/ 325 w 757"/>
                <a:gd name="T87" fmla="*/ 167 h 872"/>
                <a:gd name="T88" fmla="*/ 306 w 757"/>
                <a:gd name="T89" fmla="*/ 173 h 872"/>
                <a:gd name="T90" fmla="*/ 269 w 757"/>
                <a:gd name="T91" fmla="*/ 190 h 872"/>
                <a:gd name="T92" fmla="*/ 233 w 757"/>
                <a:gd name="T93" fmla="*/ 215 h 872"/>
                <a:gd name="T94" fmla="*/ 204 w 757"/>
                <a:gd name="T95" fmla="*/ 248 h 872"/>
                <a:gd name="T96" fmla="*/ 192 w 757"/>
                <a:gd name="T97" fmla="*/ 267 h 872"/>
                <a:gd name="T98" fmla="*/ 173 w 757"/>
                <a:gd name="T99" fmla="*/ 307 h 872"/>
                <a:gd name="T100" fmla="*/ 162 w 757"/>
                <a:gd name="T101" fmla="*/ 348 h 872"/>
                <a:gd name="T102" fmla="*/ 160 w 757"/>
                <a:gd name="T103" fmla="*/ 390 h 872"/>
                <a:gd name="T104" fmla="*/ 166 w 757"/>
                <a:gd name="T105" fmla="*/ 432 h 872"/>
                <a:gd name="T106" fmla="*/ 173 w 757"/>
                <a:gd name="T107" fmla="*/ 450 h 872"/>
                <a:gd name="T108" fmla="*/ 189 w 757"/>
                <a:gd name="T109" fmla="*/ 490 h 872"/>
                <a:gd name="T110" fmla="*/ 214 w 757"/>
                <a:gd name="T111" fmla="*/ 523 h 872"/>
                <a:gd name="T112" fmla="*/ 248 w 757"/>
                <a:gd name="T113" fmla="*/ 553 h 872"/>
                <a:gd name="T114" fmla="*/ 265 w 757"/>
                <a:gd name="T115" fmla="*/ 565 h 872"/>
                <a:gd name="T116" fmla="*/ 302 w 757"/>
                <a:gd name="T117" fmla="*/ 582 h 872"/>
                <a:gd name="T118" fmla="*/ 340 w 757"/>
                <a:gd name="T119" fmla="*/ 592 h 872"/>
                <a:gd name="T120" fmla="*/ 465 w 757"/>
                <a:gd name="T121" fmla="*/ 567 h 872"/>
                <a:gd name="T122" fmla="*/ 467 w 757"/>
                <a:gd name="T123" fmla="*/ 770 h 872"/>
                <a:gd name="T124" fmla="*/ 342 w 757"/>
                <a:gd name="T125" fmla="*/ 755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7" h="872">
                  <a:moveTo>
                    <a:pt x="342" y="755"/>
                  </a:moveTo>
                  <a:lnTo>
                    <a:pt x="342" y="755"/>
                  </a:lnTo>
                  <a:lnTo>
                    <a:pt x="300" y="749"/>
                  </a:lnTo>
                  <a:lnTo>
                    <a:pt x="260" y="738"/>
                  </a:lnTo>
                  <a:lnTo>
                    <a:pt x="221" y="724"/>
                  </a:lnTo>
                  <a:lnTo>
                    <a:pt x="183" y="703"/>
                  </a:lnTo>
                  <a:lnTo>
                    <a:pt x="183" y="703"/>
                  </a:lnTo>
                  <a:lnTo>
                    <a:pt x="150" y="682"/>
                  </a:lnTo>
                  <a:lnTo>
                    <a:pt x="121" y="657"/>
                  </a:lnTo>
                  <a:lnTo>
                    <a:pt x="96" y="630"/>
                  </a:lnTo>
                  <a:lnTo>
                    <a:pt x="71" y="601"/>
                  </a:lnTo>
                  <a:lnTo>
                    <a:pt x="52" y="571"/>
                  </a:lnTo>
                  <a:lnTo>
                    <a:pt x="35" y="538"/>
                  </a:lnTo>
                  <a:lnTo>
                    <a:pt x="21" y="505"/>
                  </a:lnTo>
                  <a:lnTo>
                    <a:pt x="10" y="469"/>
                  </a:lnTo>
                  <a:lnTo>
                    <a:pt x="10" y="469"/>
                  </a:lnTo>
                  <a:lnTo>
                    <a:pt x="4" y="434"/>
                  </a:lnTo>
                  <a:lnTo>
                    <a:pt x="0" y="398"/>
                  </a:lnTo>
                  <a:lnTo>
                    <a:pt x="0" y="361"/>
                  </a:lnTo>
                  <a:lnTo>
                    <a:pt x="4" y="325"/>
                  </a:lnTo>
                  <a:lnTo>
                    <a:pt x="10" y="288"/>
                  </a:lnTo>
                  <a:lnTo>
                    <a:pt x="21" y="252"/>
                  </a:lnTo>
                  <a:lnTo>
                    <a:pt x="35" y="217"/>
                  </a:lnTo>
                  <a:lnTo>
                    <a:pt x="54" y="184"/>
                  </a:lnTo>
                  <a:lnTo>
                    <a:pt x="54" y="184"/>
                  </a:lnTo>
                  <a:lnTo>
                    <a:pt x="75" y="150"/>
                  </a:lnTo>
                  <a:lnTo>
                    <a:pt x="100" y="121"/>
                  </a:lnTo>
                  <a:lnTo>
                    <a:pt x="127" y="96"/>
                  </a:lnTo>
                  <a:lnTo>
                    <a:pt x="156" y="73"/>
                  </a:lnTo>
                  <a:lnTo>
                    <a:pt x="185" y="52"/>
                  </a:lnTo>
                  <a:lnTo>
                    <a:pt x="219" y="35"/>
                  </a:lnTo>
                  <a:lnTo>
                    <a:pt x="252" y="21"/>
                  </a:lnTo>
                  <a:lnTo>
                    <a:pt x="287" y="10"/>
                  </a:lnTo>
                  <a:lnTo>
                    <a:pt x="287" y="10"/>
                  </a:lnTo>
                  <a:lnTo>
                    <a:pt x="323" y="4"/>
                  </a:lnTo>
                  <a:lnTo>
                    <a:pt x="358" y="0"/>
                  </a:lnTo>
                  <a:lnTo>
                    <a:pt x="396" y="0"/>
                  </a:lnTo>
                  <a:lnTo>
                    <a:pt x="431" y="4"/>
                  </a:lnTo>
                  <a:lnTo>
                    <a:pt x="469" y="10"/>
                  </a:lnTo>
                  <a:lnTo>
                    <a:pt x="504" y="21"/>
                  </a:lnTo>
                  <a:lnTo>
                    <a:pt x="540" y="35"/>
                  </a:lnTo>
                  <a:lnTo>
                    <a:pt x="573" y="54"/>
                  </a:lnTo>
                  <a:lnTo>
                    <a:pt x="573" y="54"/>
                  </a:lnTo>
                  <a:lnTo>
                    <a:pt x="607" y="75"/>
                  </a:lnTo>
                  <a:lnTo>
                    <a:pt x="636" y="100"/>
                  </a:lnTo>
                  <a:lnTo>
                    <a:pt x="661" y="127"/>
                  </a:lnTo>
                  <a:lnTo>
                    <a:pt x="684" y="156"/>
                  </a:lnTo>
                  <a:lnTo>
                    <a:pt x="705" y="188"/>
                  </a:lnTo>
                  <a:lnTo>
                    <a:pt x="721" y="219"/>
                  </a:lnTo>
                  <a:lnTo>
                    <a:pt x="736" y="252"/>
                  </a:lnTo>
                  <a:lnTo>
                    <a:pt x="746" y="288"/>
                  </a:lnTo>
                  <a:lnTo>
                    <a:pt x="746" y="288"/>
                  </a:lnTo>
                  <a:lnTo>
                    <a:pt x="752" y="323"/>
                  </a:lnTo>
                  <a:lnTo>
                    <a:pt x="757" y="359"/>
                  </a:lnTo>
                  <a:lnTo>
                    <a:pt x="757" y="396"/>
                  </a:lnTo>
                  <a:lnTo>
                    <a:pt x="752" y="434"/>
                  </a:lnTo>
                  <a:lnTo>
                    <a:pt x="746" y="469"/>
                  </a:lnTo>
                  <a:lnTo>
                    <a:pt x="736" y="505"/>
                  </a:lnTo>
                  <a:lnTo>
                    <a:pt x="721" y="540"/>
                  </a:lnTo>
                  <a:lnTo>
                    <a:pt x="702" y="573"/>
                  </a:lnTo>
                  <a:lnTo>
                    <a:pt x="565" y="492"/>
                  </a:lnTo>
                  <a:lnTo>
                    <a:pt x="565" y="492"/>
                  </a:lnTo>
                  <a:lnTo>
                    <a:pt x="575" y="471"/>
                  </a:lnTo>
                  <a:lnTo>
                    <a:pt x="584" y="450"/>
                  </a:lnTo>
                  <a:lnTo>
                    <a:pt x="590" y="432"/>
                  </a:lnTo>
                  <a:lnTo>
                    <a:pt x="594" y="411"/>
                  </a:lnTo>
                  <a:lnTo>
                    <a:pt x="596" y="388"/>
                  </a:lnTo>
                  <a:lnTo>
                    <a:pt x="596" y="367"/>
                  </a:lnTo>
                  <a:lnTo>
                    <a:pt x="594" y="346"/>
                  </a:lnTo>
                  <a:lnTo>
                    <a:pt x="590" y="325"/>
                  </a:lnTo>
                  <a:lnTo>
                    <a:pt x="590" y="325"/>
                  </a:lnTo>
                  <a:lnTo>
                    <a:pt x="584" y="307"/>
                  </a:lnTo>
                  <a:lnTo>
                    <a:pt x="575" y="288"/>
                  </a:lnTo>
                  <a:lnTo>
                    <a:pt x="567" y="269"/>
                  </a:lnTo>
                  <a:lnTo>
                    <a:pt x="554" y="250"/>
                  </a:lnTo>
                  <a:lnTo>
                    <a:pt x="542" y="234"/>
                  </a:lnTo>
                  <a:lnTo>
                    <a:pt x="525" y="219"/>
                  </a:lnTo>
                  <a:lnTo>
                    <a:pt x="509" y="204"/>
                  </a:lnTo>
                  <a:lnTo>
                    <a:pt x="490" y="192"/>
                  </a:lnTo>
                  <a:lnTo>
                    <a:pt x="490" y="192"/>
                  </a:lnTo>
                  <a:lnTo>
                    <a:pt x="471" y="181"/>
                  </a:lnTo>
                  <a:lnTo>
                    <a:pt x="450" y="173"/>
                  </a:lnTo>
                  <a:lnTo>
                    <a:pt x="429" y="167"/>
                  </a:lnTo>
                  <a:lnTo>
                    <a:pt x="408" y="163"/>
                  </a:lnTo>
                  <a:lnTo>
                    <a:pt x="388" y="161"/>
                  </a:lnTo>
                  <a:lnTo>
                    <a:pt x="367" y="161"/>
                  </a:lnTo>
                  <a:lnTo>
                    <a:pt x="346" y="163"/>
                  </a:lnTo>
                  <a:lnTo>
                    <a:pt x="325" y="167"/>
                  </a:lnTo>
                  <a:lnTo>
                    <a:pt x="325" y="167"/>
                  </a:lnTo>
                  <a:lnTo>
                    <a:pt x="306" y="173"/>
                  </a:lnTo>
                  <a:lnTo>
                    <a:pt x="285" y="181"/>
                  </a:lnTo>
                  <a:lnTo>
                    <a:pt x="269" y="190"/>
                  </a:lnTo>
                  <a:lnTo>
                    <a:pt x="250" y="202"/>
                  </a:lnTo>
                  <a:lnTo>
                    <a:pt x="233" y="215"/>
                  </a:lnTo>
                  <a:lnTo>
                    <a:pt x="219" y="231"/>
                  </a:lnTo>
                  <a:lnTo>
                    <a:pt x="204" y="248"/>
                  </a:lnTo>
                  <a:lnTo>
                    <a:pt x="192" y="267"/>
                  </a:lnTo>
                  <a:lnTo>
                    <a:pt x="192" y="267"/>
                  </a:lnTo>
                  <a:lnTo>
                    <a:pt x="181" y="286"/>
                  </a:lnTo>
                  <a:lnTo>
                    <a:pt x="173" y="307"/>
                  </a:lnTo>
                  <a:lnTo>
                    <a:pt x="166" y="327"/>
                  </a:lnTo>
                  <a:lnTo>
                    <a:pt x="162" y="348"/>
                  </a:lnTo>
                  <a:lnTo>
                    <a:pt x="160" y="369"/>
                  </a:lnTo>
                  <a:lnTo>
                    <a:pt x="160" y="390"/>
                  </a:lnTo>
                  <a:lnTo>
                    <a:pt x="162" y="411"/>
                  </a:lnTo>
                  <a:lnTo>
                    <a:pt x="166" y="432"/>
                  </a:lnTo>
                  <a:lnTo>
                    <a:pt x="166" y="432"/>
                  </a:lnTo>
                  <a:lnTo>
                    <a:pt x="173" y="450"/>
                  </a:lnTo>
                  <a:lnTo>
                    <a:pt x="181" y="471"/>
                  </a:lnTo>
                  <a:lnTo>
                    <a:pt x="189" y="490"/>
                  </a:lnTo>
                  <a:lnTo>
                    <a:pt x="202" y="507"/>
                  </a:lnTo>
                  <a:lnTo>
                    <a:pt x="214" y="523"/>
                  </a:lnTo>
                  <a:lnTo>
                    <a:pt x="231" y="538"/>
                  </a:lnTo>
                  <a:lnTo>
                    <a:pt x="248" y="553"/>
                  </a:lnTo>
                  <a:lnTo>
                    <a:pt x="265" y="565"/>
                  </a:lnTo>
                  <a:lnTo>
                    <a:pt x="265" y="565"/>
                  </a:lnTo>
                  <a:lnTo>
                    <a:pt x="283" y="576"/>
                  </a:lnTo>
                  <a:lnTo>
                    <a:pt x="302" y="582"/>
                  </a:lnTo>
                  <a:lnTo>
                    <a:pt x="321" y="588"/>
                  </a:lnTo>
                  <a:lnTo>
                    <a:pt x="340" y="592"/>
                  </a:lnTo>
                  <a:lnTo>
                    <a:pt x="337" y="469"/>
                  </a:lnTo>
                  <a:lnTo>
                    <a:pt x="465" y="567"/>
                  </a:lnTo>
                  <a:lnTo>
                    <a:pt x="590" y="665"/>
                  </a:lnTo>
                  <a:lnTo>
                    <a:pt x="467" y="770"/>
                  </a:lnTo>
                  <a:lnTo>
                    <a:pt x="344" y="872"/>
                  </a:lnTo>
                  <a:lnTo>
                    <a:pt x="342" y="75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29" name="Freeform 11"/>
            <p:cNvSpPr>
              <a:spLocks noEditPoints="1"/>
            </p:cNvSpPr>
            <p:nvPr/>
          </p:nvSpPr>
          <p:spPr bwMode="auto">
            <a:xfrm>
              <a:off x="3107501" y="4160620"/>
              <a:ext cx="141455" cy="138098"/>
            </a:xfrm>
            <a:custGeom>
              <a:avLst/>
              <a:gdLst>
                <a:gd name="T0" fmla="*/ 171 w 890"/>
                <a:gd name="T1" fmla="*/ 185 h 869"/>
                <a:gd name="T2" fmla="*/ 102 w 890"/>
                <a:gd name="T3" fmla="*/ 156 h 869"/>
                <a:gd name="T4" fmla="*/ 73 w 890"/>
                <a:gd name="T5" fmla="*/ 150 h 869"/>
                <a:gd name="T6" fmla="*/ 58 w 890"/>
                <a:gd name="T7" fmla="*/ 156 h 869"/>
                <a:gd name="T8" fmla="*/ 56 w 890"/>
                <a:gd name="T9" fmla="*/ 158 h 869"/>
                <a:gd name="T10" fmla="*/ 50 w 890"/>
                <a:gd name="T11" fmla="*/ 190 h 869"/>
                <a:gd name="T12" fmla="*/ 52 w 890"/>
                <a:gd name="T13" fmla="*/ 208 h 869"/>
                <a:gd name="T14" fmla="*/ 58 w 890"/>
                <a:gd name="T15" fmla="*/ 223 h 869"/>
                <a:gd name="T16" fmla="*/ 77 w 890"/>
                <a:gd name="T17" fmla="*/ 238 h 869"/>
                <a:gd name="T18" fmla="*/ 87 w 890"/>
                <a:gd name="T19" fmla="*/ 240 h 869"/>
                <a:gd name="T20" fmla="*/ 96 w 890"/>
                <a:gd name="T21" fmla="*/ 240 h 869"/>
                <a:gd name="T22" fmla="*/ 129 w 890"/>
                <a:gd name="T23" fmla="*/ 221 h 869"/>
                <a:gd name="T24" fmla="*/ 171 w 890"/>
                <a:gd name="T25" fmla="*/ 185 h 869"/>
                <a:gd name="T26" fmla="*/ 181 w 890"/>
                <a:gd name="T27" fmla="*/ 135 h 869"/>
                <a:gd name="T28" fmla="*/ 223 w 890"/>
                <a:gd name="T29" fmla="*/ 14 h 869"/>
                <a:gd name="T30" fmla="*/ 267 w 890"/>
                <a:gd name="T31" fmla="*/ 0 h 869"/>
                <a:gd name="T32" fmla="*/ 308 w 890"/>
                <a:gd name="T33" fmla="*/ 100 h 869"/>
                <a:gd name="T34" fmla="*/ 504 w 890"/>
                <a:gd name="T35" fmla="*/ 44 h 869"/>
                <a:gd name="T36" fmla="*/ 406 w 890"/>
                <a:gd name="T37" fmla="*/ 194 h 869"/>
                <a:gd name="T38" fmla="*/ 461 w 890"/>
                <a:gd name="T39" fmla="*/ 225 h 869"/>
                <a:gd name="T40" fmla="*/ 559 w 890"/>
                <a:gd name="T41" fmla="*/ 285 h 869"/>
                <a:gd name="T42" fmla="*/ 638 w 890"/>
                <a:gd name="T43" fmla="*/ 352 h 869"/>
                <a:gd name="T44" fmla="*/ 705 w 890"/>
                <a:gd name="T45" fmla="*/ 421 h 869"/>
                <a:gd name="T46" fmla="*/ 755 w 890"/>
                <a:gd name="T47" fmla="*/ 494 h 869"/>
                <a:gd name="T48" fmla="*/ 790 w 890"/>
                <a:gd name="T49" fmla="*/ 571 h 869"/>
                <a:gd name="T50" fmla="*/ 813 w 890"/>
                <a:gd name="T51" fmla="*/ 653 h 869"/>
                <a:gd name="T52" fmla="*/ 819 w 890"/>
                <a:gd name="T53" fmla="*/ 736 h 869"/>
                <a:gd name="T54" fmla="*/ 890 w 890"/>
                <a:gd name="T55" fmla="*/ 780 h 869"/>
                <a:gd name="T56" fmla="*/ 100 w 890"/>
                <a:gd name="T57" fmla="*/ 869 h 869"/>
                <a:gd name="T58" fmla="*/ 169 w 890"/>
                <a:gd name="T59" fmla="*/ 780 h 869"/>
                <a:gd name="T60" fmla="*/ 160 w 890"/>
                <a:gd name="T61" fmla="*/ 748 h 869"/>
                <a:gd name="T62" fmla="*/ 148 w 890"/>
                <a:gd name="T63" fmla="*/ 682 h 869"/>
                <a:gd name="T64" fmla="*/ 140 w 890"/>
                <a:gd name="T65" fmla="*/ 582 h 869"/>
                <a:gd name="T66" fmla="*/ 144 w 890"/>
                <a:gd name="T67" fmla="*/ 448 h 869"/>
                <a:gd name="T68" fmla="*/ 162 w 890"/>
                <a:gd name="T69" fmla="*/ 315 h 869"/>
                <a:gd name="T70" fmla="*/ 179 w 890"/>
                <a:gd name="T71" fmla="*/ 246 h 869"/>
                <a:gd name="T72" fmla="*/ 131 w 890"/>
                <a:gd name="T73" fmla="*/ 277 h 869"/>
                <a:gd name="T74" fmla="*/ 98 w 890"/>
                <a:gd name="T75" fmla="*/ 290 h 869"/>
                <a:gd name="T76" fmla="*/ 87 w 890"/>
                <a:gd name="T77" fmla="*/ 290 h 869"/>
                <a:gd name="T78" fmla="*/ 60 w 890"/>
                <a:gd name="T79" fmla="*/ 285 h 869"/>
                <a:gd name="T80" fmla="*/ 48 w 890"/>
                <a:gd name="T81" fmla="*/ 281 h 869"/>
                <a:gd name="T82" fmla="*/ 25 w 890"/>
                <a:gd name="T83" fmla="*/ 263 h 869"/>
                <a:gd name="T84" fmla="*/ 16 w 890"/>
                <a:gd name="T85" fmla="*/ 250 h 869"/>
                <a:gd name="T86" fmla="*/ 4 w 890"/>
                <a:gd name="T87" fmla="*/ 223 h 869"/>
                <a:gd name="T88" fmla="*/ 0 w 890"/>
                <a:gd name="T89" fmla="*/ 190 h 869"/>
                <a:gd name="T90" fmla="*/ 2 w 890"/>
                <a:gd name="T91" fmla="*/ 167 h 869"/>
                <a:gd name="T92" fmla="*/ 8 w 890"/>
                <a:gd name="T93" fmla="*/ 142 h 869"/>
                <a:gd name="T94" fmla="*/ 19 w 890"/>
                <a:gd name="T95" fmla="*/ 123 h 869"/>
                <a:gd name="T96" fmla="*/ 37 w 890"/>
                <a:gd name="T97" fmla="*/ 110 h 869"/>
                <a:gd name="T98" fmla="*/ 58 w 890"/>
                <a:gd name="T99" fmla="*/ 106 h 869"/>
                <a:gd name="T100" fmla="*/ 108 w 890"/>
                <a:gd name="T101" fmla="*/ 110 h 869"/>
                <a:gd name="T102" fmla="*/ 158 w 890"/>
                <a:gd name="T103" fmla="*/ 125 h 869"/>
                <a:gd name="T104" fmla="*/ 181 w 890"/>
                <a:gd name="T105" fmla="*/ 135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0" h="869">
                  <a:moveTo>
                    <a:pt x="171" y="185"/>
                  </a:moveTo>
                  <a:lnTo>
                    <a:pt x="171" y="185"/>
                  </a:lnTo>
                  <a:lnTo>
                    <a:pt x="137" y="171"/>
                  </a:lnTo>
                  <a:lnTo>
                    <a:pt x="102" y="156"/>
                  </a:lnTo>
                  <a:lnTo>
                    <a:pt x="85" y="152"/>
                  </a:lnTo>
                  <a:lnTo>
                    <a:pt x="73" y="150"/>
                  </a:lnTo>
                  <a:lnTo>
                    <a:pt x="62" y="152"/>
                  </a:lnTo>
                  <a:lnTo>
                    <a:pt x="58" y="156"/>
                  </a:lnTo>
                  <a:lnTo>
                    <a:pt x="56" y="158"/>
                  </a:lnTo>
                  <a:lnTo>
                    <a:pt x="56" y="158"/>
                  </a:lnTo>
                  <a:lnTo>
                    <a:pt x="52" y="175"/>
                  </a:lnTo>
                  <a:lnTo>
                    <a:pt x="50" y="190"/>
                  </a:lnTo>
                  <a:lnTo>
                    <a:pt x="50" y="190"/>
                  </a:lnTo>
                  <a:lnTo>
                    <a:pt x="52" y="208"/>
                  </a:lnTo>
                  <a:lnTo>
                    <a:pt x="58" y="223"/>
                  </a:lnTo>
                  <a:lnTo>
                    <a:pt x="58" y="223"/>
                  </a:lnTo>
                  <a:lnTo>
                    <a:pt x="67" y="233"/>
                  </a:lnTo>
                  <a:lnTo>
                    <a:pt x="77" y="238"/>
                  </a:lnTo>
                  <a:lnTo>
                    <a:pt x="77" y="238"/>
                  </a:lnTo>
                  <a:lnTo>
                    <a:pt x="87" y="240"/>
                  </a:lnTo>
                  <a:lnTo>
                    <a:pt x="87" y="240"/>
                  </a:lnTo>
                  <a:lnTo>
                    <a:pt x="96" y="240"/>
                  </a:lnTo>
                  <a:lnTo>
                    <a:pt x="106" y="235"/>
                  </a:lnTo>
                  <a:lnTo>
                    <a:pt x="129" y="221"/>
                  </a:lnTo>
                  <a:lnTo>
                    <a:pt x="150" y="204"/>
                  </a:lnTo>
                  <a:lnTo>
                    <a:pt x="171" y="185"/>
                  </a:lnTo>
                  <a:lnTo>
                    <a:pt x="171" y="185"/>
                  </a:lnTo>
                  <a:close/>
                  <a:moveTo>
                    <a:pt x="181" y="135"/>
                  </a:moveTo>
                  <a:lnTo>
                    <a:pt x="146" y="44"/>
                  </a:lnTo>
                  <a:lnTo>
                    <a:pt x="223" y="14"/>
                  </a:lnTo>
                  <a:lnTo>
                    <a:pt x="246" y="87"/>
                  </a:lnTo>
                  <a:lnTo>
                    <a:pt x="267" y="0"/>
                  </a:lnTo>
                  <a:lnTo>
                    <a:pt x="338" y="16"/>
                  </a:lnTo>
                  <a:lnTo>
                    <a:pt x="308" y="100"/>
                  </a:lnTo>
                  <a:lnTo>
                    <a:pt x="419" y="21"/>
                  </a:lnTo>
                  <a:lnTo>
                    <a:pt x="504" y="44"/>
                  </a:lnTo>
                  <a:lnTo>
                    <a:pt x="404" y="194"/>
                  </a:lnTo>
                  <a:lnTo>
                    <a:pt x="406" y="194"/>
                  </a:lnTo>
                  <a:lnTo>
                    <a:pt x="406" y="194"/>
                  </a:lnTo>
                  <a:lnTo>
                    <a:pt x="461" y="225"/>
                  </a:lnTo>
                  <a:lnTo>
                    <a:pt x="511" y="254"/>
                  </a:lnTo>
                  <a:lnTo>
                    <a:pt x="559" y="285"/>
                  </a:lnTo>
                  <a:lnTo>
                    <a:pt x="600" y="319"/>
                  </a:lnTo>
                  <a:lnTo>
                    <a:pt x="638" y="352"/>
                  </a:lnTo>
                  <a:lnTo>
                    <a:pt x="673" y="386"/>
                  </a:lnTo>
                  <a:lnTo>
                    <a:pt x="705" y="421"/>
                  </a:lnTo>
                  <a:lnTo>
                    <a:pt x="732" y="459"/>
                  </a:lnTo>
                  <a:lnTo>
                    <a:pt x="755" y="494"/>
                  </a:lnTo>
                  <a:lnTo>
                    <a:pt x="776" y="534"/>
                  </a:lnTo>
                  <a:lnTo>
                    <a:pt x="790" y="571"/>
                  </a:lnTo>
                  <a:lnTo>
                    <a:pt x="803" y="611"/>
                  </a:lnTo>
                  <a:lnTo>
                    <a:pt x="813" y="653"/>
                  </a:lnTo>
                  <a:lnTo>
                    <a:pt x="817" y="694"/>
                  </a:lnTo>
                  <a:lnTo>
                    <a:pt x="819" y="736"/>
                  </a:lnTo>
                  <a:lnTo>
                    <a:pt x="817" y="780"/>
                  </a:lnTo>
                  <a:lnTo>
                    <a:pt x="890" y="780"/>
                  </a:lnTo>
                  <a:lnTo>
                    <a:pt x="890" y="869"/>
                  </a:lnTo>
                  <a:lnTo>
                    <a:pt x="100" y="869"/>
                  </a:lnTo>
                  <a:lnTo>
                    <a:pt x="100" y="780"/>
                  </a:lnTo>
                  <a:lnTo>
                    <a:pt x="169" y="780"/>
                  </a:lnTo>
                  <a:lnTo>
                    <a:pt x="169" y="780"/>
                  </a:lnTo>
                  <a:lnTo>
                    <a:pt x="160" y="748"/>
                  </a:lnTo>
                  <a:lnTo>
                    <a:pt x="154" y="715"/>
                  </a:lnTo>
                  <a:lnTo>
                    <a:pt x="148" y="682"/>
                  </a:lnTo>
                  <a:lnTo>
                    <a:pt x="144" y="648"/>
                  </a:lnTo>
                  <a:lnTo>
                    <a:pt x="140" y="582"/>
                  </a:lnTo>
                  <a:lnTo>
                    <a:pt x="140" y="515"/>
                  </a:lnTo>
                  <a:lnTo>
                    <a:pt x="144" y="448"/>
                  </a:lnTo>
                  <a:lnTo>
                    <a:pt x="152" y="381"/>
                  </a:lnTo>
                  <a:lnTo>
                    <a:pt x="162" y="315"/>
                  </a:lnTo>
                  <a:lnTo>
                    <a:pt x="179" y="246"/>
                  </a:lnTo>
                  <a:lnTo>
                    <a:pt x="179" y="246"/>
                  </a:lnTo>
                  <a:lnTo>
                    <a:pt x="156" y="263"/>
                  </a:lnTo>
                  <a:lnTo>
                    <a:pt x="131" y="277"/>
                  </a:lnTo>
                  <a:lnTo>
                    <a:pt x="108" y="288"/>
                  </a:lnTo>
                  <a:lnTo>
                    <a:pt x="98" y="290"/>
                  </a:lnTo>
                  <a:lnTo>
                    <a:pt x="87" y="290"/>
                  </a:lnTo>
                  <a:lnTo>
                    <a:pt x="87" y="290"/>
                  </a:lnTo>
                  <a:lnTo>
                    <a:pt x="75" y="290"/>
                  </a:lnTo>
                  <a:lnTo>
                    <a:pt x="60" y="285"/>
                  </a:lnTo>
                  <a:lnTo>
                    <a:pt x="60" y="285"/>
                  </a:lnTo>
                  <a:lnTo>
                    <a:pt x="48" y="281"/>
                  </a:lnTo>
                  <a:lnTo>
                    <a:pt x="35" y="273"/>
                  </a:lnTo>
                  <a:lnTo>
                    <a:pt x="25" y="263"/>
                  </a:lnTo>
                  <a:lnTo>
                    <a:pt x="16" y="250"/>
                  </a:lnTo>
                  <a:lnTo>
                    <a:pt x="16" y="250"/>
                  </a:lnTo>
                  <a:lnTo>
                    <a:pt x="8" y="238"/>
                  </a:lnTo>
                  <a:lnTo>
                    <a:pt x="4" y="223"/>
                  </a:lnTo>
                  <a:lnTo>
                    <a:pt x="2" y="206"/>
                  </a:lnTo>
                  <a:lnTo>
                    <a:pt x="0" y="190"/>
                  </a:lnTo>
                  <a:lnTo>
                    <a:pt x="0" y="190"/>
                  </a:lnTo>
                  <a:lnTo>
                    <a:pt x="2" y="167"/>
                  </a:lnTo>
                  <a:lnTo>
                    <a:pt x="8" y="142"/>
                  </a:lnTo>
                  <a:lnTo>
                    <a:pt x="8" y="142"/>
                  </a:lnTo>
                  <a:lnTo>
                    <a:pt x="12" y="131"/>
                  </a:lnTo>
                  <a:lnTo>
                    <a:pt x="19" y="123"/>
                  </a:lnTo>
                  <a:lnTo>
                    <a:pt x="27" y="117"/>
                  </a:lnTo>
                  <a:lnTo>
                    <a:pt x="37" y="110"/>
                  </a:lnTo>
                  <a:lnTo>
                    <a:pt x="46" y="108"/>
                  </a:lnTo>
                  <a:lnTo>
                    <a:pt x="58" y="106"/>
                  </a:lnTo>
                  <a:lnTo>
                    <a:pt x="81" y="106"/>
                  </a:lnTo>
                  <a:lnTo>
                    <a:pt x="108" y="110"/>
                  </a:lnTo>
                  <a:lnTo>
                    <a:pt x="133" y="117"/>
                  </a:lnTo>
                  <a:lnTo>
                    <a:pt x="158" y="125"/>
                  </a:lnTo>
                  <a:lnTo>
                    <a:pt x="181" y="135"/>
                  </a:lnTo>
                  <a:lnTo>
                    <a:pt x="181" y="13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0" name="Freeform 12"/>
            <p:cNvSpPr>
              <a:spLocks noEditPoints="1"/>
            </p:cNvSpPr>
            <p:nvPr/>
          </p:nvSpPr>
          <p:spPr bwMode="auto">
            <a:xfrm>
              <a:off x="1692861" y="2258998"/>
              <a:ext cx="136846" cy="147792"/>
            </a:xfrm>
            <a:custGeom>
              <a:avLst/>
              <a:gdLst>
                <a:gd name="T0" fmla="*/ 58 w 861"/>
                <a:gd name="T1" fmla="*/ 58 h 930"/>
                <a:gd name="T2" fmla="*/ 144 w 861"/>
                <a:gd name="T3" fmla="*/ 62 h 930"/>
                <a:gd name="T4" fmla="*/ 229 w 861"/>
                <a:gd name="T5" fmla="*/ 56 h 930"/>
                <a:gd name="T6" fmla="*/ 275 w 861"/>
                <a:gd name="T7" fmla="*/ 48 h 930"/>
                <a:gd name="T8" fmla="*/ 367 w 861"/>
                <a:gd name="T9" fmla="*/ 25 h 930"/>
                <a:gd name="T10" fmla="*/ 431 w 861"/>
                <a:gd name="T11" fmla="*/ 0 h 930"/>
                <a:gd name="T12" fmla="*/ 448 w 861"/>
                <a:gd name="T13" fmla="*/ 6 h 930"/>
                <a:gd name="T14" fmla="*/ 542 w 861"/>
                <a:gd name="T15" fmla="*/ 37 h 930"/>
                <a:gd name="T16" fmla="*/ 632 w 861"/>
                <a:gd name="T17" fmla="*/ 56 h 930"/>
                <a:gd name="T18" fmla="*/ 675 w 861"/>
                <a:gd name="T19" fmla="*/ 60 h 930"/>
                <a:gd name="T20" fmla="*/ 761 w 861"/>
                <a:gd name="T21" fmla="*/ 60 h 930"/>
                <a:gd name="T22" fmla="*/ 861 w 861"/>
                <a:gd name="T23" fmla="*/ 50 h 930"/>
                <a:gd name="T24" fmla="*/ 859 w 861"/>
                <a:gd name="T25" fmla="*/ 117 h 930"/>
                <a:gd name="T26" fmla="*/ 851 w 861"/>
                <a:gd name="T27" fmla="*/ 309 h 930"/>
                <a:gd name="T28" fmla="*/ 826 w 861"/>
                <a:gd name="T29" fmla="*/ 469 h 930"/>
                <a:gd name="T30" fmla="*/ 788 w 861"/>
                <a:gd name="T31" fmla="*/ 601 h 930"/>
                <a:gd name="T32" fmla="*/ 765 w 861"/>
                <a:gd name="T33" fmla="*/ 655 h 930"/>
                <a:gd name="T34" fmla="*/ 740 w 861"/>
                <a:gd name="T35" fmla="*/ 705 h 930"/>
                <a:gd name="T36" fmla="*/ 725 w 861"/>
                <a:gd name="T37" fmla="*/ 728 h 930"/>
                <a:gd name="T38" fmla="*/ 694 w 861"/>
                <a:gd name="T39" fmla="*/ 772 h 930"/>
                <a:gd name="T40" fmla="*/ 661 w 861"/>
                <a:gd name="T41" fmla="*/ 809 h 930"/>
                <a:gd name="T42" fmla="*/ 625 w 861"/>
                <a:gd name="T43" fmla="*/ 840 h 930"/>
                <a:gd name="T44" fmla="*/ 567 w 861"/>
                <a:gd name="T45" fmla="*/ 878 h 930"/>
                <a:gd name="T46" fmla="*/ 486 w 861"/>
                <a:gd name="T47" fmla="*/ 915 h 930"/>
                <a:gd name="T48" fmla="*/ 431 w 861"/>
                <a:gd name="T49" fmla="*/ 930 h 930"/>
                <a:gd name="T50" fmla="*/ 419 w 861"/>
                <a:gd name="T51" fmla="*/ 928 h 930"/>
                <a:gd name="T52" fmla="*/ 333 w 861"/>
                <a:gd name="T53" fmla="*/ 899 h 930"/>
                <a:gd name="T54" fmla="*/ 254 w 861"/>
                <a:gd name="T55" fmla="*/ 853 h 930"/>
                <a:gd name="T56" fmla="*/ 219 w 861"/>
                <a:gd name="T57" fmla="*/ 824 h 930"/>
                <a:gd name="T58" fmla="*/ 183 w 861"/>
                <a:gd name="T59" fmla="*/ 790 h 930"/>
                <a:gd name="T60" fmla="*/ 152 w 861"/>
                <a:gd name="T61" fmla="*/ 751 h 930"/>
                <a:gd name="T62" fmla="*/ 123 w 861"/>
                <a:gd name="T63" fmla="*/ 705 h 930"/>
                <a:gd name="T64" fmla="*/ 108 w 861"/>
                <a:gd name="T65" fmla="*/ 680 h 930"/>
                <a:gd name="T66" fmla="*/ 83 w 861"/>
                <a:gd name="T67" fmla="*/ 628 h 930"/>
                <a:gd name="T68" fmla="*/ 52 w 861"/>
                <a:gd name="T69" fmla="*/ 538 h 930"/>
                <a:gd name="T70" fmla="*/ 21 w 861"/>
                <a:gd name="T71" fmla="*/ 392 h 930"/>
                <a:gd name="T72" fmla="*/ 4 w 861"/>
                <a:gd name="T73" fmla="*/ 217 h 930"/>
                <a:gd name="T74" fmla="*/ 0 w 861"/>
                <a:gd name="T75" fmla="*/ 50 h 930"/>
                <a:gd name="T76" fmla="*/ 58 w 861"/>
                <a:gd name="T77" fmla="*/ 58 h 930"/>
                <a:gd name="T78" fmla="*/ 717 w 861"/>
                <a:gd name="T79" fmla="*/ 473 h 930"/>
                <a:gd name="T80" fmla="*/ 732 w 861"/>
                <a:gd name="T81" fmla="*/ 411 h 930"/>
                <a:gd name="T82" fmla="*/ 751 w 861"/>
                <a:gd name="T83" fmla="*/ 263 h 930"/>
                <a:gd name="T84" fmla="*/ 755 w 861"/>
                <a:gd name="T85" fmla="*/ 177 h 930"/>
                <a:gd name="T86" fmla="*/ 688 w 861"/>
                <a:gd name="T87" fmla="*/ 177 h 930"/>
                <a:gd name="T88" fmla="*/ 619 w 861"/>
                <a:gd name="T89" fmla="*/ 171 h 930"/>
                <a:gd name="T90" fmla="*/ 573 w 861"/>
                <a:gd name="T91" fmla="*/ 165 h 930"/>
                <a:gd name="T92" fmla="*/ 479 w 861"/>
                <a:gd name="T93" fmla="*/ 140 h 930"/>
                <a:gd name="T94" fmla="*/ 431 w 861"/>
                <a:gd name="T95" fmla="*/ 473 h 930"/>
                <a:gd name="T96" fmla="*/ 431 w 861"/>
                <a:gd name="T97" fmla="*/ 811 h 930"/>
                <a:gd name="T98" fmla="*/ 144 w 861"/>
                <a:gd name="T99" fmla="*/ 473 h 930"/>
                <a:gd name="T100" fmla="*/ 158 w 861"/>
                <a:gd name="T101" fmla="*/ 521 h 930"/>
                <a:gd name="T102" fmla="*/ 190 w 861"/>
                <a:gd name="T103" fmla="*/ 607 h 930"/>
                <a:gd name="T104" fmla="*/ 208 w 861"/>
                <a:gd name="T105" fmla="*/ 642 h 930"/>
                <a:gd name="T106" fmla="*/ 254 w 861"/>
                <a:gd name="T107" fmla="*/ 705 h 930"/>
                <a:gd name="T108" fmla="*/ 308 w 861"/>
                <a:gd name="T109" fmla="*/ 753 h 930"/>
                <a:gd name="T110" fmla="*/ 367 w 861"/>
                <a:gd name="T111" fmla="*/ 788 h 930"/>
                <a:gd name="T112" fmla="*/ 431 w 861"/>
                <a:gd name="T113" fmla="*/ 811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61" h="930">
                  <a:moveTo>
                    <a:pt x="58" y="58"/>
                  </a:moveTo>
                  <a:lnTo>
                    <a:pt x="58" y="58"/>
                  </a:lnTo>
                  <a:lnTo>
                    <a:pt x="100" y="60"/>
                  </a:lnTo>
                  <a:lnTo>
                    <a:pt x="144" y="62"/>
                  </a:lnTo>
                  <a:lnTo>
                    <a:pt x="185" y="60"/>
                  </a:lnTo>
                  <a:lnTo>
                    <a:pt x="229" y="56"/>
                  </a:lnTo>
                  <a:lnTo>
                    <a:pt x="229" y="56"/>
                  </a:lnTo>
                  <a:lnTo>
                    <a:pt x="275" y="48"/>
                  </a:lnTo>
                  <a:lnTo>
                    <a:pt x="321" y="37"/>
                  </a:lnTo>
                  <a:lnTo>
                    <a:pt x="367" y="25"/>
                  </a:lnTo>
                  <a:lnTo>
                    <a:pt x="413" y="6"/>
                  </a:lnTo>
                  <a:lnTo>
                    <a:pt x="431" y="0"/>
                  </a:lnTo>
                  <a:lnTo>
                    <a:pt x="448" y="6"/>
                  </a:lnTo>
                  <a:lnTo>
                    <a:pt x="448" y="6"/>
                  </a:lnTo>
                  <a:lnTo>
                    <a:pt x="494" y="25"/>
                  </a:lnTo>
                  <a:lnTo>
                    <a:pt x="542" y="37"/>
                  </a:lnTo>
                  <a:lnTo>
                    <a:pt x="586" y="48"/>
                  </a:lnTo>
                  <a:lnTo>
                    <a:pt x="632" y="56"/>
                  </a:lnTo>
                  <a:lnTo>
                    <a:pt x="632" y="56"/>
                  </a:lnTo>
                  <a:lnTo>
                    <a:pt x="675" y="60"/>
                  </a:lnTo>
                  <a:lnTo>
                    <a:pt x="719" y="62"/>
                  </a:lnTo>
                  <a:lnTo>
                    <a:pt x="761" y="60"/>
                  </a:lnTo>
                  <a:lnTo>
                    <a:pt x="803" y="58"/>
                  </a:lnTo>
                  <a:lnTo>
                    <a:pt x="861" y="50"/>
                  </a:lnTo>
                  <a:lnTo>
                    <a:pt x="859" y="117"/>
                  </a:lnTo>
                  <a:lnTo>
                    <a:pt x="859" y="117"/>
                  </a:lnTo>
                  <a:lnTo>
                    <a:pt x="857" y="217"/>
                  </a:lnTo>
                  <a:lnTo>
                    <a:pt x="851" y="309"/>
                  </a:lnTo>
                  <a:lnTo>
                    <a:pt x="840" y="392"/>
                  </a:lnTo>
                  <a:lnTo>
                    <a:pt x="826" y="469"/>
                  </a:lnTo>
                  <a:lnTo>
                    <a:pt x="809" y="538"/>
                  </a:lnTo>
                  <a:lnTo>
                    <a:pt x="788" y="601"/>
                  </a:lnTo>
                  <a:lnTo>
                    <a:pt x="778" y="628"/>
                  </a:lnTo>
                  <a:lnTo>
                    <a:pt x="765" y="655"/>
                  </a:lnTo>
                  <a:lnTo>
                    <a:pt x="753" y="680"/>
                  </a:lnTo>
                  <a:lnTo>
                    <a:pt x="740" y="705"/>
                  </a:lnTo>
                  <a:lnTo>
                    <a:pt x="740" y="705"/>
                  </a:lnTo>
                  <a:lnTo>
                    <a:pt x="725" y="728"/>
                  </a:lnTo>
                  <a:lnTo>
                    <a:pt x="709" y="751"/>
                  </a:lnTo>
                  <a:lnTo>
                    <a:pt x="694" y="772"/>
                  </a:lnTo>
                  <a:lnTo>
                    <a:pt x="678" y="790"/>
                  </a:lnTo>
                  <a:lnTo>
                    <a:pt x="661" y="809"/>
                  </a:lnTo>
                  <a:lnTo>
                    <a:pt x="642" y="824"/>
                  </a:lnTo>
                  <a:lnTo>
                    <a:pt x="625" y="840"/>
                  </a:lnTo>
                  <a:lnTo>
                    <a:pt x="607" y="853"/>
                  </a:lnTo>
                  <a:lnTo>
                    <a:pt x="567" y="878"/>
                  </a:lnTo>
                  <a:lnTo>
                    <a:pt x="527" y="899"/>
                  </a:lnTo>
                  <a:lnTo>
                    <a:pt x="486" y="915"/>
                  </a:lnTo>
                  <a:lnTo>
                    <a:pt x="442" y="928"/>
                  </a:lnTo>
                  <a:lnTo>
                    <a:pt x="431" y="930"/>
                  </a:lnTo>
                  <a:lnTo>
                    <a:pt x="419" y="928"/>
                  </a:lnTo>
                  <a:lnTo>
                    <a:pt x="419" y="928"/>
                  </a:lnTo>
                  <a:lnTo>
                    <a:pt x="375" y="915"/>
                  </a:lnTo>
                  <a:lnTo>
                    <a:pt x="333" y="899"/>
                  </a:lnTo>
                  <a:lnTo>
                    <a:pt x="294" y="878"/>
                  </a:lnTo>
                  <a:lnTo>
                    <a:pt x="254" y="853"/>
                  </a:lnTo>
                  <a:lnTo>
                    <a:pt x="235" y="840"/>
                  </a:lnTo>
                  <a:lnTo>
                    <a:pt x="219" y="824"/>
                  </a:lnTo>
                  <a:lnTo>
                    <a:pt x="200" y="809"/>
                  </a:lnTo>
                  <a:lnTo>
                    <a:pt x="183" y="790"/>
                  </a:lnTo>
                  <a:lnTo>
                    <a:pt x="167" y="772"/>
                  </a:lnTo>
                  <a:lnTo>
                    <a:pt x="152" y="751"/>
                  </a:lnTo>
                  <a:lnTo>
                    <a:pt x="137" y="728"/>
                  </a:lnTo>
                  <a:lnTo>
                    <a:pt x="123" y="705"/>
                  </a:lnTo>
                  <a:lnTo>
                    <a:pt x="123" y="705"/>
                  </a:lnTo>
                  <a:lnTo>
                    <a:pt x="108" y="680"/>
                  </a:lnTo>
                  <a:lnTo>
                    <a:pt x="96" y="655"/>
                  </a:lnTo>
                  <a:lnTo>
                    <a:pt x="83" y="628"/>
                  </a:lnTo>
                  <a:lnTo>
                    <a:pt x="73" y="601"/>
                  </a:lnTo>
                  <a:lnTo>
                    <a:pt x="52" y="538"/>
                  </a:lnTo>
                  <a:lnTo>
                    <a:pt x="35" y="469"/>
                  </a:lnTo>
                  <a:lnTo>
                    <a:pt x="21" y="392"/>
                  </a:lnTo>
                  <a:lnTo>
                    <a:pt x="10" y="309"/>
                  </a:lnTo>
                  <a:lnTo>
                    <a:pt x="4" y="217"/>
                  </a:lnTo>
                  <a:lnTo>
                    <a:pt x="2" y="117"/>
                  </a:lnTo>
                  <a:lnTo>
                    <a:pt x="0" y="50"/>
                  </a:lnTo>
                  <a:lnTo>
                    <a:pt x="58" y="58"/>
                  </a:lnTo>
                  <a:lnTo>
                    <a:pt x="58" y="58"/>
                  </a:lnTo>
                  <a:close/>
                  <a:moveTo>
                    <a:pt x="431" y="473"/>
                  </a:moveTo>
                  <a:lnTo>
                    <a:pt x="717" y="473"/>
                  </a:lnTo>
                  <a:lnTo>
                    <a:pt x="717" y="473"/>
                  </a:lnTo>
                  <a:lnTo>
                    <a:pt x="732" y="411"/>
                  </a:lnTo>
                  <a:lnTo>
                    <a:pt x="742" y="340"/>
                  </a:lnTo>
                  <a:lnTo>
                    <a:pt x="751" y="263"/>
                  </a:lnTo>
                  <a:lnTo>
                    <a:pt x="755" y="177"/>
                  </a:lnTo>
                  <a:lnTo>
                    <a:pt x="755" y="177"/>
                  </a:lnTo>
                  <a:lnTo>
                    <a:pt x="721" y="179"/>
                  </a:lnTo>
                  <a:lnTo>
                    <a:pt x="688" y="177"/>
                  </a:lnTo>
                  <a:lnTo>
                    <a:pt x="653" y="175"/>
                  </a:lnTo>
                  <a:lnTo>
                    <a:pt x="619" y="171"/>
                  </a:lnTo>
                  <a:lnTo>
                    <a:pt x="619" y="171"/>
                  </a:lnTo>
                  <a:lnTo>
                    <a:pt x="573" y="165"/>
                  </a:lnTo>
                  <a:lnTo>
                    <a:pt x="525" y="154"/>
                  </a:lnTo>
                  <a:lnTo>
                    <a:pt x="479" y="140"/>
                  </a:lnTo>
                  <a:lnTo>
                    <a:pt x="431" y="123"/>
                  </a:lnTo>
                  <a:lnTo>
                    <a:pt x="431" y="473"/>
                  </a:lnTo>
                  <a:lnTo>
                    <a:pt x="431" y="473"/>
                  </a:lnTo>
                  <a:close/>
                  <a:moveTo>
                    <a:pt x="431" y="811"/>
                  </a:moveTo>
                  <a:lnTo>
                    <a:pt x="431" y="473"/>
                  </a:lnTo>
                  <a:lnTo>
                    <a:pt x="144" y="473"/>
                  </a:lnTo>
                  <a:lnTo>
                    <a:pt x="144" y="473"/>
                  </a:lnTo>
                  <a:lnTo>
                    <a:pt x="158" y="521"/>
                  </a:lnTo>
                  <a:lnTo>
                    <a:pt x="173" y="567"/>
                  </a:lnTo>
                  <a:lnTo>
                    <a:pt x="190" y="607"/>
                  </a:lnTo>
                  <a:lnTo>
                    <a:pt x="208" y="642"/>
                  </a:lnTo>
                  <a:lnTo>
                    <a:pt x="208" y="642"/>
                  </a:lnTo>
                  <a:lnTo>
                    <a:pt x="231" y="676"/>
                  </a:lnTo>
                  <a:lnTo>
                    <a:pt x="254" y="705"/>
                  </a:lnTo>
                  <a:lnTo>
                    <a:pt x="281" y="732"/>
                  </a:lnTo>
                  <a:lnTo>
                    <a:pt x="308" y="753"/>
                  </a:lnTo>
                  <a:lnTo>
                    <a:pt x="338" y="772"/>
                  </a:lnTo>
                  <a:lnTo>
                    <a:pt x="367" y="788"/>
                  </a:lnTo>
                  <a:lnTo>
                    <a:pt x="398" y="801"/>
                  </a:lnTo>
                  <a:lnTo>
                    <a:pt x="431" y="811"/>
                  </a:lnTo>
                  <a:lnTo>
                    <a:pt x="431" y="811"/>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1" name="Freeform 16"/>
            <p:cNvSpPr>
              <a:spLocks noEditPoints="1"/>
            </p:cNvSpPr>
            <p:nvPr/>
          </p:nvSpPr>
          <p:spPr bwMode="auto">
            <a:xfrm>
              <a:off x="2113232" y="1839954"/>
              <a:ext cx="156873" cy="101389"/>
            </a:xfrm>
            <a:custGeom>
              <a:avLst/>
              <a:gdLst>
                <a:gd name="T0" fmla="*/ 780 w 987"/>
                <a:gd name="T1" fmla="*/ 46 h 638"/>
                <a:gd name="T2" fmla="*/ 811 w 987"/>
                <a:gd name="T3" fmla="*/ 50 h 638"/>
                <a:gd name="T4" fmla="*/ 841 w 987"/>
                <a:gd name="T5" fmla="*/ 59 h 638"/>
                <a:gd name="T6" fmla="*/ 866 w 987"/>
                <a:gd name="T7" fmla="*/ 73 h 638"/>
                <a:gd name="T8" fmla="*/ 889 w 987"/>
                <a:gd name="T9" fmla="*/ 92 h 638"/>
                <a:gd name="T10" fmla="*/ 899 w 987"/>
                <a:gd name="T11" fmla="*/ 102 h 638"/>
                <a:gd name="T12" fmla="*/ 916 w 987"/>
                <a:gd name="T13" fmla="*/ 127 h 638"/>
                <a:gd name="T14" fmla="*/ 926 w 987"/>
                <a:gd name="T15" fmla="*/ 155 h 638"/>
                <a:gd name="T16" fmla="*/ 932 w 987"/>
                <a:gd name="T17" fmla="*/ 184 h 638"/>
                <a:gd name="T18" fmla="*/ 935 w 987"/>
                <a:gd name="T19" fmla="*/ 200 h 638"/>
                <a:gd name="T20" fmla="*/ 930 w 987"/>
                <a:gd name="T21" fmla="*/ 232 h 638"/>
                <a:gd name="T22" fmla="*/ 922 w 987"/>
                <a:gd name="T23" fmla="*/ 261 h 638"/>
                <a:gd name="T24" fmla="*/ 907 w 987"/>
                <a:gd name="T25" fmla="*/ 286 h 638"/>
                <a:gd name="T26" fmla="*/ 889 w 987"/>
                <a:gd name="T27" fmla="*/ 309 h 638"/>
                <a:gd name="T28" fmla="*/ 889 w 987"/>
                <a:gd name="T29" fmla="*/ 309 h 638"/>
                <a:gd name="T30" fmla="*/ 878 w 987"/>
                <a:gd name="T31" fmla="*/ 319 h 638"/>
                <a:gd name="T32" fmla="*/ 853 w 987"/>
                <a:gd name="T33" fmla="*/ 336 h 638"/>
                <a:gd name="T34" fmla="*/ 826 w 987"/>
                <a:gd name="T35" fmla="*/ 346 h 638"/>
                <a:gd name="T36" fmla="*/ 795 w 987"/>
                <a:gd name="T37" fmla="*/ 353 h 638"/>
                <a:gd name="T38" fmla="*/ 780 w 987"/>
                <a:gd name="T39" fmla="*/ 355 h 638"/>
                <a:gd name="T40" fmla="*/ 776 w 987"/>
                <a:gd name="T41" fmla="*/ 378 h 638"/>
                <a:gd name="T42" fmla="*/ 776 w 987"/>
                <a:gd name="T43" fmla="*/ 392 h 638"/>
                <a:gd name="T44" fmla="*/ 770 w 987"/>
                <a:gd name="T45" fmla="*/ 411 h 638"/>
                <a:gd name="T46" fmla="*/ 759 w 987"/>
                <a:gd name="T47" fmla="*/ 422 h 638"/>
                <a:gd name="T48" fmla="*/ 741 w 987"/>
                <a:gd name="T49" fmla="*/ 426 h 638"/>
                <a:gd name="T50" fmla="*/ 221 w 987"/>
                <a:gd name="T51" fmla="*/ 426 h 638"/>
                <a:gd name="T52" fmla="*/ 200 w 987"/>
                <a:gd name="T53" fmla="*/ 424 h 638"/>
                <a:gd name="T54" fmla="*/ 188 w 987"/>
                <a:gd name="T55" fmla="*/ 413 h 638"/>
                <a:gd name="T56" fmla="*/ 182 w 987"/>
                <a:gd name="T57" fmla="*/ 399 h 638"/>
                <a:gd name="T58" fmla="*/ 180 w 987"/>
                <a:gd name="T59" fmla="*/ 0 h 638"/>
                <a:gd name="T60" fmla="*/ 776 w 987"/>
                <a:gd name="T61" fmla="*/ 46 h 638"/>
                <a:gd name="T62" fmla="*/ 780 w 987"/>
                <a:gd name="T63" fmla="*/ 46 h 638"/>
                <a:gd name="T64" fmla="*/ 0 w 987"/>
                <a:gd name="T65" fmla="*/ 476 h 638"/>
                <a:gd name="T66" fmla="*/ 830 w 987"/>
                <a:gd name="T67" fmla="*/ 638 h 638"/>
                <a:gd name="T68" fmla="*/ 0 w 987"/>
                <a:gd name="T69" fmla="*/ 476 h 638"/>
                <a:gd name="T70" fmla="*/ 776 w 987"/>
                <a:gd name="T71" fmla="*/ 138 h 638"/>
                <a:gd name="T72" fmla="*/ 776 w 987"/>
                <a:gd name="T73" fmla="*/ 263 h 638"/>
                <a:gd name="T74" fmla="*/ 780 w 987"/>
                <a:gd name="T75" fmla="*/ 263 h 638"/>
                <a:gd name="T76" fmla="*/ 805 w 987"/>
                <a:gd name="T77" fmla="*/ 259 h 638"/>
                <a:gd name="T78" fmla="*/ 824 w 987"/>
                <a:gd name="T79" fmla="*/ 244 h 638"/>
                <a:gd name="T80" fmla="*/ 824 w 987"/>
                <a:gd name="T81" fmla="*/ 244 h 638"/>
                <a:gd name="T82" fmla="*/ 837 w 987"/>
                <a:gd name="T83" fmla="*/ 225 h 638"/>
                <a:gd name="T84" fmla="*/ 843 w 987"/>
                <a:gd name="T85" fmla="*/ 200 h 638"/>
                <a:gd name="T86" fmla="*/ 841 w 987"/>
                <a:gd name="T87" fmla="*/ 188 h 638"/>
                <a:gd name="T88" fmla="*/ 832 w 987"/>
                <a:gd name="T89" fmla="*/ 165 h 638"/>
                <a:gd name="T90" fmla="*/ 824 w 987"/>
                <a:gd name="T91" fmla="*/ 157 h 638"/>
                <a:gd name="T92" fmla="*/ 803 w 987"/>
                <a:gd name="T93" fmla="*/ 144 h 638"/>
                <a:gd name="T94" fmla="*/ 780 w 987"/>
                <a:gd name="T95" fmla="*/ 138 h 638"/>
                <a:gd name="T96" fmla="*/ 776 w 987"/>
                <a:gd name="T97" fmla="*/ 13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7" h="638">
                  <a:moveTo>
                    <a:pt x="780" y="46"/>
                  </a:moveTo>
                  <a:lnTo>
                    <a:pt x="780" y="46"/>
                  </a:lnTo>
                  <a:lnTo>
                    <a:pt x="795" y="48"/>
                  </a:lnTo>
                  <a:lnTo>
                    <a:pt x="811" y="50"/>
                  </a:lnTo>
                  <a:lnTo>
                    <a:pt x="826" y="54"/>
                  </a:lnTo>
                  <a:lnTo>
                    <a:pt x="841" y="59"/>
                  </a:lnTo>
                  <a:lnTo>
                    <a:pt x="853" y="65"/>
                  </a:lnTo>
                  <a:lnTo>
                    <a:pt x="866" y="73"/>
                  </a:lnTo>
                  <a:lnTo>
                    <a:pt x="878" y="82"/>
                  </a:lnTo>
                  <a:lnTo>
                    <a:pt x="889" y="92"/>
                  </a:lnTo>
                  <a:lnTo>
                    <a:pt x="889" y="92"/>
                  </a:lnTo>
                  <a:lnTo>
                    <a:pt x="899" y="102"/>
                  </a:lnTo>
                  <a:lnTo>
                    <a:pt x="907" y="115"/>
                  </a:lnTo>
                  <a:lnTo>
                    <a:pt x="916" y="127"/>
                  </a:lnTo>
                  <a:lnTo>
                    <a:pt x="922" y="140"/>
                  </a:lnTo>
                  <a:lnTo>
                    <a:pt x="926" y="155"/>
                  </a:lnTo>
                  <a:lnTo>
                    <a:pt x="930" y="169"/>
                  </a:lnTo>
                  <a:lnTo>
                    <a:pt x="932" y="184"/>
                  </a:lnTo>
                  <a:lnTo>
                    <a:pt x="935" y="200"/>
                  </a:lnTo>
                  <a:lnTo>
                    <a:pt x="935" y="200"/>
                  </a:lnTo>
                  <a:lnTo>
                    <a:pt x="932" y="217"/>
                  </a:lnTo>
                  <a:lnTo>
                    <a:pt x="930" y="232"/>
                  </a:lnTo>
                  <a:lnTo>
                    <a:pt x="926" y="246"/>
                  </a:lnTo>
                  <a:lnTo>
                    <a:pt x="922" y="261"/>
                  </a:lnTo>
                  <a:lnTo>
                    <a:pt x="916" y="273"/>
                  </a:lnTo>
                  <a:lnTo>
                    <a:pt x="907" y="286"/>
                  </a:lnTo>
                  <a:lnTo>
                    <a:pt x="899" y="298"/>
                  </a:lnTo>
                  <a:lnTo>
                    <a:pt x="889" y="309"/>
                  </a:lnTo>
                  <a:lnTo>
                    <a:pt x="889" y="309"/>
                  </a:lnTo>
                  <a:lnTo>
                    <a:pt x="889" y="309"/>
                  </a:lnTo>
                  <a:lnTo>
                    <a:pt x="889" y="309"/>
                  </a:lnTo>
                  <a:lnTo>
                    <a:pt x="878" y="319"/>
                  </a:lnTo>
                  <a:lnTo>
                    <a:pt x="866" y="328"/>
                  </a:lnTo>
                  <a:lnTo>
                    <a:pt x="853" y="336"/>
                  </a:lnTo>
                  <a:lnTo>
                    <a:pt x="839" y="342"/>
                  </a:lnTo>
                  <a:lnTo>
                    <a:pt x="826" y="346"/>
                  </a:lnTo>
                  <a:lnTo>
                    <a:pt x="811" y="351"/>
                  </a:lnTo>
                  <a:lnTo>
                    <a:pt x="795" y="353"/>
                  </a:lnTo>
                  <a:lnTo>
                    <a:pt x="780" y="355"/>
                  </a:lnTo>
                  <a:lnTo>
                    <a:pt x="780" y="355"/>
                  </a:lnTo>
                  <a:lnTo>
                    <a:pt x="776" y="355"/>
                  </a:lnTo>
                  <a:lnTo>
                    <a:pt x="776" y="378"/>
                  </a:lnTo>
                  <a:lnTo>
                    <a:pt x="776" y="378"/>
                  </a:lnTo>
                  <a:lnTo>
                    <a:pt x="776" y="392"/>
                  </a:lnTo>
                  <a:lnTo>
                    <a:pt x="774" y="403"/>
                  </a:lnTo>
                  <a:lnTo>
                    <a:pt x="770" y="411"/>
                  </a:lnTo>
                  <a:lnTo>
                    <a:pt x="766" y="417"/>
                  </a:lnTo>
                  <a:lnTo>
                    <a:pt x="759" y="422"/>
                  </a:lnTo>
                  <a:lnTo>
                    <a:pt x="753" y="424"/>
                  </a:lnTo>
                  <a:lnTo>
                    <a:pt x="741" y="426"/>
                  </a:lnTo>
                  <a:lnTo>
                    <a:pt x="221" y="426"/>
                  </a:lnTo>
                  <a:lnTo>
                    <a:pt x="221" y="426"/>
                  </a:lnTo>
                  <a:lnTo>
                    <a:pt x="209" y="426"/>
                  </a:lnTo>
                  <a:lnTo>
                    <a:pt x="200" y="424"/>
                  </a:lnTo>
                  <a:lnTo>
                    <a:pt x="192" y="419"/>
                  </a:lnTo>
                  <a:lnTo>
                    <a:pt x="188" y="413"/>
                  </a:lnTo>
                  <a:lnTo>
                    <a:pt x="184" y="407"/>
                  </a:lnTo>
                  <a:lnTo>
                    <a:pt x="182" y="399"/>
                  </a:lnTo>
                  <a:lnTo>
                    <a:pt x="180" y="384"/>
                  </a:lnTo>
                  <a:lnTo>
                    <a:pt x="180" y="0"/>
                  </a:lnTo>
                  <a:lnTo>
                    <a:pt x="776" y="0"/>
                  </a:lnTo>
                  <a:lnTo>
                    <a:pt x="776" y="46"/>
                  </a:lnTo>
                  <a:lnTo>
                    <a:pt x="776" y="46"/>
                  </a:lnTo>
                  <a:lnTo>
                    <a:pt x="780" y="46"/>
                  </a:lnTo>
                  <a:lnTo>
                    <a:pt x="780" y="46"/>
                  </a:lnTo>
                  <a:close/>
                  <a:moveTo>
                    <a:pt x="0" y="476"/>
                  </a:moveTo>
                  <a:lnTo>
                    <a:pt x="987" y="476"/>
                  </a:lnTo>
                  <a:lnTo>
                    <a:pt x="830" y="638"/>
                  </a:lnTo>
                  <a:lnTo>
                    <a:pt x="148" y="638"/>
                  </a:lnTo>
                  <a:lnTo>
                    <a:pt x="0" y="476"/>
                  </a:lnTo>
                  <a:lnTo>
                    <a:pt x="0" y="476"/>
                  </a:lnTo>
                  <a:close/>
                  <a:moveTo>
                    <a:pt x="776" y="138"/>
                  </a:moveTo>
                  <a:lnTo>
                    <a:pt x="776" y="263"/>
                  </a:lnTo>
                  <a:lnTo>
                    <a:pt x="776" y="263"/>
                  </a:lnTo>
                  <a:lnTo>
                    <a:pt x="780" y="263"/>
                  </a:lnTo>
                  <a:lnTo>
                    <a:pt x="780" y="263"/>
                  </a:lnTo>
                  <a:lnTo>
                    <a:pt x="793" y="261"/>
                  </a:lnTo>
                  <a:lnTo>
                    <a:pt x="805" y="259"/>
                  </a:lnTo>
                  <a:lnTo>
                    <a:pt x="816" y="253"/>
                  </a:lnTo>
                  <a:lnTo>
                    <a:pt x="824" y="244"/>
                  </a:lnTo>
                  <a:lnTo>
                    <a:pt x="824" y="244"/>
                  </a:lnTo>
                  <a:lnTo>
                    <a:pt x="824" y="244"/>
                  </a:lnTo>
                  <a:lnTo>
                    <a:pt x="832" y="236"/>
                  </a:lnTo>
                  <a:lnTo>
                    <a:pt x="837" y="225"/>
                  </a:lnTo>
                  <a:lnTo>
                    <a:pt x="841" y="213"/>
                  </a:lnTo>
                  <a:lnTo>
                    <a:pt x="843" y="200"/>
                  </a:lnTo>
                  <a:lnTo>
                    <a:pt x="843" y="200"/>
                  </a:lnTo>
                  <a:lnTo>
                    <a:pt x="841" y="188"/>
                  </a:lnTo>
                  <a:lnTo>
                    <a:pt x="837" y="175"/>
                  </a:lnTo>
                  <a:lnTo>
                    <a:pt x="832" y="165"/>
                  </a:lnTo>
                  <a:lnTo>
                    <a:pt x="824" y="157"/>
                  </a:lnTo>
                  <a:lnTo>
                    <a:pt x="824" y="157"/>
                  </a:lnTo>
                  <a:lnTo>
                    <a:pt x="816" y="148"/>
                  </a:lnTo>
                  <a:lnTo>
                    <a:pt x="803" y="144"/>
                  </a:lnTo>
                  <a:lnTo>
                    <a:pt x="793" y="140"/>
                  </a:lnTo>
                  <a:lnTo>
                    <a:pt x="780" y="138"/>
                  </a:lnTo>
                  <a:lnTo>
                    <a:pt x="780" y="138"/>
                  </a:lnTo>
                  <a:lnTo>
                    <a:pt x="776" y="138"/>
                  </a:lnTo>
                  <a:lnTo>
                    <a:pt x="776" y="13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2" name="Freeform 18"/>
            <p:cNvSpPr>
              <a:spLocks noEditPoints="1"/>
            </p:cNvSpPr>
            <p:nvPr/>
          </p:nvSpPr>
          <p:spPr bwMode="auto">
            <a:xfrm>
              <a:off x="2725063" y="1495912"/>
              <a:ext cx="206712" cy="231669"/>
            </a:xfrm>
            <a:custGeom>
              <a:avLst/>
              <a:gdLst>
                <a:gd name="T0" fmla="*/ 680 w 761"/>
                <a:gd name="T1" fmla="*/ 310 h 853"/>
                <a:gd name="T2" fmla="*/ 599 w 761"/>
                <a:gd name="T3" fmla="*/ 579 h 853"/>
                <a:gd name="T4" fmla="*/ 642 w 761"/>
                <a:gd name="T5" fmla="*/ 671 h 853"/>
                <a:gd name="T6" fmla="*/ 603 w 761"/>
                <a:gd name="T7" fmla="*/ 759 h 853"/>
                <a:gd name="T8" fmla="*/ 355 w 761"/>
                <a:gd name="T9" fmla="*/ 648 h 853"/>
                <a:gd name="T10" fmla="*/ 265 w 761"/>
                <a:gd name="T11" fmla="*/ 853 h 853"/>
                <a:gd name="T12" fmla="*/ 123 w 761"/>
                <a:gd name="T13" fmla="*/ 853 h 853"/>
                <a:gd name="T14" fmla="*/ 236 w 761"/>
                <a:gd name="T15" fmla="*/ 596 h 853"/>
                <a:gd name="T16" fmla="*/ 0 w 761"/>
                <a:gd name="T17" fmla="*/ 492 h 853"/>
                <a:gd name="T18" fmla="*/ 38 w 761"/>
                <a:gd name="T19" fmla="*/ 404 h 853"/>
                <a:gd name="T20" fmla="*/ 138 w 761"/>
                <a:gd name="T21" fmla="*/ 367 h 853"/>
                <a:gd name="T22" fmla="*/ 138 w 761"/>
                <a:gd name="T23" fmla="*/ 367 h 853"/>
                <a:gd name="T24" fmla="*/ 273 w 761"/>
                <a:gd name="T25" fmla="*/ 137 h 853"/>
                <a:gd name="T26" fmla="*/ 259 w 761"/>
                <a:gd name="T27" fmla="*/ 71 h 853"/>
                <a:gd name="T28" fmla="*/ 290 w 761"/>
                <a:gd name="T29" fmla="*/ 0 h 853"/>
                <a:gd name="T30" fmla="*/ 761 w 761"/>
                <a:gd name="T31" fmla="*/ 208 h 853"/>
                <a:gd name="T32" fmla="*/ 732 w 761"/>
                <a:gd name="T33" fmla="*/ 279 h 853"/>
                <a:gd name="T34" fmla="*/ 680 w 761"/>
                <a:gd name="T35" fmla="*/ 310 h 853"/>
                <a:gd name="T36" fmla="*/ 680 w 761"/>
                <a:gd name="T37" fmla="*/ 310 h 853"/>
                <a:gd name="T38" fmla="*/ 213 w 761"/>
                <a:gd name="T39" fmla="*/ 400 h 853"/>
                <a:gd name="T40" fmla="*/ 309 w 761"/>
                <a:gd name="T41" fmla="*/ 444 h 853"/>
                <a:gd name="T42" fmla="*/ 417 w 761"/>
                <a:gd name="T43" fmla="*/ 200 h 853"/>
                <a:gd name="T44" fmla="*/ 340 w 761"/>
                <a:gd name="T45" fmla="*/ 167 h 853"/>
                <a:gd name="T46" fmla="*/ 213 w 761"/>
                <a:gd name="T47" fmla="*/ 400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1" h="853">
                  <a:moveTo>
                    <a:pt x="680" y="310"/>
                  </a:moveTo>
                  <a:lnTo>
                    <a:pt x="599" y="579"/>
                  </a:lnTo>
                  <a:lnTo>
                    <a:pt x="642" y="671"/>
                  </a:lnTo>
                  <a:lnTo>
                    <a:pt x="603" y="759"/>
                  </a:lnTo>
                  <a:lnTo>
                    <a:pt x="355" y="648"/>
                  </a:lnTo>
                  <a:lnTo>
                    <a:pt x="265" y="853"/>
                  </a:lnTo>
                  <a:lnTo>
                    <a:pt x="123" y="853"/>
                  </a:lnTo>
                  <a:lnTo>
                    <a:pt x="236" y="596"/>
                  </a:lnTo>
                  <a:lnTo>
                    <a:pt x="0" y="492"/>
                  </a:lnTo>
                  <a:lnTo>
                    <a:pt x="38" y="404"/>
                  </a:lnTo>
                  <a:lnTo>
                    <a:pt x="138" y="367"/>
                  </a:lnTo>
                  <a:lnTo>
                    <a:pt x="138" y="367"/>
                  </a:lnTo>
                  <a:lnTo>
                    <a:pt x="273" y="137"/>
                  </a:lnTo>
                  <a:lnTo>
                    <a:pt x="259" y="71"/>
                  </a:lnTo>
                  <a:lnTo>
                    <a:pt x="290" y="0"/>
                  </a:lnTo>
                  <a:lnTo>
                    <a:pt x="761" y="208"/>
                  </a:lnTo>
                  <a:lnTo>
                    <a:pt x="732" y="279"/>
                  </a:lnTo>
                  <a:lnTo>
                    <a:pt x="680" y="310"/>
                  </a:lnTo>
                  <a:lnTo>
                    <a:pt x="680" y="310"/>
                  </a:lnTo>
                  <a:close/>
                  <a:moveTo>
                    <a:pt x="213" y="400"/>
                  </a:moveTo>
                  <a:lnTo>
                    <a:pt x="309" y="444"/>
                  </a:lnTo>
                  <a:lnTo>
                    <a:pt x="417" y="200"/>
                  </a:lnTo>
                  <a:lnTo>
                    <a:pt x="340" y="167"/>
                  </a:lnTo>
                  <a:lnTo>
                    <a:pt x="213" y="40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3" name="Freeform 19"/>
            <p:cNvSpPr>
              <a:spLocks noEditPoints="1"/>
            </p:cNvSpPr>
            <p:nvPr/>
          </p:nvSpPr>
          <p:spPr bwMode="auto">
            <a:xfrm>
              <a:off x="4164907" y="2945391"/>
              <a:ext cx="146151" cy="202877"/>
            </a:xfrm>
            <a:custGeom>
              <a:avLst/>
              <a:gdLst>
                <a:gd name="T0" fmla="*/ 618 w 703"/>
                <a:gd name="T1" fmla="*/ 765 h 976"/>
                <a:gd name="T2" fmla="*/ 432 w 703"/>
                <a:gd name="T3" fmla="*/ 855 h 976"/>
                <a:gd name="T4" fmla="*/ 465 w 703"/>
                <a:gd name="T5" fmla="*/ 880 h 976"/>
                <a:gd name="T6" fmla="*/ 369 w 703"/>
                <a:gd name="T7" fmla="*/ 809 h 976"/>
                <a:gd name="T8" fmla="*/ 324 w 703"/>
                <a:gd name="T9" fmla="*/ 705 h 976"/>
                <a:gd name="T10" fmla="*/ 597 w 703"/>
                <a:gd name="T11" fmla="*/ 644 h 976"/>
                <a:gd name="T12" fmla="*/ 559 w 703"/>
                <a:gd name="T13" fmla="*/ 442 h 976"/>
                <a:gd name="T14" fmla="*/ 372 w 703"/>
                <a:gd name="T15" fmla="*/ 440 h 976"/>
                <a:gd name="T16" fmla="*/ 559 w 703"/>
                <a:gd name="T17" fmla="*/ 442 h 976"/>
                <a:gd name="T18" fmla="*/ 524 w 703"/>
                <a:gd name="T19" fmla="*/ 240 h 976"/>
                <a:gd name="T20" fmla="*/ 419 w 703"/>
                <a:gd name="T21" fmla="*/ 177 h 976"/>
                <a:gd name="T22" fmla="*/ 557 w 703"/>
                <a:gd name="T23" fmla="*/ 90 h 976"/>
                <a:gd name="T24" fmla="*/ 503 w 703"/>
                <a:gd name="T25" fmla="*/ 129 h 976"/>
                <a:gd name="T26" fmla="*/ 524 w 703"/>
                <a:gd name="T27" fmla="*/ 240 h 976"/>
                <a:gd name="T28" fmla="*/ 432 w 703"/>
                <a:gd name="T29" fmla="*/ 77 h 976"/>
                <a:gd name="T30" fmla="*/ 374 w 703"/>
                <a:gd name="T31" fmla="*/ 77 h 976"/>
                <a:gd name="T32" fmla="*/ 394 w 703"/>
                <a:gd name="T33" fmla="*/ 104 h 976"/>
                <a:gd name="T34" fmla="*/ 432 w 703"/>
                <a:gd name="T35" fmla="*/ 77 h 976"/>
                <a:gd name="T36" fmla="*/ 52 w 703"/>
                <a:gd name="T37" fmla="*/ 701 h 976"/>
                <a:gd name="T38" fmla="*/ 328 w 703"/>
                <a:gd name="T39" fmla="*/ 254 h 976"/>
                <a:gd name="T40" fmla="*/ 313 w 703"/>
                <a:gd name="T41" fmla="*/ 142 h 976"/>
                <a:gd name="T42" fmla="*/ 296 w 703"/>
                <a:gd name="T43" fmla="*/ 110 h 976"/>
                <a:gd name="T44" fmla="*/ 296 w 703"/>
                <a:gd name="T45" fmla="*/ 0 h 976"/>
                <a:gd name="T46" fmla="*/ 430 w 703"/>
                <a:gd name="T47" fmla="*/ 0 h 976"/>
                <a:gd name="T48" fmla="*/ 597 w 703"/>
                <a:gd name="T49" fmla="*/ 0 h 976"/>
                <a:gd name="T50" fmla="*/ 634 w 703"/>
                <a:gd name="T51" fmla="*/ 37 h 976"/>
                <a:gd name="T52" fmla="*/ 634 w 703"/>
                <a:gd name="T53" fmla="*/ 129 h 976"/>
                <a:gd name="T54" fmla="*/ 586 w 703"/>
                <a:gd name="T55" fmla="*/ 163 h 976"/>
                <a:gd name="T56" fmla="*/ 703 w 703"/>
                <a:gd name="T57" fmla="*/ 799 h 976"/>
                <a:gd name="T58" fmla="*/ 488 w 703"/>
                <a:gd name="T59" fmla="*/ 959 h 976"/>
                <a:gd name="T60" fmla="*/ 442 w 703"/>
                <a:gd name="T61" fmla="*/ 959 h 976"/>
                <a:gd name="T62" fmla="*/ 228 w 703"/>
                <a:gd name="T63" fmla="*/ 799 h 976"/>
                <a:gd name="T64" fmla="*/ 278 w 703"/>
                <a:gd name="T65" fmla="*/ 52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3" h="976">
                  <a:moveTo>
                    <a:pt x="465" y="880"/>
                  </a:moveTo>
                  <a:lnTo>
                    <a:pt x="618" y="765"/>
                  </a:lnTo>
                  <a:lnTo>
                    <a:pt x="611" y="726"/>
                  </a:lnTo>
                  <a:lnTo>
                    <a:pt x="432" y="855"/>
                  </a:lnTo>
                  <a:lnTo>
                    <a:pt x="465" y="880"/>
                  </a:lnTo>
                  <a:lnTo>
                    <a:pt x="465" y="880"/>
                  </a:lnTo>
                  <a:close/>
                  <a:moveTo>
                    <a:pt x="597" y="644"/>
                  </a:moveTo>
                  <a:lnTo>
                    <a:pt x="369" y="809"/>
                  </a:lnTo>
                  <a:lnTo>
                    <a:pt x="313" y="765"/>
                  </a:lnTo>
                  <a:lnTo>
                    <a:pt x="324" y="705"/>
                  </a:lnTo>
                  <a:lnTo>
                    <a:pt x="574" y="523"/>
                  </a:lnTo>
                  <a:lnTo>
                    <a:pt x="597" y="644"/>
                  </a:lnTo>
                  <a:lnTo>
                    <a:pt x="597" y="644"/>
                  </a:lnTo>
                  <a:close/>
                  <a:moveTo>
                    <a:pt x="559" y="442"/>
                  </a:moveTo>
                  <a:lnTo>
                    <a:pt x="538" y="321"/>
                  </a:lnTo>
                  <a:lnTo>
                    <a:pt x="372" y="440"/>
                  </a:lnTo>
                  <a:lnTo>
                    <a:pt x="342" y="598"/>
                  </a:lnTo>
                  <a:lnTo>
                    <a:pt x="559" y="442"/>
                  </a:lnTo>
                  <a:lnTo>
                    <a:pt x="559" y="442"/>
                  </a:lnTo>
                  <a:close/>
                  <a:moveTo>
                    <a:pt x="524" y="240"/>
                  </a:moveTo>
                  <a:lnTo>
                    <a:pt x="390" y="336"/>
                  </a:lnTo>
                  <a:lnTo>
                    <a:pt x="419" y="177"/>
                  </a:lnTo>
                  <a:lnTo>
                    <a:pt x="557" y="77"/>
                  </a:lnTo>
                  <a:lnTo>
                    <a:pt x="557" y="90"/>
                  </a:lnTo>
                  <a:lnTo>
                    <a:pt x="522" y="115"/>
                  </a:lnTo>
                  <a:lnTo>
                    <a:pt x="503" y="129"/>
                  </a:lnTo>
                  <a:lnTo>
                    <a:pt x="507" y="152"/>
                  </a:lnTo>
                  <a:lnTo>
                    <a:pt x="524" y="240"/>
                  </a:lnTo>
                  <a:lnTo>
                    <a:pt x="524" y="240"/>
                  </a:lnTo>
                  <a:close/>
                  <a:moveTo>
                    <a:pt x="432" y="77"/>
                  </a:moveTo>
                  <a:lnTo>
                    <a:pt x="430" y="77"/>
                  </a:lnTo>
                  <a:lnTo>
                    <a:pt x="374" y="77"/>
                  </a:lnTo>
                  <a:lnTo>
                    <a:pt x="374" y="90"/>
                  </a:lnTo>
                  <a:lnTo>
                    <a:pt x="394" y="104"/>
                  </a:lnTo>
                  <a:lnTo>
                    <a:pt x="432" y="77"/>
                  </a:lnTo>
                  <a:lnTo>
                    <a:pt x="432" y="77"/>
                  </a:lnTo>
                  <a:close/>
                  <a:moveTo>
                    <a:pt x="278" y="528"/>
                  </a:moveTo>
                  <a:lnTo>
                    <a:pt x="52" y="701"/>
                  </a:lnTo>
                  <a:lnTo>
                    <a:pt x="0" y="659"/>
                  </a:lnTo>
                  <a:lnTo>
                    <a:pt x="328" y="254"/>
                  </a:lnTo>
                  <a:lnTo>
                    <a:pt x="344" y="163"/>
                  </a:lnTo>
                  <a:lnTo>
                    <a:pt x="313" y="142"/>
                  </a:lnTo>
                  <a:lnTo>
                    <a:pt x="296" y="129"/>
                  </a:lnTo>
                  <a:lnTo>
                    <a:pt x="296" y="110"/>
                  </a:lnTo>
                  <a:lnTo>
                    <a:pt x="296" y="37"/>
                  </a:lnTo>
                  <a:lnTo>
                    <a:pt x="296" y="0"/>
                  </a:lnTo>
                  <a:lnTo>
                    <a:pt x="334" y="0"/>
                  </a:lnTo>
                  <a:lnTo>
                    <a:pt x="430" y="0"/>
                  </a:lnTo>
                  <a:lnTo>
                    <a:pt x="501" y="0"/>
                  </a:lnTo>
                  <a:lnTo>
                    <a:pt x="597" y="0"/>
                  </a:lnTo>
                  <a:lnTo>
                    <a:pt x="634" y="0"/>
                  </a:lnTo>
                  <a:lnTo>
                    <a:pt x="634" y="37"/>
                  </a:lnTo>
                  <a:lnTo>
                    <a:pt x="634" y="110"/>
                  </a:lnTo>
                  <a:lnTo>
                    <a:pt x="634" y="129"/>
                  </a:lnTo>
                  <a:lnTo>
                    <a:pt x="618" y="142"/>
                  </a:lnTo>
                  <a:lnTo>
                    <a:pt x="586" y="163"/>
                  </a:lnTo>
                  <a:lnTo>
                    <a:pt x="699" y="776"/>
                  </a:lnTo>
                  <a:lnTo>
                    <a:pt x="703" y="799"/>
                  </a:lnTo>
                  <a:lnTo>
                    <a:pt x="684" y="813"/>
                  </a:lnTo>
                  <a:lnTo>
                    <a:pt x="488" y="959"/>
                  </a:lnTo>
                  <a:lnTo>
                    <a:pt x="465" y="976"/>
                  </a:lnTo>
                  <a:lnTo>
                    <a:pt x="442" y="959"/>
                  </a:lnTo>
                  <a:lnTo>
                    <a:pt x="246" y="813"/>
                  </a:lnTo>
                  <a:lnTo>
                    <a:pt x="228" y="799"/>
                  </a:lnTo>
                  <a:lnTo>
                    <a:pt x="232" y="776"/>
                  </a:lnTo>
                  <a:lnTo>
                    <a:pt x="278" y="52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4" name="Freeform 6"/>
            <p:cNvSpPr>
              <a:spLocks noEditPoints="1"/>
            </p:cNvSpPr>
            <p:nvPr/>
          </p:nvSpPr>
          <p:spPr bwMode="auto">
            <a:xfrm>
              <a:off x="3177879" y="2761673"/>
              <a:ext cx="136570" cy="125893"/>
            </a:xfrm>
            <a:custGeom>
              <a:avLst/>
              <a:gdLst>
                <a:gd name="T0" fmla="*/ 974 w 1025"/>
                <a:gd name="T1" fmla="*/ 2 h 945"/>
                <a:gd name="T2" fmla="*/ 1015 w 1025"/>
                <a:gd name="T3" fmla="*/ 28 h 945"/>
                <a:gd name="T4" fmla="*/ 1025 w 1025"/>
                <a:gd name="T5" fmla="*/ 631 h 945"/>
                <a:gd name="T6" fmla="*/ 1015 w 1025"/>
                <a:gd name="T7" fmla="*/ 667 h 945"/>
                <a:gd name="T8" fmla="*/ 974 w 1025"/>
                <a:gd name="T9" fmla="*/ 694 h 945"/>
                <a:gd name="T10" fmla="*/ 925 w 1025"/>
                <a:gd name="T11" fmla="*/ 627 h 945"/>
                <a:gd name="T12" fmla="*/ 81 w 1025"/>
                <a:gd name="T13" fmla="*/ 627 h 945"/>
                <a:gd name="T14" fmla="*/ 432 w 1025"/>
                <a:gd name="T15" fmla="*/ 674 h 945"/>
                <a:gd name="T16" fmla="*/ 50 w 1025"/>
                <a:gd name="T17" fmla="*/ 694 h 945"/>
                <a:gd name="T18" fmla="*/ 10 w 1025"/>
                <a:gd name="T19" fmla="*/ 667 h 945"/>
                <a:gd name="T20" fmla="*/ 0 w 1025"/>
                <a:gd name="T21" fmla="*/ 65 h 945"/>
                <a:gd name="T22" fmla="*/ 10 w 1025"/>
                <a:gd name="T23" fmla="*/ 28 h 945"/>
                <a:gd name="T24" fmla="*/ 50 w 1025"/>
                <a:gd name="T25" fmla="*/ 2 h 945"/>
                <a:gd name="T26" fmla="*/ 702 w 1025"/>
                <a:gd name="T27" fmla="*/ 391 h 945"/>
                <a:gd name="T28" fmla="*/ 702 w 1025"/>
                <a:gd name="T29" fmla="*/ 375 h 945"/>
                <a:gd name="T30" fmla="*/ 899 w 1025"/>
                <a:gd name="T31" fmla="*/ 314 h 945"/>
                <a:gd name="T32" fmla="*/ 806 w 1025"/>
                <a:gd name="T33" fmla="*/ 255 h 945"/>
                <a:gd name="T34" fmla="*/ 806 w 1025"/>
                <a:gd name="T35" fmla="*/ 239 h 945"/>
                <a:gd name="T36" fmla="*/ 899 w 1025"/>
                <a:gd name="T37" fmla="*/ 184 h 945"/>
                <a:gd name="T38" fmla="*/ 806 w 1025"/>
                <a:gd name="T39" fmla="*/ 146 h 945"/>
                <a:gd name="T40" fmla="*/ 806 w 1025"/>
                <a:gd name="T41" fmla="*/ 130 h 945"/>
                <a:gd name="T42" fmla="*/ 775 w 1025"/>
                <a:gd name="T43" fmla="*/ 130 h 945"/>
                <a:gd name="T44" fmla="*/ 300 w 1025"/>
                <a:gd name="T45" fmla="*/ 462 h 945"/>
                <a:gd name="T46" fmla="*/ 251 w 1025"/>
                <a:gd name="T47" fmla="*/ 462 h 945"/>
                <a:gd name="T48" fmla="*/ 310 w 1025"/>
                <a:gd name="T49" fmla="*/ 280 h 945"/>
                <a:gd name="T50" fmla="*/ 395 w 1025"/>
                <a:gd name="T51" fmla="*/ 330 h 945"/>
                <a:gd name="T52" fmla="*/ 467 w 1025"/>
                <a:gd name="T53" fmla="*/ 219 h 945"/>
                <a:gd name="T54" fmla="*/ 497 w 1025"/>
                <a:gd name="T55" fmla="*/ 168 h 945"/>
                <a:gd name="T56" fmla="*/ 402 w 1025"/>
                <a:gd name="T57" fmla="*/ 201 h 945"/>
                <a:gd name="T58" fmla="*/ 335 w 1025"/>
                <a:gd name="T59" fmla="*/ 249 h 945"/>
                <a:gd name="T60" fmla="*/ 138 w 1025"/>
                <a:gd name="T61" fmla="*/ 314 h 945"/>
                <a:gd name="T62" fmla="*/ 227 w 1025"/>
                <a:gd name="T63" fmla="*/ 357 h 945"/>
                <a:gd name="T64" fmla="*/ 465 w 1025"/>
                <a:gd name="T65" fmla="*/ 462 h 945"/>
                <a:gd name="T66" fmla="*/ 465 w 1025"/>
                <a:gd name="T67" fmla="*/ 462 h 945"/>
                <a:gd name="T68" fmla="*/ 440 w 1025"/>
                <a:gd name="T69" fmla="*/ 373 h 945"/>
                <a:gd name="T70" fmla="*/ 320 w 1025"/>
                <a:gd name="T71" fmla="*/ 462 h 945"/>
                <a:gd name="T72" fmla="*/ 320 w 1025"/>
                <a:gd name="T73" fmla="*/ 462 h 945"/>
                <a:gd name="T74" fmla="*/ 653 w 1025"/>
                <a:gd name="T75" fmla="*/ 337 h 945"/>
                <a:gd name="T76" fmla="*/ 592 w 1025"/>
                <a:gd name="T77" fmla="*/ 416 h 945"/>
                <a:gd name="T78" fmla="*/ 588 w 1025"/>
                <a:gd name="T79" fmla="*/ 661 h 945"/>
                <a:gd name="T80" fmla="*/ 546 w 1025"/>
                <a:gd name="T81" fmla="*/ 602 h 945"/>
                <a:gd name="T82" fmla="*/ 497 w 1025"/>
                <a:gd name="T83" fmla="*/ 578 h 945"/>
                <a:gd name="T84" fmla="*/ 495 w 1025"/>
                <a:gd name="T85" fmla="*/ 639 h 945"/>
                <a:gd name="T86" fmla="*/ 542 w 1025"/>
                <a:gd name="T87" fmla="*/ 753 h 945"/>
                <a:gd name="T88" fmla="*/ 592 w 1025"/>
                <a:gd name="T89" fmla="*/ 945 h 945"/>
                <a:gd name="T90" fmla="*/ 824 w 1025"/>
                <a:gd name="T91" fmla="*/ 891 h 945"/>
                <a:gd name="T92" fmla="*/ 854 w 1025"/>
                <a:gd name="T93" fmla="*/ 582 h 945"/>
                <a:gd name="T94" fmla="*/ 799 w 1025"/>
                <a:gd name="T95" fmla="*/ 531 h 945"/>
                <a:gd name="T96" fmla="*/ 789 w 1025"/>
                <a:gd name="T97" fmla="*/ 588 h 945"/>
                <a:gd name="T98" fmla="*/ 732 w 1025"/>
                <a:gd name="T99" fmla="*/ 487 h 945"/>
                <a:gd name="T100" fmla="*/ 724 w 1025"/>
                <a:gd name="T101" fmla="*/ 473 h 945"/>
                <a:gd name="T102" fmla="*/ 670 w 1025"/>
                <a:gd name="T103" fmla="*/ 546 h 945"/>
                <a:gd name="T104" fmla="*/ 54 w 1025"/>
                <a:gd name="T105" fmla="*/ 247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25" h="945">
                  <a:moveTo>
                    <a:pt x="65" y="0"/>
                  </a:moveTo>
                  <a:lnTo>
                    <a:pt x="960" y="0"/>
                  </a:lnTo>
                  <a:lnTo>
                    <a:pt x="960" y="0"/>
                  </a:lnTo>
                  <a:lnTo>
                    <a:pt x="974" y="2"/>
                  </a:lnTo>
                  <a:lnTo>
                    <a:pt x="986" y="4"/>
                  </a:lnTo>
                  <a:lnTo>
                    <a:pt x="996" y="10"/>
                  </a:lnTo>
                  <a:lnTo>
                    <a:pt x="1007" y="18"/>
                  </a:lnTo>
                  <a:lnTo>
                    <a:pt x="1015" y="28"/>
                  </a:lnTo>
                  <a:lnTo>
                    <a:pt x="1021" y="38"/>
                  </a:lnTo>
                  <a:lnTo>
                    <a:pt x="1025" y="50"/>
                  </a:lnTo>
                  <a:lnTo>
                    <a:pt x="1025" y="65"/>
                  </a:lnTo>
                  <a:lnTo>
                    <a:pt x="1025" y="631"/>
                  </a:lnTo>
                  <a:lnTo>
                    <a:pt x="1025" y="631"/>
                  </a:lnTo>
                  <a:lnTo>
                    <a:pt x="1025" y="643"/>
                  </a:lnTo>
                  <a:lnTo>
                    <a:pt x="1021" y="655"/>
                  </a:lnTo>
                  <a:lnTo>
                    <a:pt x="1015" y="667"/>
                  </a:lnTo>
                  <a:lnTo>
                    <a:pt x="1007" y="676"/>
                  </a:lnTo>
                  <a:lnTo>
                    <a:pt x="996" y="684"/>
                  </a:lnTo>
                  <a:lnTo>
                    <a:pt x="986" y="690"/>
                  </a:lnTo>
                  <a:lnTo>
                    <a:pt x="974" y="694"/>
                  </a:lnTo>
                  <a:lnTo>
                    <a:pt x="960" y="696"/>
                  </a:lnTo>
                  <a:lnTo>
                    <a:pt x="919" y="696"/>
                  </a:lnTo>
                  <a:lnTo>
                    <a:pt x="919" y="696"/>
                  </a:lnTo>
                  <a:lnTo>
                    <a:pt x="925" y="627"/>
                  </a:lnTo>
                  <a:lnTo>
                    <a:pt x="946" y="627"/>
                  </a:lnTo>
                  <a:lnTo>
                    <a:pt x="946" y="61"/>
                  </a:lnTo>
                  <a:lnTo>
                    <a:pt x="81" y="61"/>
                  </a:lnTo>
                  <a:lnTo>
                    <a:pt x="81" y="627"/>
                  </a:lnTo>
                  <a:lnTo>
                    <a:pt x="391" y="627"/>
                  </a:lnTo>
                  <a:lnTo>
                    <a:pt x="418" y="653"/>
                  </a:lnTo>
                  <a:lnTo>
                    <a:pt x="418" y="653"/>
                  </a:lnTo>
                  <a:lnTo>
                    <a:pt x="432" y="674"/>
                  </a:lnTo>
                  <a:lnTo>
                    <a:pt x="444" y="696"/>
                  </a:lnTo>
                  <a:lnTo>
                    <a:pt x="65" y="696"/>
                  </a:lnTo>
                  <a:lnTo>
                    <a:pt x="65" y="696"/>
                  </a:lnTo>
                  <a:lnTo>
                    <a:pt x="50" y="694"/>
                  </a:lnTo>
                  <a:lnTo>
                    <a:pt x="38" y="690"/>
                  </a:lnTo>
                  <a:lnTo>
                    <a:pt x="28" y="684"/>
                  </a:lnTo>
                  <a:lnTo>
                    <a:pt x="18" y="676"/>
                  </a:lnTo>
                  <a:lnTo>
                    <a:pt x="10" y="667"/>
                  </a:lnTo>
                  <a:lnTo>
                    <a:pt x="4" y="655"/>
                  </a:lnTo>
                  <a:lnTo>
                    <a:pt x="0" y="643"/>
                  </a:lnTo>
                  <a:lnTo>
                    <a:pt x="0" y="631"/>
                  </a:lnTo>
                  <a:lnTo>
                    <a:pt x="0" y="65"/>
                  </a:lnTo>
                  <a:lnTo>
                    <a:pt x="0" y="65"/>
                  </a:lnTo>
                  <a:lnTo>
                    <a:pt x="0" y="50"/>
                  </a:lnTo>
                  <a:lnTo>
                    <a:pt x="4" y="38"/>
                  </a:lnTo>
                  <a:lnTo>
                    <a:pt x="10" y="28"/>
                  </a:lnTo>
                  <a:lnTo>
                    <a:pt x="18" y="18"/>
                  </a:lnTo>
                  <a:lnTo>
                    <a:pt x="28" y="10"/>
                  </a:lnTo>
                  <a:lnTo>
                    <a:pt x="38" y="4"/>
                  </a:lnTo>
                  <a:lnTo>
                    <a:pt x="50" y="2"/>
                  </a:lnTo>
                  <a:lnTo>
                    <a:pt x="65" y="0"/>
                  </a:lnTo>
                  <a:lnTo>
                    <a:pt x="65" y="0"/>
                  </a:lnTo>
                  <a:close/>
                  <a:moveTo>
                    <a:pt x="702" y="375"/>
                  </a:moveTo>
                  <a:lnTo>
                    <a:pt x="702" y="391"/>
                  </a:lnTo>
                  <a:lnTo>
                    <a:pt x="899" y="391"/>
                  </a:lnTo>
                  <a:lnTo>
                    <a:pt x="899" y="375"/>
                  </a:lnTo>
                  <a:lnTo>
                    <a:pt x="702" y="375"/>
                  </a:lnTo>
                  <a:lnTo>
                    <a:pt x="702" y="375"/>
                  </a:lnTo>
                  <a:close/>
                  <a:moveTo>
                    <a:pt x="702" y="314"/>
                  </a:moveTo>
                  <a:lnTo>
                    <a:pt x="702" y="330"/>
                  </a:lnTo>
                  <a:lnTo>
                    <a:pt x="899" y="330"/>
                  </a:lnTo>
                  <a:lnTo>
                    <a:pt x="899" y="314"/>
                  </a:lnTo>
                  <a:lnTo>
                    <a:pt x="702" y="314"/>
                  </a:lnTo>
                  <a:lnTo>
                    <a:pt x="702" y="314"/>
                  </a:lnTo>
                  <a:close/>
                  <a:moveTo>
                    <a:pt x="806" y="239"/>
                  </a:moveTo>
                  <a:lnTo>
                    <a:pt x="806" y="255"/>
                  </a:lnTo>
                  <a:lnTo>
                    <a:pt x="899" y="255"/>
                  </a:lnTo>
                  <a:lnTo>
                    <a:pt x="899" y="239"/>
                  </a:lnTo>
                  <a:lnTo>
                    <a:pt x="806" y="239"/>
                  </a:lnTo>
                  <a:lnTo>
                    <a:pt x="806" y="239"/>
                  </a:lnTo>
                  <a:close/>
                  <a:moveTo>
                    <a:pt x="806" y="184"/>
                  </a:moveTo>
                  <a:lnTo>
                    <a:pt x="806" y="201"/>
                  </a:lnTo>
                  <a:lnTo>
                    <a:pt x="899" y="201"/>
                  </a:lnTo>
                  <a:lnTo>
                    <a:pt x="899" y="184"/>
                  </a:lnTo>
                  <a:lnTo>
                    <a:pt x="806" y="184"/>
                  </a:lnTo>
                  <a:lnTo>
                    <a:pt x="806" y="184"/>
                  </a:lnTo>
                  <a:close/>
                  <a:moveTo>
                    <a:pt x="806" y="130"/>
                  </a:moveTo>
                  <a:lnTo>
                    <a:pt x="806" y="146"/>
                  </a:lnTo>
                  <a:lnTo>
                    <a:pt x="899" y="146"/>
                  </a:lnTo>
                  <a:lnTo>
                    <a:pt x="899" y="130"/>
                  </a:lnTo>
                  <a:lnTo>
                    <a:pt x="806" y="130"/>
                  </a:lnTo>
                  <a:lnTo>
                    <a:pt x="806" y="130"/>
                  </a:lnTo>
                  <a:close/>
                  <a:moveTo>
                    <a:pt x="590" y="130"/>
                  </a:moveTo>
                  <a:lnTo>
                    <a:pt x="590" y="278"/>
                  </a:lnTo>
                  <a:lnTo>
                    <a:pt x="775" y="278"/>
                  </a:lnTo>
                  <a:lnTo>
                    <a:pt x="775" y="130"/>
                  </a:lnTo>
                  <a:lnTo>
                    <a:pt x="590" y="130"/>
                  </a:lnTo>
                  <a:lnTo>
                    <a:pt x="590" y="130"/>
                  </a:lnTo>
                  <a:close/>
                  <a:moveTo>
                    <a:pt x="251" y="462"/>
                  </a:moveTo>
                  <a:lnTo>
                    <a:pt x="300" y="462"/>
                  </a:lnTo>
                  <a:lnTo>
                    <a:pt x="300" y="322"/>
                  </a:lnTo>
                  <a:lnTo>
                    <a:pt x="251" y="322"/>
                  </a:lnTo>
                  <a:lnTo>
                    <a:pt x="251" y="462"/>
                  </a:lnTo>
                  <a:lnTo>
                    <a:pt x="251" y="462"/>
                  </a:lnTo>
                  <a:close/>
                  <a:moveTo>
                    <a:pt x="138" y="314"/>
                  </a:moveTo>
                  <a:lnTo>
                    <a:pt x="160" y="345"/>
                  </a:lnTo>
                  <a:lnTo>
                    <a:pt x="257" y="278"/>
                  </a:lnTo>
                  <a:lnTo>
                    <a:pt x="310" y="280"/>
                  </a:lnTo>
                  <a:lnTo>
                    <a:pt x="341" y="312"/>
                  </a:lnTo>
                  <a:lnTo>
                    <a:pt x="343" y="314"/>
                  </a:lnTo>
                  <a:lnTo>
                    <a:pt x="349" y="316"/>
                  </a:lnTo>
                  <a:lnTo>
                    <a:pt x="395" y="330"/>
                  </a:lnTo>
                  <a:lnTo>
                    <a:pt x="414" y="337"/>
                  </a:lnTo>
                  <a:lnTo>
                    <a:pt x="418" y="316"/>
                  </a:lnTo>
                  <a:lnTo>
                    <a:pt x="436" y="225"/>
                  </a:lnTo>
                  <a:lnTo>
                    <a:pt x="467" y="219"/>
                  </a:lnTo>
                  <a:lnTo>
                    <a:pt x="473" y="247"/>
                  </a:lnTo>
                  <a:lnTo>
                    <a:pt x="507" y="215"/>
                  </a:lnTo>
                  <a:lnTo>
                    <a:pt x="542" y="180"/>
                  </a:lnTo>
                  <a:lnTo>
                    <a:pt x="497" y="168"/>
                  </a:lnTo>
                  <a:lnTo>
                    <a:pt x="450" y="156"/>
                  </a:lnTo>
                  <a:lnTo>
                    <a:pt x="458" y="184"/>
                  </a:lnTo>
                  <a:lnTo>
                    <a:pt x="410" y="197"/>
                  </a:lnTo>
                  <a:lnTo>
                    <a:pt x="402" y="201"/>
                  </a:lnTo>
                  <a:lnTo>
                    <a:pt x="400" y="209"/>
                  </a:lnTo>
                  <a:lnTo>
                    <a:pt x="385" y="288"/>
                  </a:lnTo>
                  <a:lnTo>
                    <a:pt x="363" y="282"/>
                  </a:lnTo>
                  <a:lnTo>
                    <a:pt x="335" y="249"/>
                  </a:lnTo>
                  <a:lnTo>
                    <a:pt x="331" y="247"/>
                  </a:lnTo>
                  <a:lnTo>
                    <a:pt x="326" y="245"/>
                  </a:lnTo>
                  <a:lnTo>
                    <a:pt x="253" y="235"/>
                  </a:lnTo>
                  <a:lnTo>
                    <a:pt x="138" y="314"/>
                  </a:lnTo>
                  <a:lnTo>
                    <a:pt x="138" y="314"/>
                  </a:lnTo>
                  <a:close/>
                  <a:moveTo>
                    <a:pt x="180" y="462"/>
                  </a:moveTo>
                  <a:lnTo>
                    <a:pt x="227" y="462"/>
                  </a:lnTo>
                  <a:lnTo>
                    <a:pt x="227" y="357"/>
                  </a:lnTo>
                  <a:lnTo>
                    <a:pt x="180" y="357"/>
                  </a:lnTo>
                  <a:lnTo>
                    <a:pt x="180" y="462"/>
                  </a:lnTo>
                  <a:lnTo>
                    <a:pt x="180" y="462"/>
                  </a:lnTo>
                  <a:close/>
                  <a:moveTo>
                    <a:pt x="465" y="462"/>
                  </a:moveTo>
                  <a:lnTo>
                    <a:pt x="511" y="462"/>
                  </a:lnTo>
                  <a:lnTo>
                    <a:pt x="511" y="259"/>
                  </a:lnTo>
                  <a:lnTo>
                    <a:pt x="465" y="259"/>
                  </a:lnTo>
                  <a:lnTo>
                    <a:pt x="465" y="462"/>
                  </a:lnTo>
                  <a:lnTo>
                    <a:pt x="465" y="462"/>
                  </a:lnTo>
                  <a:close/>
                  <a:moveTo>
                    <a:pt x="393" y="462"/>
                  </a:moveTo>
                  <a:lnTo>
                    <a:pt x="440" y="462"/>
                  </a:lnTo>
                  <a:lnTo>
                    <a:pt x="440" y="373"/>
                  </a:lnTo>
                  <a:lnTo>
                    <a:pt x="393" y="373"/>
                  </a:lnTo>
                  <a:lnTo>
                    <a:pt x="393" y="462"/>
                  </a:lnTo>
                  <a:lnTo>
                    <a:pt x="393" y="462"/>
                  </a:lnTo>
                  <a:close/>
                  <a:moveTo>
                    <a:pt x="320" y="462"/>
                  </a:moveTo>
                  <a:lnTo>
                    <a:pt x="369" y="462"/>
                  </a:lnTo>
                  <a:lnTo>
                    <a:pt x="369" y="347"/>
                  </a:lnTo>
                  <a:lnTo>
                    <a:pt x="320" y="347"/>
                  </a:lnTo>
                  <a:lnTo>
                    <a:pt x="320" y="462"/>
                  </a:lnTo>
                  <a:lnTo>
                    <a:pt x="320" y="462"/>
                  </a:lnTo>
                  <a:close/>
                  <a:moveTo>
                    <a:pt x="670" y="546"/>
                  </a:moveTo>
                  <a:lnTo>
                    <a:pt x="670" y="546"/>
                  </a:lnTo>
                  <a:lnTo>
                    <a:pt x="653" y="337"/>
                  </a:lnTo>
                  <a:lnTo>
                    <a:pt x="653" y="337"/>
                  </a:lnTo>
                  <a:lnTo>
                    <a:pt x="594" y="335"/>
                  </a:lnTo>
                  <a:lnTo>
                    <a:pt x="594" y="335"/>
                  </a:lnTo>
                  <a:lnTo>
                    <a:pt x="592" y="416"/>
                  </a:lnTo>
                  <a:lnTo>
                    <a:pt x="590" y="497"/>
                  </a:lnTo>
                  <a:lnTo>
                    <a:pt x="590" y="580"/>
                  </a:lnTo>
                  <a:lnTo>
                    <a:pt x="588" y="661"/>
                  </a:lnTo>
                  <a:lnTo>
                    <a:pt x="588" y="661"/>
                  </a:lnTo>
                  <a:lnTo>
                    <a:pt x="574" y="635"/>
                  </a:lnTo>
                  <a:lnTo>
                    <a:pt x="566" y="625"/>
                  </a:lnTo>
                  <a:lnTo>
                    <a:pt x="558" y="613"/>
                  </a:lnTo>
                  <a:lnTo>
                    <a:pt x="546" y="602"/>
                  </a:lnTo>
                  <a:lnTo>
                    <a:pt x="532" y="592"/>
                  </a:lnTo>
                  <a:lnTo>
                    <a:pt x="515" y="584"/>
                  </a:lnTo>
                  <a:lnTo>
                    <a:pt x="497" y="578"/>
                  </a:lnTo>
                  <a:lnTo>
                    <a:pt x="497" y="578"/>
                  </a:lnTo>
                  <a:lnTo>
                    <a:pt x="471" y="604"/>
                  </a:lnTo>
                  <a:lnTo>
                    <a:pt x="471" y="604"/>
                  </a:lnTo>
                  <a:lnTo>
                    <a:pt x="485" y="621"/>
                  </a:lnTo>
                  <a:lnTo>
                    <a:pt x="495" y="639"/>
                  </a:lnTo>
                  <a:lnTo>
                    <a:pt x="505" y="655"/>
                  </a:lnTo>
                  <a:lnTo>
                    <a:pt x="515" y="676"/>
                  </a:lnTo>
                  <a:lnTo>
                    <a:pt x="529" y="714"/>
                  </a:lnTo>
                  <a:lnTo>
                    <a:pt x="542" y="753"/>
                  </a:lnTo>
                  <a:lnTo>
                    <a:pt x="554" y="868"/>
                  </a:lnTo>
                  <a:lnTo>
                    <a:pt x="554" y="868"/>
                  </a:lnTo>
                  <a:lnTo>
                    <a:pt x="592" y="945"/>
                  </a:lnTo>
                  <a:lnTo>
                    <a:pt x="592" y="945"/>
                  </a:lnTo>
                  <a:lnTo>
                    <a:pt x="802" y="939"/>
                  </a:lnTo>
                  <a:lnTo>
                    <a:pt x="802" y="939"/>
                  </a:lnTo>
                  <a:lnTo>
                    <a:pt x="824" y="891"/>
                  </a:lnTo>
                  <a:lnTo>
                    <a:pt x="824" y="891"/>
                  </a:lnTo>
                  <a:lnTo>
                    <a:pt x="834" y="812"/>
                  </a:lnTo>
                  <a:lnTo>
                    <a:pt x="844" y="718"/>
                  </a:lnTo>
                  <a:lnTo>
                    <a:pt x="852" y="625"/>
                  </a:lnTo>
                  <a:lnTo>
                    <a:pt x="854" y="582"/>
                  </a:lnTo>
                  <a:lnTo>
                    <a:pt x="854" y="546"/>
                  </a:lnTo>
                  <a:lnTo>
                    <a:pt x="854" y="546"/>
                  </a:lnTo>
                  <a:lnTo>
                    <a:pt x="826" y="540"/>
                  </a:lnTo>
                  <a:lnTo>
                    <a:pt x="799" y="531"/>
                  </a:lnTo>
                  <a:lnTo>
                    <a:pt x="799" y="531"/>
                  </a:lnTo>
                  <a:lnTo>
                    <a:pt x="793" y="560"/>
                  </a:lnTo>
                  <a:lnTo>
                    <a:pt x="789" y="588"/>
                  </a:lnTo>
                  <a:lnTo>
                    <a:pt x="789" y="588"/>
                  </a:lnTo>
                  <a:lnTo>
                    <a:pt x="785" y="497"/>
                  </a:lnTo>
                  <a:lnTo>
                    <a:pt x="785" y="497"/>
                  </a:lnTo>
                  <a:lnTo>
                    <a:pt x="732" y="487"/>
                  </a:lnTo>
                  <a:lnTo>
                    <a:pt x="732" y="487"/>
                  </a:lnTo>
                  <a:lnTo>
                    <a:pt x="728" y="511"/>
                  </a:lnTo>
                  <a:lnTo>
                    <a:pt x="728" y="511"/>
                  </a:lnTo>
                  <a:lnTo>
                    <a:pt x="724" y="473"/>
                  </a:lnTo>
                  <a:lnTo>
                    <a:pt x="724" y="473"/>
                  </a:lnTo>
                  <a:lnTo>
                    <a:pt x="676" y="466"/>
                  </a:lnTo>
                  <a:lnTo>
                    <a:pt x="676" y="466"/>
                  </a:lnTo>
                  <a:lnTo>
                    <a:pt x="670" y="546"/>
                  </a:lnTo>
                  <a:lnTo>
                    <a:pt x="670" y="546"/>
                  </a:lnTo>
                  <a:close/>
                  <a:moveTo>
                    <a:pt x="26" y="247"/>
                  </a:moveTo>
                  <a:lnTo>
                    <a:pt x="26" y="430"/>
                  </a:lnTo>
                  <a:lnTo>
                    <a:pt x="54" y="430"/>
                  </a:lnTo>
                  <a:lnTo>
                    <a:pt x="54" y="247"/>
                  </a:lnTo>
                  <a:lnTo>
                    <a:pt x="26" y="247"/>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6" name="Freeform 9"/>
            <p:cNvSpPr>
              <a:spLocks noEditPoints="1"/>
            </p:cNvSpPr>
            <p:nvPr/>
          </p:nvSpPr>
          <p:spPr bwMode="auto">
            <a:xfrm>
              <a:off x="2153548" y="2609780"/>
              <a:ext cx="122666" cy="71499"/>
            </a:xfrm>
            <a:custGeom>
              <a:avLst/>
              <a:gdLst>
                <a:gd name="T0" fmla="*/ 1044 w 1103"/>
                <a:gd name="T1" fmla="*/ 205 h 643"/>
                <a:gd name="T2" fmla="*/ 1101 w 1103"/>
                <a:gd name="T3" fmla="*/ 347 h 643"/>
                <a:gd name="T4" fmla="*/ 1087 w 1103"/>
                <a:gd name="T5" fmla="*/ 493 h 643"/>
                <a:gd name="T6" fmla="*/ 865 w 1103"/>
                <a:gd name="T7" fmla="*/ 446 h 643"/>
                <a:gd name="T8" fmla="*/ 894 w 1103"/>
                <a:gd name="T9" fmla="*/ 436 h 643"/>
                <a:gd name="T10" fmla="*/ 950 w 1103"/>
                <a:gd name="T11" fmla="*/ 402 h 643"/>
                <a:gd name="T12" fmla="*/ 959 w 1103"/>
                <a:gd name="T13" fmla="*/ 337 h 643"/>
                <a:gd name="T14" fmla="*/ 898 w 1103"/>
                <a:gd name="T15" fmla="*/ 286 h 643"/>
                <a:gd name="T16" fmla="*/ 902 w 1103"/>
                <a:gd name="T17" fmla="*/ 258 h 643"/>
                <a:gd name="T18" fmla="*/ 957 w 1103"/>
                <a:gd name="T19" fmla="*/ 286 h 643"/>
                <a:gd name="T20" fmla="*/ 946 w 1103"/>
                <a:gd name="T21" fmla="*/ 243 h 643"/>
                <a:gd name="T22" fmla="*/ 894 w 1103"/>
                <a:gd name="T23" fmla="*/ 229 h 643"/>
                <a:gd name="T24" fmla="*/ 847 w 1103"/>
                <a:gd name="T25" fmla="*/ 268 h 643"/>
                <a:gd name="T26" fmla="*/ 865 w 1103"/>
                <a:gd name="T27" fmla="*/ 321 h 643"/>
                <a:gd name="T28" fmla="*/ 910 w 1103"/>
                <a:gd name="T29" fmla="*/ 377 h 643"/>
                <a:gd name="T30" fmla="*/ 894 w 1103"/>
                <a:gd name="T31" fmla="*/ 386 h 643"/>
                <a:gd name="T32" fmla="*/ 792 w 1103"/>
                <a:gd name="T33" fmla="*/ 235 h 643"/>
                <a:gd name="T34" fmla="*/ 833 w 1103"/>
                <a:gd name="T35" fmla="*/ 112 h 643"/>
                <a:gd name="T36" fmla="*/ 953 w 1103"/>
                <a:gd name="T37" fmla="*/ 6 h 643"/>
                <a:gd name="T38" fmla="*/ 285 w 1103"/>
                <a:gd name="T39" fmla="*/ 154 h 643"/>
                <a:gd name="T40" fmla="*/ 272 w 1103"/>
                <a:gd name="T41" fmla="*/ 339 h 643"/>
                <a:gd name="T42" fmla="*/ 191 w 1103"/>
                <a:gd name="T43" fmla="*/ 511 h 643"/>
                <a:gd name="T44" fmla="*/ 0 w 1103"/>
                <a:gd name="T45" fmla="*/ 390 h 643"/>
                <a:gd name="T46" fmla="*/ 65 w 1103"/>
                <a:gd name="T47" fmla="*/ 199 h 643"/>
                <a:gd name="T48" fmla="*/ 100 w 1103"/>
                <a:gd name="T49" fmla="*/ 26 h 643"/>
                <a:gd name="T50" fmla="*/ 254 w 1103"/>
                <a:gd name="T51" fmla="*/ 112 h 643"/>
                <a:gd name="T52" fmla="*/ 254 w 1103"/>
                <a:gd name="T53" fmla="*/ 268 h 643"/>
                <a:gd name="T54" fmla="*/ 212 w 1103"/>
                <a:gd name="T55" fmla="*/ 229 h 643"/>
                <a:gd name="T56" fmla="*/ 153 w 1103"/>
                <a:gd name="T57" fmla="*/ 243 h 643"/>
                <a:gd name="T58" fmla="*/ 147 w 1103"/>
                <a:gd name="T59" fmla="*/ 302 h 643"/>
                <a:gd name="T60" fmla="*/ 205 w 1103"/>
                <a:gd name="T61" fmla="*/ 355 h 643"/>
                <a:gd name="T62" fmla="*/ 201 w 1103"/>
                <a:gd name="T63" fmla="*/ 390 h 643"/>
                <a:gd name="T64" fmla="*/ 143 w 1103"/>
                <a:gd name="T65" fmla="*/ 351 h 643"/>
                <a:gd name="T66" fmla="*/ 163 w 1103"/>
                <a:gd name="T67" fmla="*/ 410 h 643"/>
                <a:gd name="T68" fmla="*/ 222 w 1103"/>
                <a:gd name="T69" fmla="*/ 418 h 643"/>
                <a:gd name="T70" fmla="*/ 258 w 1103"/>
                <a:gd name="T71" fmla="*/ 363 h 643"/>
                <a:gd name="T72" fmla="*/ 220 w 1103"/>
                <a:gd name="T73" fmla="*/ 304 h 643"/>
                <a:gd name="T74" fmla="*/ 189 w 1103"/>
                <a:gd name="T75" fmla="*/ 266 h 643"/>
                <a:gd name="T76" fmla="*/ 205 w 1103"/>
                <a:gd name="T77" fmla="*/ 262 h 643"/>
                <a:gd name="T78" fmla="*/ 628 w 1103"/>
                <a:gd name="T79" fmla="*/ 134 h 643"/>
                <a:gd name="T80" fmla="*/ 429 w 1103"/>
                <a:gd name="T81" fmla="*/ 26 h 643"/>
                <a:gd name="T82" fmla="*/ 400 w 1103"/>
                <a:gd name="T83" fmla="*/ 227 h 643"/>
                <a:gd name="T84" fmla="*/ 315 w 1103"/>
                <a:gd name="T85" fmla="*/ 386 h 643"/>
                <a:gd name="T86" fmla="*/ 315 w 1103"/>
                <a:gd name="T87" fmla="*/ 589 h 643"/>
                <a:gd name="T88" fmla="*/ 674 w 1103"/>
                <a:gd name="T89" fmla="*/ 637 h 643"/>
                <a:gd name="T90" fmla="*/ 812 w 1103"/>
                <a:gd name="T91" fmla="*/ 487 h 643"/>
                <a:gd name="T92" fmla="*/ 762 w 1103"/>
                <a:gd name="T93" fmla="*/ 290 h 643"/>
                <a:gd name="T94" fmla="*/ 636 w 1103"/>
                <a:gd name="T95" fmla="*/ 174 h 643"/>
                <a:gd name="T96" fmla="*/ 565 w 1103"/>
                <a:gd name="T97" fmla="*/ 325 h 643"/>
                <a:gd name="T98" fmla="*/ 544 w 1103"/>
                <a:gd name="T99" fmla="*/ 337 h 643"/>
                <a:gd name="T100" fmla="*/ 601 w 1103"/>
                <a:gd name="T101" fmla="*/ 390 h 643"/>
                <a:gd name="T102" fmla="*/ 634 w 1103"/>
                <a:gd name="T103" fmla="*/ 453 h 643"/>
                <a:gd name="T104" fmla="*/ 585 w 1103"/>
                <a:gd name="T105" fmla="*/ 524 h 643"/>
                <a:gd name="T106" fmla="*/ 512 w 1103"/>
                <a:gd name="T107" fmla="*/ 513 h 643"/>
                <a:gd name="T108" fmla="*/ 544 w 1103"/>
                <a:gd name="T109" fmla="*/ 438 h 643"/>
                <a:gd name="T110" fmla="*/ 555 w 1103"/>
                <a:gd name="T111" fmla="*/ 489 h 643"/>
                <a:gd name="T112" fmla="*/ 563 w 1103"/>
                <a:gd name="T113" fmla="*/ 444 h 643"/>
                <a:gd name="T114" fmla="*/ 498 w 1103"/>
                <a:gd name="T115" fmla="*/ 390 h 643"/>
                <a:gd name="T116" fmla="*/ 492 w 1103"/>
                <a:gd name="T117" fmla="*/ 310 h 643"/>
                <a:gd name="T118" fmla="*/ 571 w 1103"/>
                <a:gd name="T119" fmla="*/ 264 h 643"/>
                <a:gd name="T120" fmla="*/ 620 w 1103"/>
                <a:gd name="T121" fmla="*/ 310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03" h="643">
                  <a:moveTo>
                    <a:pt x="965" y="144"/>
                  </a:moveTo>
                  <a:lnTo>
                    <a:pt x="965" y="144"/>
                  </a:lnTo>
                  <a:lnTo>
                    <a:pt x="979" y="150"/>
                  </a:lnTo>
                  <a:lnTo>
                    <a:pt x="993" y="158"/>
                  </a:lnTo>
                  <a:lnTo>
                    <a:pt x="1007" y="168"/>
                  </a:lnTo>
                  <a:lnTo>
                    <a:pt x="1020" y="179"/>
                  </a:lnTo>
                  <a:lnTo>
                    <a:pt x="1032" y="191"/>
                  </a:lnTo>
                  <a:lnTo>
                    <a:pt x="1044" y="205"/>
                  </a:lnTo>
                  <a:lnTo>
                    <a:pt x="1054" y="219"/>
                  </a:lnTo>
                  <a:lnTo>
                    <a:pt x="1064" y="235"/>
                  </a:lnTo>
                  <a:lnTo>
                    <a:pt x="1072" y="252"/>
                  </a:lnTo>
                  <a:lnTo>
                    <a:pt x="1080" y="270"/>
                  </a:lnTo>
                  <a:lnTo>
                    <a:pt x="1089" y="288"/>
                  </a:lnTo>
                  <a:lnTo>
                    <a:pt x="1093" y="306"/>
                  </a:lnTo>
                  <a:lnTo>
                    <a:pt x="1099" y="327"/>
                  </a:lnTo>
                  <a:lnTo>
                    <a:pt x="1101" y="347"/>
                  </a:lnTo>
                  <a:lnTo>
                    <a:pt x="1103" y="367"/>
                  </a:lnTo>
                  <a:lnTo>
                    <a:pt x="1103" y="390"/>
                  </a:lnTo>
                  <a:lnTo>
                    <a:pt x="1103" y="390"/>
                  </a:lnTo>
                  <a:lnTo>
                    <a:pt x="1103" y="416"/>
                  </a:lnTo>
                  <a:lnTo>
                    <a:pt x="1099" y="442"/>
                  </a:lnTo>
                  <a:lnTo>
                    <a:pt x="1095" y="469"/>
                  </a:lnTo>
                  <a:lnTo>
                    <a:pt x="1087" y="493"/>
                  </a:lnTo>
                  <a:lnTo>
                    <a:pt x="1087" y="493"/>
                  </a:lnTo>
                  <a:lnTo>
                    <a:pt x="1032" y="501"/>
                  </a:lnTo>
                  <a:lnTo>
                    <a:pt x="977" y="507"/>
                  </a:lnTo>
                  <a:lnTo>
                    <a:pt x="922" y="511"/>
                  </a:lnTo>
                  <a:lnTo>
                    <a:pt x="867" y="509"/>
                  </a:lnTo>
                  <a:lnTo>
                    <a:pt x="867" y="509"/>
                  </a:lnTo>
                  <a:lnTo>
                    <a:pt x="867" y="487"/>
                  </a:lnTo>
                  <a:lnTo>
                    <a:pt x="867" y="487"/>
                  </a:lnTo>
                  <a:lnTo>
                    <a:pt x="865" y="446"/>
                  </a:lnTo>
                  <a:lnTo>
                    <a:pt x="859" y="404"/>
                  </a:lnTo>
                  <a:lnTo>
                    <a:pt x="859" y="404"/>
                  </a:lnTo>
                  <a:lnTo>
                    <a:pt x="859" y="404"/>
                  </a:lnTo>
                  <a:lnTo>
                    <a:pt x="867" y="410"/>
                  </a:lnTo>
                  <a:lnTo>
                    <a:pt x="875" y="414"/>
                  </a:lnTo>
                  <a:lnTo>
                    <a:pt x="884" y="418"/>
                  </a:lnTo>
                  <a:lnTo>
                    <a:pt x="894" y="420"/>
                  </a:lnTo>
                  <a:lnTo>
                    <a:pt x="894" y="436"/>
                  </a:lnTo>
                  <a:lnTo>
                    <a:pt x="914" y="436"/>
                  </a:lnTo>
                  <a:lnTo>
                    <a:pt x="914" y="420"/>
                  </a:lnTo>
                  <a:lnTo>
                    <a:pt x="914" y="420"/>
                  </a:lnTo>
                  <a:lnTo>
                    <a:pt x="926" y="418"/>
                  </a:lnTo>
                  <a:lnTo>
                    <a:pt x="936" y="414"/>
                  </a:lnTo>
                  <a:lnTo>
                    <a:pt x="944" y="408"/>
                  </a:lnTo>
                  <a:lnTo>
                    <a:pt x="950" y="402"/>
                  </a:lnTo>
                  <a:lnTo>
                    <a:pt x="950" y="402"/>
                  </a:lnTo>
                  <a:lnTo>
                    <a:pt x="957" y="394"/>
                  </a:lnTo>
                  <a:lnTo>
                    <a:pt x="961" y="386"/>
                  </a:lnTo>
                  <a:lnTo>
                    <a:pt x="963" y="373"/>
                  </a:lnTo>
                  <a:lnTo>
                    <a:pt x="963" y="363"/>
                  </a:lnTo>
                  <a:lnTo>
                    <a:pt x="963" y="363"/>
                  </a:lnTo>
                  <a:lnTo>
                    <a:pt x="963" y="349"/>
                  </a:lnTo>
                  <a:lnTo>
                    <a:pt x="959" y="337"/>
                  </a:lnTo>
                  <a:lnTo>
                    <a:pt x="959" y="337"/>
                  </a:lnTo>
                  <a:lnTo>
                    <a:pt x="953" y="327"/>
                  </a:lnTo>
                  <a:lnTo>
                    <a:pt x="948" y="321"/>
                  </a:lnTo>
                  <a:lnTo>
                    <a:pt x="948" y="321"/>
                  </a:lnTo>
                  <a:lnTo>
                    <a:pt x="924" y="304"/>
                  </a:lnTo>
                  <a:lnTo>
                    <a:pt x="924" y="304"/>
                  </a:lnTo>
                  <a:lnTo>
                    <a:pt x="906" y="292"/>
                  </a:lnTo>
                  <a:lnTo>
                    <a:pt x="898" y="286"/>
                  </a:lnTo>
                  <a:lnTo>
                    <a:pt x="898" y="286"/>
                  </a:lnTo>
                  <a:lnTo>
                    <a:pt x="894" y="280"/>
                  </a:lnTo>
                  <a:lnTo>
                    <a:pt x="894" y="272"/>
                  </a:lnTo>
                  <a:lnTo>
                    <a:pt x="894" y="272"/>
                  </a:lnTo>
                  <a:lnTo>
                    <a:pt x="894" y="266"/>
                  </a:lnTo>
                  <a:lnTo>
                    <a:pt x="896" y="262"/>
                  </a:lnTo>
                  <a:lnTo>
                    <a:pt x="896" y="262"/>
                  </a:lnTo>
                  <a:lnTo>
                    <a:pt x="898" y="258"/>
                  </a:lnTo>
                  <a:lnTo>
                    <a:pt x="902" y="258"/>
                  </a:lnTo>
                  <a:lnTo>
                    <a:pt x="902" y="258"/>
                  </a:lnTo>
                  <a:lnTo>
                    <a:pt x="906" y="258"/>
                  </a:lnTo>
                  <a:lnTo>
                    <a:pt x="910" y="262"/>
                  </a:lnTo>
                  <a:lnTo>
                    <a:pt x="910" y="262"/>
                  </a:lnTo>
                  <a:lnTo>
                    <a:pt x="910" y="268"/>
                  </a:lnTo>
                  <a:lnTo>
                    <a:pt x="910" y="278"/>
                  </a:lnTo>
                  <a:lnTo>
                    <a:pt x="910" y="286"/>
                  </a:lnTo>
                  <a:lnTo>
                    <a:pt x="957" y="286"/>
                  </a:lnTo>
                  <a:lnTo>
                    <a:pt x="957" y="286"/>
                  </a:lnTo>
                  <a:lnTo>
                    <a:pt x="959" y="276"/>
                  </a:lnTo>
                  <a:lnTo>
                    <a:pt x="959" y="276"/>
                  </a:lnTo>
                  <a:lnTo>
                    <a:pt x="957" y="268"/>
                  </a:lnTo>
                  <a:lnTo>
                    <a:pt x="955" y="258"/>
                  </a:lnTo>
                  <a:lnTo>
                    <a:pt x="953" y="250"/>
                  </a:lnTo>
                  <a:lnTo>
                    <a:pt x="946" y="243"/>
                  </a:lnTo>
                  <a:lnTo>
                    <a:pt x="946" y="243"/>
                  </a:lnTo>
                  <a:lnTo>
                    <a:pt x="940" y="239"/>
                  </a:lnTo>
                  <a:lnTo>
                    <a:pt x="934" y="235"/>
                  </a:lnTo>
                  <a:lnTo>
                    <a:pt x="924" y="231"/>
                  </a:lnTo>
                  <a:lnTo>
                    <a:pt x="914" y="229"/>
                  </a:lnTo>
                  <a:lnTo>
                    <a:pt x="914" y="215"/>
                  </a:lnTo>
                  <a:lnTo>
                    <a:pt x="894" y="215"/>
                  </a:lnTo>
                  <a:lnTo>
                    <a:pt x="894" y="229"/>
                  </a:lnTo>
                  <a:lnTo>
                    <a:pt x="894" y="229"/>
                  </a:lnTo>
                  <a:lnTo>
                    <a:pt x="881" y="231"/>
                  </a:lnTo>
                  <a:lnTo>
                    <a:pt x="871" y="235"/>
                  </a:lnTo>
                  <a:lnTo>
                    <a:pt x="863" y="239"/>
                  </a:lnTo>
                  <a:lnTo>
                    <a:pt x="857" y="243"/>
                  </a:lnTo>
                  <a:lnTo>
                    <a:pt x="857" y="243"/>
                  </a:lnTo>
                  <a:lnTo>
                    <a:pt x="851" y="252"/>
                  </a:lnTo>
                  <a:lnTo>
                    <a:pt x="849" y="258"/>
                  </a:lnTo>
                  <a:lnTo>
                    <a:pt x="847" y="268"/>
                  </a:lnTo>
                  <a:lnTo>
                    <a:pt x="845" y="278"/>
                  </a:lnTo>
                  <a:lnTo>
                    <a:pt x="845" y="278"/>
                  </a:lnTo>
                  <a:lnTo>
                    <a:pt x="847" y="290"/>
                  </a:lnTo>
                  <a:lnTo>
                    <a:pt x="851" y="302"/>
                  </a:lnTo>
                  <a:lnTo>
                    <a:pt x="851" y="302"/>
                  </a:lnTo>
                  <a:lnTo>
                    <a:pt x="857" y="312"/>
                  </a:lnTo>
                  <a:lnTo>
                    <a:pt x="865" y="321"/>
                  </a:lnTo>
                  <a:lnTo>
                    <a:pt x="865" y="321"/>
                  </a:lnTo>
                  <a:lnTo>
                    <a:pt x="894" y="341"/>
                  </a:lnTo>
                  <a:lnTo>
                    <a:pt x="894" y="341"/>
                  </a:lnTo>
                  <a:lnTo>
                    <a:pt x="904" y="349"/>
                  </a:lnTo>
                  <a:lnTo>
                    <a:pt x="908" y="355"/>
                  </a:lnTo>
                  <a:lnTo>
                    <a:pt x="908" y="355"/>
                  </a:lnTo>
                  <a:lnTo>
                    <a:pt x="910" y="365"/>
                  </a:lnTo>
                  <a:lnTo>
                    <a:pt x="910" y="377"/>
                  </a:lnTo>
                  <a:lnTo>
                    <a:pt x="910" y="377"/>
                  </a:lnTo>
                  <a:lnTo>
                    <a:pt x="910" y="384"/>
                  </a:lnTo>
                  <a:lnTo>
                    <a:pt x="908" y="388"/>
                  </a:lnTo>
                  <a:lnTo>
                    <a:pt x="908" y="388"/>
                  </a:lnTo>
                  <a:lnTo>
                    <a:pt x="906" y="390"/>
                  </a:lnTo>
                  <a:lnTo>
                    <a:pt x="902" y="392"/>
                  </a:lnTo>
                  <a:lnTo>
                    <a:pt x="902" y="392"/>
                  </a:lnTo>
                  <a:lnTo>
                    <a:pt x="898" y="390"/>
                  </a:lnTo>
                  <a:lnTo>
                    <a:pt x="894" y="386"/>
                  </a:lnTo>
                  <a:lnTo>
                    <a:pt x="894" y="386"/>
                  </a:lnTo>
                  <a:lnTo>
                    <a:pt x="894" y="363"/>
                  </a:lnTo>
                  <a:lnTo>
                    <a:pt x="894" y="351"/>
                  </a:lnTo>
                  <a:lnTo>
                    <a:pt x="847" y="351"/>
                  </a:lnTo>
                  <a:lnTo>
                    <a:pt x="847" y="351"/>
                  </a:lnTo>
                  <a:lnTo>
                    <a:pt x="833" y="310"/>
                  </a:lnTo>
                  <a:lnTo>
                    <a:pt x="814" y="272"/>
                  </a:lnTo>
                  <a:lnTo>
                    <a:pt x="792" y="235"/>
                  </a:lnTo>
                  <a:lnTo>
                    <a:pt x="780" y="219"/>
                  </a:lnTo>
                  <a:lnTo>
                    <a:pt x="766" y="203"/>
                  </a:lnTo>
                  <a:lnTo>
                    <a:pt x="766" y="203"/>
                  </a:lnTo>
                  <a:lnTo>
                    <a:pt x="782" y="187"/>
                  </a:lnTo>
                  <a:lnTo>
                    <a:pt x="796" y="170"/>
                  </a:lnTo>
                  <a:lnTo>
                    <a:pt x="814" y="158"/>
                  </a:lnTo>
                  <a:lnTo>
                    <a:pt x="833" y="148"/>
                  </a:lnTo>
                  <a:lnTo>
                    <a:pt x="833" y="112"/>
                  </a:lnTo>
                  <a:lnTo>
                    <a:pt x="841" y="112"/>
                  </a:lnTo>
                  <a:lnTo>
                    <a:pt x="802" y="26"/>
                  </a:lnTo>
                  <a:lnTo>
                    <a:pt x="855" y="10"/>
                  </a:lnTo>
                  <a:lnTo>
                    <a:pt x="869" y="40"/>
                  </a:lnTo>
                  <a:lnTo>
                    <a:pt x="884" y="8"/>
                  </a:lnTo>
                  <a:lnTo>
                    <a:pt x="928" y="12"/>
                  </a:lnTo>
                  <a:lnTo>
                    <a:pt x="924" y="49"/>
                  </a:lnTo>
                  <a:lnTo>
                    <a:pt x="953" y="6"/>
                  </a:lnTo>
                  <a:lnTo>
                    <a:pt x="997" y="28"/>
                  </a:lnTo>
                  <a:lnTo>
                    <a:pt x="959" y="112"/>
                  </a:lnTo>
                  <a:lnTo>
                    <a:pt x="965" y="112"/>
                  </a:lnTo>
                  <a:lnTo>
                    <a:pt x="965" y="144"/>
                  </a:lnTo>
                  <a:lnTo>
                    <a:pt x="965" y="144"/>
                  </a:lnTo>
                  <a:close/>
                  <a:moveTo>
                    <a:pt x="260" y="144"/>
                  </a:moveTo>
                  <a:lnTo>
                    <a:pt x="260" y="144"/>
                  </a:lnTo>
                  <a:lnTo>
                    <a:pt x="285" y="154"/>
                  </a:lnTo>
                  <a:lnTo>
                    <a:pt x="305" y="170"/>
                  </a:lnTo>
                  <a:lnTo>
                    <a:pt x="325" y="189"/>
                  </a:lnTo>
                  <a:lnTo>
                    <a:pt x="344" y="209"/>
                  </a:lnTo>
                  <a:lnTo>
                    <a:pt x="344" y="209"/>
                  </a:lnTo>
                  <a:lnTo>
                    <a:pt x="321" y="239"/>
                  </a:lnTo>
                  <a:lnTo>
                    <a:pt x="301" y="270"/>
                  </a:lnTo>
                  <a:lnTo>
                    <a:pt x="285" y="304"/>
                  </a:lnTo>
                  <a:lnTo>
                    <a:pt x="272" y="339"/>
                  </a:lnTo>
                  <a:lnTo>
                    <a:pt x="262" y="375"/>
                  </a:lnTo>
                  <a:lnTo>
                    <a:pt x="254" y="412"/>
                  </a:lnTo>
                  <a:lnTo>
                    <a:pt x="250" y="450"/>
                  </a:lnTo>
                  <a:lnTo>
                    <a:pt x="248" y="487"/>
                  </a:lnTo>
                  <a:lnTo>
                    <a:pt x="248" y="487"/>
                  </a:lnTo>
                  <a:lnTo>
                    <a:pt x="248" y="509"/>
                  </a:lnTo>
                  <a:lnTo>
                    <a:pt x="248" y="509"/>
                  </a:lnTo>
                  <a:lnTo>
                    <a:pt x="191" y="511"/>
                  </a:lnTo>
                  <a:lnTo>
                    <a:pt x="132" y="509"/>
                  </a:lnTo>
                  <a:lnTo>
                    <a:pt x="76" y="503"/>
                  </a:lnTo>
                  <a:lnTo>
                    <a:pt x="17" y="493"/>
                  </a:lnTo>
                  <a:lnTo>
                    <a:pt x="17" y="493"/>
                  </a:lnTo>
                  <a:lnTo>
                    <a:pt x="11" y="469"/>
                  </a:lnTo>
                  <a:lnTo>
                    <a:pt x="4" y="442"/>
                  </a:lnTo>
                  <a:lnTo>
                    <a:pt x="0" y="416"/>
                  </a:lnTo>
                  <a:lnTo>
                    <a:pt x="0" y="390"/>
                  </a:lnTo>
                  <a:lnTo>
                    <a:pt x="0" y="390"/>
                  </a:lnTo>
                  <a:lnTo>
                    <a:pt x="0" y="369"/>
                  </a:lnTo>
                  <a:lnTo>
                    <a:pt x="2" y="349"/>
                  </a:lnTo>
                  <a:lnTo>
                    <a:pt x="11" y="310"/>
                  </a:lnTo>
                  <a:lnTo>
                    <a:pt x="21" y="274"/>
                  </a:lnTo>
                  <a:lnTo>
                    <a:pt x="37" y="241"/>
                  </a:lnTo>
                  <a:lnTo>
                    <a:pt x="55" y="211"/>
                  </a:lnTo>
                  <a:lnTo>
                    <a:pt x="65" y="199"/>
                  </a:lnTo>
                  <a:lnTo>
                    <a:pt x="78" y="187"/>
                  </a:lnTo>
                  <a:lnTo>
                    <a:pt x="90" y="174"/>
                  </a:lnTo>
                  <a:lnTo>
                    <a:pt x="102" y="164"/>
                  </a:lnTo>
                  <a:lnTo>
                    <a:pt x="114" y="156"/>
                  </a:lnTo>
                  <a:lnTo>
                    <a:pt x="128" y="148"/>
                  </a:lnTo>
                  <a:lnTo>
                    <a:pt x="128" y="112"/>
                  </a:lnTo>
                  <a:lnTo>
                    <a:pt x="138" y="112"/>
                  </a:lnTo>
                  <a:lnTo>
                    <a:pt x="100" y="26"/>
                  </a:lnTo>
                  <a:lnTo>
                    <a:pt x="151" y="10"/>
                  </a:lnTo>
                  <a:lnTo>
                    <a:pt x="165" y="40"/>
                  </a:lnTo>
                  <a:lnTo>
                    <a:pt x="179" y="8"/>
                  </a:lnTo>
                  <a:lnTo>
                    <a:pt x="224" y="12"/>
                  </a:lnTo>
                  <a:lnTo>
                    <a:pt x="222" y="49"/>
                  </a:lnTo>
                  <a:lnTo>
                    <a:pt x="250" y="6"/>
                  </a:lnTo>
                  <a:lnTo>
                    <a:pt x="293" y="28"/>
                  </a:lnTo>
                  <a:lnTo>
                    <a:pt x="254" y="112"/>
                  </a:lnTo>
                  <a:lnTo>
                    <a:pt x="260" y="112"/>
                  </a:lnTo>
                  <a:lnTo>
                    <a:pt x="260" y="144"/>
                  </a:lnTo>
                  <a:lnTo>
                    <a:pt x="260" y="144"/>
                  </a:lnTo>
                  <a:close/>
                  <a:moveTo>
                    <a:pt x="254" y="286"/>
                  </a:moveTo>
                  <a:lnTo>
                    <a:pt x="254" y="286"/>
                  </a:lnTo>
                  <a:lnTo>
                    <a:pt x="254" y="276"/>
                  </a:lnTo>
                  <a:lnTo>
                    <a:pt x="254" y="276"/>
                  </a:lnTo>
                  <a:lnTo>
                    <a:pt x="254" y="268"/>
                  </a:lnTo>
                  <a:lnTo>
                    <a:pt x="252" y="258"/>
                  </a:lnTo>
                  <a:lnTo>
                    <a:pt x="248" y="250"/>
                  </a:lnTo>
                  <a:lnTo>
                    <a:pt x="244" y="243"/>
                  </a:lnTo>
                  <a:lnTo>
                    <a:pt x="244" y="243"/>
                  </a:lnTo>
                  <a:lnTo>
                    <a:pt x="238" y="239"/>
                  </a:lnTo>
                  <a:lnTo>
                    <a:pt x="230" y="235"/>
                  </a:lnTo>
                  <a:lnTo>
                    <a:pt x="222" y="231"/>
                  </a:lnTo>
                  <a:lnTo>
                    <a:pt x="212" y="229"/>
                  </a:lnTo>
                  <a:lnTo>
                    <a:pt x="212" y="215"/>
                  </a:lnTo>
                  <a:lnTo>
                    <a:pt x="189" y="215"/>
                  </a:lnTo>
                  <a:lnTo>
                    <a:pt x="189" y="229"/>
                  </a:lnTo>
                  <a:lnTo>
                    <a:pt x="189" y="229"/>
                  </a:lnTo>
                  <a:lnTo>
                    <a:pt x="177" y="231"/>
                  </a:lnTo>
                  <a:lnTo>
                    <a:pt x="169" y="235"/>
                  </a:lnTo>
                  <a:lnTo>
                    <a:pt x="161" y="239"/>
                  </a:lnTo>
                  <a:lnTo>
                    <a:pt x="153" y="243"/>
                  </a:lnTo>
                  <a:lnTo>
                    <a:pt x="153" y="243"/>
                  </a:lnTo>
                  <a:lnTo>
                    <a:pt x="149" y="252"/>
                  </a:lnTo>
                  <a:lnTo>
                    <a:pt x="145" y="258"/>
                  </a:lnTo>
                  <a:lnTo>
                    <a:pt x="143" y="268"/>
                  </a:lnTo>
                  <a:lnTo>
                    <a:pt x="143" y="278"/>
                  </a:lnTo>
                  <a:lnTo>
                    <a:pt x="143" y="278"/>
                  </a:lnTo>
                  <a:lnTo>
                    <a:pt x="143" y="290"/>
                  </a:lnTo>
                  <a:lnTo>
                    <a:pt x="147" y="302"/>
                  </a:lnTo>
                  <a:lnTo>
                    <a:pt x="147" y="302"/>
                  </a:lnTo>
                  <a:lnTo>
                    <a:pt x="153" y="312"/>
                  </a:lnTo>
                  <a:lnTo>
                    <a:pt x="161" y="321"/>
                  </a:lnTo>
                  <a:lnTo>
                    <a:pt x="161" y="321"/>
                  </a:lnTo>
                  <a:lnTo>
                    <a:pt x="189" y="341"/>
                  </a:lnTo>
                  <a:lnTo>
                    <a:pt x="189" y="341"/>
                  </a:lnTo>
                  <a:lnTo>
                    <a:pt x="199" y="349"/>
                  </a:lnTo>
                  <a:lnTo>
                    <a:pt x="205" y="355"/>
                  </a:lnTo>
                  <a:lnTo>
                    <a:pt x="205" y="355"/>
                  </a:lnTo>
                  <a:lnTo>
                    <a:pt x="205" y="365"/>
                  </a:lnTo>
                  <a:lnTo>
                    <a:pt x="207" y="377"/>
                  </a:lnTo>
                  <a:lnTo>
                    <a:pt x="207" y="377"/>
                  </a:lnTo>
                  <a:lnTo>
                    <a:pt x="205" y="384"/>
                  </a:lnTo>
                  <a:lnTo>
                    <a:pt x="205" y="388"/>
                  </a:lnTo>
                  <a:lnTo>
                    <a:pt x="205" y="388"/>
                  </a:lnTo>
                  <a:lnTo>
                    <a:pt x="201" y="390"/>
                  </a:lnTo>
                  <a:lnTo>
                    <a:pt x="197" y="392"/>
                  </a:lnTo>
                  <a:lnTo>
                    <a:pt x="197" y="392"/>
                  </a:lnTo>
                  <a:lnTo>
                    <a:pt x="193" y="390"/>
                  </a:lnTo>
                  <a:lnTo>
                    <a:pt x="191" y="386"/>
                  </a:lnTo>
                  <a:lnTo>
                    <a:pt x="191" y="386"/>
                  </a:lnTo>
                  <a:lnTo>
                    <a:pt x="189" y="363"/>
                  </a:lnTo>
                  <a:lnTo>
                    <a:pt x="189" y="351"/>
                  </a:lnTo>
                  <a:lnTo>
                    <a:pt x="143" y="351"/>
                  </a:lnTo>
                  <a:lnTo>
                    <a:pt x="143" y="361"/>
                  </a:lnTo>
                  <a:lnTo>
                    <a:pt x="143" y="361"/>
                  </a:lnTo>
                  <a:lnTo>
                    <a:pt x="143" y="375"/>
                  </a:lnTo>
                  <a:lnTo>
                    <a:pt x="147" y="388"/>
                  </a:lnTo>
                  <a:lnTo>
                    <a:pt x="151" y="398"/>
                  </a:lnTo>
                  <a:lnTo>
                    <a:pt x="157" y="404"/>
                  </a:lnTo>
                  <a:lnTo>
                    <a:pt x="157" y="404"/>
                  </a:lnTo>
                  <a:lnTo>
                    <a:pt x="163" y="410"/>
                  </a:lnTo>
                  <a:lnTo>
                    <a:pt x="171" y="414"/>
                  </a:lnTo>
                  <a:lnTo>
                    <a:pt x="179" y="418"/>
                  </a:lnTo>
                  <a:lnTo>
                    <a:pt x="189" y="420"/>
                  </a:lnTo>
                  <a:lnTo>
                    <a:pt x="189" y="436"/>
                  </a:lnTo>
                  <a:lnTo>
                    <a:pt x="212" y="436"/>
                  </a:lnTo>
                  <a:lnTo>
                    <a:pt x="212" y="420"/>
                  </a:lnTo>
                  <a:lnTo>
                    <a:pt x="212" y="420"/>
                  </a:lnTo>
                  <a:lnTo>
                    <a:pt x="222" y="418"/>
                  </a:lnTo>
                  <a:lnTo>
                    <a:pt x="232" y="414"/>
                  </a:lnTo>
                  <a:lnTo>
                    <a:pt x="240" y="408"/>
                  </a:lnTo>
                  <a:lnTo>
                    <a:pt x="248" y="402"/>
                  </a:lnTo>
                  <a:lnTo>
                    <a:pt x="248" y="402"/>
                  </a:lnTo>
                  <a:lnTo>
                    <a:pt x="252" y="394"/>
                  </a:lnTo>
                  <a:lnTo>
                    <a:pt x="256" y="386"/>
                  </a:lnTo>
                  <a:lnTo>
                    <a:pt x="258" y="373"/>
                  </a:lnTo>
                  <a:lnTo>
                    <a:pt x="258" y="363"/>
                  </a:lnTo>
                  <a:lnTo>
                    <a:pt x="258" y="363"/>
                  </a:lnTo>
                  <a:lnTo>
                    <a:pt x="258" y="349"/>
                  </a:lnTo>
                  <a:lnTo>
                    <a:pt x="254" y="337"/>
                  </a:lnTo>
                  <a:lnTo>
                    <a:pt x="254" y="337"/>
                  </a:lnTo>
                  <a:lnTo>
                    <a:pt x="250" y="327"/>
                  </a:lnTo>
                  <a:lnTo>
                    <a:pt x="244" y="321"/>
                  </a:lnTo>
                  <a:lnTo>
                    <a:pt x="244" y="321"/>
                  </a:lnTo>
                  <a:lnTo>
                    <a:pt x="220" y="304"/>
                  </a:lnTo>
                  <a:lnTo>
                    <a:pt x="220" y="304"/>
                  </a:lnTo>
                  <a:lnTo>
                    <a:pt x="203" y="292"/>
                  </a:lnTo>
                  <a:lnTo>
                    <a:pt x="193" y="286"/>
                  </a:lnTo>
                  <a:lnTo>
                    <a:pt x="193" y="286"/>
                  </a:lnTo>
                  <a:lnTo>
                    <a:pt x="191" y="280"/>
                  </a:lnTo>
                  <a:lnTo>
                    <a:pt x="189" y="272"/>
                  </a:lnTo>
                  <a:lnTo>
                    <a:pt x="189" y="272"/>
                  </a:lnTo>
                  <a:lnTo>
                    <a:pt x="189" y="266"/>
                  </a:lnTo>
                  <a:lnTo>
                    <a:pt x="191" y="262"/>
                  </a:lnTo>
                  <a:lnTo>
                    <a:pt x="191" y="262"/>
                  </a:lnTo>
                  <a:lnTo>
                    <a:pt x="195" y="258"/>
                  </a:lnTo>
                  <a:lnTo>
                    <a:pt x="197" y="258"/>
                  </a:lnTo>
                  <a:lnTo>
                    <a:pt x="197" y="258"/>
                  </a:lnTo>
                  <a:lnTo>
                    <a:pt x="203" y="258"/>
                  </a:lnTo>
                  <a:lnTo>
                    <a:pt x="205" y="262"/>
                  </a:lnTo>
                  <a:lnTo>
                    <a:pt x="205" y="262"/>
                  </a:lnTo>
                  <a:lnTo>
                    <a:pt x="205" y="268"/>
                  </a:lnTo>
                  <a:lnTo>
                    <a:pt x="207" y="278"/>
                  </a:lnTo>
                  <a:lnTo>
                    <a:pt x="207" y="286"/>
                  </a:lnTo>
                  <a:lnTo>
                    <a:pt x="254" y="286"/>
                  </a:lnTo>
                  <a:lnTo>
                    <a:pt x="254" y="286"/>
                  </a:lnTo>
                  <a:close/>
                  <a:moveTo>
                    <a:pt x="636" y="174"/>
                  </a:moveTo>
                  <a:lnTo>
                    <a:pt x="636" y="134"/>
                  </a:lnTo>
                  <a:lnTo>
                    <a:pt x="628" y="134"/>
                  </a:lnTo>
                  <a:lnTo>
                    <a:pt x="676" y="28"/>
                  </a:lnTo>
                  <a:lnTo>
                    <a:pt x="622" y="0"/>
                  </a:lnTo>
                  <a:lnTo>
                    <a:pt x="585" y="53"/>
                  </a:lnTo>
                  <a:lnTo>
                    <a:pt x="587" y="8"/>
                  </a:lnTo>
                  <a:lnTo>
                    <a:pt x="532" y="0"/>
                  </a:lnTo>
                  <a:lnTo>
                    <a:pt x="512" y="43"/>
                  </a:lnTo>
                  <a:lnTo>
                    <a:pt x="494" y="4"/>
                  </a:lnTo>
                  <a:lnTo>
                    <a:pt x="429" y="26"/>
                  </a:lnTo>
                  <a:lnTo>
                    <a:pt x="477" y="134"/>
                  </a:lnTo>
                  <a:lnTo>
                    <a:pt x="467" y="134"/>
                  </a:lnTo>
                  <a:lnTo>
                    <a:pt x="467" y="181"/>
                  </a:lnTo>
                  <a:lnTo>
                    <a:pt x="467" y="181"/>
                  </a:lnTo>
                  <a:lnTo>
                    <a:pt x="449" y="189"/>
                  </a:lnTo>
                  <a:lnTo>
                    <a:pt x="433" y="201"/>
                  </a:lnTo>
                  <a:lnTo>
                    <a:pt x="417" y="213"/>
                  </a:lnTo>
                  <a:lnTo>
                    <a:pt x="400" y="227"/>
                  </a:lnTo>
                  <a:lnTo>
                    <a:pt x="386" y="243"/>
                  </a:lnTo>
                  <a:lnTo>
                    <a:pt x="372" y="262"/>
                  </a:lnTo>
                  <a:lnTo>
                    <a:pt x="360" y="280"/>
                  </a:lnTo>
                  <a:lnTo>
                    <a:pt x="350" y="298"/>
                  </a:lnTo>
                  <a:lnTo>
                    <a:pt x="339" y="319"/>
                  </a:lnTo>
                  <a:lnTo>
                    <a:pt x="329" y="341"/>
                  </a:lnTo>
                  <a:lnTo>
                    <a:pt x="321" y="363"/>
                  </a:lnTo>
                  <a:lnTo>
                    <a:pt x="315" y="386"/>
                  </a:lnTo>
                  <a:lnTo>
                    <a:pt x="309" y="410"/>
                  </a:lnTo>
                  <a:lnTo>
                    <a:pt x="307" y="436"/>
                  </a:lnTo>
                  <a:lnTo>
                    <a:pt x="303" y="461"/>
                  </a:lnTo>
                  <a:lnTo>
                    <a:pt x="303" y="487"/>
                  </a:lnTo>
                  <a:lnTo>
                    <a:pt x="303" y="487"/>
                  </a:lnTo>
                  <a:lnTo>
                    <a:pt x="305" y="522"/>
                  </a:lnTo>
                  <a:lnTo>
                    <a:pt x="309" y="556"/>
                  </a:lnTo>
                  <a:lnTo>
                    <a:pt x="315" y="589"/>
                  </a:lnTo>
                  <a:lnTo>
                    <a:pt x="325" y="619"/>
                  </a:lnTo>
                  <a:lnTo>
                    <a:pt x="325" y="619"/>
                  </a:lnTo>
                  <a:lnTo>
                    <a:pt x="382" y="629"/>
                  </a:lnTo>
                  <a:lnTo>
                    <a:pt x="441" y="637"/>
                  </a:lnTo>
                  <a:lnTo>
                    <a:pt x="500" y="641"/>
                  </a:lnTo>
                  <a:lnTo>
                    <a:pt x="559" y="643"/>
                  </a:lnTo>
                  <a:lnTo>
                    <a:pt x="616" y="641"/>
                  </a:lnTo>
                  <a:lnTo>
                    <a:pt x="674" y="637"/>
                  </a:lnTo>
                  <a:lnTo>
                    <a:pt x="733" y="629"/>
                  </a:lnTo>
                  <a:lnTo>
                    <a:pt x="790" y="619"/>
                  </a:lnTo>
                  <a:lnTo>
                    <a:pt x="790" y="619"/>
                  </a:lnTo>
                  <a:lnTo>
                    <a:pt x="800" y="589"/>
                  </a:lnTo>
                  <a:lnTo>
                    <a:pt x="806" y="556"/>
                  </a:lnTo>
                  <a:lnTo>
                    <a:pt x="810" y="522"/>
                  </a:lnTo>
                  <a:lnTo>
                    <a:pt x="812" y="487"/>
                  </a:lnTo>
                  <a:lnTo>
                    <a:pt x="812" y="487"/>
                  </a:lnTo>
                  <a:lnTo>
                    <a:pt x="812" y="459"/>
                  </a:lnTo>
                  <a:lnTo>
                    <a:pt x="808" y="432"/>
                  </a:lnTo>
                  <a:lnTo>
                    <a:pt x="804" y="408"/>
                  </a:lnTo>
                  <a:lnTo>
                    <a:pt x="798" y="381"/>
                  </a:lnTo>
                  <a:lnTo>
                    <a:pt x="792" y="357"/>
                  </a:lnTo>
                  <a:lnTo>
                    <a:pt x="784" y="335"/>
                  </a:lnTo>
                  <a:lnTo>
                    <a:pt x="774" y="312"/>
                  </a:lnTo>
                  <a:lnTo>
                    <a:pt x="762" y="290"/>
                  </a:lnTo>
                  <a:lnTo>
                    <a:pt x="750" y="272"/>
                  </a:lnTo>
                  <a:lnTo>
                    <a:pt x="735" y="252"/>
                  </a:lnTo>
                  <a:lnTo>
                    <a:pt x="721" y="235"/>
                  </a:lnTo>
                  <a:lnTo>
                    <a:pt x="707" y="219"/>
                  </a:lnTo>
                  <a:lnTo>
                    <a:pt x="689" y="205"/>
                  </a:lnTo>
                  <a:lnTo>
                    <a:pt x="672" y="193"/>
                  </a:lnTo>
                  <a:lnTo>
                    <a:pt x="654" y="183"/>
                  </a:lnTo>
                  <a:lnTo>
                    <a:pt x="636" y="174"/>
                  </a:lnTo>
                  <a:lnTo>
                    <a:pt x="636" y="174"/>
                  </a:lnTo>
                  <a:close/>
                  <a:moveTo>
                    <a:pt x="626" y="355"/>
                  </a:moveTo>
                  <a:lnTo>
                    <a:pt x="567" y="355"/>
                  </a:lnTo>
                  <a:lnTo>
                    <a:pt x="567" y="345"/>
                  </a:lnTo>
                  <a:lnTo>
                    <a:pt x="567" y="345"/>
                  </a:lnTo>
                  <a:lnTo>
                    <a:pt x="565" y="333"/>
                  </a:lnTo>
                  <a:lnTo>
                    <a:pt x="565" y="325"/>
                  </a:lnTo>
                  <a:lnTo>
                    <a:pt x="565" y="325"/>
                  </a:lnTo>
                  <a:lnTo>
                    <a:pt x="561" y="321"/>
                  </a:lnTo>
                  <a:lnTo>
                    <a:pt x="555" y="319"/>
                  </a:lnTo>
                  <a:lnTo>
                    <a:pt x="555" y="319"/>
                  </a:lnTo>
                  <a:lnTo>
                    <a:pt x="551" y="321"/>
                  </a:lnTo>
                  <a:lnTo>
                    <a:pt x="547" y="323"/>
                  </a:lnTo>
                  <a:lnTo>
                    <a:pt x="547" y="323"/>
                  </a:lnTo>
                  <a:lnTo>
                    <a:pt x="544" y="329"/>
                  </a:lnTo>
                  <a:lnTo>
                    <a:pt x="544" y="337"/>
                  </a:lnTo>
                  <a:lnTo>
                    <a:pt x="544" y="337"/>
                  </a:lnTo>
                  <a:lnTo>
                    <a:pt x="547" y="349"/>
                  </a:lnTo>
                  <a:lnTo>
                    <a:pt x="551" y="355"/>
                  </a:lnTo>
                  <a:lnTo>
                    <a:pt x="551" y="355"/>
                  </a:lnTo>
                  <a:lnTo>
                    <a:pt x="561" y="365"/>
                  </a:lnTo>
                  <a:lnTo>
                    <a:pt x="583" y="377"/>
                  </a:lnTo>
                  <a:lnTo>
                    <a:pt x="583" y="377"/>
                  </a:lnTo>
                  <a:lnTo>
                    <a:pt x="601" y="390"/>
                  </a:lnTo>
                  <a:lnTo>
                    <a:pt x="614" y="400"/>
                  </a:lnTo>
                  <a:lnTo>
                    <a:pt x="614" y="400"/>
                  </a:lnTo>
                  <a:lnTo>
                    <a:pt x="622" y="408"/>
                  </a:lnTo>
                  <a:lnTo>
                    <a:pt x="628" y="420"/>
                  </a:lnTo>
                  <a:lnTo>
                    <a:pt x="628" y="420"/>
                  </a:lnTo>
                  <a:lnTo>
                    <a:pt x="632" y="434"/>
                  </a:lnTo>
                  <a:lnTo>
                    <a:pt x="634" y="453"/>
                  </a:lnTo>
                  <a:lnTo>
                    <a:pt x="634" y="453"/>
                  </a:lnTo>
                  <a:lnTo>
                    <a:pt x="632" y="469"/>
                  </a:lnTo>
                  <a:lnTo>
                    <a:pt x="630" y="481"/>
                  </a:lnTo>
                  <a:lnTo>
                    <a:pt x="624" y="493"/>
                  </a:lnTo>
                  <a:lnTo>
                    <a:pt x="618" y="503"/>
                  </a:lnTo>
                  <a:lnTo>
                    <a:pt x="618" y="503"/>
                  </a:lnTo>
                  <a:lnTo>
                    <a:pt x="609" y="511"/>
                  </a:lnTo>
                  <a:lnTo>
                    <a:pt x="599" y="517"/>
                  </a:lnTo>
                  <a:lnTo>
                    <a:pt x="585" y="524"/>
                  </a:lnTo>
                  <a:lnTo>
                    <a:pt x="571" y="526"/>
                  </a:lnTo>
                  <a:lnTo>
                    <a:pt x="571" y="548"/>
                  </a:lnTo>
                  <a:lnTo>
                    <a:pt x="544" y="548"/>
                  </a:lnTo>
                  <a:lnTo>
                    <a:pt x="544" y="526"/>
                  </a:lnTo>
                  <a:lnTo>
                    <a:pt x="544" y="526"/>
                  </a:lnTo>
                  <a:lnTo>
                    <a:pt x="532" y="524"/>
                  </a:lnTo>
                  <a:lnTo>
                    <a:pt x="522" y="520"/>
                  </a:lnTo>
                  <a:lnTo>
                    <a:pt x="512" y="513"/>
                  </a:lnTo>
                  <a:lnTo>
                    <a:pt x="502" y="507"/>
                  </a:lnTo>
                  <a:lnTo>
                    <a:pt x="502" y="507"/>
                  </a:lnTo>
                  <a:lnTo>
                    <a:pt x="494" y="497"/>
                  </a:lnTo>
                  <a:lnTo>
                    <a:pt x="488" y="485"/>
                  </a:lnTo>
                  <a:lnTo>
                    <a:pt x="486" y="469"/>
                  </a:lnTo>
                  <a:lnTo>
                    <a:pt x="484" y="450"/>
                  </a:lnTo>
                  <a:lnTo>
                    <a:pt x="484" y="438"/>
                  </a:lnTo>
                  <a:lnTo>
                    <a:pt x="544" y="438"/>
                  </a:lnTo>
                  <a:lnTo>
                    <a:pt x="544" y="455"/>
                  </a:lnTo>
                  <a:lnTo>
                    <a:pt x="544" y="455"/>
                  </a:lnTo>
                  <a:lnTo>
                    <a:pt x="544" y="473"/>
                  </a:lnTo>
                  <a:lnTo>
                    <a:pt x="547" y="483"/>
                  </a:lnTo>
                  <a:lnTo>
                    <a:pt x="547" y="483"/>
                  </a:lnTo>
                  <a:lnTo>
                    <a:pt x="549" y="487"/>
                  </a:lnTo>
                  <a:lnTo>
                    <a:pt x="555" y="489"/>
                  </a:lnTo>
                  <a:lnTo>
                    <a:pt x="555" y="489"/>
                  </a:lnTo>
                  <a:lnTo>
                    <a:pt x="561" y="489"/>
                  </a:lnTo>
                  <a:lnTo>
                    <a:pt x="563" y="485"/>
                  </a:lnTo>
                  <a:lnTo>
                    <a:pt x="563" y="485"/>
                  </a:lnTo>
                  <a:lnTo>
                    <a:pt x="565" y="481"/>
                  </a:lnTo>
                  <a:lnTo>
                    <a:pt x="567" y="473"/>
                  </a:lnTo>
                  <a:lnTo>
                    <a:pt x="567" y="473"/>
                  </a:lnTo>
                  <a:lnTo>
                    <a:pt x="567" y="457"/>
                  </a:lnTo>
                  <a:lnTo>
                    <a:pt x="563" y="444"/>
                  </a:lnTo>
                  <a:lnTo>
                    <a:pt x="563" y="444"/>
                  </a:lnTo>
                  <a:lnTo>
                    <a:pt x="561" y="440"/>
                  </a:lnTo>
                  <a:lnTo>
                    <a:pt x="557" y="436"/>
                  </a:lnTo>
                  <a:lnTo>
                    <a:pt x="544" y="426"/>
                  </a:lnTo>
                  <a:lnTo>
                    <a:pt x="544" y="426"/>
                  </a:lnTo>
                  <a:lnTo>
                    <a:pt x="508" y="400"/>
                  </a:lnTo>
                  <a:lnTo>
                    <a:pt x="508" y="400"/>
                  </a:lnTo>
                  <a:lnTo>
                    <a:pt x="498" y="390"/>
                  </a:lnTo>
                  <a:lnTo>
                    <a:pt x="490" y="377"/>
                  </a:lnTo>
                  <a:lnTo>
                    <a:pt x="490" y="377"/>
                  </a:lnTo>
                  <a:lnTo>
                    <a:pt x="486" y="361"/>
                  </a:lnTo>
                  <a:lnTo>
                    <a:pt x="484" y="345"/>
                  </a:lnTo>
                  <a:lnTo>
                    <a:pt x="484" y="345"/>
                  </a:lnTo>
                  <a:lnTo>
                    <a:pt x="484" y="333"/>
                  </a:lnTo>
                  <a:lnTo>
                    <a:pt x="488" y="321"/>
                  </a:lnTo>
                  <a:lnTo>
                    <a:pt x="492" y="310"/>
                  </a:lnTo>
                  <a:lnTo>
                    <a:pt x="498" y="302"/>
                  </a:lnTo>
                  <a:lnTo>
                    <a:pt x="498" y="302"/>
                  </a:lnTo>
                  <a:lnTo>
                    <a:pt x="506" y="296"/>
                  </a:lnTo>
                  <a:lnTo>
                    <a:pt x="518" y="290"/>
                  </a:lnTo>
                  <a:lnTo>
                    <a:pt x="530" y="286"/>
                  </a:lnTo>
                  <a:lnTo>
                    <a:pt x="544" y="284"/>
                  </a:lnTo>
                  <a:lnTo>
                    <a:pt x="544" y="264"/>
                  </a:lnTo>
                  <a:lnTo>
                    <a:pt x="571" y="264"/>
                  </a:lnTo>
                  <a:lnTo>
                    <a:pt x="571" y="284"/>
                  </a:lnTo>
                  <a:lnTo>
                    <a:pt x="571" y="284"/>
                  </a:lnTo>
                  <a:lnTo>
                    <a:pt x="585" y="286"/>
                  </a:lnTo>
                  <a:lnTo>
                    <a:pt x="595" y="290"/>
                  </a:lnTo>
                  <a:lnTo>
                    <a:pt x="605" y="296"/>
                  </a:lnTo>
                  <a:lnTo>
                    <a:pt x="614" y="302"/>
                  </a:lnTo>
                  <a:lnTo>
                    <a:pt x="614" y="302"/>
                  </a:lnTo>
                  <a:lnTo>
                    <a:pt x="620" y="310"/>
                  </a:lnTo>
                  <a:lnTo>
                    <a:pt x="624" y="321"/>
                  </a:lnTo>
                  <a:lnTo>
                    <a:pt x="626" y="331"/>
                  </a:lnTo>
                  <a:lnTo>
                    <a:pt x="626" y="343"/>
                  </a:lnTo>
                  <a:lnTo>
                    <a:pt x="626" y="343"/>
                  </a:lnTo>
                  <a:lnTo>
                    <a:pt x="626" y="355"/>
                  </a:lnTo>
                  <a:lnTo>
                    <a:pt x="626" y="35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7" name="Freeform 13"/>
            <p:cNvSpPr>
              <a:spLocks noEditPoints="1"/>
            </p:cNvSpPr>
            <p:nvPr/>
          </p:nvSpPr>
          <p:spPr bwMode="auto">
            <a:xfrm>
              <a:off x="1379484" y="2750216"/>
              <a:ext cx="144142" cy="135702"/>
            </a:xfrm>
            <a:custGeom>
              <a:avLst/>
              <a:gdLst>
                <a:gd name="T0" fmla="*/ 642 w 873"/>
                <a:gd name="T1" fmla="*/ 325 h 822"/>
                <a:gd name="T2" fmla="*/ 615 w 873"/>
                <a:gd name="T3" fmla="*/ 146 h 822"/>
                <a:gd name="T4" fmla="*/ 603 w 873"/>
                <a:gd name="T5" fmla="*/ 150 h 822"/>
                <a:gd name="T6" fmla="*/ 240 w 873"/>
                <a:gd name="T7" fmla="*/ 57 h 822"/>
                <a:gd name="T8" fmla="*/ 240 w 873"/>
                <a:gd name="T9" fmla="*/ 325 h 822"/>
                <a:gd name="T10" fmla="*/ 767 w 873"/>
                <a:gd name="T11" fmla="*/ 783 h 822"/>
                <a:gd name="T12" fmla="*/ 729 w 873"/>
                <a:gd name="T13" fmla="*/ 822 h 822"/>
                <a:gd name="T14" fmla="*/ 124 w 873"/>
                <a:gd name="T15" fmla="*/ 822 h 822"/>
                <a:gd name="T16" fmla="*/ 124 w 873"/>
                <a:gd name="T17" fmla="*/ 700 h 822"/>
                <a:gd name="T18" fmla="*/ 95 w 873"/>
                <a:gd name="T19" fmla="*/ 700 h 822"/>
                <a:gd name="T20" fmla="*/ 59 w 873"/>
                <a:gd name="T21" fmla="*/ 692 h 822"/>
                <a:gd name="T22" fmla="*/ 28 w 873"/>
                <a:gd name="T23" fmla="*/ 672 h 822"/>
                <a:gd name="T24" fmla="*/ 8 w 873"/>
                <a:gd name="T25" fmla="*/ 641 h 822"/>
                <a:gd name="T26" fmla="*/ 0 w 873"/>
                <a:gd name="T27" fmla="*/ 605 h 822"/>
                <a:gd name="T28" fmla="*/ 0 w 873"/>
                <a:gd name="T29" fmla="*/ 359 h 822"/>
                <a:gd name="T30" fmla="*/ 8 w 873"/>
                <a:gd name="T31" fmla="*/ 323 h 822"/>
                <a:gd name="T32" fmla="*/ 28 w 873"/>
                <a:gd name="T33" fmla="*/ 292 h 822"/>
                <a:gd name="T34" fmla="*/ 59 w 873"/>
                <a:gd name="T35" fmla="*/ 272 h 822"/>
                <a:gd name="T36" fmla="*/ 95 w 873"/>
                <a:gd name="T37" fmla="*/ 266 h 822"/>
                <a:gd name="T38" fmla="*/ 185 w 873"/>
                <a:gd name="T39" fmla="*/ 28 h 822"/>
                <a:gd name="T40" fmla="*/ 213 w 873"/>
                <a:gd name="T41" fmla="*/ 0 h 822"/>
                <a:gd name="T42" fmla="*/ 372 w 873"/>
                <a:gd name="T43" fmla="*/ 0 h 822"/>
                <a:gd name="T44" fmla="*/ 674 w 873"/>
                <a:gd name="T45" fmla="*/ 37 h 822"/>
                <a:gd name="T46" fmla="*/ 698 w 873"/>
                <a:gd name="T47" fmla="*/ 65 h 822"/>
                <a:gd name="T48" fmla="*/ 778 w 873"/>
                <a:gd name="T49" fmla="*/ 266 h 822"/>
                <a:gd name="T50" fmla="*/ 796 w 873"/>
                <a:gd name="T51" fmla="*/ 266 h 822"/>
                <a:gd name="T52" fmla="*/ 830 w 873"/>
                <a:gd name="T53" fmla="*/ 282 h 822"/>
                <a:gd name="T54" fmla="*/ 857 w 873"/>
                <a:gd name="T55" fmla="*/ 306 h 822"/>
                <a:gd name="T56" fmla="*/ 871 w 873"/>
                <a:gd name="T57" fmla="*/ 341 h 822"/>
                <a:gd name="T58" fmla="*/ 873 w 873"/>
                <a:gd name="T59" fmla="*/ 605 h 822"/>
                <a:gd name="T60" fmla="*/ 871 w 873"/>
                <a:gd name="T61" fmla="*/ 625 h 822"/>
                <a:gd name="T62" fmla="*/ 857 w 873"/>
                <a:gd name="T63" fmla="*/ 658 h 822"/>
                <a:gd name="T64" fmla="*/ 830 w 873"/>
                <a:gd name="T65" fmla="*/ 684 h 822"/>
                <a:gd name="T66" fmla="*/ 796 w 873"/>
                <a:gd name="T67" fmla="*/ 698 h 822"/>
                <a:gd name="T68" fmla="*/ 767 w 873"/>
                <a:gd name="T69" fmla="*/ 700 h 822"/>
                <a:gd name="T70" fmla="*/ 199 w 873"/>
                <a:gd name="T71" fmla="*/ 700 h 822"/>
                <a:gd name="T72" fmla="*/ 690 w 873"/>
                <a:gd name="T73" fmla="*/ 747 h 822"/>
                <a:gd name="T74" fmla="*/ 199 w 873"/>
                <a:gd name="T75" fmla="*/ 700 h 822"/>
                <a:gd name="T76" fmla="*/ 311 w 873"/>
                <a:gd name="T77" fmla="*/ 246 h 822"/>
                <a:gd name="T78" fmla="*/ 587 w 873"/>
                <a:gd name="T79" fmla="*/ 264 h 822"/>
                <a:gd name="T80" fmla="*/ 311 w 873"/>
                <a:gd name="T81" fmla="*/ 246 h 822"/>
                <a:gd name="T82" fmla="*/ 311 w 873"/>
                <a:gd name="T83" fmla="*/ 183 h 822"/>
                <a:gd name="T84" fmla="*/ 572 w 873"/>
                <a:gd name="T85" fmla="*/ 201 h 822"/>
                <a:gd name="T86" fmla="*/ 311 w 873"/>
                <a:gd name="T87" fmla="*/ 183 h 822"/>
                <a:gd name="T88" fmla="*/ 311 w 873"/>
                <a:gd name="T89" fmla="*/ 126 h 822"/>
                <a:gd name="T90" fmla="*/ 432 w 873"/>
                <a:gd name="T91" fmla="*/ 144 h 822"/>
                <a:gd name="T92" fmla="*/ 311 w 873"/>
                <a:gd name="T93" fmla="*/ 126 h 822"/>
                <a:gd name="T94" fmla="*/ 633 w 873"/>
                <a:gd name="T95" fmla="*/ 89 h 822"/>
                <a:gd name="T96" fmla="*/ 434 w 873"/>
                <a:gd name="T97" fmla="*/ 65 h 8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73" h="822">
                  <a:moveTo>
                    <a:pt x="240" y="325"/>
                  </a:moveTo>
                  <a:lnTo>
                    <a:pt x="642" y="325"/>
                  </a:lnTo>
                  <a:lnTo>
                    <a:pt x="642" y="110"/>
                  </a:lnTo>
                  <a:lnTo>
                    <a:pt x="615" y="146"/>
                  </a:lnTo>
                  <a:lnTo>
                    <a:pt x="609" y="152"/>
                  </a:lnTo>
                  <a:lnTo>
                    <a:pt x="603" y="150"/>
                  </a:lnTo>
                  <a:lnTo>
                    <a:pt x="361" y="57"/>
                  </a:lnTo>
                  <a:lnTo>
                    <a:pt x="240" y="57"/>
                  </a:lnTo>
                  <a:lnTo>
                    <a:pt x="240" y="325"/>
                  </a:lnTo>
                  <a:lnTo>
                    <a:pt x="240" y="325"/>
                  </a:lnTo>
                  <a:close/>
                  <a:moveTo>
                    <a:pt x="767" y="700"/>
                  </a:moveTo>
                  <a:lnTo>
                    <a:pt x="767" y="783"/>
                  </a:lnTo>
                  <a:lnTo>
                    <a:pt x="767" y="822"/>
                  </a:lnTo>
                  <a:lnTo>
                    <a:pt x="729" y="822"/>
                  </a:lnTo>
                  <a:lnTo>
                    <a:pt x="160" y="822"/>
                  </a:lnTo>
                  <a:lnTo>
                    <a:pt x="124" y="822"/>
                  </a:lnTo>
                  <a:lnTo>
                    <a:pt x="124" y="783"/>
                  </a:lnTo>
                  <a:lnTo>
                    <a:pt x="124" y="700"/>
                  </a:lnTo>
                  <a:lnTo>
                    <a:pt x="95" y="700"/>
                  </a:lnTo>
                  <a:lnTo>
                    <a:pt x="95" y="700"/>
                  </a:lnTo>
                  <a:lnTo>
                    <a:pt x="75" y="698"/>
                  </a:lnTo>
                  <a:lnTo>
                    <a:pt x="59" y="692"/>
                  </a:lnTo>
                  <a:lnTo>
                    <a:pt x="43" y="684"/>
                  </a:lnTo>
                  <a:lnTo>
                    <a:pt x="28" y="672"/>
                  </a:lnTo>
                  <a:lnTo>
                    <a:pt x="16" y="658"/>
                  </a:lnTo>
                  <a:lnTo>
                    <a:pt x="8" y="641"/>
                  </a:lnTo>
                  <a:lnTo>
                    <a:pt x="2" y="625"/>
                  </a:lnTo>
                  <a:lnTo>
                    <a:pt x="0" y="605"/>
                  </a:lnTo>
                  <a:lnTo>
                    <a:pt x="0" y="359"/>
                  </a:lnTo>
                  <a:lnTo>
                    <a:pt x="0" y="359"/>
                  </a:lnTo>
                  <a:lnTo>
                    <a:pt x="2" y="341"/>
                  </a:lnTo>
                  <a:lnTo>
                    <a:pt x="8" y="323"/>
                  </a:lnTo>
                  <a:lnTo>
                    <a:pt x="16" y="306"/>
                  </a:lnTo>
                  <a:lnTo>
                    <a:pt x="28" y="292"/>
                  </a:lnTo>
                  <a:lnTo>
                    <a:pt x="43" y="282"/>
                  </a:lnTo>
                  <a:lnTo>
                    <a:pt x="59" y="272"/>
                  </a:lnTo>
                  <a:lnTo>
                    <a:pt x="75" y="266"/>
                  </a:lnTo>
                  <a:lnTo>
                    <a:pt x="95" y="266"/>
                  </a:lnTo>
                  <a:lnTo>
                    <a:pt x="185" y="266"/>
                  </a:lnTo>
                  <a:lnTo>
                    <a:pt x="185" y="28"/>
                  </a:lnTo>
                  <a:lnTo>
                    <a:pt x="185" y="0"/>
                  </a:lnTo>
                  <a:lnTo>
                    <a:pt x="213" y="0"/>
                  </a:lnTo>
                  <a:lnTo>
                    <a:pt x="369" y="0"/>
                  </a:lnTo>
                  <a:lnTo>
                    <a:pt x="372" y="0"/>
                  </a:lnTo>
                  <a:lnTo>
                    <a:pt x="374" y="0"/>
                  </a:lnTo>
                  <a:lnTo>
                    <a:pt x="674" y="37"/>
                  </a:lnTo>
                  <a:lnTo>
                    <a:pt x="698" y="41"/>
                  </a:lnTo>
                  <a:lnTo>
                    <a:pt x="698" y="65"/>
                  </a:lnTo>
                  <a:lnTo>
                    <a:pt x="698" y="266"/>
                  </a:lnTo>
                  <a:lnTo>
                    <a:pt x="778" y="266"/>
                  </a:lnTo>
                  <a:lnTo>
                    <a:pt x="778" y="266"/>
                  </a:lnTo>
                  <a:lnTo>
                    <a:pt x="796" y="266"/>
                  </a:lnTo>
                  <a:lnTo>
                    <a:pt x="814" y="272"/>
                  </a:lnTo>
                  <a:lnTo>
                    <a:pt x="830" y="282"/>
                  </a:lnTo>
                  <a:lnTo>
                    <a:pt x="845" y="292"/>
                  </a:lnTo>
                  <a:lnTo>
                    <a:pt x="857" y="306"/>
                  </a:lnTo>
                  <a:lnTo>
                    <a:pt x="865" y="323"/>
                  </a:lnTo>
                  <a:lnTo>
                    <a:pt x="871" y="341"/>
                  </a:lnTo>
                  <a:lnTo>
                    <a:pt x="873" y="359"/>
                  </a:lnTo>
                  <a:lnTo>
                    <a:pt x="873" y="605"/>
                  </a:lnTo>
                  <a:lnTo>
                    <a:pt x="873" y="605"/>
                  </a:lnTo>
                  <a:lnTo>
                    <a:pt x="871" y="625"/>
                  </a:lnTo>
                  <a:lnTo>
                    <a:pt x="865" y="641"/>
                  </a:lnTo>
                  <a:lnTo>
                    <a:pt x="857" y="658"/>
                  </a:lnTo>
                  <a:lnTo>
                    <a:pt x="845" y="672"/>
                  </a:lnTo>
                  <a:lnTo>
                    <a:pt x="830" y="684"/>
                  </a:lnTo>
                  <a:lnTo>
                    <a:pt x="814" y="692"/>
                  </a:lnTo>
                  <a:lnTo>
                    <a:pt x="796" y="698"/>
                  </a:lnTo>
                  <a:lnTo>
                    <a:pt x="778" y="700"/>
                  </a:lnTo>
                  <a:lnTo>
                    <a:pt x="767" y="700"/>
                  </a:lnTo>
                  <a:lnTo>
                    <a:pt x="767" y="700"/>
                  </a:lnTo>
                  <a:close/>
                  <a:moveTo>
                    <a:pt x="199" y="700"/>
                  </a:moveTo>
                  <a:lnTo>
                    <a:pt x="199" y="747"/>
                  </a:lnTo>
                  <a:lnTo>
                    <a:pt x="690" y="747"/>
                  </a:lnTo>
                  <a:lnTo>
                    <a:pt x="690" y="700"/>
                  </a:lnTo>
                  <a:lnTo>
                    <a:pt x="199" y="700"/>
                  </a:lnTo>
                  <a:lnTo>
                    <a:pt x="199" y="700"/>
                  </a:lnTo>
                  <a:close/>
                  <a:moveTo>
                    <a:pt x="311" y="246"/>
                  </a:moveTo>
                  <a:lnTo>
                    <a:pt x="587" y="246"/>
                  </a:lnTo>
                  <a:lnTo>
                    <a:pt x="587" y="264"/>
                  </a:lnTo>
                  <a:lnTo>
                    <a:pt x="311" y="264"/>
                  </a:lnTo>
                  <a:lnTo>
                    <a:pt x="311" y="246"/>
                  </a:lnTo>
                  <a:lnTo>
                    <a:pt x="311" y="246"/>
                  </a:lnTo>
                  <a:close/>
                  <a:moveTo>
                    <a:pt x="311" y="183"/>
                  </a:moveTo>
                  <a:lnTo>
                    <a:pt x="572" y="183"/>
                  </a:lnTo>
                  <a:lnTo>
                    <a:pt x="572" y="201"/>
                  </a:lnTo>
                  <a:lnTo>
                    <a:pt x="311" y="201"/>
                  </a:lnTo>
                  <a:lnTo>
                    <a:pt x="311" y="183"/>
                  </a:lnTo>
                  <a:lnTo>
                    <a:pt x="311" y="183"/>
                  </a:lnTo>
                  <a:close/>
                  <a:moveTo>
                    <a:pt x="311" y="126"/>
                  </a:moveTo>
                  <a:lnTo>
                    <a:pt x="432" y="126"/>
                  </a:lnTo>
                  <a:lnTo>
                    <a:pt x="432" y="144"/>
                  </a:lnTo>
                  <a:lnTo>
                    <a:pt x="311" y="144"/>
                  </a:lnTo>
                  <a:lnTo>
                    <a:pt x="311" y="126"/>
                  </a:lnTo>
                  <a:lnTo>
                    <a:pt x="311" y="126"/>
                  </a:lnTo>
                  <a:close/>
                  <a:moveTo>
                    <a:pt x="633" y="89"/>
                  </a:moveTo>
                  <a:lnTo>
                    <a:pt x="603" y="130"/>
                  </a:lnTo>
                  <a:lnTo>
                    <a:pt x="434" y="65"/>
                  </a:lnTo>
                  <a:lnTo>
                    <a:pt x="633" y="8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8" name="Freeform 19"/>
            <p:cNvSpPr>
              <a:spLocks noEditPoints="1"/>
            </p:cNvSpPr>
            <p:nvPr/>
          </p:nvSpPr>
          <p:spPr bwMode="auto">
            <a:xfrm>
              <a:off x="3101203" y="2156734"/>
              <a:ext cx="128051" cy="128033"/>
            </a:xfrm>
            <a:custGeom>
              <a:avLst/>
              <a:gdLst>
                <a:gd name="T0" fmla="*/ 134 w 936"/>
                <a:gd name="T1" fmla="*/ 607 h 936"/>
                <a:gd name="T2" fmla="*/ 79 w 936"/>
                <a:gd name="T3" fmla="*/ 571 h 936"/>
                <a:gd name="T4" fmla="*/ 37 w 936"/>
                <a:gd name="T5" fmla="*/ 520 h 936"/>
                <a:gd name="T6" fmla="*/ 10 w 936"/>
                <a:gd name="T7" fmla="*/ 459 h 936"/>
                <a:gd name="T8" fmla="*/ 2 w 936"/>
                <a:gd name="T9" fmla="*/ 426 h 936"/>
                <a:gd name="T10" fmla="*/ 0 w 936"/>
                <a:gd name="T11" fmla="*/ 392 h 936"/>
                <a:gd name="T12" fmla="*/ 0 w 936"/>
                <a:gd name="T13" fmla="*/ 368 h 936"/>
                <a:gd name="T14" fmla="*/ 10 w 936"/>
                <a:gd name="T15" fmla="*/ 323 h 936"/>
                <a:gd name="T16" fmla="*/ 27 w 936"/>
                <a:gd name="T17" fmla="*/ 280 h 936"/>
                <a:gd name="T18" fmla="*/ 49 w 936"/>
                <a:gd name="T19" fmla="*/ 244 h 936"/>
                <a:gd name="T20" fmla="*/ 79 w 936"/>
                <a:gd name="T21" fmla="*/ 211 h 936"/>
                <a:gd name="T22" fmla="*/ 116 w 936"/>
                <a:gd name="T23" fmla="*/ 185 h 936"/>
                <a:gd name="T24" fmla="*/ 154 w 936"/>
                <a:gd name="T25" fmla="*/ 165 h 936"/>
                <a:gd name="T26" fmla="*/ 199 w 936"/>
                <a:gd name="T27" fmla="*/ 152 h 936"/>
                <a:gd name="T28" fmla="*/ 221 w 936"/>
                <a:gd name="T29" fmla="*/ 150 h 936"/>
                <a:gd name="T30" fmla="*/ 238 w 936"/>
                <a:gd name="T31" fmla="*/ 118 h 936"/>
                <a:gd name="T32" fmla="*/ 258 w 936"/>
                <a:gd name="T33" fmla="*/ 89 h 936"/>
                <a:gd name="T34" fmla="*/ 282 w 936"/>
                <a:gd name="T35" fmla="*/ 63 h 936"/>
                <a:gd name="T36" fmla="*/ 309 w 936"/>
                <a:gd name="T37" fmla="*/ 43 h 936"/>
                <a:gd name="T38" fmla="*/ 339 w 936"/>
                <a:gd name="T39" fmla="*/ 25 h 936"/>
                <a:gd name="T40" fmla="*/ 372 w 936"/>
                <a:gd name="T41" fmla="*/ 10 h 936"/>
                <a:gd name="T42" fmla="*/ 408 w 936"/>
                <a:gd name="T43" fmla="*/ 2 h 936"/>
                <a:gd name="T44" fmla="*/ 445 w 936"/>
                <a:gd name="T45" fmla="*/ 0 h 936"/>
                <a:gd name="T46" fmla="*/ 463 w 936"/>
                <a:gd name="T47" fmla="*/ 0 h 936"/>
                <a:gd name="T48" fmla="*/ 500 w 936"/>
                <a:gd name="T49" fmla="*/ 6 h 936"/>
                <a:gd name="T50" fmla="*/ 534 w 936"/>
                <a:gd name="T51" fmla="*/ 16 h 936"/>
                <a:gd name="T52" fmla="*/ 567 w 936"/>
                <a:gd name="T53" fmla="*/ 33 h 936"/>
                <a:gd name="T54" fmla="*/ 595 w 936"/>
                <a:gd name="T55" fmla="*/ 51 h 936"/>
                <a:gd name="T56" fmla="*/ 621 w 936"/>
                <a:gd name="T57" fmla="*/ 75 h 936"/>
                <a:gd name="T58" fmla="*/ 642 w 936"/>
                <a:gd name="T59" fmla="*/ 102 h 936"/>
                <a:gd name="T60" fmla="*/ 660 w 936"/>
                <a:gd name="T61" fmla="*/ 132 h 936"/>
                <a:gd name="T62" fmla="*/ 668 w 936"/>
                <a:gd name="T63" fmla="*/ 148 h 936"/>
                <a:gd name="T64" fmla="*/ 694 w 936"/>
                <a:gd name="T65" fmla="*/ 146 h 936"/>
                <a:gd name="T66" fmla="*/ 743 w 936"/>
                <a:gd name="T67" fmla="*/ 152 h 936"/>
                <a:gd name="T68" fmla="*/ 790 w 936"/>
                <a:gd name="T69" fmla="*/ 165 h 936"/>
                <a:gd name="T70" fmla="*/ 830 w 936"/>
                <a:gd name="T71" fmla="*/ 187 h 936"/>
                <a:gd name="T72" fmla="*/ 865 w 936"/>
                <a:gd name="T73" fmla="*/ 217 h 936"/>
                <a:gd name="T74" fmla="*/ 895 w 936"/>
                <a:gd name="T75" fmla="*/ 254 h 936"/>
                <a:gd name="T76" fmla="*/ 918 w 936"/>
                <a:gd name="T77" fmla="*/ 294 h 936"/>
                <a:gd name="T78" fmla="*/ 932 w 936"/>
                <a:gd name="T79" fmla="*/ 339 h 936"/>
                <a:gd name="T80" fmla="*/ 936 w 936"/>
                <a:gd name="T81" fmla="*/ 388 h 936"/>
                <a:gd name="T82" fmla="*/ 936 w 936"/>
                <a:gd name="T83" fmla="*/ 406 h 936"/>
                <a:gd name="T84" fmla="*/ 930 w 936"/>
                <a:gd name="T85" fmla="*/ 441 h 936"/>
                <a:gd name="T86" fmla="*/ 922 w 936"/>
                <a:gd name="T87" fmla="*/ 475 h 936"/>
                <a:gd name="T88" fmla="*/ 897 w 936"/>
                <a:gd name="T89" fmla="*/ 520 h 936"/>
                <a:gd name="T90" fmla="*/ 853 w 936"/>
                <a:gd name="T91" fmla="*/ 571 h 936"/>
                <a:gd name="T92" fmla="*/ 796 w 936"/>
                <a:gd name="T93" fmla="*/ 607 h 936"/>
                <a:gd name="T94" fmla="*/ 646 w 936"/>
                <a:gd name="T95" fmla="*/ 305 h 936"/>
                <a:gd name="T96" fmla="*/ 264 w 936"/>
                <a:gd name="T97" fmla="*/ 607 h 936"/>
                <a:gd name="T98" fmla="*/ 134 w 936"/>
                <a:gd name="T99" fmla="*/ 607 h 936"/>
                <a:gd name="T100" fmla="*/ 351 w 936"/>
                <a:gd name="T101" fmla="*/ 670 h 936"/>
                <a:gd name="T102" fmla="*/ 455 w 936"/>
                <a:gd name="T103" fmla="*/ 936 h 936"/>
                <a:gd name="T104" fmla="*/ 558 w 936"/>
                <a:gd name="T105" fmla="*/ 670 h 936"/>
                <a:gd name="T106" fmla="*/ 351 w 936"/>
                <a:gd name="T107" fmla="*/ 374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36" h="936">
                  <a:moveTo>
                    <a:pt x="134" y="607"/>
                  </a:moveTo>
                  <a:lnTo>
                    <a:pt x="134" y="607"/>
                  </a:lnTo>
                  <a:lnTo>
                    <a:pt x="106" y="591"/>
                  </a:lnTo>
                  <a:lnTo>
                    <a:pt x="79" y="571"/>
                  </a:lnTo>
                  <a:lnTo>
                    <a:pt x="57" y="546"/>
                  </a:lnTo>
                  <a:lnTo>
                    <a:pt x="37" y="520"/>
                  </a:lnTo>
                  <a:lnTo>
                    <a:pt x="20" y="491"/>
                  </a:lnTo>
                  <a:lnTo>
                    <a:pt x="10" y="459"/>
                  </a:lnTo>
                  <a:lnTo>
                    <a:pt x="6" y="443"/>
                  </a:lnTo>
                  <a:lnTo>
                    <a:pt x="2" y="426"/>
                  </a:lnTo>
                  <a:lnTo>
                    <a:pt x="0" y="408"/>
                  </a:lnTo>
                  <a:lnTo>
                    <a:pt x="0" y="392"/>
                  </a:lnTo>
                  <a:lnTo>
                    <a:pt x="0" y="392"/>
                  </a:lnTo>
                  <a:lnTo>
                    <a:pt x="0" y="368"/>
                  </a:lnTo>
                  <a:lnTo>
                    <a:pt x="4" y="345"/>
                  </a:lnTo>
                  <a:lnTo>
                    <a:pt x="10" y="323"/>
                  </a:lnTo>
                  <a:lnTo>
                    <a:pt x="16" y="301"/>
                  </a:lnTo>
                  <a:lnTo>
                    <a:pt x="27" y="280"/>
                  </a:lnTo>
                  <a:lnTo>
                    <a:pt x="37" y="262"/>
                  </a:lnTo>
                  <a:lnTo>
                    <a:pt x="49" y="244"/>
                  </a:lnTo>
                  <a:lnTo>
                    <a:pt x="63" y="227"/>
                  </a:lnTo>
                  <a:lnTo>
                    <a:pt x="79" y="211"/>
                  </a:lnTo>
                  <a:lnTo>
                    <a:pt x="98" y="197"/>
                  </a:lnTo>
                  <a:lnTo>
                    <a:pt x="116" y="185"/>
                  </a:lnTo>
                  <a:lnTo>
                    <a:pt x="134" y="175"/>
                  </a:lnTo>
                  <a:lnTo>
                    <a:pt x="154" y="165"/>
                  </a:lnTo>
                  <a:lnTo>
                    <a:pt x="177" y="158"/>
                  </a:lnTo>
                  <a:lnTo>
                    <a:pt x="199" y="152"/>
                  </a:lnTo>
                  <a:lnTo>
                    <a:pt x="221" y="150"/>
                  </a:lnTo>
                  <a:lnTo>
                    <a:pt x="221" y="150"/>
                  </a:lnTo>
                  <a:lnTo>
                    <a:pt x="230" y="134"/>
                  </a:lnTo>
                  <a:lnTo>
                    <a:pt x="238" y="118"/>
                  </a:lnTo>
                  <a:lnTo>
                    <a:pt x="246" y="104"/>
                  </a:lnTo>
                  <a:lnTo>
                    <a:pt x="258" y="89"/>
                  </a:lnTo>
                  <a:lnTo>
                    <a:pt x="268" y="75"/>
                  </a:lnTo>
                  <a:lnTo>
                    <a:pt x="282" y="63"/>
                  </a:lnTo>
                  <a:lnTo>
                    <a:pt x="294" y="53"/>
                  </a:lnTo>
                  <a:lnTo>
                    <a:pt x="309" y="43"/>
                  </a:lnTo>
                  <a:lnTo>
                    <a:pt x="323" y="33"/>
                  </a:lnTo>
                  <a:lnTo>
                    <a:pt x="339" y="25"/>
                  </a:lnTo>
                  <a:lnTo>
                    <a:pt x="355" y="16"/>
                  </a:lnTo>
                  <a:lnTo>
                    <a:pt x="372" y="10"/>
                  </a:lnTo>
                  <a:lnTo>
                    <a:pt x="390" y="6"/>
                  </a:lnTo>
                  <a:lnTo>
                    <a:pt x="408" y="2"/>
                  </a:lnTo>
                  <a:lnTo>
                    <a:pt x="426" y="0"/>
                  </a:lnTo>
                  <a:lnTo>
                    <a:pt x="445" y="0"/>
                  </a:lnTo>
                  <a:lnTo>
                    <a:pt x="445" y="0"/>
                  </a:lnTo>
                  <a:lnTo>
                    <a:pt x="463" y="0"/>
                  </a:lnTo>
                  <a:lnTo>
                    <a:pt x="481" y="2"/>
                  </a:lnTo>
                  <a:lnTo>
                    <a:pt x="500" y="6"/>
                  </a:lnTo>
                  <a:lnTo>
                    <a:pt x="518" y="10"/>
                  </a:lnTo>
                  <a:lnTo>
                    <a:pt x="534" y="16"/>
                  </a:lnTo>
                  <a:lnTo>
                    <a:pt x="550" y="25"/>
                  </a:lnTo>
                  <a:lnTo>
                    <a:pt x="567" y="33"/>
                  </a:lnTo>
                  <a:lnTo>
                    <a:pt x="581" y="41"/>
                  </a:lnTo>
                  <a:lnTo>
                    <a:pt x="595" y="51"/>
                  </a:lnTo>
                  <a:lnTo>
                    <a:pt x="607" y="63"/>
                  </a:lnTo>
                  <a:lnTo>
                    <a:pt x="621" y="75"/>
                  </a:lnTo>
                  <a:lnTo>
                    <a:pt x="631" y="87"/>
                  </a:lnTo>
                  <a:lnTo>
                    <a:pt x="642" y="102"/>
                  </a:lnTo>
                  <a:lnTo>
                    <a:pt x="652" y="116"/>
                  </a:lnTo>
                  <a:lnTo>
                    <a:pt x="660" y="132"/>
                  </a:lnTo>
                  <a:lnTo>
                    <a:pt x="668" y="148"/>
                  </a:lnTo>
                  <a:lnTo>
                    <a:pt x="668" y="148"/>
                  </a:lnTo>
                  <a:lnTo>
                    <a:pt x="694" y="146"/>
                  </a:lnTo>
                  <a:lnTo>
                    <a:pt x="694" y="146"/>
                  </a:lnTo>
                  <a:lnTo>
                    <a:pt x="719" y="148"/>
                  </a:lnTo>
                  <a:lnTo>
                    <a:pt x="743" y="152"/>
                  </a:lnTo>
                  <a:lnTo>
                    <a:pt x="768" y="156"/>
                  </a:lnTo>
                  <a:lnTo>
                    <a:pt x="790" y="165"/>
                  </a:lnTo>
                  <a:lnTo>
                    <a:pt x="810" y="175"/>
                  </a:lnTo>
                  <a:lnTo>
                    <a:pt x="830" y="187"/>
                  </a:lnTo>
                  <a:lnTo>
                    <a:pt x="849" y="201"/>
                  </a:lnTo>
                  <a:lnTo>
                    <a:pt x="865" y="217"/>
                  </a:lnTo>
                  <a:lnTo>
                    <a:pt x="881" y="234"/>
                  </a:lnTo>
                  <a:lnTo>
                    <a:pt x="895" y="254"/>
                  </a:lnTo>
                  <a:lnTo>
                    <a:pt x="908" y="272"/>
                  </a:lnTo>
                  <a:lnTo>
                    <a:pt x="918" y="294"/>
                  </a:lnTo>
                  <a:lnTo>
                    <a:pt x="926" y="317"/>
                  </a:lnTo>
                  <a:lnTo>
                    <a:pt x="932" y="339"/>
                  </a:lnTo>
                  <a:lnTo>
                    <a:pt x="936" y="363"/>
                  </a:lnTo>
                  <a:lnTo>
                    <a:pt x="936" y="388"/>
                  </a:lnTo>
                  <a:lnTo>
                    <a:pt x="936" y="388"/>
                  </a:lnTo>
                  <a:lnTo>
                    <a:pt x="936" y="406"/>
                  </a:lnTo>
                  <a:lnTo>
                    <a:pt x="934" y="424"/>
                  </a:lnTo>
                  <a:lnTo>
                    <a:pt x="930" y="441"/>
                  </a:lnTo>
                  <a:lnTo>
                    <a:pt x="926" y="459"/>
                  </a:lnTo>
                  <a:lnTo>
                    <a:pt x="922" y="475"/>
                  </a:lnTo>
                  <a:lnTo>
                    <a:pt x="914" y="491"/>
                  </a:lnTo>
                  <a:lnTo>
                    <a:pt x="897" y="520"/>
                  </a:lnTo>
                  <a:lnTo>
                    <a:pt x="877" y="548"/>
                  </a:lnTo>
                  <a:lnTo>
                    <a:pt x="853" y="571"/>
                  </a:lnTo>
                  <a:lnTo>
                    <a:pt x="826" y="591"/>
                  </a:lnTo>
                  <a:lnTo>
                    <a:pt x="796" y="607"/>
                  </a:lnTo>
                  <a:lnTo>
                    <a:pt x="646" y="607"/>
                  </a:lnTo>
                  <a:lnTo>
                    <a:pt x="646" y="305"/>
                  </a:lnTo>
                  <a:lnTo>
                    <a:pt x="264" y="305"/>
                  </a:lnTo>
                  <a:lnTo>
                    <a:pt x="264" y="607"/>
                  </a:lnTo>
                  <a:lnTo>
                    <a:pt x="134" y="607"/>
                  </a:lnTo>
                  <a:lnTo>
                    <a:pt x="134" y="607"/>
                  </a:lnTo>
                  <a:close/>
                  <a:moveTo>
                    <a:pt x="351" y="374"/>
                  </a:moveTo>
                  <a:lnTo>
                    <a:pt x="351" y="670"/>
                  </a:lnTo>
                  <a:lnTo>
                    <a:pt x="248" y="670"/>
                  </a:lnTo>
                  <a:lnTo>
                    <a:pt x="455" y="936"/>
                  </a:lnTo>
                  <a:lnTo>
                    <a:pt x="662" y="670"/>
                  </a:lnTo>
                  <a:lnTo>
                    <a:pt x="558" y="670"/>
                  </a:lnTo>
                  <a:lnTo>
                    <a:pt x="558" y="374"/>
                  </a:lnTo>
                  <a:lnTo>
                    <a:pt x="351" y="374"/>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9" name="Freeform 21"/>
            <p:cNvSpPr>
              <a:spLocks noEditPoints="1"/>
            </p:cNvSpPr>
            <p:nvPr/>
          </p:nvSpPr>
          <p:spPr bwMode="auto">
            <a:xfrm>
              <a:off x="2418858" y="2319567"/>
              <a:ext cx="105506" cy="141150"/>
            </a:xfrm>
            <a:custGeom>
              <a:avLst/>
              <a:gdLst>
                <a:gd name="T0" fmla="*/ 393 w 639"/>
                <a:gd name="T1" fmla="*/ 2 h 855"/>
                <a:gd name="T2" fmla="*/ 562 w 639"/>
                <a:gd name="T3" fmla="*/ 25 h 855"/>
                <a:gd name="T4" fmla="*/ 564 w 639"/>
                <a:gd name="T5" fmla="*/ 55 h 855"/>
                <a:gd name="T6" fmla="*/ 552 w 639"/>
                <a:gd name="T7" fmla="*/ 132 h 855"/>
                <a:gd name="T8" fmla="*/ 523 w 639"/>
                <a:gd name="T9" fmla="*/ 201 h 855"/>
                <a:gd name="T10" fmla="*/ 493 w 639"/>
                <a:gd name="T11" fmla="*/ 240 h 855"/>
                <a:gd name="T12" fmla="*/ 442 w 639"/>
                <a:gd name="T13" fmla="*/ 280 h 855"/>
                <a:gd name="T14" fmla="*/ 383 w 639"/>
                <a:gd name="T15" fmla="*/ 307 h 855"/>
                <a:gd name="T16" fmla="*/ 339 w 639"/>
                <a:gd name="T17" fmla="*/ 242 h 855"/>
                <a:gd name="T18" fmla="*/ 353 w 639"/>
                <a:gd name="T19" fmla="*/ 228 h 855"/>
                <a:gd name="T20" fmla="*/ 371 w 639"/>
                <a:gd name="T21" fmla="*/ 195 h 855"/>
                <a:gd name="T22" fmla="*/ 377 w 639"/>
                <a:gd name="T23" fmla="*/ 148 h 855"/>
                <a:gd name="T24" fmla="*/ 373 w 639"/>
                <a:gd name="T25" fmla="*/ 118 h 855"/>
                <a:gd name="T26" fmla="*/ 361 w 639"/>
                <a:gd name="T27" fmla="*/ 79 h 855"/>
                <a:gd name="T28" fmla="*/ 339 w 639"/>
                <a:gd name="T29" fmla="*/ 57 h 855"/>
                <a:gd name="T30" fmla="*/ 639 w 639"/>
                <a:gd name="T31" fmla="*/ 37 h 855"/>
                <a:gd name="T32" fmla="*/ 611 w 639"/>
                <a:gd name="T33" fmla="*/ 31 h 855"/>
                <a:gd name="T34" fmla="*/ 611 w 639"/>
                <a:gd name="T35" fmla="*/ 89 h 855"/>
                <a:gd name="T36" fmla="*/ 588 w 639"/>
                <a:gd name="T37" fmla="*/ 181 h 855"/>
                <a:gd name="T38" fmla="*/ 546 w 639"/>
                <a:gd name="T39" fmla="*/ 258 h 855"/>
                <a:gd name="T40" fmla="*/ 505 w 639"/>
                <a:gd name="T41" fmla="*/ 303 h 855"/>
                <a:gd name="T42" fmla="*/ 434 w 639"/>
                <a:gd name="T43" fmla="*/ 349 h 855"/>
                <a:gd name="T44" fmla="*/ 349 w 639"/>
                <a:gd name="T45" fmla="*/ 374 h 855"/>
                <a:gd name="T46" fmla="*/ 290 w 639"/>
                <a:gd name="T47" fmla="*/ 374 h 855"/>
                <a:gd name="T48" fmla="*/ 205 w 639"/>
                <a:gd name="T49" fmla="*/ 349 h 855"/>
                <a:gd name="T50" fmla="*/ 134 w 639"/>
                <a:gd name="T51" fmla="*/ 303 h 855"/>
                <a:gd name="T52" fmla="*/ 93 w 639"/>
                <a:gd name="T53" fmla="*/ 258 h 855"/>
                <a:gd name="T54" fmla="*/ 50 w 639"/>
                <a:gd name="T55" fmla="*/ 181 h 855"/>
                <a:gd name="T56" fmla="*/ 28 w 639"/>
                <a:gd name="T57" fmla="*/ 89 h 855"/>
                <a:gd name="T58" fmla="*/ 28 w 639"/>
                <a:gd name="T59" fmla="*/ 31 h 855"/>
                <a:gd name="T60" fmla="*/ 0 w 639"/>
                <a:gd name="T61" fmla="*/ 534 h 855"/>
                <a:gd name="T62" fmla="*/ 6 w 639"/>
                <a:gd name="T63" fmla="*/ 599 h 855"/>
                <a:gd name="T64" fmla="*/ 38 w 639"/>
                <a:gd name="T65" fmla="*/ 686 h 855"/>
                <a:gd name="T66" fmla="*/ 93 w 639"/>
                <a:gd name="T67" fmla="*/ 759 h 855"/>
                <a:gd name="T68" fmla="*/ 168 w 639"/>
                <a:gd name="T69" fmla="*/ 816 h 855"/>
                <a:gd name="T70" fmla="*/ 255 w 639"/>
                <a:gd name="T71" fmla="*/ 849 h 855"/>
                <a:gd name="T72" fmla="*/ 320 w 639"/>
                <a:gd name="T73" fmla="*/ 855 h 855"/>
                <a:gd name="T74" fmla="*/ 383 w 639"/>
                <a:gd name="T75" fmla="*/ 849 h 855"/>
                <a:gd name="T76" fmla="*/ 473 w 639"/>
                <a:gd name="T77" fmla="*/ 816 h 855"/>
                <a:gd name="T78" fmla="*/ 546 w 639"/>
                <a:gd name="T79" fmla="*/ 759 h 855"/>
                <a:gd name="T80" fmla="*/ 601 w 639"/>
                <a:gd name="T81" fmla="*/ 686 h 855"/>
                <a:gd name="T82" fmla="*/ 633 w 639"/>
                <a:gd name="T83" fmla="*/ 599 h 855"/>
                <a:gd name="T84" fmla="*/ 639 w 639"/>
                <a:gd name="T85" fmla="*/ 37 h 855"/>
                <a:gd name="T86" fmla="*/ 81 w 639"/>
                <a:gd name="T87" fmla="*/ 23 h 855"/>
                <a:gd name="T88" fmla="*/ 243 w 639"/>
                <a:gd name="T89" fmla="*/ 2 h 855"/>
                <a:gd name="T90" fmla="*/ 296 w 639"/>
                <a:gd name="T91" fmla="*/ 55 h 855"/>
                <a:gd name="T92" fmla="*/ 274 w 639"/>
                <a:gd name="T93" fmla="*/ 77 h 855"/>
                <a:gd name="T94" fmla="*/ 259 w 639"/>
                <a:gd name="T95" fmla="*/ 118 h 855"/>
                <a:gd name="T96" fmla="*/ 257 w 639"/>
                <a:gd name="T97" fmla="*/ 148 h 855"/>
                <a:gd name="T98" fmla="*/ 264 w 639"/>
                <a:gd name="T99" fmla="*/ 195 h 855"/>
                <a:gd name="T100" fmla="*/ 280 w 639"/>
                <a:gd name="T101" fmla="*/ 230 h 855"/>
                <a:gd name="T102" fmla="*/ 296 w 639"/>
                <a:gd name="T103" fmla="*/ 313 h 855"/>
                <a:gd name="T104" fmla="*/ 255 w 639"/>
                <a:gd name="T105" fmla="*/ 305 h 855"/>
                <a:gd name="T106" fmla="*/ 199 w 639"/>
                <a:gd name="T107" fmla="*/ 280 h 855"/>
                <a:gd name="T108" fmla="*/ 150 w 639"/>
                <a:gd name="T109" fmla="*/ 240 h 855"/>
                <a:gd name="T110" fmla="*/ 119 w 639"/>
                <a:gd name="T111" fmla="*/ 201 h 855"/>
                <a:gd name="T112" fmla="*/ 91 w 639"/>
                <a:gd name="T113" fmla="*/ 132 h 855"/>
                <a:gd name="T114" fmla="*/ 81 w 639"/>
                <a:gd name="T115" fmla="*/ 55 h 855"/>
                <a:gd name="T116" fmla="*/ 81 w 639"/>
                <a:gd name="T117" fmla="*/ 23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39" h="855">
                  <a:moveTo>
                    <a:pt x="339" y="0"/>
                  </a:moveTo>
                  <a:lnTo>
                    <a:pt x="339" y="0"/>
                  </a:lnTo>
                  <a:lnTo>
                    <a:pt x="393" y="2"/>
                  </a:lnTo>
                  <a:lnTo>
                    <a:pt x="450" y="6"/>
                  </a:lnTo>
                  <a:lnTo>
                    <a:pt x="505" y="14"/>
                  </a:lnTo>
                  <a:lnTo>
                    <a:pt x="562" y="25"/>
                  </a:lnTo>
                  <a:lnTo>
                    <a:pt x="562" y="25"/>
                  </a:lnTo>
                  <a:lnTo>
                    <a:pt x="564" y="55"/>
                  </a:lnTo>
                  <a:lnTo>
                    <a:pt x="564" y="55"/>
                  </a:lnTo>
                  <a:lnTo>
                    <a:pt x="562" y="81"/>
                  </a:lnTo>
                  <a:lnTo>
                    <a:pt x="558" y="108"/>
                  </a:lnTo>
                  <a:lnTo>
                    <a:pt x="552" y="132"/>
                  </a:lnTo>
                  <a:lnTo>
                    <a:pt x="544" y="156"/>
                  </a:lnTo>
                  <a:lnTo>
                    <a:pt x="536" y="179"/>
                  </a:lnTo>
                  <a:lnTo>
                    <a:pt x="523" y="201"/>
                  </a:lnTo>
                  <a:lnTo>
                    <a:pt x="509" y="219"/>
                  </a:lnTo>
                  <a:lnTo>
                    <a:pt x="493" y="240"/>
                  </a:lnTo>
                  <a:lnTo>
                    <a:pt x="493" y="240"/>
                  </a:lnTo>
                  <a:lnTo>
                    <a:pt x="479" y="254"/>
                  </a:lnTo>
                  <a:lnTo>
                    <a:pt x="460" y="268"/>
                  </a:lnTo>
                  <a:lnTo>
                    <a:pt x="442" y="280"/>
                  </a:lnTo>
                  <a:lnTo>
                    <a:pt x="424" y="292"/>
                  </a:lnTo>
                  <a:lnTo>
                    <a:pt x="404" y="301"/>
                  </a:lnTo>
                  <a:lnTo>
                    <a:pt x="383" y="307"/>
                  </a:lnTo>
                  <a:lnTo>
                    <a:pt x="361" y="311"/>
                  </a:lnTo>
                  <a:lnTo>
                    <a:pt x="339" y="315"/>
                  </a:lnTo>
                  <a:lnTo>
                    <a:pt x="339" y="242"/>
                  </a:lnTo>
                  <a:lnTo>
                    <a:pt x="339" y="242"/>
                  </a:lnTo>
                  <a:lnTo>
                    <a:pt x="347" y="236"/>
                  </a:lnTo>
                  <a:lnTo>
                    <a:pt x="353" y="228"/>
                  </a:lnTo>
                  <a:lnTo>
                    <a:pt x="361" y="217"/>
                  </a:lnTo>
                  <a:lnTo>
                    <a:pt x="365" y="207"/>
                  </a:lnTo>
                  <a:lnTo>
                    <a:pt x="371" y="195"/>
                  </a:lnTo>
                  <a:lnTo>
                    <a:pt x="373" y="181"/>
                  </a:lnTo>
                  <a:lnTo>
                    <a:pt x="377" y="165"/>
                  </a:lnTo>
                  <a:lnTo>
                    <a:pt x="377" y="148"/>
                  </a:lnTo>
                  <a:lnTo>
                    <a:pt x="377" y="148"/>
                  </a:lnTo>
                  <a:lnTo>
                    <a:pt x="377" y="132"/>
                  </a:lnTo>
                  <a:lnTo>
                    <a:pt x="373" y="118"/>
                  </a:lnTo>
                  <a:lnTo>
                    <a:pt x="371" y="104"/>
                  </a:lnTo>
                  <a:lnTo>
                    <a:pt x="365" y="89"/>
                  </a:lnTo>
                  <a:lnTo>
                    <a:pt x="361" y="79"/>
                  </a:lnTo>
                  <a:lnTo>
                    <a:pt x="353" y="69"/>
                  </a:lnTo>
                  <a:lnTo>
                    <a:pt x="347" y="61"/>
                  </a:lnTo>
                  <a:lnTo>
                    <a:pt x="339" y="57"/>
                  </a:lnTo>
                  <a:lnTo>
                    <a:pt x="339" y="0"/>
                  </a:lnTo>
                  <a:lnTo>
                    <a:pt x="339" y="0"/>
                  </a:lnTo>
                  <a:close/>
                  <a:moveTo>
                    <a:pt x="639" y="37"/>
                  </a:moveTo>
                  <a:lnTo>
                    <a:pt x="639" y="37"/>
                  </a:lnTo>
                  <a:lnTo>
                    <a:pt x="611" y="31"/>
                  </a:lnTo>
                  <a:lnTo>
                    <a:pt x="611" y="31"/>
                  </a:lnTo>
                  <a:lnTo>
                    <a:pt x="611" y="57"/>
                  </a:lnTo>
                  <a:lnTo>
                    <a:pt x="611" y="57"/>
                  </a:lnTo>
                  <a:lnTo>
                    <a:pt x="611" y="89"/>
                  </a:lnTo>
                  <a:lnTo>
                    <a:pt x="605" y="120"/>
                  </a:lnTo>
                  <a:lnTo>
                    <a:pt x="599" y="150"/>
                  </a:lnTo>
                  <a:lnTo>
                    <a:pt x="588" y="181"/>
                  </a:lnTo>
                  <a:lnTo>
                    <a:pt x="576" y="207"/>
                  </a:lnTo>
                  <a:lnTo>
                    <a:pt x="562" y="234"/>
                  </a:lnTo>
                  <a:lnTo>
                    <a:pt x="546" y="258"/>
                  </a:lnTo>
                  <a:lnTo>
                    <a:pt x="527" y="280"/>
                  </a:lnTo>
                  <a:lnTo>
                    <a:pt x="527" y="280"/>
                  </a:lnTo>
                  <a:lnTo>
                    <a:pt x="505" y="303"/>
                  </a:lnTo>
                  <a:lnTo>
                    <a:pt x="483" y="321"/>
                  </a:lnTo>
                  <a:lnTo>
                    <a:pt x="458" y="337"/>
                  </a:lnTo>
                  <a:lnTo>
                    <a:pt x="434" y="349"/>
                  </a:lnTo>
                  <a:lnTo>
                    <a:pt x="406" y="361"/>
                  </a:lnTo>
                  <a:lnTo>
                    <a:pt x="379" y="368"/>
                  </a:lnTo>
                  <a:lnTo>
                    <a:pt x="349" y="374"/>
                  </a:lnTo>
                  <a:lnTo>
                    <a:pt x="320" y="376"/>
                  </a:lnTo>
                  <a:lnTo>
                    <a:pt x="320" y="376"/>
                  </a:lnTo>
                  <a:lnTo>
                    <a:pt x="290" y="374"/>
                  </a:lnTo>
                  <a:lnTo>
                    <a:pt x="259" y="368"/>
                  </a:lnTo>
                  <a:lnTo>
                    <a:pt x="233" y="361"/>
                  </a:lnTo>
                  <a:lnTo>
                    <a:pt x="205" y="349"/>
                  </a:lnTo>
                  <a:lnTo>
                    <a:pt x="180" y="337"/>
                  </a:lnTo>
                  <a:lnTo>
                    <a:pt x="156" y="321"/>
                  </a:lnTo>
                  <a:lnTo>
                    <a:pt x="134" y="303"/>
                  </a:lnTo>
                  <a:lnTo>
                    <a:pt x="113" y="280"/>
                  </a:lnTo>
                  <a:lnTo>
                    <a:pt x="113" y="280"/>
                  </a:lnTo>
                  <a:lnTo>
                    <a:pt x="93" y="258"/>
                  </a:lnTo>
                  <a:lnTo>
                    <a:pt x="77" y="234"/>
                  </a:lnTo>
                  <a:lnTo>
                    <a:pt x="63" y="207"/>
                  </a:lnTo>
                  <a:lnTo>
                    <a:pt x="50" y="181"/>
                  </a:lnTo>
                  <a:lnTo>
                    <a:pt x="40" y="150"/>
                  </a:lnTo>
                  <a:lnTo>
                    <a:pt x="34" y="120"/>
                  </a:lnTo>
                  <a:lnTo>
                    <a:pt x="28" y="89"/>
                  </a:lnTo>
                  <a:lnTo>
                    <a:pt x="28" y="57"/>
                  </a:lnTo>
                  <a:lnTo>
                    <a:pt x="28" y="57"/>
                  </a:lnTo>
                  <a:lnTo>
                    <a:pt x="28" y="31"/>
                  </a:lnTo>
                  <a:lnTo>
                    <a:pt x="28" y="31"/>
                  </a:lnTo>
                  <a:lnTo>
                    <a:pt x="0" y="37"/>
                  </a:lnTo>
                  <a:lnTo>
                    <a:pt x="0" y="534"/>
                  </a:lnTo>
                  <a:lnTo>
                    <a:pt x="0" y="534"/>
                  </a:lnTo>
                  <a:lnTo>
                    <a:pt x="2" y="566"/>
                  </a:lnTo>
                  <a:lnTo>
                    <a:pt x="6" y="599"/>
                  </a:lnTo>
                  <a:lnTo>
                    <a:pt x="14" y="629"/>
                  </a:lnTo>
                  <a:lnTo>
                    <a:pt x="24" y="658"/>
                  </a:lnTo>
                  <a:lnTo>
                    <a:pt x="38" y="686"/>
                  </a:lnTo>
                  <a:lnTo>
                    <a:pt x="54" y="713"/>
                  </a:lnTo>
                  <a:lnTo>
                    <a:pt x="73" y="737"/>
                  </a:lnTo>
                  <a:lnTo>
                    <a:pt x="93" y="759"/>
                  </a:lnTo>
                  <a:lnTo>
                    <a:pt x="117" y="782"/>
                  </a:lnTo>
                  <a:lnTo>
                    <a:pt x="142" y="800"/>
                  </a:lnTo>
                  <a:lnTo>
                    <a:pt x="168" y="816"/>
                  </a:lnTo>
                  <a:lnTo>
                    <a:pt x="195" y="828"/>
                  </a:lnTo>
                  <a:lnTo>
                    <a:pt x="225" y="841"/>
                  </a:lnTo>
                  <a:lnTo>
                    <a:pt x="255" y="849"/>
                  </a:lnTo>
                  <a:lnTo>
                    <a:pt x="288" y="853"/>
                  </a:lnTo>
                  <a:lnTo>
                    <a:pt x="320" y="855"/>
                  </a:lnTo>
                  <a:lnTo>
                    <a:pt x="320" y="855"/>
                  </a:lnTo>
                  <a:lnTo>
                    <a:pt x="320" y="855"/>
                  </a:lnTo>
                  <a:lnTo>
                    <a:pt x="353" y="853"/>
                  </a:lnTo>
                  <a:lnTo>
                    <a:pt x="383" y="849"/>
                  </a:lnTo>
                  <a:lnTo>
                    <a:pt x="414" y="841"/>
                  </a:lnTo>
                  <a:lnTo>
                    <a:pt x="444" y="828"/>
                  </a:lnTo>
                  <a:lnTo>
                    <a:pt x="473" y="816"/>
                  </a:lnTo>
                  <a:lnTo>
                    <a:pt x="499" y="800"/>
                  </a:lnTo>
                  <a:lnTo>
                    <a:pt x="523" y="782"/>
                  </a:lnTo>
                  <a:lnTo>
                    <a:pt x="546" y="759"/>
                  </a:lnTo>
                  <a:lnTo>
                    <a:pt x="566" y="737"/>
                  </a:lnTo>
                  <a:lnTo>
                    <a:pt x="584" y="713"/>
                  </a:lnTo>
                  <a:lnTo>
                    <a:pt x="601" y="686"/>
                  </a:lnTo>
                  <a:lnTo>
                    <a:pt x="615" y="658"/>
                  </a:lnTo>
                  <a:lnTo>
                    <a:pt x="625" y="629"/>
                  </a:lnTo>
                  <a:lnTo>
                    <a:pt x="633" y="599"/>
                  </a:lnTo>
                  <a:lnTo>
                    <a:pt x="639" y="566"/>
                  </a:lnTo>
                  <a:lnTo>
                    <a:pt x="639" y="534"/>
                  </a:lnTo>
                  <a:lnTo>
                    <a:pt x="639" y="37"/>
                  </a:lnTo>
                  <a:lnTo>
                    <a:pt x="639" y="37"/>
                  </a:lnTo>
                  <a:close/>
                  <a:moveTo>
                    <a:pt x="81" y="23"/>
                  </a:moveTo>
                  <a:lnTo>
                    <a:pt x="81" y="23"/>
                  </a:lnTo>
                  <a:lnTo>
                    <a:pt x="136" y="12"/>
                  </a:lnTo>
                  <a:lnTo>
                    <a:pt x="188" y="6"/>
                  </a:lnTo>
                  <a:lnTo>
                    <a:pt x="243" y="2"/>
                  </a:lnTo>
                  <a:lnTo>
                    <a:pt x="296" y="0"/>
                  </a:lnTo>
                  <a:lnTo>
                    <a:pt x="296" y="55"/>
                  </a:lnTo>
                  <a:lnTo>
                    <a:pt x="296" y="55"/>
                  </a:lnTo>
                  <a:lnTo>
                    <a:pt x="288" y="61"/>
                  </a:lnTo>
                  <a:lnTo>
                    <a:pt x="280" y="69"/>
                  </a:lnTo>
                  <a:lnTo>
                    <a:pt x="274" y="77"/>
                  </a:lnTo>
                  <a:lnTo>
                    <a:pt x="268" y="89"/>
                  </a:lnTo>
                  <a:lnTo>
                    <a:pt x="264" y="102"/>
                  </a:lnTo>
                  <a:lnTo>
                    <a:pt x="259" y="118"/>
                  </a:lnTo>
                  <a:lnTo>
                    <a:pt x="257" y="132"/>
                  </a:lnTo>
                  <a:lnTo>
                    <a:pt x="257" y="148"/>
                  </a:lnTo>
                  <a:lnTo>
                    <a:pt x="257" y="148"/>
                  </a:lnTo>
                  <a:lnTo>
                    <a:pt x="257" y="165"/>
                  </a:lnTo>
                  <a:lnTo>
                    <a:pt x="259" y="181"/>
                  </a:lnTo>
                  <a:lnTo>
                    <a:pt x="264" y="195"/>
                  </a:lnTo>
                  <a:lnTo>
                    <a:pt x="268" y="207"/>
                  </a:lnTo>
                  <a:lnTo>
                    <a:pt x="274" y="219"/>
                  </a:lnTo>
                  <a:lnTo>
                    <a:pt x="280" y="230"/>
                  </a:lnTo>
                  <a:lnTo>
                    <a:pt x="288" y="236"/>
                  </a:lnTo>
                  <a:lnTo>
                    <a:pt x="296" y="242"/>
                  </a:lnTo>
                  <a:lnTo>
                    <a:pt x="296" y="313"/>
                  </a:lnTo>
                  <a:lnTo>
                    <a:pt x="296" y="313"/>
                  </a:lnTo>
                  <a:lnTo>
                    <a:pt x="276" y="311"/>
                  </a:lnTo>
                  <a:lnTo>
                    <a:pt x="255" y="305"/>
                  </a:lnTo>
                  <a:lnTo>
                    <a:pt x="235" y="299"/>
                  </a:lnTo>
                  <a:lnTo>
                    <a:pt x="217" y="290"/>
                  </a:lnTo>
                  <a:lnTo>
                    <a:pt x="199" y="280"/>
                  </a:lnTo>
                  <a:lnTo>
                    <a:pt x="180" y="268"/>
                  </a:lnTo>
                  <a:lnTo>
                    <a:pt x="164" y="254"/>
                  </a:lnTo>
                  <a:lnTo>
                    <a:pt x="150" y="240"/>
                  </a:lnTo>
                  <a:lnTo>
                    <a:pt x="150" y="240"/>
                  </a:lnTo>
                  <a:lnTo>
                    <a:pt x="134" y="219"/>
                  </a:lnTo>
                  <a:lnTo>
                    <a:pt x="119" y="201"/>
                  </a:lnTo>
                  <a:lnTo>
                    <a:pt x="109" y="179"/>
                  </a:lnTo>
                  <a:lnTo>
                    <a:pt x="99" y="156"/>
                  </a:lnTo>
                  <a:lnTo>
                    <a:pt x="91" y="132"/>
                  </a:lnTo>
                  <a:lnTo>
                    <a:pt x="85" y="108"/>
                  </a:lnTo>
                  <a:lnTo>
                    <a:pt x="81" y="81"/>
                  </a:lnTo>
                  <a:lnTo>
                    <a:pt x="81" y="55"/>
                  </a:lnTo>
                  <a:lnTo>
                    <a:pt x="81" y="55"/>
                  </a:lnTo>
                  <a:lnTo>
                    <a:pt x="81" y="23"/>
                  </a:lnTo>
                  <a:lnTo>
                    <a:pt x="81" y="23"/>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592738"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SCORING GUIDE</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1"/>
          <p:cNvSpPr>
            <a:spLocks noEditPoints="1"/>
          </p:cNvSpPr>
          <p:nvPr/>
        </p:nvSpPr>
        <p:spPr bwMode="auto">
          <a:xfrm>
            <a:off x="194630" y="289089"/>
            <a:ext cx="392116" cy="362721"/>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aphicFrame>
        <p:nvGraphicFramePr>
          <p:cNvPr id="10" name="Table 5"/>
          <p:cNvGraphicFramePr>
            <a:graphicFrameLocks noGrp="1"/>
          </p:cNvGraphicFramePr>
          <p:nvPr/>
        </p:nvGraphicFramePr>
        <p:xfrm>
          <a:off x="1090192" y="1707654"/>
          <a:ext cx="6899281" cy="2259905"/>
        </p:xfrm>
        <a:graphic>
          <a:graphicData uri="http://schemas.openxmlformats.org/drawingml/2006/table">
            <a:tbl>
              <a:tblPr firstRow="1" bandRow="1">
                <a:tableStyleId>{5C22544A-7EE6-4342-B048-85BDC9FD1C3A}</a:tableStyleId>
              </a:tblPr>
              <a:tblGrid>
                <a:gridCol w="549278"/>
                <a:gridCol w="2210435"/>
                <a:gridCol w="1379856"/>
                <a:gridCol w="1379856"/>
                <a:gridCol w="1379856"/>
              </a:tblGrid>
              <a:tr h="451981">
                <a:tc>
                  <a:txBody>
                    <a:bodyPr/>
                    <a:lstStyle/>
                    <a:p>
                      <a:pPr algn="ctr"/>
                      <a:r>
                        <a:rPr lang="en-US" sz="1200" dirty="0" smtClean="0">
                          <a:latin typeface="微软雅黑" panose="020B0503020204020204" pitchFamily="34" charset="-122"/>
                          <a:ea typeface="微软雅黑" panose="020B0503020204020204" pitchFamily="34" charset="-122"/>
                        </a:rPr>
                        <a:t>No</a:t>
                      </a:r>
                      <a:endParaRPr lang="en-US" sz="1200" dirty="0">
                        <a:latin typeface="微软雅黑" panose="020B0503020204020204" pitchFamily="34" charset="-122"/>
                        <a:ea typeface="微软雅黑" panose="020B0503020204020204" pitchFamily="34" charset="-122"/>
                      </a:endParaRPr>
                    </a:p>
                  </a:txBody>
                  <a:tcPr marL="137160" marR="13716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30384E"/>
                    </a:solidFill>
                  </a:tcPr>
                </a:tc>
                <a:tc>
                  <a:txBody>
                    <a:bodyPr/>
                    <a:lstStyle/>
                    <a:p>
                      <a:r>
                        <a:rPr lang="en-US" sz="1200" dirty="0" smtClean="0">
                          <a:latin typeface="微软雅黑" panose="020B0503020204020204" pitchFamily="34" charset="-122"/>
                          <a:ea typeface="微软雅黑" panose="020B0503020204020204" pitchFamily="34" charset="-122"/>
                        </a:rPr>
                        <a:t>Title  One</a:t>
                      </a:r>
                      <a:endParaRPr lang="en-US" sz="1200" dirty="0">
                        <a:latin typeface="微软雅黑" panose="020B0503020204020204" pitchFamily="34" charset="-122"/>
                        <a:ea typeface="微软雅黑" panose="020B0503020204020204" pitchFamily="34" charset="-122"/>
                      </a:endParaRPr>
                    </a:p>
                  </a:txBody>
                  <a:tcPr marL="13716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30384E"/>
                    </a:solidFill>
                  </a:tcPr>
                </a:tc>
                <a:tc>
                  <a:txBody>
                    <a:bodyPr/>
                    <a:lstStyle/>
                    <a:p>
                      <a:r>
                        <a:rPr lang="en-US" sz="1200" dirty="0" smtClean="0">
                          <a:latin typeface="微软雅黑" panose="020B0503020204020204" pitchFamily="34" charset="-122"/>
                          <a:ea typeface="微软雅黑" panose="020B0503020204020204" pitchFamily="34" charset="-122"/>
                        </a:rPr>
                        <a:t>Title Two</a:t>
                      </a:r>
                      <a:endParaRPr lang="en-US" sz="1200" dirty="0">
                        <a:latin typeface="微软雅黑" panose="020B0503020204020204" pitchFamily="34" charset="-122"/>
                        <a:ea typeface="微软雅黑" panose="020B0503020204020204" pitchFamily="34" charset="-122"/>
                      </a:endParaRPr>
                    </a:p>
                  </a:txBody>
                  <a:tcPr marL="13716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30384E"/>
                    </a:solidFill>
                  </a:tcPr>
                </a:tc>
                <a:tc>
                  <a:txBody>
                    <a:bodyPr/>
                    <a:lstStyle/>
                    <a:p>
                      <a:r>
                        <a:rPr lang="en-US" sz="1200" dirty="0" smtClean="0">
                          <a:latin typeface="微软雅黑" panose="020B0503020204020204" pitchFamily="34" charset="-122"/>
                          <a:ea typeface="微软雅黑" panose="020B0503020204020204" pitchFamily="34" charset="-122"/>
                        </a:rPr>
                        <a:t>Title Three</a:t>
                      </a:r>
                      <a:endParaRPr lang="en-US" sz="1200" dirty="0">
                        <a:latin typeface="微软雅黑" panose="020B0503020204020204" pitchFamily="34" charset="-122"/>
                        <a:ea typeface="微软雅黑" panose="020B0503020204020204" pitchFamily="34" charset="-122"/>
                      </a:endParaRPr>
                    </a:p>
                  </a:txBody>
                  <a:tcPr marL="13716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30384E"/>
                    </a:solidFill>
                  </a:tcPr>
                </a:tc>
                <a:tc>
                  <a:txBody>
                    <a:bodyPr/>
                    <a:lstStyle/>
                    <a:p>
                      <a:r>
                        <a:rPr lang="en-US" sz="1200" dirty="0" smtClean="0">
                          <a:latin typeface="微软雅黑" panose="020B0503020204020204" pitchFamily="34" charset="-122"/>
                          <a:ea typeface="微软雅黑" panose="020B0503020204020204" pitchFamily="34" charset="-122"/>
                        </a:rPr>
                        <a:t>Title Four</a:t>
                      </a:r>
                      <a:endParaRPr lang="en-US" sz="1200" dirty="0">
                        <a:latin typeface="微软雅黑" panose="020B0503020204020204" pitchFamily="34" charset="-122"/>
                        <a:ea typeface="微软雅黑" panose="020B0503020204020204" pitchFamily="34" charset="-122"/>
                      </a:endParaRPr>
                    </a:p>
                  </a:txBody>
                  <a:tcPr marL="137160" marR="6858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30384E"/>
                    </a:solidFill>
                  </a:tcPr>
                </a:tc>
              </a:tr>
              <a:tr h="451981">
                <a:tc>
                  <a:txBody>
                    <a:bodyPr/>
                    <a:lstStyle/>
                    <a:p>
                      <a:pPr algn="ctr"/>
                      <a:r>
                        <a:rPr lang="en-US" sz="1200" dirty="0" smtClean="0">
                          <a:solidFill>
                            <a:schemeClr val="bg1"/>
                          </a:solidFill>
                          <a:latin typeface="微软雅黑" panose="020B0503020204020204" pitchFamily="34" charset="-122"/>
                          <a:ea typeface="微软雅黑" panose="020B0503020204020204" pitchFamily="34" charset="-122"/>
                        </a:rPr>
                        <a:t>1</a:t>
                      </a:r>
                      <a:endParaRPr lang="en-US" sz="1200" dirty="0">
                        <a:solidFill>
                          <a:schemeClr val="bg1"/>
                        </a:solidFill>
                        <a:latin typeface="微软雅黑" panose="020B0503020204020204" pitchFamily="34" charset="-122"/>
                        <a:ea typeface="微软雅黑" panose="020B0503020204020204" pitchFamily="34" charset="-122"/>
                      </a:endParaRPr>
                    </a:p>
                  </a:txBody>
                  <a:tcPr marL="137160" marR="13716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30384E"/>
                    </a:solidFill>
                  </a:tcPr>
                </a:tc>
                <a:tc>
                  <a:txBody>
                    <a:bodyPr/>
                    <a:lstStyle/>
                    <a:p>
                      <a:r>
                        <a:rPr lang="en-US" sz="1000" dirty="0" smtClean="0">
                          <a:latin typeface="+mn-lt"/>
                          <a:ea typeface="微软雅黑" panose="020B0503020204020204" pitchFamily="34" charset="-122"/>
                        </a:rPr>
                        <a:t>Dessert cupcake oat cake</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Tart</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Jelly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Wafer</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9096A9"/>
                    </a:solidFill>
                  </a:tcPr>
                </a:tc>
              </a:tr>
              <a:tr h="451981">
                <a:tc>
                  <a:txBody>
                    <a:bodyPr/>
                    <a:lstStyle/>
                    <a:p>
                      <a:pPr algn="ctr"/>
                      <a:r>
                        <a:rPr lang="en-US" sz="1200" dirty="0" smtClean="0">
                          <a:solidFill>
                            <a:schemeClr val="bg1"/>
                          </a:solidFill>
                          <a:latin typeface="微软雅黑" panose="020B0503020204020204" pitchFamily="34" charset="-122"/>
                          <a:ea typeface="微软雅黑" panose="020B0503020204020204" pitchFamily="34" charset="-122"/>
                        </a:rPr>
                        <a:t>2</a:t>
                      </a:r>
                      <a:endParaRPr lang="en-US" sz="1200" dirty="0">
                        <a:solidFill>
                          <a:schemeClr val="bg1"/>
                        </a:solidFill>
                        <a:latin typeface="微软雅黑" panose="020B0503020204020204" pitchFamily="34" charset="-122"/>
                        <a:ea typeface="微软雅黑" panose="020B0503020204020204" pitchFamily="34" charset="-122"/>
                      </a:endParaRPr>
                    </a:p>
                  </a:txBody>
                  <a:tcPr marL="137160" marR="13716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30384E"/>
                    </a:solidFill>
                  </a:tcPr>
                </a:tc>
                <a:tc>
                  <a:txBody>
                    <a:bodyPr/>
                    <a:lstStyle/>
                    <a:p>
                      <a:r>
                        <a:rPr lang="en-US" sz="1000" dirty="0" smtClean="0">
                          <a:latin typeface="+mn-lt"/>
                          <a:ea typeface="微软雅黑" panose="020B0503020204020204" pitchFamily="34" charset="-122"/>
                        </a:rPr>
                        <a:t>Apple pie I love cookie cotton</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Jelly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Jelly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Cake</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r>
              <a:tr h="451981">
                <a:tc>
                  <a:txBody>
                    <a:bodyPr/>
                    <a:lstStyle/>
                    <a:p>
                      <a:pPr algn="ctr"/>
                      <a:r>
                        <a:rPr lang="en-US" sz="1200" dirty="0" smtClean="0">
                          <a:solidFill>
                            <a:schemeClr val="bg1"/>
                          </a:solidFill>
                          <a:latin typeface="微软雅黑" panose="020B0503020204020204" pitchFamily="34" charset="-122"/>
                          <a:ea typeface="微软雅黑" panose="020B0503020204020204" pitchFamily="34" charset="-122"/>
                        </a:rPr>
                        <a:t>3</a:t>
                      </a:r>
                      <a:endParaRPr lang="en-US" sz="1200" dirty="0">
                        <a:solidFill>
                          <a:schemeClr val="bg1"/>
                        </a:solidFill>
                        <a:latin typeface="微软雅黑" panose="020B0503020204020204" pitchFamily="34" charset="-122"/>
                        <a:ea typeface="微软雅黑" panose="020B0503020204020204" pitchFamily="34" charset="-122"/>
                      </a:endParaRPr>
                    </a:p>
                  </a:txBody>
                  <a:tcPr marL="137160" marR="13716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30384E"/>
                    </a:solidFill>
                  </a:tcPr>
                </a:tc>
                <a:tc>
                  <a:txBody>
                    <a:bodyPr/>
                    <a:lstStyle/>
                    <a:p>
                      <a:r>
                        <a:rPr lang="en-US" sz="1000" dirty="0" smtClean="0">
                          <a:latin typeface="+mn-lt"/>
                          <a:ea typeface="微软雅黑" panose="020B0503020204020204" pitchFamily="34" charset="-122"/>
                        </a:rPr>
                        <a:t>Wafer sweet roll I love</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Lolypop</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Cake</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Jelly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r>
              <a:tr h="451981">
                <a:tc>
                  <a:txBody>
                    <a:bodyPr/>
                    <a:lstStyle/>
                    <a:p>
                      <a:pPr algn="ctr"/>
                      <a:r>
                        <a:rPr lang="en-US" sz="1200" dirty="0" smtClean="0">
                          <a:solidFill>
                            <a:schemeClr val="bg1"/>
                          </a:solidFill>
                          <a:latin typeface="微软雅黑" panose="020B0503020204020204" pitchFamily="34" charset="-122"/>
                          <a:ea typeface="微软雅黑" panose="020B0503020204020204" pitchFamily="34" charset="-122"/>
                        </a:rPr>
                        <a:t>4</a:t>
                      </a:r>
                      <a:endParaRPr lang="en-US" sz="1200" dirty="0">
                        <a:solidFill>
                          <a:schemeClr val="bg1"/>
                        </a:solidFill>
                        <a:latin typeface="微软雅黑" panose="020B0503020204020204" pitchFamily="34" charset="-122"/>
                        <a:ea typeface="微软雅黑" panose="020B0503020204020204" pitchFamily="34" charset="-122"/>
                      </a:endParaRPr>
                    </a:p>
                  </a:txBody>
                  <a:tcPr marL="137160" marR="13716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30384E"/>
                    </a:solidFill>
                  </a:tcPr>
                </a:tc>
                <a:tc>
                  <a:txBody>
                    <a:bodyPr/>
                    <a:lstStyle/>
                    <a:p>
                      <a:r>
                        <a:rPr lang="en-US" sz="1000" dirty="0" smtClean="0">
                          <a:latin typeface="+mn-lt"/>
                          <a:ea typeface="微软雅黑" panose="020B0503020204020204" pitchFamily="34" charset="-122"/>
                        </a:rPr>
                        <a:t>Caramels bonbon caramels cake</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Jelly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Lolypop</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c>
                  <a:txBody>
                    <a:bodyPr/>
                    <a:lstStyle/>
                    <a:p>
                      <a:r>
                        <a:rPr lang="en-US" sz="1000" dirty="0" smtClean="0">
                          <a:latin typeface="+mn-lt"/>
                          <a:ea typeface="微软雅黑" panose="020B0503020204020204" pitchFamily="34" charset="-122"/>
                        </a:rPr>
                        <a:t>Candy</a:t>
                      </a:r>
                      <a:endParaRPr lang="en-US" sz="1000" dirty="0">
                        <a:latin typeface="+mn-lt"/>
                        <a:ea typeface="微软雅黑" panose="020B0503020204020204" pitchFamily="34" charset="-122"/>
                      </a:endParaRPr>
                    </a:p>
                  </a:txBody>
                  <a:tcPr marL="13716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096A9"/>
                    </a:solid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Picture 3" descr="F:\PPT\PPT资源\无版权图片\542.jpg"/>
          <p:cNvPicPr>
            <a:picLocks noChangeAspect="1" noChangeArrowheads="1"/>
          </p:cNvPicPr>
          <p:nvPr/>
        </p:nvPicPr>
        <p:blipFill rotWithShape="1">
          <a:blip r:embed="rId1">
            <a:extLst>
              <a:ext uri="{28A0092B-C50C-407E-A947-70E740481C1C}">
                <a14:useLocalDpi xmlns:a14="http://schemas.microsoft.com/office/drawing/2010/main" val="0"/>
              </a:ext>
            </a:extLst>
          </a:blip>
          <a:srcRect l="-302" t="22592" r="1" b="50001"/>
          <a:stretch>
            <a:fillRect/>
          </a:stretch>
        </p:blipFill>
        <p:spPr bwMode="auto">
          <a:xfrm>
            <a:off x="-27706" y="3733800"/>
            <a:ext cx="9199412" cy="1409700"/>
          </a:xfrm>
          <a:prstGeom prst="rect">
            <a:avLst/>
          </a:prstGeom>
          <a:noFill/>
          <a:extLst>
            <a:ext uri="{909E8E84-426E-40DD-AFC4-6F175D3DCCD1}">
              <a14:hiddenFill xmlns:a14="http://schemas.microsoft.com/office/drawing/2010/main">
                <a:solidFill>
                  <a:srgbClr val="FFFFFF"/>
                </a:solidFill>
              </a14:hiddenFill>
            </a:ext>
          </a:extLst>
        </p:spPr>
      </p:pic>
      <p:pic>
        <p:nvPicPr>
          <p:cNvPr id="42" name="图片 4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H="1">
            <a:off x="-3852935" y="3383281"/>
            <a:ext cx="16827306" cy="350519"/>
          </a:xfrm>
          <a:prstGeom prst="rect">
            <a:avLst/>
          </a:prstGeom>
        </p:spPr>
      </p:pic>
      <p:sp>
        <p:nvSpPr>
          <p:cNvPr id="44" name="矩形 43"/>
          <p:cNvSpPr/>
          <p:nvPr/>
        </p:nvSpPr>
        <p:spPr>
          <a:xfrm>
            <a:off x="0" y="3733800"/>
            <a:ext cx="9171706" cy="1409700"/>
          </a:xfrm>
          <a:prstGeom prst="rect">
            <a:avLst/>
          </a:prstGeom>
          <a:solidFill>
            <a:srgbClr val="0D0D0D">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3766" y="1599722"/>
            <a:ext cx="3556506" cy="972028"/>
            <a:chOff x="3724199" y="2047010"/>
            <a:chExt cx="3556506" cy="972028"/>
          </a:xfrm>
        </p:grpSpPr>
        <p:sp>
          <p:nvSpPr>
            <p:cNvPr id="35" name="矩形 34"/>
            <p:cNvSpPr/>
            <p:nvPr/>
          </p:nvSpPr>
          <p:spPr>
            <a:xfrm>
              <a:off x="3724199" y="2047010"/>
              <a:ext cx="3250243" cy="677104"/>
            </a:xfrm>
            <a:prstGeom prst="rect">
              <a:avLst/>
            </a:prstGeom>
          </p:spPr>
          <p:txBody>
            <a:bodyPr wrap="none" lIns="121917" tIns="60958" rIns="121917" bIns="60958">
              <a:spAutoFit/>
            </a:bodyPr>
            <a:lstStyle/>
            <a:p>
              <a:r>
                <a:rPr lang="en-US" altLang="zh-CN" sz="3600" b="1" dirty="0">
                  <a:solidFill>
                    <a:schemeClr val="bg1"/>
                  </a:solidFill>
                  <a:latin typeface="Agency FB" panose="020B0503020202020204" pitchFamily="34" charset="0"/>
                  <a:ea typeface="微软雅黑" panose="020B0503020204020204" pitchFamily="34" charset="-122"/>
                </a:rPr>
                <a:t>CLIPPER VENTURES</a:t>
              </a:r>
              <a:endParaRPr lang="en-US" altLang="zh-CN" sz="36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746663" y="2618928"/>
              <a:ext cx="3534042" cy="400110"/>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V="1">
            <a:off x="-3855506" y="195486"/>
            <a:ext cx="16827306" cy="633587"/>
          </a:xfrm>
          <a:prstGeom prst="rect">
            <a:avLst/>
          </a:prstGeom>
        </p:spPr>
      </p:pic>
      <p:sp>
        <p:nvSpPr>
          <p:cNvPr id="17" name="矩形 16"/>
          <p:cNvSpPr/>
          <p:nvPr/>
        </p:nvSpPr>
        <p:spPr>
          <a:xfrm>
            <a:off x="-13853" y="0"/>
            <a:ext cx="9171706" cy="195486"/>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78"/>
          <p:cNvSpPr>
            <a:spLocks noEditPoints="1"/>
          </p:cNvSpPr>
          <p:nvPr/>
        </p:nvSpPr>
        <p:spPr bwMode="auto">
          <a:xfrm>
            <a:off x="2677328" y="1851230"/>
            <a:ext cx="786438" cy="592234"/>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11" name="组合 10"/>
          <p:cNvGrpSpPr/>
          <p:nvPr/>
        </p:nvGrpSpPr>
        <p:grpSpPr>
          <a:xfrm>
            <a:off x="639854" y="3877725"/>
            <a:ext cx="7907157" cy="547349"/>
            <a:chOff x="639854" y="3937224"/>
            <a:chExt cx="7907157" cy="547349"/>
          </a:xfrm>
        </p:grpSpPr>
        <p:sp>
          <p:nvSpPr>
            <p:cNvPr id="12" name="Rectangle 4"/>
            <p:cNvSpPr/>
            <p:nvPr/>
          </p:nvSpPr>
          <p:spPr>
            <a:xfrm>
              <a:off x="639854" y="3937224"/>
              <a:ext cx="7907157" cy="547349"/>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grpSp>
          <p:nvGrpSpPr>
            <p:cNvPr id="13" name="Group 27"/>
            <p:cNvGrpSpPr/>
            <p:nvPr/>
          </p:nvGrpSpPr>
          <p:grpSpPr>
            <a:xfrm>
              <a:off x="997147" y="4059876"/>
              <a:ext cx="7453970" cy="309775"/>
              <a:chOff x="1292917" y="5413165"/>
              <a:chExt cx="9938627" cy="413033"/>
            </a:xfrm>
          </p:grpSpPr>
          <p:sp>
            <p:nvSpPr>
              <p:cNvPr id="14" name="Text Placeholder 33"/>
              <p:cNvSpPr txBox="1"/>
              <p:nvPr/>
            </p:nvSpPr>
            <p:spPr>
              <a:xfrm>
                <a:off x="1762293"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Business Strategy</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16" name="Rectangle 26"/>
              <p:cNvSpPr/>
              <p:nvPr/>
            </p:nvSpPr>
            <p:spPr>
              <a:xfrm>
                <a:off x="1292917"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sp>
            <p:nvSpPr>
              <p:cNvPr id="17" name="Text Placeholder 33"/>
              <p:cNvSpPr txBox="1"/>
              <p:nvPr/>
            </p:nvSpPr>
            <p:spPr>
              <a:xfrm>
                <a:off x="3286656"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Malware</a:t>
                </a:r>
                <a:endParaRPr lang="en-AU" sz="900" b="1" dirty="0">
                  <a:solidFill>
                    <a:schemeClr val="bg1"/>
                  </a:solidFill>
                  <a:latin typeface="微软雅黑" panose="020B0503020204020204" pitchFamily="34" charset="-122"/>
                  <a:ea typeface="微软雅黑" panose="020B0503020204020204" pitchFamily="34" charset="-122"/>
                </a:endParaRPr>
              </a:p>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Attack</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18" name="Rectangle 138"/>
              <p:cNvSpPr/>
              <p:nvPr/>
            </p:nvSpPr>
            <p:spPr>
              <a:xfrm>
                <a:off x="2817280"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sp>
            <p:nvSpPr>
              <p:cNvPr id="19" name="Text Placeholder 33"/>
              <p:cNvSpPr txBox="1"/>
              <p:nvPr/>
            </p:nvSpPr>
            <p:spPr>
              <a:xfrm>
                <a:off x="4808033"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Virus</a:t>
                </a:r>
                <a:endParaRPr lang="en-AU" sz="900" b="1" dirty="0">
                  <a:solidFill>
                    <a:schemeClr val="bg1"/>
                  </a:solidFill>
                  <a:latin typeface="微软雅黑" panose="020B0503020204020204" pitchFamily="34" charset="-122"/>
                  <a:ea typeface="微软雅黑" panose="020B0503020204020204" pitchFamily="34" charset="-122"/>
                </a:endParaRPr>
              </a:p>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Thread</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20" name="Rectangle 140"/>
              <p:cNvSpPr/>
              <p:nvPr/>
            </p:nvSpPr>
            <p:spPr>
              <a:xfrm>
                <a:off x="4338657"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sp>
            <p:nvSpPr>
              <p:cNvPr id="21" name="Text Placeholder 33"/>
              <p:cNvSpPr txBox="1"/>
              <p:nvPr/>
            </p:nvSpPr>
            <p:spPr>
              <a:xfrm>
                <a:off x="7200881"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Data Protection</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22" name="Rectangle 142"/>
              <p:cNvSpPr/>
              <p:nvPr/>
            </p:nvSpPr>
            <p:spPr>
              <a:xfrm>
                <a:off x="6731504"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sp>
            <p:nvSpPr>
              <p:cNvPr id="23" name="Text Placeholder 33"/>
              <p:cNvSpPr txBox="1"/>
              <p:nvPr/>
            </p:nvSpPr>
            <p:spPr>
              <a:xfrm>
                <a:off x="8796684"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Strong Passwrod</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24" name="Rectangle 144"/>
              <p:cNvSpPr/>
              <p:nvPr/>
            </p:nvSpPr>
            <p:spPr>
              <a:xfrm>
                <a:off x="8327308"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sp>
            <p:nvSpPr>
              <p:cNvPr id="25" name="Text Placeholder 33"/>
              <p:cNvSpPr txBox="1"/>
              <p:nvPr/>
            </p:nvSpPr>
            <p:spPr>
              <a:xfrm>
                <a:off x="10303773" y="5457333"/>
                <a:ext cx="927771" cy="3688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0"/>
                  </a:spcBef>
                  <a:buNone/>
                </a:pPr>
                <a:r>
                  <a:rPr lang="en-AU" sz="900" b="1" dirty="0">
                    <a:solidFill>
                      <a:schemeClr val="bg1"/>
                    </a:solidFill>
                    <a:latin typeface="微软雅黑" panose="020B0503020204020204" pitchFamily="34" charset="-122"/>
                    <a:ea typeface="微软雅黑" panose="020B0503020204020204" pitchFamily="34" charset="-122"/>
                  </a:rPr>
                  <a:t>Business Strategy</a:t>
                </a:r>
                <a:endParaRPr lang="en-AU" sz="900" b="1" dirty="0">
                  <a:solidFill>
                    <a:schemeClr val="bg1"/>
                  </a:solidFill>
                  <a:latin typeface="微软雅黑" panose="020B0503020204020204" pitchFamily="34" charset="-122"/>
                  <a:ea typeface="微软雅黑" panose="020B0503020204020204" pitchFamily="34" charset="-122"/>
                </a:endParaRPr>
              </a:p>
            </p:txBody>
          </p:sp>
          <p:sp>
            <p:nvSpPr>
              <p:cNvPr id="26" name="Rectangle 146"/>
              <p:cNvSpPr/>
              <p:nvPr/>
            </p:nvSpPr>
            <p:spPr>
              <a:xfrm>
                <a:off x="9934413" y="5413165"/>
                <a:ext cx="239381" cy="287258"/>
              </a:xfrm>
              <a:prstGeom prst="rect">
                <a:avLst/>
              </a:prstGeom>
            </p:spPr>
            <p:txBody>
              <a:bodyPr wrap="none" lIns="0" tIns="0" rIns="0" bIns="0">
                <a:spAutoFit/>
              </a:bodyPr>
              <a:lstStyle/>
              <a:p>
                <a:pPr algn="ctr" defTabSz="685165"/>
                <a:r>
                  <a:rPr lang="en-AU" dirty="0">
                    <a:solidFill>
                      <a:schemeClr val="bg1"/>
                    </a:solidFill>
                    <a:latin typeface="微软雅黑" panose="020B0503020204020204" pitchFamily="34" charset="-122"/>
                    <a:ea typeface="微软雅黑" panose="020B0503020204020204" pitchFamily="34" charset="-122"/>
                  </a:rPr>
                  <a:t></a:t>
                </a:r>
                <a:endParaRPr lang="en-AU" dirty="0">
                  <a:solidFill>
                    <a:schemeClr val="bg1"/>
                  </a:solidFill>
                  <a:latin typeface="微软雅黑" panose="020B0503020204020204" pitchFamily="34" charset="-122"/>
                  <a:ea typeface="微软雅黑" panose="020B0503020204020204" pitchFamily="34" charset="-122"/>
                </a:endParaRPr>
              </a:p>
            </p:txBody>
          </p:sp>
        </p:grpSp>
      </p:grpSp>
      <p:grpSp>
        <p:nvGrpSpPr>
          <p:cNvPr id="27" name="Group 4"/>
          <p:cNvGrpSpPr>
            <a:grpSpLocks noChangeAspect="1"/>
          </p:cNvGrpSpPr>
          <p:nvPr/>
        </p:nvGrpSpPr>
        <p:grpSpPr bwMode="auto">
          <a:xfrm>
            <a:off x="3421858" y="2418764"/>
            <a:ext cx="2300286" cy="2313226"/>
            <a:chOff x="2329" y="722"/>
            <a:chExt cx="3022" cy="3039"/>
          </a:xfrm>
        </p:grpSpPr>
        <p:sp>
          <p:nvSpPr>
            <p:cNvPr id="28" name="Freeform 5"/>
            <p:cNvSpPr/>
            <p:nvPr/>
          </p:nvSpPr>
          <p:spPr bwMode="auto">
            <a:xfrm>
              <a:off x="3462" y="722"/>
              <a:ext cx="389" cy="3039"/>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501">
                  <a:moveTo>
                    <a:pt x="0" y="9830"/>
                  </a:moveTo>
                  <a:lnTo>
                    <a:pt x="0" y="9830"/>
                  </a:lnTo>
                  <a:cubicBezTo>
                    <a:pt x="0" y="10198"/>
                    <a:pt x="2256" y="10501"/>
                    <a:pt x="5000" y="10501"/>
                  </a:cubicBezTo>
                  <a:lnTo>
                    <a:pt x="5000" y="10501"/>
                  </a:lnTo>
                  <a:cubicBezTo>
                    <a:pt x="7805" y="10501"/>
                    <a:pt x="10000" y="10198"/>
                    <a:pt x="10000" y="9830"/>
                  </a:cubicBezTo>
                  <a:lnTo>
                    <a:pt x="10000" y="9830"/>
                  </a:lnTo>
                  <a:lnTo>
                    <a:pt x="10000" y="0"/>
                  </a:lnTo>
                </a:path>
              </a:pathLst>
            </a:custGeom>
            <a:noFill/>
            <a:ln w="101600" cap="rnd">
              <a:solidFill>
                <a:srgbClr val="9096A9"/>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en-US">
                <a:solidFill>
                  <a:prstClr val="black"/>
                </a:solidFill>
              </a:endParaRPr>
            </a:p>
          </p:txBody>
        </p:sp>
        <p:sp>
          <p:nvSpPr>
            <p:cNvPr id="29" name="Freeform 6"/>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rgbClr val="30384E"/>
            </a:solidFill>
            <a:ln w="9525">
              <a:solidFill>
                <a:srgbClr val="000000"/>
              </a:solidFill>
              <a:round/>
            </a:ln>
          </p:spPr>
          <p:txBody>
            <a:bodyPr vert="horz" wrap="square" lIns="91440" tIns="45720" rIns="91440" bIns="45720" numCol="1" anchor="t" anchorCtr="0" compatLnSpc="1"/>
            <a:lstStyle/>
            <a:p>
              <a:pPr defTabSz="685165"/>
              <a:endParaRPr lang="en-US">
                <a:solidFill>
                  <a:prstClr val="black"/>
                </a:solidFill>
              </a:endParaRPr>
            </a:p>
          </p:txBody>
        </p:sp>
        <p:sp>
          <p:nvSpPr>
            <p:cNvPr id="30" name="Freeform 7"/>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31" name="Freeform 8"/>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32" name="Freeform 9"/>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grpSp>
      <p:grpSp>
        <p:nvGrpSpPr>
          <p:cNvPr id="33" name="组合 32"/>
          <p:cNvGrpSpPr/>
          <p:nvPr/>
        </p:nvGrpSpPr>
        <p:grpSpPr>
          <a:xfrm>
            <a:off x="2386768" y="1002031"/>
            <a:ext cx="4416317" cy="2054801"/>
            <a:chOff x="2386768" y="1061530"/>
            <a:chExt cx="4416317" cy="2054801"/>
          </a:xfrm>
        </p:grpSpPr>
        <p:grpSp>
          <p:nvGrpSpPr>
            <p:cNvPr id="34" name="Group 4"/>
            <p:cNvGrpSpPr>
              <a:grpSpLocks noChangeAspect="1"/>
            </p:cNvGrpSpPr>
            <p:nvPr/>
          </p:nvGrpSpPr>
          <p:grpSpPr bwMode="auto">
            <a:xfrm>
              <a:off x="2502319" y="2467606"/>
              <a:ext cx="458569" cy="553256"/>
              <a:chOff x="347" y="3344"/>
              <a:chExt cx="586" cy="707"/>
            </a:xfrm>
            <a:solidFill>
              <a:srgbClr val="ED1C32"/>
            </a:solidFill>
          </p:grpSpPr>
          <p:sp>
            <p:nvSpPr>
              <p:cNvPr id="77" name="Oval 5"/>
              <p:cNvSpPr>
                <a:spLocks noChangeArrowheads="1"/>
              </p:cNvSpPr>
              <p:nvPr/>
            </p:nvSpPr>
            <p:spPr bwMode="auto">
              <a:xfrm>
                <a:off x="347" y="3466"/>
                <a:ext cx="586" cy="585"/>
              </a:xfrm>
              <a:prstGeom prst="ellipse">
                <a:avLst/>
              </a:pr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78"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sz="1100">
                  <a:solidFill>
                    <a:prstClr val="black"/>
                  </a:solidFill>
                </a:endParaRPr>
              </a:p>
            </p:txBody>
          </p:sp>
        </p:grpSp>
        <p:grpSp>
          <p:nvGrpSpPr>
            <p:cNvPr id="36" name="Group 4"/>
            <p:cNvGrpSpPr>
              <a:grpSpLocks noChangeAspect="1"/>
            </p:cNvGrpSpPr>
            <p:nvPr/>
          </p:nvGrpSpPr>
          <p:grpSpPr bwMode="auto">
            <a:xfrm>
              <a:off x="6104375" y="2563075"/>
              <a:ext cx="458569" cy="553256"/>
              <a:chOff x="347" y="3344"/>
              <a:chExt cx="586" cy="707"/>
            </a:xfrm>
            <a:solidFill>
              <a:srgbClr val="ED1C32"/>
            </a:solidFill>
          </p:grpSpPr>
          <p:sp>
            <p:nvSpPr>
              <p:cNvPr id="75" name="Oval 5"/>
              <p:cNvSpPr>
                <a:spLocks noChangeArrowheads="1"/>
              </p:cNvSpPr>
              <p:nvPr/>
            </p:nvSpPr>
            <p:spPr bwMode="auto">
              <a:xfrm>
                <a:off x="347" y="3466"/>
                <a:ext cx="586" cy="585"/>
              </a:xfrm>
              <a:prstGeom prst="ellipse">
                <a:avLst/>
              </a:pr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76"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sz="1100">
                  <a:solidFill>
                    <a:prstClr val="black"/>
                  </a:solidFill>
                </a:endParaRPr>
              </a:p>
            </p:txBody>
          </p:sp>
        </p:grpSp>
        <p:grpSp>
          <p:nvGrpSpPr>
            <p:cNvPr id="37" name="Group 4"/>
            <p:cNvGrpSpPr>
              <a:grpSpLocks noChangeAspect="1"/>
            </p:cNvGrpSpPr>
            <p:nvPr/>
          </p:nvGrpSpPr>
          <p:grpSpPr bwMode="auto">
            <a:xfrm>
              <a:off x="5484368" y="1786669"/>
              <a:ext cx="458569" cy="553256"/>
              <a:chOff x="347" y="3344"/>
              <a:chExt cx="586" cy="707"/>
            </a:xfrm>
            <a:solidFill>
              <a:srgbClr val="ED1C32"/>
            </a:solidFill>
          </p:grpSpPr>
          <p:sp>
            <p:nvSpPr>
              <p:cNvPr id="73" name="Oval 5"/>
              <p:cNvSpPr>
                <a:spLocks noChangeArrowheads="1"/>
              </p:cNvSpPr>
              <p:nvPr/>
            </p:nvSpPr>
            <p:spPr bwMode="auto">
              <a:xfrm>
                <a:off x="347" y="3466"/>
                <a:ext cx="586" cy="585"/>
              </a:xfrm>
              <a:prstGeom prst="ellipse">
                <a:avLst/>
              </a:pr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74"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sz="1100">
                  <a:solidFill>
                    <a:prstClr val="black"/>
                  </a:solidFill>
                </a:endParaRPr>
              </a:p>
            </p:txBody>
          </p:sp>
        </p:grpSp>
        <p:grpSp>
          <p:nvGrpSpPr>
            <p:cNvPr id="38" name="Group 4"/>
            <p:cNvGrpSpPr>
              <a:grpSpLocks noChangeAspect="1"/>
            </p:cNvGrpSpPr>
            <p:nvPr/>
          </p:nvGrpSpPr>
          <p:grpSpPr bwMode="auto">
            <a:xfrm>
              <a:off x="3999470" y="1808632"/>
              <a:ext cx="458569" cy="553256"/>
              <a:chOff x="347" y="3344"/>
              <a:chExt cx="586" cy="707"/>
            </a:xfrm>
            <a:solidFill>
              <a:srgbClr val="ED1C32"/>
            </a:solidFill>
          </p:grpSpPr>
          <p:sp>
            <p:nvSpPr>
              <p:cNvPr id="71" name="Oval 5"/>
              <p:cNvSpPr>
                <a:spLocks noChangeArrowheads="1"/>
              </p:cNvSpPr>
              <p:nvPr/>
            </p:nvSpPr>
            <p:spPr bwMode="auto">
              <a:xfrm>
                <a:off x="347" y="3466"/>
                <a:ext cx="586" cy="585"/>
              </a:xfrm>
              <a:prstGeom prst="ellipse">
                <a:avLst/>
              </a:pr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72"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sz="1100">
                  <a:solidFill>
                    <a:prstClr val="black"/>
                  </a:solidFill>
                </a:endParaRPr>
              </a:p>
            </p:txBody>
          </p:sp>
        </p:grpSp>
        <p:grpSp>
          <p:nvGrpSpPr>
            <p:cNvPr id="39" name="Group 4"/>
            <p:cNvGrpSpPr>
              <a:grpSpLocks noChangeAspect="1"/>
            </p:cNvGrpSpPr>
            <p:nvPr/>
          </p:nvGrpSpPr>
          <p:grpSpPr bwMode="auto">
            <a:xfrm>
              <a:off x="3109448" y="1552954"/>
              <a:ext cx="458569" cy="553257"/>
              <a:chOff x="347" y="3344"/>
              <a:chExt cx="586" cy="707"/>
            </a:xfrm>
            <a:solidFill>
              <a:srgbClr val="ED1C32"/>
            </a:solidFill>
          </p:grpSpPr>
          <p:sp>
            <p:nvSpPr>
              <p:cNvPr id="69" name="Oval 5"/>
              <p:cNvSpPr>
                <a:spLocks noChangeArrowheads="1"/>
              </p:cNvSpPr>
              <p:nvPr/>
            </p:nvSpPr>
            <p:spPr bwMode="auto">
              <a:xfrm>
                <a:off x="347" y="3466"/>
                <a:ext cx="586" cy="585"/>
              </a:xfrm>
              <a:prstGeom prst="ellipse">
                <a:avLst/>
              </a:pr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70"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sz="1100">
                  <a:solidFill>
                    <a:prstClr val="black"/>
                  </a:solidFill>
                </a:endParaRPr>
              </a:p>
            </p:txBody>
          </p:sp>
        </p:grpSp>
        <p:grpSp>
          <p:nvGrpSpPr>
            <p:cNvPr id="40" name="Group 4"/>
            <p:cNvGrpSpPr>
              <a:grpSpLocks noChangeAspect="1"/>
            </p:cNvGrpSpPr>
            <p:nvPr/>
          </p:nvGrpSpPr>
          <p:grpSpPr bwMode="auto">
            <a:xfrm>
              <a:off x="4630825" y="1276321"/>
              <a:ext cx="458569" cy="553256"/>
              <a:chOff x="347" y="3344"/>
              <a:chExt cx="586" cy="707"/>
            </a:xfrm>
            <a:solidFill>
              <a:srgbClr val="ED1C32"/>
            </a:solidFill>
          </p:grpSpPr>
          <p:sp>
            <p:nvSpPr>
              <p:cNvPr id="67" name="Oval 5"/>
              <p:cNvSpPr>
                <a:spLocks noChangeArrowheads="1"/>
              </p:cNvSpPr>
              <p:nvPr/>
            </p:nvSpPr>
            <p:spPr bwMode="auto">
              <a:xfrm>
                <a:off x="347" y="3466"/>
                <a:ext cx="586" cy="585"/>
              </a:xfrm>
              <a:prstGeom prst="ellipse">
                <a:avLst/>
              </a:pr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algn="ctr" defTabSz="685165"/>
                <a:endParaRPr lang="en-AU" dirty="0">
                  <a:solidFill>
                    <a:prstClr val="white"/>
                  </a:solidFill>
                  <a:latin typeface="FontAwesome" pitchFamily="2" charset="0"/>
                </a:endParaRPr>
              </a:p>
            </p:txBody>
          </p:sp>
          <p:sp>
            <p:nvSpPr>
              <p:cNvPr id="68" name="Freeform 6"/>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solidFill>
                <a:srgbClr val="30384E"/>
              </a:solidFill>
              <a:ln w="9525">
                <a:noFill/>
                <a:round/>
              </a:ln>
            </p:spPr>
            <p:txBody>
              <a:bodyPr vert="horz" wrap="square" lIns="91440" tIns="45720" rIns="91440" bIns="45720" numCol="1" anchor="t" anchorCtr="0" compatLnSpc="1"/>
              <a:lstStyle/>
              <a:p>
                <a:pPr defTabSz="685165"/>
                <a:endParaRPr lang="en-US" sz="1100">
                  <a:solidFill>
                    <a:prstClr val="black"/>
                  </a:solidFill>
                </a:endParaRPr>
              </a:p>
            </p:txBody>
          </p:sp>
        </p:grpSp>
        <p:sp>
          <p:nvSpPr>
            <p:cNvPr id="41" name="Teardrop 24"/>
            <p:cNvSpPr/>
            <p:nvPr/>
          </p:nvSpPr>
          <p:spPr>
            <a:xfrm rot="18900000">
              <a:off x="5123211" y="2078386"/>
              <a:ext cx="163285" cy="163285"/>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2" name="Teardrop 108"/>
            <p:cNvSpPr/>
            <p:nvPr/>
          </p:nvSpPr>
          <p:spPr>
            <a:xfrm rot="18900000">
              <a:off x="3578453" y="2501423"/>
              <a:ext cx="163285" cy="163285"/>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3" name="Teardrop 110"/>
            <p:cNvSpPr/>
            <p:nvPr/>
          </p:nvSpPr>
          <p:spPr>
            <a:xfrm rot="18900000">
              <a:off x="6053218" y="1606516"/>
              <a:ext cx="163285" cy="163285"/>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4" name="Teardrop 116"/>
            <p:cNvSpPr/>
            <p:nvPr/>
          </p:nvSpPr>
          <p:spPr>
            <a:xfrm rot="18900000">
              <a:off x="5693482" y="2766910"/>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6" name="Teardrop 117"/>
            <p:cNvSpPr/>
            <p:nvPr/>
          </p:nvSpPr>
          <p:spPr>
            <a:xfrm rot="18900000">
              <a:off x="6708937" y="2288626"/>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7" name="Teardrop 118"/>
            <p:cNvSpPr/>
            <p:nvPr/>
          </p:nvSpPr>
          <p:spPr>
            <a:xfrm rot="18900000">
              <a:off x="3752077" y="1614976"/>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8" name="Teardrop 119"/>
            <p:cNvSpPr/>
            <p:nvPr/>
          </p:nvSpPr>
          <p:spPr>
            <a:xfrm rot="18900000">
              <a:off x="3355603" y="2744071"/>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9" name="Teardrop 120"/>
            <p:cNvSpPr/>
            <p:nvPr/>
          </p:nvSpPr>
          <p:spPr>
            <a:xfrm rot="18900000">
              <a:off x="2926066" y="2146327"/>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0" name="Teardrop 121"/>
            <p:cNvSpPr/>
            <p:nvPr/>
          </p:nvSpPr>
          <p:spPr>
            <a:xfrm rot="18900000">
              <a:off x="3721768" y="2064067"/>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1" name="Teardrop 122"/>
            <p:cNvSpPr/>
            <p:nvPr/>
          </p:nvSpPr>
          <p:spPr>
            <a:xfrm rot="18900000">
              <a:off x="4857556" y="2277298"/>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2" name="Teardrop 123"/>
            <p:cNvSpPr/>
            <p:nvPr/>
          </p:nvSpPr>
          <p:spPr>
            <a:xfrm rot="18900000">
              <a:off x="2846947" y="1620181"/>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3" name="Teardrop 124"/>
            <p:cNvSpPr/>
            <p:nvPr/>
          </p:nvSpPr>
          <p:spPr>
            <a:xfrm rot="18900000">
              <a:off x="2386768" y="2449429"/>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4" name="Teardrop 125"/>
            <p:cNvSpPr/>
            <p:nvPr/>
          </p:nvSpPr>
          <p:spPr>
            <a:xfrm rot="18900000">
              <a:off x="4051173" y="1310138"/>
              <a:ext cx="163285" cy="163285"/>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5" name="Teardrop 126"/>
            <p:cNvSpPr/>
            <p:nvPr/>
          </p:nvSpPr>
          <p:spPr>
            <a:xfrm rot="18900000">
              <a:off x="5761990" y="1398679"/>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6" name="Teardrop 127"/>
            <p:cNvSpPr/>
            <p:nvPr/>
          </p:nvSpPr>
          <p:spPr>
            <a:xfrm rot="18900000">
              <a:off x="5091205" y="1061530"/>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7" name="Teardrop 128"/>
            <p:cNvSpPr/>
            <p:nvPr/>
          </p:nvSpPr>
          <p:spPr>
            <a:xfrm rot="18900000">
              <a:off x="4378723" y="1620181"/>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8" name="Teardrop 129"/>
            <p:cNvSpPr/>
            <p:nvPr/>
          </p:nvSpPr>
          <p:spPr>
            <a:xfrm rot="18900000">
              <a:off x="5329423" y="1591339"/>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59" name="Teardrop 130"/>
            <p:cNvSpPr/>
            <p:nvPr/>
          </p:nvSpPr>
          <p:spPr>
            <a:xfrm rot="18900000">
              <a:off x="6058024" y="2293711"/>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60" name="Teardrop 131"/>
            <p:cNvSpPr/>
            <p:nvPr/>
          </p:nvSpPr>
          <p:spPr>
            <a:xfrm rot="18900000">
              <a:off x="3250609" y="1345234"/>
              <a:ext cx="94148" cy="94148"/>
            </a:xfrm>
            <a:prstGeom prst="teardrop">
              <a:avLst>
                <a:gd name="adj" fmla="val 101674"/>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61" name="Freeform 7"/>
            <p:cNvSpPr>
              <a:spLocks noEditPoints="1"/>
            </p:cNvSpPr>
            <p:nvPr/>
          </p:nvSpPr>
          <p:spPr bwMode="auto">
            <a:xfrm>
              <a:off x="2603505" y="2681608"/>
              <a:ext cx="223942" cy="220722"/>
            </a:xfrm>
            <a:custGeom>
              <a:avLst/>
              <a:gdLst>
                <a:gd name="T0" fmla="*/ 887 w 913"/>
                <a:gd name="T1" fmla="*/ 712 h 900"/>
                <a:gd name="T2" fmla="*/ 911 w 913"/>
                <a:gd name="T3" fmla="*/ 772 h 900"/>
                <a:gd name="T4" fmla="*/ 809 w 913"/>
                <a:gd name="T5" fmla="*/ 848 h 900"/>
                <a:gd name="T6" fmla="*/ 591 w 913"/>
                <a:gd name="T7" fmla="*/ 893 h 900"/>
                <a:gd name="T8" fmla="*/ 363 w 913"/>
                <a:gd name="T9" fmla="*/ 896 h 900"/>
                <a:gd name="T10" fmla="*/ 132 w 913"/>
                <a:gd name="T11" fmla="*/ 859 h 900"/>
                <a:gd name="T12" fmla="*/ 9 w 913"/>
                <a:gd name="T13" fmla="*/ 787 h 900"/>
                <a:gd name="T14" fmla="*/ 13 w 913"/>
                <a:gd name="T15" fmla="*/ 723 h 900"/>
                <a:gd name="T16" fmla="*/ 95 w 913"/>
                <a:gd name="T17" fmla="*/ 673 h 900"/>
                <a:gd name="T18" fmla="*/ 76 w 913"/>
                <a:gd name="T19" fmla="*/ 714 h 900"/>
                <a:gd name="T20" fmla="*/ 160 w 913"/>
                <a:gd name="T21" fmla="*/ 766 h 900"/>
                <a:gd name="T22" fmla="*/ 456 w 913"/>
                <a:gd name="T23" fmla="*/ 800 h 900"/>
                <a:gd name="T24" fmla="*/ 772 w 913"/>
                <a:gd name="T25" fmla="*/ 757 h 900"/>
                <a:gd name="T26" fmla="*/ 837 w 913"/>
                <a:gd name="T27" fmla="*/ 705 h 900"/>
                <a:gd name="T28" fmla="*/ 816 w 913"/>
                <a:gd name="T29" fmla="*/ 673 h 900"/>
                <a:gd name="T30" fmla="*/ 290 w 913"/>
                <a:gd name="T31" fmla="*/ 56 h 900"/>
                <a:gd name="T32" fmla="*/ 314 w 913"/>
                <a:gd name="T33" fmla="*/ 132 h 900"/>
                <a:gd name="T34" fmla="*/ 249 w 913"/>
                <a:gd name="T35" fmla="*/ 197 h 900"/>
                <a:gd name="T36" fmla="*/ 173 w 913"/>
                <a:gd name="T37" fmla="*/ 173 h 900"/>
                <a:gd name="T38" fmla="*/ 149 w 913"/>
                <a:gd name="T39" fmla="*/ 97 h 900"/>
                <a:gd name="T40" fmla="*/ 214 w 913"/>
                <a:gd name="T41" fmla="*/ 32 h 900"/>
                <a:gd name="T42" fmla="*/ 647 w 913"/>
                <a:gd name="T43" fmla="*/ 39 h 900"/>
                <a:gd name="T44" fmla="*/ 595 w 913"/>
                <a:gd name="T45" fmla="*/ 115 h 900"/>
                <a:gd name="T46" fmla="*/ 632 w 913"/>
                <a:gd name="T47" fmla="*/ 184 h 900"/>
                <a:gd name="T48" fmla="*/ 712 w 913"/>
                <a:gd name="T49" fmla="*/ 190 h 900"/>
                <a:gd name="T50" fmla="*/ 762 w 913"/>
                <a:gd name="T51" fmla="*/ 115 h 900"/>
                <a:gd name="T52" fmla="*/ 725 w 913"/>
                <a:gd name="T53" fmla="*/ 45 h 900"/>
                <a:gd name="T54" fmla="*/ 597 w 913"/>
                <a:gd name="T55" fmla="*/ 729 h 900"/>
                <a:gd name="T56" fmla="*/ 766 w 913"/>
                <a:gd name="T57" fmla="*/ 487 h 900"/>
                <a:gd name="T58" fmla="*/ 805 w 913"/>
                <a:gd name="T59" fmla="*/ 437 h 900"/>
                <a:gd name="T60" fmla="*/ 803 w 913"/>
                <a:gd name="T61" fmla="*/ 262 h 900"/>
                <a:gd name="T62" fmla="*/ 729 w 913"/>
                <a:gd name="T63" fmla="*/ 212 h 900"/>
                <a:gd name="T64" fmla="*/ 630 w 913"/>
                <a:gd name="T65" fmla="*/ 247 h 900"/>
                <a:gd name="T66" fmla="*/ 632 w 913"/>
                <a:gd name="T67" fmla="*/ 443 h 900"/>
                <a:gd name="T68" fmla="*/ 456 w 913"/>
                <a:gd name="T69" fmla="*/ 0 h 900"/>
                <a:gd name="T70" fmla="*/ 541 w 913"/>
                <a:gd name="T71" fmla="*/ 56 h 900"/>
                <a:gd name="T72" fmla="*/ 532 w 913"/>
                <a:gd name="T73" fmla="*/ 143 h 900"/>
                <a:gd name="T74" fmla="*/ 456 w 913"/>
                <a:gd name="T75" fmla="*/ 182 h 900"/>
                <a:gd name="T76" fmla="*/ 374 w 913"/>
                <a:gd name="T77" fmla="*/ 128 h 900"/>
                <a:gd name="T78" fmla="*/ 383 w 913"/>
                <a:gd name="T79" fmla="*/ 41 h 900"/>
                <a:gd name="T80" fmla="*/ 456 w 913"/>
                <a:gd name="T81" fmla="*/ 0 h 900"/>
                <a:gd name="T82" fmla="*/ 580 w 913"/>
                <a:gd name="T83" fmla="*/ 465 h 900"/>
                <a:gd name="T84" fmla="*/ 593 w 913"/>
                <a:gd name="T85" fmla="*/ 283 h 900"/>
                <a:gd name="T86" fmla="*/ 541 w 913"/>
                <a:gd name="T87" fmla="*/ 206 h 900"/>
                <a:gd name="T88" fmla="*/ 368 w 913"/>
                <a:gd name="T89" fmla="*/ 206 h 900"/>
                <a:gd name="T90" fmla="*/ 316 w 913"/>
                <a:gd name="T91" fmla="*/ 283 h 900"/>
                <a:gd name="T92" fmla="*/ 329 w 913"/>
                <a:gd name="T93" fmla="*/ 465 h 900"/>
                <a:gd name="T94" fmla="*/ 433 w 913"/>
                <a:gd name="T95" fmla="*/ 759 h 900"/>
                <a:gd name="T96" fmla="*/ 314 w 913"/>
                <a:gd name="T97" fmla="*/ 508 h 900"/>
                <a:gd name="T98" fmla="*/ 275 w 913"/>
                <a:gd name="T99" fmla="*/ 420 h 900"/>
                <a:gd name="T100" fmla="*/ 296 w 913"/>
                <a:gd name="T101" fmla="*/ 214 h 900"/>
                <a:gd name="T102" fmla="*/ 149 w 913"/>
                <a:gd name="T103" fmla="*/ 218 h 900"/>
                <a:gd name="T104" fmla="*/ 102 w 913"/>
                <a:gd name="T105" fmla="*/ 292 h 900"/>
                <a:gd name="T106" fmla="*/ 115 w 913"/>
                <a:gd name="T107" fmla="*/ 456 h 900"/>
                <a:gd name="T108" fmla="*/ 208 w 913"/>
                <a:gd name="T109" fmla="*/ 729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900">
                  <a:moveTo>
                    <a:pt x="816" y="673"/>
                  </a:moveTo>
                  <a:lnTo>
                    <a:pt x="816" y="673"/>
                  </a:lnTo>
                  <a:lnTo>
                    <a:pt x="837" y="681"/>
                  </a:lnTo>
                  <a:lnTo>
                    <a:pt x="857" y="690"/>
                  </a:lnTo>
                  <a:lnTo>
                    <a:pt x="874" y="701"/>
                  </a:lnTo>
                  <a:lnTo>
                    <a:pt x="887" y="712"/>
                  </a:lnTo>
                  <a:lnTo>
                    <a:pt x="898" y="723"/>
                  </a:lnTo>
                  <a:lnTo>
                    <a:pt x="906" y="736"/>
                  </a:lnTo>
                  <a:lnTo>
                    <a:pt x="911" y="746"/>
                  </a:lnTo>
                  <a:lnTo>
                    <a:pt x="913" y="759"/>
                  </a:lnTo>
                  <a:lnTo>
                    <a:pt x="913" y="759"/>
                  </a:lnTo>
                  <a:lnTo>
                    <a:pt x="911" y="772"/>
                  </a:lnTo>
                  <a:lnTo>
                    <a:pt x="904" y="787"/>
                  </a:lnTo>
                  <a:lnTo>
                    <a:pt x="891" y="800"/>
                  </a:lnTo>
                  <a:lnTo>
                    <a:pt x="876" y="813"/>
                  </a:lnTo>
                  <a:lnTo>
                    <a:pt x="857" y="826"/>
                  </a:lnTo>
                  <a:lnTo>
                    <a:pt x="835" y="837"/>
                  </a:lnTo>
                  <a:lnTo>
                    <a:pt x="809" y="848"/>
                  </a:lnTo>
                  <a:lnTo>
                    <a:pt x="779" y="859"/>
                  </a:lnTo>
                  <a:lnTo>
                    <a:pt x="746" y="867"/>
                  </a:lnTo>
                  <a:lnTo>
                    <a:pt x="712" y="876"/>
                  </a:lnTo>
                  <a:lnTo>
                    <a:pt x="673" y="883"/>
                  </a:lnTo>
                  <a:lnTo>
                    <a:pt x="634" y="889"/>
                  </a:lnTo>
                  <a:lnTo>
                    <a:pt x="591" y="893"/>
                  </a:lnTo>
                  <a:lnTo>
                    <a:pt x="547" y="896"/>
                  </a:lnTo>
                  <a:lnTo>
                    <a:pt x="502" y="898"/>
                  </a:lnTo>
                  <a:lnTo>
                    <a:pt x="456" y="900"/>
                  </a:lnTo>
                  <a:lnTo>
                    <a:pt x="456" y="900"/>
                  </a:lnTo>
                  <a:lnTo>
                    <a:pt x="409" y="898"/>
                  </a:lnTo>
                  <a:lnTo>
                    <a:pt x="363" y="896"/>
                  </a:lnTo>
                  <a:lnTo>
                    <a:pt x="320" y="893"/>
                  </a:lnTo>
                  <a:lnTo>
                    <a:pt x="277" y="889"/>
                  </a:lnTo>
                  <a:lnTo>
                    <a:pt x="238" y="883"/>
                  </a:lnTo>
                  <a:lnTo>
                    <a:pt x="201" y="876"/>
                  </a:lnTo>
                  <a:lnTo>
                    <a:pt x="164" y="867"/>
                  </a:lnTo>
                  <a:lnTo>
                    <a:pt x="132" y="859"/>
                  </a:lnTo>
                  <a:lnTo>
                    <a:pt x="104" y="848"/>
                  </a:lnTo>
                  <a:lnTo>
                    <a:pt x="78" y="837"/>
                  </a:lnTo>
                  <a:lnTo>
                    <a:pt x="54" y="826"/>
                  </a:lnTo>
                  <a:lnTo>
                    <a:pt x="35" y="813"/>
                  </a:lnTo>
                  <a:lnTo>
                    <a:pt x="19" y="800"/>
                  </a:lnTo>
                  <a:lnTo>
                    <a:pt x="9" y="787"/>
                  </a:lnTo>
                  <a:lnTo>
                    <a:pt x="2" y="772"/>
                  </a:lnTo>
                  <a:lnTo>
                    <a:pt x="0" y="759"/>
                  </a:lnTo>
                  <a:lnTo>
                    <a:pt x="0" y="759"/>
                  </a:lnTo>
                  <a:lnTo>
                    <a:pt x="0" y="746"/>
                  </a:lnTo>
                  <a:lnTo>
                    <a:pt x="6" y="736"/>
                  </a:lnTo>
                  <a:lnTo>
                    <a:pt x="13" y="723"/>
                  </a:lnTo>
                  <a:lnTo>
                    <a:pt x="24" y="712"/>
                  </a:lnTo>
                  <a:lnTo>
                    <a:pt x="39" y="701"/>
                  </a:lnTo>
                  <a:lnTo>
                    <a:pt x="54" y="690"/>
                  </a:lnTo>
                  <a:lnTo>
                    <a:pt x="74" y="681"/>
                  </a:lnTo>
                  <a:lnTo>
                    <a:pt x="95" y="673"/>
                  </a:lnTo>
                  <a:lnTo>
                    <a:pt x="95" y="673"/>
                  </a:lnTo>
                  <a:lnTo>
                    <a:pt x="87" y="679"/>
                  </a:lnTo>
                  <a:lnTo>
                    <a:pt x="80" y="688"/>
                  </a:lnTo>
                  <a:lnTo>
                    <a:pt x="76" y="697"/>
                  </a:lnTo>
                  <a:lnTo>
                    <a:pt x="74" y="705"/>
                  </a:lnTo>
                  <a:lnTo>
                    <a:pt x="74" y="705"/>
                  </a:lnTo>
                  <a:lnTo>
                    <a:pt x="76" y="714"/>
                  </a:lnTo>
                  <a:lnTo>
                    <a:pt x="80" y="723"/>
                  </a:lnTo>
                  <a:lnTo>
                    <a:pt x="91" y="733"/>
                  </a:lnTo>
                  <a:lnTo>
                    <a:pt x="104" y="742"/>
                  </a:lnTo>
                  <a:lnTo>
                    <a:pt x="119" y="751"/>
                  </a:lnTo>
                  <a:lnTo>
                    <a:pt x="138" y="757"/>
                  </a:lnTo>
                  <a:lnTo>
                    <a:pt x="160" y="766"/>
                  </a:lnTo>
                  <a:lnTo>
                    <a:pt x="186" y="772"/>
                  </a:lnTo>
                  <a:lnTo>
                    <a:pt x="242" y="783"/>
                  </a:lnTo>
                  <a:lnTo>
                    <a:pt x="307" y="792"/>
                  </a:lnTo>
                  <a:lnTo>
                    <a:pt x="379" y="798"/>
                  </a:lnTo>
                  <a:lnTo>
                    <a:pt x="456" y="800"/>
                  </a:lnTo>
                  <a:lnTo>
                    <a:pt x="456" y="800"/>
                  </a:lnTo>
                  <a:lnTo>
                    <a:pt x="532" y="798"/>
                  </a:lnTo>
                  <a:lnTo>
                    <a:pt x="604" y="792"/>
                  </a:lnTo>
                  <a:lnTo>
                    <a:pt x="668" y="783"/>
                  </a:lnTo>
                  <a:lnTo>
                    <a:pt x="727" y="772"/>
                  </a:lnTo>
                  <a:lnTo>
                    <a:pt x="751" y="766"/>
                  </a:lnTo>
                  <a:lnTo>
                    <a:pt x="772" y="757"/>
                  </a:lnTo>
                  <a:lnTo>
                    <a:pt x="792" y="751"/>
                  </a:lnTo>
                  <a:lnTo>
                    <a:pt x="809" y="742"/>
                  </a:lnTo>
                  <a:lnTo>
                    <a:pt x="820" y="733"/>
                  </a:lnTo>
                  <a:lnTo>
                    <a:pt x="831" y="723"/>
                  </a:lnTo>
                  <a:lnTo>
                    <a:pt x="835" y="714"/>
                  </a:lnTo>
                  <a:lnTo>
                    <a:pt x="837" y="705"/>
                  </a:lnTo>
                  <a:lnTo>
                    <a:pt x="837" y="705"/>
                  </a:lnTo>
                  <a:lnTo>
                    <a:pt x="837" y="697"/>
                  </a:lnTo>
                  <a:lnTo>
                    <a:pt x="833" y="688"/>
                  </a:lnTo>
                  <a:lnTo>
                    <a:pt x="824" y="679"/>
                  </a:lnTo>
                  <a:lnTo>
                    <a:pt x="816" y="673"/>
                  </a:lnTo>
                  <a:lnTo>
                    <a:pt x="816" y="673"/>
                  </a:lnTo>
                  <a:close/>
                  <a:moveTo>
                    <a:pt x="231" y="32"/>
                  </a:moveTo>
                  <a:lnTo>
                    <a:pt x="231" y="32"/>
                  </a:lnTo>
                  <a:lnTo>
                    <a:pt x="249" y="32"/>
                  </a:lnTo>
                  <a:lnTo>
                    <a:pt x="264" y="39"/>
                  </a:lnTo>
                  <a:lnTo>
                    <a:pt x="277" y="45"/>
                  </a:lnTo>
                  <a:lnTo>
                    <a:pt x="290" y="56"/>
                  </a:lnTo>
                  <a:lnTo>
                    <a:pt x="301" y="69"/>
                  </a:lnTo>
                  <a:lnTo>
                    <a:pt x="307" y="82"/>
                  </a:lnTo>
                  <a:lnTo>
                    <a:pt x="314" y="97"/>
                  </a:lnTo>
                  <a:lnTo>
                    <a:pt x="314" y="115"/>
                  </a:lnTo>
                  <a:lnTo>
                    <a:pt x="314" y="115"/>
                  </a:lnTo>
                  <a:lnTo>
                    <a:pt x="314" y="132"/>
                  </a:lnTo>
                  <a:lnTo>
                    <a:pt x="307" y="147"/>
                  </a:lnTo>
                  <a:lnTo>
                    <a:pt x="301" y="162"/>
                  </a:lnTo>
                  <a:lnTo>
                    <a:pt x="290" y="173"/>
                  </a:lnTo>
                  <a:lnTo>
                    <a:pt x="277" y="184"/>
                  </a:lnTo>
                  <a:lnTo>
                    <a:pt x="264" y="190"/>
                  </a:lnTo>
                  <a:lnTo>
                    <a:pt x="249" y="197"/>
                  </a:lnTo>
                  <a:lnTo>
                    <a:pt x="231" y="197"/>
                  </a:lnTo>
                  <a:lnTo>
                    <a:pt x="231" y="197"/>
                  </a:lnTo>
                  <a:lnTo>
                    <a:pt x="214" y="197"/>
                  </a:lnTo>
                  <a:lnTo>
                    <a:pt x="199" y="190"/>
                  </a:lnTo>
                  <a:lnTo>
                    <a:pt x="186" y="184"/>
                  </a:lnTo>
                  <a:lnTo>
                    <a:pt x="173" y="173"/>
                  </a:lnTo>
                  <a:lnTo>
                    <a:pt x="162" y="162"/>
                  </a:lnTo>
                  <a:lnTo>
                    <a:pt x="156" y="147"/>
                  </a:lnTo>
                  <a:lnTo>
                    <a:pt x="149" y="132"/>
                  </a:lnTo>
                  <a:lnTo>
                    <a:pt x="149" y="115"/>
                  </a:lnTo>
                  <a:lnTo>
                    <a:pt x="149" y="115"/>
                  </a:lnTo>
                  <a:lnTo>
                    <a:pt x="149" y="97"/>
                  </a:lnTo>
                  <a:lnTo>
                    <a:pt x="156" y="82"/>
                  </a:lnTo>
                  <a:lnTo>
                    <a:pt x="162" y="69"/>
                  </a:lnTo>
                  <a:lnTo>
                    <a:pt x="173" y="56"/>
                  </a:lnTo>
                  <a:lnTo>
                    <a:pt x="186" y="45"/>
                  </a:lnTo>
                  <a:lnTo>
                    <a:pt x="199" y="39"/>
                  </a:lnTo>
                  <a:lnTo>
                    <a:pt x="214" y="32"/>
                  </a:lnTo>
                  <a:lnTo>
                    <a:pt x="231" y="32"/>
                  </a:lnTo>
                  <a:lnTo>
                    <a:pt x="231" y="32"/>
                  </a:lnTo>
                  <a:close/>
                  <a:moveTo>
                    <a:pt x="679" y="32"/>
                  </a:moveTo>
                  <a:lnTo>
                    <a:pt x="679" y="32"/>
                  </a:lnTo>
                  <a:lnTo>
                    <a:pt x="662" y="32"/>
                  </a:lnTo>
                  <a:lnTo>
                    <a:pt x="647" y="39"/>
                  </a:lnTo>
                  <a:lnTo>
                    <a:pt x="632" y="45"/>
                  </a:lnTo>
                  <a:lnTo>
                    <a:pt x="621" y="56"/>
                  </a:lnTo>
                  <a:lnTo>
                    <a:pt x="610" y="69"/>
                  </a:lnTo>
                  <a:lnTo>
                    <a:pt x="601" y="82"/>
                  </a:lnTo>
                  <a:lnTo>
                    <a:pt x="597" y="97"/>
                  </a:lnTo>
                  <a:lnTo>
                    <a:pt x="595" y="115"/>
                  </a:lnTo>
                  <a:lnTo>
                    <a:pt x="595" y="115"/>
                  </a:lnTo>
                  <a:lnTo>
                    <a:pt x="597" y="132"/>
                  </a:lnTo>
                  <a:lnTo>
                    <a:pt x="601" y="147"/>
                  </a:lnTo>
                  <a:lnTo>
                    <a:pt x="610" y="162"/>
                  </a:lnTo>
                  <a:lnTo>
                    <a:pt x="621" y="173"/>
                  </a:lnTo>
                  <a:lnTo>
                    <a:pt x="632" y="184"/>
                  </a:lnTo>
                  <a:lnTo>
                    <a:pt x="647" y="190"/>
                  </a:lnTo>
                  <a:lnTo>
                    <a:pt x="662" y="197"/>
                  </a:lnTo>
                  <a:lnTo>
                    <a:pt x="679" y="197"/>
                  </a:lnTo>
                  <a:lnTo>
                    <a:pt x="679" y="197"/>
                  </a:lnTo>
                  <a:lnTo>
                    <a:pt x="694" y="197"/>
                  </a:lnTo>
                  <a:lnTo>
                    <a:pt x="712" y="190"/>
                  </a:lnTo>
                  <a:lnTo>
                    <a:pt x="725" y="184"/>
                  </a:lnTo>
                  <a:lnTo>
                    <a:pt x="738" y="173"/>
                  </a:lnTo>
                  <a:lnTo>
                    <a:pt x="749" y="162"/>
                  </a:lnTo>
                  <a:lnTo>
                    <a:pt x="755" y="147"/>
                  </a:lnTo>
                  <a:lnTo>
                    <a:pt x="759" y="132"/>
                  </a:lnTo>
                  <a:lnTo>
                    <a:pt x="762" y="115"/>
                  </a:lnTo>
                  <a:lnTo>
                    <a:pt x="762" y="115"/>
                  </a:lnTo>
                  <a:lnTo>
                    <a:pt x="759" y="97"/>
                  </a:lnTo>
                  <a:lnTo>
                    <a:pt x="755" y="82"/>
                  </a:lnTo>
                  <a:lnTo>
                    <a:pt x="749" y="69"/>
                  </a:lnTo>
                  <a:lnTo>
                    <a:pt x="738" y="56"/>
                  </a:lnTo>
                  <a:lnTo>
                    <a:pt x="725" y="45"/>
                  </a:lnTo>
                  <a:lnTo>
                    <a:pt x="712" y="39"/>
                  </a:lnTo>
                  <a:lnTo>
                    <a:pt x="694" y="32"/>
                  </a:lnTo>
                  <a:lnTo>
                    <a:pt x="679" y="32"/>
                  </a:lnTo>
                  <a:lnTo>
                    <a:pt x="679" y="32"/>
                  </a:lnTo>
                  <a:close/>
                  <a:moveTo>
                    <a:pt x="597" y="508"/>
                  </a:moveTo>
                  <a:lnTo>
                    <a:pt x="597" y="729"/>
                  </a:lnTo>
                  <a:lnTo>
                    <a:pt x="656" y="729"/>
                  </a:lnTo>
                  <a:lnTo>
                    <a:pt x="679" y="575"/>
                  </a:lnTo>
                  <a:lnTo>
                    <a:pt x="701" y="729"/>
                  </a:lnTo>
                  <a:lnTo>
                    <a:pt x="766" y="729"/>
                  </a:lnTo>
                  <a:lnTo>
                    <a:pt x="766" y="487"/>
                  </a:lnTo>
                  <a:lnTo>
                    <a:pt x="766" y="487"/>
                  </a:lnTo>
                  <a:lnTo>
                    <a:pt x="774" y="480"/>
                  </a:lnTo>
                  <a:lnTo>
                    <a:pt x="783" y="474"/>
                  </a:lnTo>
                  <a:lnTo>
                    <a:pt x="790" y="465"/>
                  </a:lnTo>
                  <a:lnTo>
                    <a:pt x="796" y="456"/>
                  </a:lnTo>
                  <a:lnTo>
                    <a:pt x="803" y="448"/>
                  </a:lnTo>
                  <a:lnTo>
                    <a:pt x="805" y="437"/>
                  </a:lnTo>
                  <a:lnTo>
                    <a:pt x="807" y="426"/>
                  </a:lnTo>
                  <a:lnTo>
                    <a:pt x="809" y="415"/>
                  </a:lnTo>
                  <a:lnTo>
                    <a:pt x="809" y="292"/>
                  </a:lnTo>
                  <a:lnTo>
                    <a:pt x="809" y="292"/>
                  </a:lnTo>
                  <a:lnTo>
                    <a:pt x="807" y="277"/>
                  </a:lnTo>
                  <a:lnTo>
                    <a:pt x="803" y="262"/>
                  </a:lnTo>
                  <a:lnTo>
                    <a:pt x="794" y="249"/>
                  </a:lnTo>
                  <a:lnTo>
                    <a:pt x="785" y="236"/>
                  </a:lnTo>
                  <a:lnTo>
                    <a:pt x="774" y="227"/>
                  </a:lnTo>
                  <a:lnTo>
                    <a:pt x="759" y="218"/>
                  </a:lnTo>
                  <a:lnTo>
                    <a:pt x="746" y="214"/>
                  </a:lnTo>
                  <a:lnTo>
                    <a:pt x="729" y="212"/>
                  </a:lnTo>
                  <a:lnTo>
                    <a:pt x="632" y="212"/>
                  </a:lnTo>
                  <a:lnTo>
                    <a:pt x="632" y="212"/>
                  </a:lnTo>
                  <a:lnTo>
                    <a:pt x="614" y="214"/>
                  </a:lnTo>
                  <a:lnTo>
                    <a:pt x="614" y="214"/>
                  </a:lnTo>
                  <a:lnTo>
                    <a:pt x="623" y="231"/>
                  </a:lnTo>
                  <a:lnTo>
                    <a:pt x="630" y="247"/>
                  </a:lnTo>
                  <a:lnTo>
                    <a:pt x="634" y="266"/>
                  </a:lnTo>
                  <a:lnTo>
                    <a:pt x="634" y="283"/>
                  </a:lnTo>
                  <a:lnTo>
                    <a:pt x="634" y="420"/>
                  </a:lnTo>
                  <a:lnTo>
                    <a:pt x="634" y="420"/>
                  </a:lnTo>
                  <a:lnTo>
                    <a:pt x="634" y="433"/>
                  </a:lnTo>
                  <a:lnTo>
                    <a:pt x="632" y="443"/>
                  </a:lnTo>
                  <a:lnTo>
                    <a:pt x="625" y="467"/>
                  </a:lnTo>
                  <a:lnTo>
                    <a:pt x="612" y="491"/>
                  </a:lnTo>
                  <a:lnTo>
                    <a:pt x="597" y="508"/>
                  </a:lnTo>
                  <a:lnTo>
                    <a:pt x="597" y="508"/>
                  </a:lnTo>
                  <a:close/>
                  <a:moveTo>
                    <a:pt x="456" y="0"/>
                  </a:moveTo>
                  <a:lnTo>
                    <a:pt x="456" y="0"/>
                  </a:lnTo>
                  <a:lnTo>
                    <a:pt x="476" y="2"/>
                  </a:lnTo>
                  <a:lnTo>
                    <a:pt x="493" y="9"/>
                  </a:lnTo>
                  <a:lnTo>
                    <a:pt x="508" y="17"/>
                  </a:lnTo>
                  <a:lnTo>
                    <a:pt x="521" y="28"/>
                  </a:lnTo>
                  <a:lnTo>
                    <a:pt x="532" y="41"/>
                  </a:lnTo>
                  <a:lnTo>
                    <a:pt x="541" y="56"/>
                  </a:lnTo>
                  <a:lnTo>
                    <a:pt x="545" y="74"/>
                  </a:lnTo>
                  <a:lnTo>
                    <a:pt x="547" y="91"/>
                  </a:lnTo>
                  <a:lnTo>
                    <a:pt x="547" y="91"/>
                  </a:lnTo>
                  <a:lnTo>
                    <a:pt x="545" y="110"/>
                  </a:lnTo>
                  <a:lnTo>
                    <a:pt x="541" y="128"/>
                  </a:lnTo>
                  <a:lnTo>
                    <a:pt x="532" y="143"/>
                  </a:lnTo>
                  <a:lnTo>
                    <a:pt x="521" y="156"/>
                  </a:lnTo>
                  <a:lnTo>
                    <a:pt x="508" y="167"/>
                  </a:lnTo>
                  <a:lnTo>
                    <a:pt x="493" y="175"/>
                  </a:lnTo>
                  <a:lnTo>
                    <a:pt x="476" y="180"/>
                  </a:lnTo>
                  <a:lnTo>
                    <a:pt x="456" y="182"/>
                  </a:lnTo>
                  <a:lnTo>
                    <a:pt x="456" y="182"/>
                  </a:lnTo>
                  <a:lnTo>
                    <a:pt x="439" y="180"/>
                  </a:lnTo>
                  <a:lnTo>
                    <a:pt x="422" y="175"/>
                  </a:lnTo>
                  <a:lnTo>
                    <a:pt x="407" y="167"/>
                  </a:lnTo>
                  <a:lnTo>
                    <a:pt x="394" y="156"/>
                  </a:lnTo>
                  <a:lnTo>
                    <a:pt x="383" y="143"/>
                  </a:lnTo>
                  <a:lnTo>
                    <a:pt x="374" y="128"/>
                  </a:lnTo>
                  <a:lnTo>
                    <a:pt x="368" y="110"/>
                  </a:lnTo>
                  <a:lnTo>
                    <a:pt x="368" y="91"/>
                  </a:lnTo>
                  <a:lnTo>
                    <a:pt x="368" y="91"/>
                  </a:lnTo>
                  <a:lnTo>
                    <a:pt x="368" y="74"/>
                  </a:lnTo>
                  <a:lnTo>
                    <a:pt x="374" y="56"/>
                  </a:lnTo>
                  <a:lnTo>
                    <a:pt x="383" y="41"/>
                  </a:lnTo>
                  <a:lnTo>
                    <a:pt x="394" y="28"/>
                  </a:lnTo>
                  <a:lnTo>
                    <a:pt x="407" y="17"/>
                  </a:lnTo>
                  <a:lnTo>
                    <a:pt x="422" y="9"/>
                  </a:lnTo>
                  <a:lnTo>
                    <a:pt x="439" y="2"/>
                  </a:lnTo>
                  <a:lnTo>
                    <a:pt x="456" y="0"/>
                  </a:lnTo>
                  <a:lnTo>
                    <a:pt x="456" y="0"/>
                  </a:lnTo>
                  <a:close/>
                  <a:moveTo>
                    <a:pt x="547" y="495"/>
                  </a:moveTo>
                  <a:lnTo>
                    <a:pt x="547" y="495"/>
                  </a:lnTo>
                  <a:lnTo>
                    <a:pt x="556" y="489"/>
                  </a:lnTo>
                  <a:lnTo>
                    <a:pt x="565" y="482"/>
                  </a:lnTo>
                  <a:lnTo>
                    <a:pt x="573" y="474"/>
                  </a:lnTo>
                  <a:lnTo>
                    <a:pt x="580" y="465"/>
                  </a:lnTo>
                  <a:lnTo>
                    <a:pt x="586" y="454"/>
                  </a:lnTo>
                  <a:lnTo>
                    <a:pt x="591" y="443"/>
                  </a:lnTo>
                  <a:lnTo>
                    <a:pt x="593" y="430"/>
                  </a:lnTo>
                  <a:lnTo>
                    <a:pt x="593" y="420"/>
                  </a:lnTo>
                  <a:lnTo>
                    <a:pt x="593" y="283"/>
                  </a:lnTo>
                  <a:lnTo>
                    <a:pt x="593" y="283"/>
                  </a:lnTo>
                  <a:lnTo>
                    <a:pt x="591" y="266"/>
                  </a:lnTo>
                  <a:lnTo>
                    <a:pt x="586" y="251"/>
                  </a:lnTo>
                  <a:lnTo>
                    <a:pt x="578" y="236"/>
                  </a:lnTo>
                  <a:lnTo>
                    <a:pt x="569" y="223"/>
                  </a:lnTo>
                  <a:lnTo>
                    <a:pt x="556" y="212"/>
                  </a:lnTo>
                  <a:lnTo>
                    <a:pt x="541" y="206"/>
                  </a:lnTo>
                  <a:lnTo>
                    <a:pt x="524" y="199"/>
                  </a:lnTo>
                  <a:lnTo>
                    <a:pt x="508" y="199"/>
                  </a:lnTo>
                  <a:lnTo>
                    <a:pt x="402" y="199"/>
                  </a:lnTo>
                  <a:lnTo>
                    <a:pt x="402" y="199"/>
                  </a:lnTo>
                  <a:lnTo>
                    <a:pt x="385" y="199"/>
                  </a:lnTo>
                  <a:lnTo>
                    <a:pt x="368" y="206"/>
                  </a:lnTo>
                  <a:lnTo>
                    <a:pt x="355" y="212"/>
                  </a:lnTo>
                  <a:lnTo>
                    <a:pt x="342" y="223"/>
                  </a:lnTo>
                  <a:lnTo>
                    <a:pt x="331" y="236"/>
                  </a:lnTo>
                  <a:lnTo>
                    <a:pt x="322" y="251"/>
                  </a:lnTo>
                  <a:lnTo>
                    <a:pt x="318" y="266"/>
                  </a:lnTo>
                  <a:lnTo>
                    <a:pt x="316" y="283"/>
                  </a:lnTo>
                  <a:lnTo>
                    <a:pt x="316" y="420"/>
                  </a:lnTo>
                  <a:lnTo>
                    <a:pt x="316" y="420"/>
                  </a:lnTo>
                  <a:lnTo>
                    <a:pt x="316" y="430"/>
                  </a:lnTo>
                  <a:lnTo>
                    <a:pt x="320" y="443"/>
                  </a:lnTo>
                  <a:lnTo>
                    <a:pt x="325" y="454"/>
                  </a:lnTo>
                  <a:lnTo>
                    <a:pt x="329" y="465"/>
                  </a:lnTo>
                  <a:lnTo>
                    <a:pt x="335" y="474"/>
                  </a:lnTo>
                  <a:lnTo>
                    <a:pt x="344" y="482"/>
                  </a:lnTo>
                  <a:lnTo>
                    <a:pt x="353" y="489"/>
                  </a:lnTo>
                  <a:lnTo>
                    <a:pt x="363" y="495"/>
                  </a:lnTo>
                  <a:lnTo>
                    <a:pt x="363" y="759"/>
                  </a:lnTo>
                  <a:lnTo>
                    <a:pt x="433" y="759"/>
                  </a:lnTo>
                  <a:lnTo>
                    <a:pt x="456" y="593"/>
                  </a:lnTo>
                  <a:lnTo>
                    <a:pt x="482" y="759"/>
                  </a:lnTo>
                  <a:lnTo>
                    <a:pt x="547" y="759"/>
                  </a:lnTo>
                  <a:lnTo>
                    <a:pt x="547" y="495"/>
                  </a:lnTo>
                  <a:lnTo>
                    <a:pt x="547" y="495"/>
                  </a:lnTo>
                  <a:close/>
                  <a:moveTo>
                    <a:pt x="314" y="508"/>
                  </a:moveTo>
                  <a:lnTo>
                    <a:pt x="314" y="508"/>
                  </a:lnTo>
                  <a:lnTo>
                    <a:pt x="296" y="491"/>
                  </a:lnTo>
                  <a:lnTo>
                    <a:pt x="286" y="467"/>
                  </a:lnTo>
                  <a:lnTo>
                    <a:pt x="277" y="443"/>
                  </a:lnTo>
                  <a:lnTo>
                    <a:pt x="277" y="433"/>
                  </a:lnTo>
                  <a:lnTo>
                    <a:pt x="275" y="420"/>
                  </a:lnTo>
                  <a:lnTo>
                    <a:pt x="275" y="283"/>
                  </a:lnTo>
                  <a:lnTo>
                    <a:pt x="275" y="283"/>
                  </a:lnTo>
                  <a:lnTo>
                    <a:pt x="277" y="266"/>
                  </a:lnTo>
                  <a:lnTo>
                    <a:pt x="281" y="247"/>
                  </a:lnTo>
                  <a:lnTo>
                    <a:pt x="288" y="231"/>
                  </a:lnTo>
                  <a:lnTo>
                    <a:pt x="296" y="214"/>
                  </a:lnTo>
                  <a:lnTo>
                    <a:pt x="296" y="214"/>
                  </a:lnTo>
                  <a:lnTo>
                    <a:pt x="277" y="212"/>
                  </a:lnTo>
                  <a:lnTo>
                    <a:pt x="182" y="212"/>
                  </a:lnTo>
                  <a:lnTo>
                    <a:pt x="182" y="212"/>
                  </a:lnTo>
                  <a:lnTo>
                    <a:pt x="164" y="214"/>
                  </a:lnTo>
                  <a:lnTo>
                    <a:pt x="149" y="218"/>
                  </a:lnTo>
                  <a:lnTo>
                    <a:pt x="136" y="227"/>
                  </a:lnTo>
                  <a:lnTo>
                    <a:pt x="125" y="236"/>
                  </a:lnTo>
                  <a:lnTo>
                    <a:pt x="115" y="249"/>
                  </a:lnTo>
                  <a:lnTo>
                    <a:pt x="108" y="262"/>
                  </a:lnTo>
                  <a:lnTo>
                    <a:pt x="104" y="277"/>
                  </a:lnTo>
                  <a:lnTo>
                    <a:pt x="102" y="292"/>
                  </a:lnTo>
                  <a:lnTo>
                    <a:pt x="102" y="415"/>
                  </a:lnTo>
                  <a:lnTo>
                    <a:pt x="102" y="415"/>
                  </a:lnTo>
                  <a:lnTo>
                    <a:pt x="102" y="426"/>
                  </a:lnTo>
                  <a:lnTo>
                    <a:pt x="106" y="437"/>
                  </a:lnTo>
                  <a:lnTo>
                    <a:pt x="108" y="448"/>
                  </a:lnTo>
                  <a:lnTo>
                    <a:pt x="115" y="456"/>
                  </a:lnTo>
                  <a:lnTo>
                    <a:pt x="119" y="465"/>
                  </a:lnTo>
                  <a:lnTo>
                    <a:pt x="128" y="474"/>
                  </a:lnTo>
                  <a:lnTo>
                    <a:pt x="136" y="480"/>
                  </a:lnTo>
                  <a:lnTo>
                    <a:pt x="145" y="487"/>
                  </a:lnTo>
                  <a:lnTo>
                    <a:pt x="145" y="729"/>
                  </a:lnTo>
                  <a:lnTo>
                    <a:pt x="208" y="729"/>
                  </a:lnTo>
                  <a:lnTo>
                    <a:pt x="231" y="575"/>
                  </a:lnTo>
                  <a:lnTo>
                    <a:pt x="255" y="729"/>
                  </a:lnTo>
                  <a:lnTo>
                    <a:pt x="314" y="729"/>
                  </a:lnTo>
                  <a:lnTo>
                    <a:pt x="314" y="50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62" name="Freeform 8"/>
            <p:cNvSpPr>
              <a:spLocks noEditPoints="1"/>
            </p:cNvSpPr>
            <p:nvPr/>
          </p:nvSpPr>
          <p:spPr bwMode="auto">
            <a:xfrm>
              <a:off x="3196935" y="1763901"/>
              <a:ext cx="224924" cy="205272"/>
            </a:xfrm>
            <a:custGeom>
              <a:avLst/>
              <a:gdLst>
                <a:gd name="T0" fmla="*/ 145 w 917"/>
                <a:gd name="T1" fmla="*/ 686 h 837"/>
                <a:gd name="T2" fmla="*/ 190 w 917"/>
                <a:gd name="T3" fmla="*/ 550 h 837"/>
                <a:gd name="T4" fmla="*/ 307 w 917"/>
                <a:gd name="T5" fmla="*/ 478 h 837"/>
                <a:gd name="T6" fmla="*/ 517 w 917"/>
                <a:gd name="T7" fmla="*/ 439 h 837"/>
                <a:gd name="T8" fmla="*/ 630 w 917"/>
                <a:gd name="T9" fmla="*/ 398 h 837"/>
                <a:gd name="T10" fmla="*/ 668 w 917"/>
                <a:gd name="T11" fmla="*/ 333 h 837"/>
                <a:gd name="T12" fmla="*/ 580 w 917"/>
                <a:gd name="T13" fmla="*/ 262 h 837"/>
                <a:gd name="T14" fmla="*/ 774 w 917"/>
                <a:gd name="T15" fmla="*/ 214 h 837"/>
                <a:gd name="T16" fmla="*/ 774 w 917"/>
                <a:gd name="T17" fmla="*/ 398 h 837"/>
                <a:gd name="T18" fmla="*/ 692 w 917"/>
                <a:gd name="T19" fmla="*/ 498 h 837"/>
                <a:gd name="T20" fmla="*/ 571 w 917"/>
                <a:gd name="T21" fmla="*/ 543 h 837"/>
                <a:gd name="T22" fmla="*/ 342 w 917"/>
                <a:gd name="T23" fmla="*/ 586 h 837"/>
                <a:gd name="T24" fmla="*/ 275 w 917"/>
                <a:gd name="T25" fmla="*/ 636 h 837"/>
                <a:gd name="T26" fmla="*/ 266 w 917"/>
                <a:gd name="T27" fmla="*/ 727 h 837"/>
                <a:gd name="T28" fmla="*/ 17 w 917"/>
                <a:gd name="T29" fmla="*/ 277 h 837"/>
                <a:gd name="T30" fmla="*/ 71 w 917"/>
                <a:gd name="T31" fmla="*/ 366 h 837"/>
                <a:gd name="T32" fmla="*/ 63 w 917"/>
                <a:gd name="T33" fmla="*/ 485 h 837"/>
                <a:gd name="T34" fmla="*/ 160 w 917"/>
                <a:gd name="T35" fmla="*/ 470 h 837"/>
                <a:gd name="T36" fmla="*/ 171 w 917"/>
                <a:gd name="T37" fmla="*/ 387 h 837"/>
                <a:gd name="T38" fmla="*/ 242 w 917"/>
                <a:gd name="T39" fmla="*/ 299 h 837"/>
                <a:gd name="T40" fmla="*/ 108 w 917"/>
                <a:gd name="T41" fmla="*/ 325 h 837"/>
                <a:gd name="T42" fmla="*/ 17 w 917"/>
                <a:gd name="T43" fmla="*/ 277 h 837"/>
                <a:gd name="T44" fmla="*/ 720 w 917"/>
                <a:gd name="T45" fmla="*/ 526 h 837"/>
                <a:gd name="T46" fmla="*/ 664 w 917"/>
                <a:gd name="T47" fmla="*/ 619 h 837"/>
                <a:gd name="T48" fmla="*/ 686 w 917"/>
                <a:gd name="T49" fmla="*/ 703 h 837"/>
                <a:gd name="T50" fmla="*/ 779 w 917"/>
                <a:gd name="T51" fmla="*/ 757 h 837"/>
                <a:gd name="T52" fmla="*/ 861 w 917"/>
                <a:gd name="T53" fmla="*/ 736 h 837"/>
                <a:gd name="T54" fmla="*/ 917 w 917"/>
                <a:gd name="T55" fmla="*/ 645 h 837"/>
                <a:gd name="T56" fmla="*/ 896 w 917"/>
                <a:gd name="T57" fmla="*/ 560 h 837"/>
                <a:gd name="T58" fmla="*/ 805 w 917"/>
                <a:gd name="T59" fmla="*/ 504 h 837"/>
                <a:gd name="T60" fmla="*/ 813 w 917"/>
                <a:gd name="T61" fmla="*/ 580 h 837"/>
                <a:gd name="T62" fmla="*/ 759 w 917"/>
                <a:gd name="T63" fmla="*/ 584 h 837"/>
                <a:gd name="T64" fmla="*/ 736 w 917"/>
                <a:gd name="T65" fmla="*/ 632 h 837"/>
                <a:gd name="T66" fmla="*/ 753 w 917"/>
                <a:gd name="T67" fmla="*/ 671 h 837"/>
                <a:gd name="T68" fmla="*/ 803 w 917"/>
                <a:gd name="T69" fmla="*/ 686 h 837"/>
                <a:gd name="T70" fmla="*/ 842 w 917"/>
                <a:gd name="T71" fmla="*/ 653 h 837"/>
                <a:gd name="T72" fmla="*/ 837 w 917"/>
                <a:gd name="T73" fmla="*/ 599 h 837"/>
                <a:gd name="T74" fmla="*/ 513 w 917"/>
                <a:gd name="T75" fmla="*/ 617 h 837"/>
                <a:gd name="T76" fmla="*/ 443 w 917"/>
                <a:gd name="T77" fmla="*/ 649 h 837"/>
                <a:gd name="T78" fmla="*/ 461 w 917"/>
                <a:gd name="T79" fmla="*/ 720 h 837"/>
                <a:gd name="T80" fmla="*/ 413 w 917"/>
                <a:gd name="T81" fmla="*/ 837 h 837"/>
                <a:gd name="T82" fmla="*/ 528 w 917"/>
                <a:gd name="T83" fmla="*/ 768 h 837"/>
                <a:gd name="T84" fmla="*/ 610 w 917"/>
                <a:gd name="T85" fmla="*/ 772 h 837"/>
                <a:gd name="T86" fmla="*/ 560 w 917"/>
                <a:gd name="T87" fmla="*/ 658 h 837"/>
                <a:gd name="T88" fmla="*/ 409 w 917"/>
                <a:gd name="T89" fmla="*/ 132 h 837"/>
                <a:gd name="T90" fmla="*/ 316 w 917"/>
                <a:gd name="T91" fmla="*/ 186 h 837"/>
                <a:gd name="T92" fmla="*/ 296 w 917"/>
                <a:gd name="T93" fmla="*/ 271 h 837"/>
                <a:gd name="T94" fmla="*/ 350 w 917"/>
                <a:gd name="T95" fmla="*/ 364 h 837"/>
                <a:gd name="T96" fmla="*/ 435 w 917"/>
                <a:gd name="T97" fmla="*/ 385 h 837"/>
                <a:gd name="T98" fmla="*/ 526 w 917"/>
                <a:gd name="T99" fmla="*/ 329 h 837"/>
                <a:gd name="T100" fmla="*/ 547 w 917"/>
                <a:gd name="T101" fmla="*/ 245 h 837"/>
                <a:gd name="T102" fmla="*/ 493 w 917"/>
                <a:gd name="T103" fmla="*/ 154 h 837"/>
                <a:gd name="T104" fmla="*/ 461 w 917"/>
                <a:gd name="T105" fmla="*/ 219 h 837"/>
                <a:gd name="T106" fmla="*/ 422 w 917"/>
                <a:gd name="T107" fmla="*/ 203 h 837"/>
                <a:gd name="T108" fmla="*/ 376 w 917"/>
                <a:gd name="T109" fmla="*/ 227 h 837"/>
                <a:gd name="T110" fmla="*/ 370 w 917"/>
                <a:gd name="T111" fmla="*/ 279 h 837"/>
                <a:gd name="T112" fmla="*/ 411 w 917"/>
                <a:gd name="T113" fmla="*/ 312 h 837"/>
                <a:gd name="T114" fmla="*/ 461 w 917"/>
                <a:gd name="T115" fmla="*/ 296 h 837"/>
                <a:gd name="T116" fmla="*/ 478 w 917"/>
                <a:gd name="T117" fmla="*/ 258 h 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7" h="837">
                  <a:moveTo>
                    <a:pt x="173" y="831"/>
                  </a:moveTo>
                  <a:lnTo>
                    <a:pt x="173" y="831"/>
                  </a:lnTo>
                  <a:lnTo>
                    <a:pt x="162" y="790"/>
                  </a:lnTo>
                  <a:lnTo>
                    <a:pt x="154" y="753"/>
                  </a:lnTo>
                  <a:lnTo>
                    <a:pt x="147" y="718"/>
                  </a:lnTo>
                  <a:lnTo>
                    <a:pt x="145" y="686"/>
                  </a:lnTo>
                  <a:lnTo>
                    <a:pt x="147" y="658"/>
                  </a:lnTo>
                  <a:lnTo>
                    <a:pt x="149" y="632"/>
                  </a:lnTo>
                  <a:lnTo>
                    <a:pt x="156" y="608"/>
                  </a:lnTo>
                  <a:lnTo>
                    <a:pt x="164" y="586"/>
                  </a:lnTo>
                  <a:lnTo>
                    <a:pt x="175" y="567"/>
                  </a:lnTo>
                  <a:lnTo>
                    <a:pt x="190" y="550"/>
                  </a:lnTo>
                  <a:lnTo>
                    <a:pt x="205" y="532"/>
                  </a:lnTo>
                  <a:lnTo>
                    <a:pt x="223" y="519"/>
                  </a:lnTo>
                  <a:lnTo>
                    <a:pt x="242" y="506"/>
                  </a:lnTo>
                  <a:lnTo>
                    <a:pt x="262" y="495"/>
                  </a:lnTo>
                  <a:lnTo>
                    <a:pt x="283" y="487"/>
                  </a:lnTo>
                  <a:lnTo>
                    <a:pt x="307" y="478"/>
                  </a:lnTo>
                  <a:lnTo>
                    <a:pt x="307" y="478"/>
                  </a:lnTo>
                  <a:lnTo>
                    <a:pt x="342" y="470"/>
                  </a:lnTo>
                  <a:lnTo>
                    <a:pt x="379" y="461"/>
                  </a:lnTo>
                  <a:lnTo>
                    <a:pt x="454" y="448"/>
                  </a:lnTo>
                  <a:lnTo>
                    <a:pt x="454" y="448"/>
                  </a:lnTo>
                  <a:lnTo>
                    <a:pt x="517" y="439"/>
                  </a:lnTo>
                  <a:lnTo>
                    <a:pt x="545" y="433"/>
                  </a:lnTo>
                  <a:lnTo>
                    <a:pt x="571" y="426"/>
                  </a:lnTo>
                  <a:lnTo>
                    <a:pt x="571" y="426"/>
                  </a:lnTo>
                  <a:lnTo>
                    <a:pt x="597" y="418"/>
                  </a:lnTo>
                  <a:lnTo>
                    <a:pt x="619" y="405"/>
                  </a:lnTo>
                  <a:lnTo>
                    <a:pt x="630" y="398"/>
                  </a:lnTo>
                  <a:lnTo>
                    <a:pt x="638" y="389"/>
                  </a:lnTo>
                  <a:lnTo>
                    <a:pt x="647" y="381"/>
                  </a:lnTo>
                  <a:lnTo>
                    <a:pt x="653" y="372"/>
                  </a:lnTo>
                  <a:lnTo>
                    <a:pt x="660" y="359"/>
                  </a:lnTo>
                  <a:lnTo>
                    <a:pt x="664" y="348"/>
                  </a:lnTo>
                  <a:lnTo>
                    <a:pt x="668" y="333"/>
                  </a:lnTo>
                  <a:lnTo>
                    <a:pt x="671" y="318"/>
                  </a:lnTo>
                  <a:lnTo>
                    <a:pt x="671" y="301"/>
                  </a:lnTo>
                  <a:lnTo>
                    <a:pt x="671" y="283"/>
                  </a:lnTo>
                  <a:lnTo>
                    <a:pt x="668" y="262"/>
                  </a:lnTo>
                  <a:lnTo>
                    <a:pt x="664" y="240"/>
                  </a:lnTo>
                  <a:lnTo>
                    <a:pt x="580" y="262"/>
                  </a:lnTo>
                  <a:lnTo>
                    <a:pt x="619" y="132"/>
                  </a:lnTo>
                  <a:lnTo>
                    <a:pt x="658" y="0"/>
                  </a:lnTo>
                  <a:lnTo>
                    <a:pt x="751" y="100"/>
                  </a:lnTo>
                  <a:lnTo>
                    <a:pt x="844" y="197"/>
                  </a:lnTo>
                  <a:lnTo>
                    <a:pt x="774" y="214"/>
                  </a:lnTo>
                  <a:lnTo>
                    <a:pt x="774" y="214"/>
                  </a:lnTo>
                  <a:lnTo>
                    <a:pt x="781" y="251"/>
                  </a:lnTo>
                  <a:lnTo>
                    <a:pt x="785" y="286"/>
                  </a:lnTo>
                  <a:lnTo>
                    <a:pt x="787" y="318"/>
                  </a:lnTo>
                  <a:lnTo>
                    <a:pt x="785" y="346"/>
                  </a:lnTo>
                  <a:lnTo>
                    <a:pt x="781" y="374"/>
                  </a:lnTo>
                  <a:lnTo>
                    <a:pt x="774" y="398"/>
                  </a:lnTo>
                  <a:lnTo>
                    <a:pt x="766" y="420"/>
                  </a:lnTo>
                  <a:lnTo>
                    <a:pt x="755" y="439"/>
                  </a:lnTo>
                  <a:lnTo>
                    <a:pt x="742" y="457"/>
                  </a:lnTo>
                  <a:lnTo>
                    <a:pt x="727" y="472"/>
                  </a:lnTo>
                  <a:lnTo>
                    <a:pt x="710" y="487"/>
                  </a:lnTo>
                  <a:lnTo>
                    <a:pt x="692" y="498"/>
                  </a:lnTo>
                  <a:lnTo>
                    <a:pt x="671" y="508"/>
                  </a:lnTo>
                  <a:lnTo>
                    <a:pt x="649" y="519"/>
                  </a:lnTo>
                  <a:lnTo>
                    <a:pt x="627" y="528"/>
                  </a:lnTo>
                  <a:lnTo>
                    <a:pt x="604" y="534"/>
                  </a:lnTo>
                  <a:lnTo>
                    <a:pt x="604" y="534"/>
                  </a:lnTo>
                  <a:lnTo>
                    <a:pt x="571" y="543"/>
                  </a:lnTo>
                  <a:lnTo>
                    <a:pt x="536" y="550"/>
                  </a:lnTo>
                  <a:lnTo>
                    <a:pt x="469" y="560"/>
                  </a:lnTo>
                  <a:lnTo>
                    <a:pt x="469" y="560"/>
                  </a:lnTo>
                  <a:lnTo>
                    <a:pt x="402" y="571"/>
                  </a:lnTo>
                  <a:lnTo>
                    <a:pt x="372" y="578"/>
                  </a:lnTo>
                  <a:lnTo>
                    <a:pt x="342" y="586"/>
                  </a:lnTo>
                  <a:lnTo>
                    <a:pt x="342" y="586"/>
                  </a:lnTo>
                  <a:lnTo>
                    <a:pt x="318" y="597"/>
                  </a:lnTo>
                  <a:lnTo>
                    <a:pt x="299" y="608"/>
                  </a:lnTo>
                  <a:lnTo>
                    <a:pt x="290" y="617"/>
                  </a:lnTo>
                  <a:lnTo>
                    <a:pt x="281" y="625"/>
                  </a:lnTo>
                  <a:lnTo>
                    <a:pt x="275" y="636"/>
                  </a:lnTo>
                  <a:lnTo>
                    <a:pt x="270" y="647"/>
                  </a:lnTo>
                  <a:lnTo>
                    <a:pt x="266" y="660"/>
                  </a:lnTo>
                  <a:lnTo>
                    <a:pt x="264" y="675"/>
                  </a:lnTo>
                  <a:lnTo>
                    <a:pt x="262" y="690"/>
                  </a:lnTo>
                  <a:lnTo>
                    <a:pt x="264" y="708"/>
                  </a:lnTo>
                  <a:lnTo>
                    <a:pt x="266" y="727"/>
                  </a:lnTo>
                  <a:lnTo>
                    <a:pt x="268" y="749"/>
                  </a:lnTo>
                  <a:lnTo>
                    <a:pt x="275" y="770"/>
                  </a:lnTo>
                  <a:lnTo>
                    <a:pt x="281" y="796"/>
                  </a:lnTo>
                  <a:lnTo>
                    <a:pt x="173" y="831"/>
                  </a:lnTo>
                  <a:lnTo>
                    <a:pt x="173" y="831"/>
                  </a:lnTo>
                  <a:close/>
                  <a:moveTo>
                    <a:pt x="17" y="277"/>
                  </a:moveTo>
                  <a:lnTo>
                    <a:pt x="0" y="331"/>
                  </a:lnTo>
                  <a:lnTo>
                    <a:pt x="0" y="331"/>
                  </a:lnTo>
                  <a:lnTo>
                    <a:pt x="19" y="338"/>
                  </a:lnTo>
                  <a:lnTo>
                    <a:pt x="37" y="346"/>
                  </a:lnTo>
                  <a:lnTo>
                    <a:pt x="54" y="355"/>
                  </a:lnTo>
                  <a:lnTo>
                    <a:pt x="71" y="366"/>
                  </a:lnTo>
                  <a:lnTo>
                    <a:pt x="71" y="366"/>
                  </a:lnTo>
                  <a:lnTo>
                    <a:pt x="54" y="387"/>
                  </a:lnTo>
                  <a:lnTo>
                    <a:pt x="39" y="411"/>
                  </a:lnTo>
                  <a:lnTo>
                    <a:pt x="11" y="457"/>
                  </a:lnTo>
                  <a:lnTo>
                    <a:pt x="63" y="485"/>
                  </a:lnTo>
                  <a:lnTo>
                    <a:pt x="63" y="485"/>
                  </a:lnTo>
                  <a:lnTo>
                    <a:pt x="87" y="444"/>
                  </a:lnTo>
                  <a:lnTo>
                    <a:pt x="112" y="405"/>
                  </a:lnTo>
                  <a:lnTo>
                    <a:pt x="112" y="405"/>
                  </a:lnTo>
                  <a:lnTo>
                    <a:pt x="130" y="426"/>
                  </a:lnTo>
                  <a:lnTo>
                    <a:pt x="145" y="448"/>
                  </a:lnTo>
                  <a:lnTo>
                    <a:pt x="160" y="470"/>
                  </a:lnTo>
                  <a:lnTo>
                    <a:pt x="173" y="495"/>
                  </a:lnTo>
                  <a:lnTo>
                    <a:pt x="223" y="467"/>
                  </a:lnTo>
                  <a:lnTo>
                    <a:pt x="223" y="467"/>
                  </a:lnTo>
                  <a:lnTo>
                    <a:pt x="208" y="439"/>
                  </a:lnTo>
                  <a:lnTo>
                    <a:pt x="190" y="413"/>
                  </a:lnTo>
                  <a:lnTo>
                    <a:pt x="171" y="387"/>
                  </a:lnTo>
                  <a:lnTo>
                    <a:pt x="151" y="361"/>
                  </a:lnTo>
                  <a:lnTo>
                    <a:pt x="151" y="361"/>
                  </a:lnTo>
                  <a:lnTo>
                    <a:pt x="171" y="344"/>
                  </a:lnTo>
                  <a:lnTo>
                    <a:pt x="193" y="327"/>
                  </a:lnTo>
                  <a:lnTo>
                    <a:pt x="216" y="312"/>
                  </a:lnTo>
                  <a:lnTo>
                    <a:pt x="242" y="299"/>
                  </a:lnTo>
                  <a:lnTo>
                    <a:pt x="218" y="247"/>
                  </a:lnTo>
                  <a:lnTo>
                    <a:pt x="218" y="247"/>
                  </a:lnTo>
                  <a:lnTo>
                    <a:pt x="188" y="264"/>
                  </a:lnTo>
                  <a:lnTo>
                    <a:pt x="160" y="281"/>
                  </a:lnTo>
                  <a:lnTo>
                    <a:pt x="132" y="303"/>
                  </a:lnTo>
                  <a:lnTo>
                    <a:pt x="108" y="325"/>
                  </a:lnTo>
                  <a:lnTo>
                    <a:pt x="108" y="325"/>
                  </a:lnTo>
                  <a:lnTo>
                    <a:pt x="89" y="309"/>
                  </a:lnTo>
                  <a:lnTo>
                    <a:pt x="67" y="296"/>
                  </a:lnTo>
                  <a:lnTo>
                    <a:pt x="43" y="286"/>
                  </a:lnTo>
                  <a:lnTo>
                    <a:pt x="17" y="277"/>
                  </a:lnTo>
                  <a:lnTo>
                    <a:pt x="17" y="277"/>
                  </a:lnTo>
                  <a:close/>
                  <a:moveTo>
                    <a:pt x="792" y="504"/>
                  </a:moveTo>
                  <a:lnTo>
                    <a:pt x="792" y="504"/>
                  </a:lnTo>
                  <a:lnTo>
                    <a:pt x="779" y="504"/>
                  </a:lnTo>
                  <a:lnTo>
                    <a:pt x="766" y="506"/>
                  </a:lnTo>
                  <a:lnTo>
                    <a:pt x="742" y="515"/>
                  </a:lnTo>
                  <a:lnTo>
                    <a:pt x="720" y="526"/>
                  </a:lnTo>
                  <a:lnTo>
                    <a:pt x="701" y="541"/>
                  </a:lnTo>
                  <a:lnTo>
                    <a:pt x="701" y="541"/>
                  </a:lnTo>
                  <a:lnTo>
                    <a:pt x="686" y="560"/>
                  </a:lnTo>
                  <a:lnTo>
                    <a:pt x="675" y="582"/>
                  </a:lnTo>
                  <a:lnTo>
                    <a:pt x="666" y="606"/>
                  </a:lnTo>
                  <a:lnTo>
                    <a:pt x="664" y="619"/>
                  </a:lnTo>
                  <a:lnTo>
                    <a:pt x="664" y="632"/>
                  </a:lnTo>
                  <a:lnTo>
                    <a:pt x="664" y="632"/>
                  </a:lnTo>
                  <a:lnTo>
                    <a:pt x="664" y="645"/>
                  </a:lnTo>
                  <a:lnTo>
                    <a:pt x="666" y="658"/>
                  </a:lnTo>
                  <a:lnTo>
                    <a:pt x="675" y="682"/>
                  </a:lnTo>
                  <a:lnTo>
                    <a:pt x="686" y="703"/>
                  </a:lnTo>
                  <a:lnTo>
                    <a:pt x="701" y="720"/>
                  </a:lnTo>
                  <a:lnTo>
                    <a:pt x="701" y="720"/>
                  </a:lnTo>
                  <a:lnTo>
                    <a:pt x="720" y="736"/>
                  </a:lnTo>
                  <a:lnTo>
                    <a:pt x="742" y="749"/>
                  </a:lnTo>
                  <a:lnTo>
                    <a:pt x="766" y="755"/>
                  </a:lnTo>
                  <a:lnTo>
                    <a:pt x="779" y="757"/>
                  </a:lnTo>
                  <a:lnTo>
                    <a:pt x="792" y="757"/>
                  </a:lnTo>
                  <a:lnTo>
                    <a:pt x="792" y="757"/>
                  </a:lnTo>
                  <a:lnTo>
                    <a:pt x="805" y="757"/>
                  </a:lnTo>
                  <a:lnTo>
                    <a:pt x="816" y="755"/>
                  </a:lnTo>
                  <a:lnTo>
                    <a:pt x="839" y="749"/>
                  </a:lnTo>
                  <a:lnTo>
                    <a:pt x="861" y="736"/>
                  </a:lnTo>
                  <a:lnTo>
                    <a:pt x="880" y="720"/>
                  </a:lnTo>
                  <a:lnTo>
                    <a:pt x="880" y="720"/>
                  </a:lnTo>
                  <a:lnTo>
                    <a:pt x="896" y="703"/>
                  </a:lnTo>
                  <a:lnTo>
                    <a:pt x="909" y="682"/>
                  </a:lnTo>
                  <a:lnTo>
                    <a:pt x="915" y="658"/>
                  </a:lnTo>
                  <a:lnTo>
                    <a:pt x="917" y="645"/>
                  </a:lnTo>
                  <a:lnTo>
                    <a:pt x="917" y="632"/>
                  </a:lnTo>
                  <a:lnTo>
                    <a:pt x="917" y="632"/>
                  </a:lnTo>
                  <a:lnTo>
                    <a:pt x="917" y="619"/>
                  </a:lnTo>
                  <a:lnTo>
                    <a:pt x="915" y="606"/>
                  </a:lnTo>
                  <a:lnTo>
                    <a:pt x="909" y="582"/>
                  </a:lnTo>
                  <a:lnTo>
                    <a:pt x="896" y="560"/>
                  </a:lnTo>
                  <a:lnTo>
                    <a:pt x="880" y="541"/>
                  </a:lnTo>
                  <a:lnTo>
                    <a:pt x="880" y="541"/>
                  </a:lnTo>
                  <a:lnTo>
                    <a:pt x="861" y="526"/>
                  </a:lnTo>
                  <a:lnTo>
                    <a:pt x="839" y="515"/>
                  </a:lnTo>
                  <a:lnTo>
                    <a:pt x="816" y="506"/>
                  </a:lnTo>
                  <a:lnTo>
                    <a:pt x="805" y="504"/>
                  </a:lnTo>
                  <a:lnTo>
                    <a:pt x="792" y="504"/>
                  </a:lnTo>
                  <a:lnTo>
                    <a:pt x="792" y="504"/>
                  </a:lnTo>
                  <a:close/>
                  <a:moveTo>
                    <a:pt x="831" y="593"/>
                  </a:moveTo>
                  <a:lnTo>
                    <a:pt x="831" y="593"/>
                  </a:lnTo>
                  <a:lnTo>
                    <a:pt x="822" y="584"/>
                  </a:lnTo>
                  <a:lnTo>
                    <a:pt x="813" y="580"/>
                  </a:lnTo>
                  <a:lnTo>
                    <a:pt x="803" y="578"/>
                  </a:lnTo>
                  <a:lnTo>
                    <a:pt x="792" y="576"/>
                  </a:lnTo>
                  <a:lnTo>
                    <a:pt x="792" y="576"/>
                  </a:lnTo>
                  <a:lnTo>
                    <a:pt x="781" y="578"/>
                  </a:lnTo>
                  <a:lnTo>
                    <a:pt x="770" y="580"/>
                  </a:lnTo>
                  <a:lnTo>
                    <a:pt x="759" y="584"/>
                  </a:lnTo>
                  <a:lnTo>
                    <a:pt x="753" y="593"/>
                  </a:lnTo>
                  <a:lnTo>
                    <a:pt x="753" y="593"/>
                  </a:lnTo>
                  <a:lnTo>
                    <a:pt x="744" y="599"/>
                  </a:lnTo>
                  <a:lnTo>
                    <a:pt x="740" y="610"/>
                  </a:lnTo>
                  <a:lnTo>
                    <a:pt x="738" y="621"/>
                  </a:lnTo>
                  <a:lnTo>
                    <a:pt x="736" y="632"/>
                  </a:lnTo>
                  <a:lnTo>
                    <a:pt x="736" y="632"/>
                  </a:lnTo>
                  <a:lnTo>
                    <a:pt x="738" y="643"/>
                  </a:lnTo>
                  <a:lnTo>
                    <a:pt x="740" y="653"/>
                  </a:lnTo>
                  <a:lnTo>
                    <a:pt x="744" y="662"/>
                  </a:lnTo>
                  <a:lnTo>
                    <a:pt x="753" y="671"/>
                  </a:lnTo>
                  <a:lnTo>
                    <a:pt x="753" y="671"/>
                  </a:lnTo>
                  <a:lnTo>
                    <a:pt x="759" y="677"/>
                  </a:lnTo>
                  <a:lnTo>
                    <a:pt x="770" y="682"/>
                  </a:lnTo>
                  <a:lnTo>
                    <a:pt x="781" y="686"/>
                  </a:lnTo>
                  <a:lnTo>
                    <a:pt x="792" y="686"/>
                  </a:lnTo>
                  <a:lnTo>
                    <a:pt x="792" y="686"/>
                  </a:lnTo>
                  <a:lnTo>
                    <a:pt x="803" y="686"/>
                  </a:lnTo>
                  <a:lnTo>
                    <a:pt x="813" y="682"/>
                  </a:lnTo>
                  <a:lnTo>
                    <a:pt x="822" y="677"/>
                  </a:lnTo>
                  <a:lnTo>
                    <a:pt x="831" y="671"/>
                  </a:lnTo>
                  <a:lnTo>
                    <a:pt x="831" y="671"/>
                  </a:lnTo>
                  <a:lnTo>
                    <a:pt x="837" y="662"/>
                  </a:lnTo>
                  <a:lnTo>
                    <a:pt x="842" y="653"/>
                  </a:lnTo>
                  <a:lnTo>
                    <a:pt x="846" y="643"/>
                  </a:lnTo>
                  <a:lnTo>
                    <a:pt x="846" y="632"/>
                  </a:lnTo>
                  <a:lnTo>
                    <a:pt x="846" y="632"/>
                  </a:lnTo>
                  <a:lnTo>
                    <a:pt x="846" y="621"/>
                  </a:lnTo>
                  <a:lnTo>
                    <a:pt x="842" y="610"/>
                  </a:lnTo>
                  <a:lnTo>
                    <a:pt x="837" y="599"/>
                  </a:lnTo>
                  <a:lnTo>
                    <a:pt x="831" y="593"/>
                  </a:lnTo>
                  <a:lnTo>
                    <a:pt x="831" y="593"/>
                  </a:lnTo>
                  <a:close/>
                  <a:moveTo>
                    <a:pt x="573" y="608"/>
                  </a:moveTo>
                  <a:lnTo>
                    <a:pt x="517" y="597"/>
                  </a:lnTo>
                  <a:lnTo>
                    <a:pt x="517" y="597"/>
                  </a:lnTo>
                  <a:lnTo>
                    <a:pt x="513" y="617"/>
                  </a:lnTo>
                  <a:lnTo>
                    <a:pt x="506" y="636"/>
                  </a:lnTo>
                  <a:lnTo>
                    <a:pt x="500" y="656"/>
                  </a:lnTo>
                  <a:lnTo>
                    <a:pt x="491" y="673"/>
                  </a:lnTo>
                  <a:lnTo>
                    <a:pt x="491" y="673"/>
                  </a:lnTo>
                  <a:lnTo>
                    <a:pt x="467" y="660"/>
                  </a:lnTo>
                  <a:lnTo>
                    <a:pt x="443" y="649"/>
                  </a:lnTo>
                  <a:lnTo>
                    <a:pt x="394" y="627"/>
                  </a:lnTo>
                  <a:lnTo>
                    <a:pt x="374" y="682"/>
                  </a:lnTo>
                  <a:lnTo>
                    <a:pt x="374" y="682"/>
                  </a:lnTo>
                  <a:lnTo>
                    <a:pt x="418" y="699"/>
                  </a:lnTo>
                  <a:lnTo>
                    <a:pt x="461" y="720"/>
                  </a:lnTo>
                  <a:lnTo>
                    <a:pt x="461" y="720"/>
                  </a:lnTo>
                  <a:lnTo>
                    <a:pt x="441" y="740"/>
                  </a:lnTo>
                  <a:lnTo>
                    <a:pt x="422" y="757"/>
                  </a:lnTo>
                  <a:lnTo>
                    <a:pt x="402" y="775"/>
                  </a:lnTo>
                  <a:lnTo>
                    <a:pt x="381" y="792"/>
                  </a:lnTo>
                  <a:lnTo>
                    <a:pt x="413" y="837"/>
                  </a:lnTo>
                  <a:lnTo>
                    <a:pt x="413" y="837"/>
                  </a:lnTo>
                  <a:lnTo>
                    <a:pt x="439" y="818"/>
                  </a:lnTo>
                  <a:lnTo>
                    <a:pt x="463" y="796"/>
                  </a:lnTo>
                  <a:lnTo>
                    <a:pt x="487" y="775"/>
                  </a:lnTo>
                  <a:lnTo>
                    <a:pt x="508" y="751"/>
                  </a:lnTo>
                  <a:lnTo>
                    <a:pt x="508" y="751"/>
                  </a:lnTo>
                  <a:lnTo>
                    <a:pt x="528" y="768"/>
                  </a:lnTo>
                  <a:lnTo>
                    <a:pt x="547" y="788"/>
                  </a:lnTo>
                  <a:lnTo>
                    <a:pt x="567" y="809"/>
                  </a:lnTo>
                  <a:lnTo>
                    <a:pt x="584" y="833"/>
                  </a:lnTo>
                  <a:lnTo>
                    <a:pt x="632" y="803"/>
                  </a:lnTo>
                  <a:lnTo>
                    <a:pt x="632" y="803"/>
                  </a:lnTo>
                  <a:lnTo>
                    <a:pt x="610" y="772"/>
                  </a:lnTo>
                  <a:lnTo>
                    <a:pt x="588" y="749"/>
                  </a:lnTo>
                  <a:lnTo>
                    <a:pt x="565" y="725"/>
                  </a:lnTo>
                  <a:lnTo>
                    <a:pt x="539" y="703"/>
                  </a:lnTo>
                  <a:lnTo>
                    <a:pt x="539" y="703"/>
                  </a:lnTo>
                  <a:lnTo>
                    <a:pt x="549" y="682"/>
                  </a:lnTo>
                  <a:lnTo>
                    <a:pt x="560" y="658"/>
                  </a:lnTo>
                  <a:lnTo>
                    <a:pt x="567" y="634"/>
                  </a:lnTo>
                  <a:lnTo>
                    <a:pt x="573" y="608"/>
                  </a:lnTo>
                  <a:lnTo>
                    <a:pt x="573" y="608"/>
                  </a:lnTo>
                  <a:close/>
                  <a:moveTo>
                    <a:pt x="422" y="132"/>
                  </a:moveTo>
                  <a:lnTo>
                    <a:pt x="422" y="132"/>
                  </a:lnTo>
                  <a:lnTo>
                    <a:pt x="409" y="132"/>
                  </a:lnTo>
                  <a:lnTo>
                    <a:pt x="396" y="134"/>
                  </a:lnTo>
                  <a:lnTo>
                    <a:pt x="372" y="141"/>
                  </a:lnTo>
                  <a:lnTo>
                    <a:pt x="350" y="154"/>
                  </a:lnTo>
                  <a:lnTo>
                    <a:pt x="331" y="169"/>
                  </a:lnTo>
                  <a:lnTo>
                    <a:pt x="331" y="169"/>
                  </a:lnTo>
                  <a:lnTo>
                    <a:pt x="316" y="186"/>
                  </a:lnTo>
                  <a:lnTo>
                    <a:pt x="305" y="208"/>
                  </a:lnTo>
                  <a:lnTo>
                    <a:pt x="296" y="232"/>
                  </a:lnTo>
                  <a:lnTo>
                    <a:pt x="296" y="245"/>
                  </a:lnTo>
                  <a:lnTo>
                    <a:pt x="294" y="258"/>
                  </a:lnTo>
                  <a:lnTo>
                    <a:pt x="294" y="258"/>
                  </a:lnTo>
                  <a:lnTo>
                    <a:pt x="296" y="271"/>
                  </a:lnTo>
                  <a:lnTo>
                    <a:pt x="296" y="283"/>
                  </a:lnTo>
                  <a:lnTo>
                    <a:pt x="305" y="307"/>
                  </a:lnTo>
                  <a:lnTo>
                    <a:pt x="316" y="329"/>
                  </a:lnTo>
                  <a:lnTo>
                    <a:pt x="331" y="348"/>
                  </a:lnTo>
                  <a:lnTo>
                    <a:pt x="331" y="348"/>
                  </a:lnTo>
                  <a:lnTo>
                    <a:pt x="350" y="364"/>
                  </a:lnTo>
                  <a:lnTo>
                    <a:pt x="372" y="374"/>
                  </a:lnTo>
                  <a:lnTo>
                    <a:pt x="396" y="383"/>
                  </a:lnTo>
                  <a:lnTo>
                    <a:pt x="409" y="385"/>
                  </a:lnTo>
                  <a:lnTo>
                    <a:pt x="422" y="385"/>
                  </a:lnTo>
                  <a:lnTo>
                    <a:pt x="422" y="385"/>
                  </a:lnTo>
                  <a:lnTo>
                    <a:pt x="435" y="385"/>
                  </a:lnTo>
                  <a:lnTo>
                    <a:pt x="448" y="383"/>
                  </a:lnTo>
                  <a:lnTo>
                    <a:pt x="472" y="374"/>
                  </a:lnTo>
                  <a:lnTo>
                    <a:pt x="493" y="364"/>
                  </a:lnTo>
                  <a:lnTo>
                    <a:pt x="511" y="348"/>
                  </a:lnTo>
                  <a:lnTo>
                    <a:pt x="511" y="348"/>
                  </a:lnTo>
                  <a:lnTo>
                    <a:pt x="526" y="329"/>
                  </a:lnTo>
                  <a:lnTo>
                    <a:pt x="539" y="307"/>
                  </a:lnTo>
                  <a:lnTo>
                    <a:pt x="545" y="283"/>
                  </a:lnTo>
                  <a:lnTo>
                    <a:pt x="547" y="271"/>
                  </a:lnTo>
                  <a:lnTo>
                    <a:pt x="547" y="258"/>
                  </a:lnTo>
                  <a:lnTo>
                    <a:pt x="547" y="258"/>
                  </a:lnTo>
                  <a:lnTo>
                    <a:pt x="547" y="245"/>
                  </a:lnTo>
                  <a:lnTo>
                    <a:pt x="545" y="232"/>
                  </a:lnTo>
                  <a:lnTo>
                    <a:pt x="539" y="208"/>
                  </a:lnTo>
                  <a:lnTo>
                    <a:pt x="526" y="186"/>
                  </a:lnTo>
                  <a:lnTo>
                    <a:pt x="511" y="169"/>
                  </a:lnTo>
                  <a:lnTo>
                    <a:pt x="511" y="169"/>
                  </a:lnTo>
                  <a:lnTo>
                    <a:pt x="493" y="154"/>
                  </a:lnTo>
                  <a:lnTo>
                    <a:pt x="472" y="141"/>
                  </a:lnTo>
                  <a:lnTo>
                    <a:pt x="448" y="134"/>
                  </a:lnTo>
                  <a:lnTo>
                    <a:pt x="435" y="132"/>
                  </a:lnTo>
                  <a:lnTo>
                    <a:pt x="422" y="132"/>
                  </a:lnTo>
                  <a:lnTo>
                    <a:pt x="422" y="132"/>
                  </a:lnTo>
                  <a:close/>
                  <a:moveTo>
                    <a:pt x="461" y="219"/>
                  </a:moveTo>
                  <a:lnTo>
                    <a:pt x="461" y="219"/>
                  </a:lnTo>
                  <a:lnTo>
                    <a:pt x="452" y="212"/>
                  </a:lnTo>
                  <a:lnTo>
                    <a:pt x="443" y="208"/>
                  </a:lnTo>
                  <a:lnTo>
                    <a:pt x="433" y="203"/>
                  </a:lnTo>
                  <a:lnTo>
                    <a:pt x="422" y="203"/>
                  </a:lnTo>
                  <a:lnTo>
                    <a:pt x="422" y="203"/>
                  </a:lnTo>
                  <a:lnTo>
                    <a:pt x="411" y="203"/>
                  </a:lnTo>
                  <a:lnTo>
                    <a:pt x="400" y="208"/>
                  </a:lnTo>
                  <a:lnTo>
                    <a:pt x="392" y="212"/>
                  </a:lnTo>
                  <a:lnTo>
                    <a:pt x="383" y="219"/>
                  </a:lnTo>
                  <a:lnTo>
                    <a:pt x="383" y="219"/>
                  </a:lnTo>
                  <a:lnTo>
                    <a:pt x="376" y="227"/>
                  </a:lnTo>
                  <a:lnTo>
                    <a:pt x="370" y="236"/>
                  </a:lnTo>
                  <a:lnTo>
                    <a:pt x="368" y="247"/>
                  </a:lnTo>
                  <a:lnTo>
                    <a:pt x="366" y="258"/>
                  </a:lnTo>
                  <a:lnTo>
                    <a:pt x="366" y="258"/>
                  </a:lnTo>
                  <a:lnTo>
                    <a:pt x="368" y="268"/>
                  </a:lnTo>
                  <a:lnTo>
                    <a:pt x="370" y="279"/>
                  </a:lnTo>
                  <a:lnTo>
                    <a:pt x="376" y="290"/>
                  </a:lnTo>
                  <a:lnTo>
                    <a:pt x="383" y="296"/>
                  </a:lnTo>
                  <a:lnTo>
                    <a:pt x="383" y="296"/>
                  </a:lnTo>
                  <a:lnTo>
                    <a:pt x="392" y="305"/>
                  </a:lnTo>
                  <a:lnTo>
                    <a:pt x="400" y="309"/>
                  </a:lnTo>
                  <a:lnTo>
                    <a:pt x="411" y="312"/>
                  </a:lnTo>
                  <a:lnTo>
                    <a:pt x="422" y="314"/>
                  </a:lnTo>
                  <a:lnTo>
                    <a:pt x="422" y="314"/>
                  </a:lnTo>
                  <a:lnTo>
                    <a:pt x="433" y="312"/>
                  </a:lnTo>
                  <a:lnTo>
                    <a:pt x="443" y="309"/>
                  </a:lnTo>
                  <a:lnTo>
                    <a:pt x="452" y="305"/>
                  </a:lnTo>
                  <a:lnTo>
                    <a:pt x="461" y="296"/>
                  </a:lnTo>
                  <a:lnTo>
                    <a:pt x="461" y="296"/>
                  </a:lnTo>
                  <a:lnTo>
                    <a:pt x="467" y="290"/>
                  </a:lnTo>
                  <a:lnTo>
                    <a:pt x="474" y="279"/>
                  </a:lnTo>
                  <a:lnTo>
                    <a:pt x="476" y="268"/>
                  </a:lnTo>
                  <a:lnTo>
                    <a:pt x="478" y="258"/>
                  </a:lnTo>
                  <a:lnTo>
                    <a:pt x="478" y="258"/>
                  </a:lnTo>
                  <a:lnTo>
                    <a:pt x="476" y="247"/>
                  </a:lnTo>
                  <a:lnTo>
                    <a:pt x="474" y="236"/>
                  </a:lnTo>
                  <a:lnTo>
                    <a:pt x="467" y="227"/>
                  </a:lnTo>
                  <a:lnTo>
                    <a:pt x="461" y="219"/>
                  </a:lnTo>
                  <a:lnTo>
                    <a:pt x="461" y="21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63" name="Freeform 9"/>
            <p:cNvSpPr>
              <a:spLocks noEditPoints="1"/>
            </p:cNvSpPr>
            <p:nvPr/>
          </p:nvSpPr>
          <p:spPr bwMode="auto">
            <a:xfrm>
              <a:off x="4753457" y="1483774"/>
              <a:ext cx="208735" cy="221213"/>
            </a:xfrm>
            <a:custGeom>
              <a:avLst/>
              <a:gdLst>
                <a:gd name="T0" fmla="*/ 76 w 851"/>
                <a:gd name="T1" fmla="*/ 73 h 902"/>
                <a:gd name="T2" fmla="*/ 851 w 851"/>
                <a:gd name="T3" fmla="*/ 818 h 902"/>
                <a:gd name="T4" fmla="*/ 76 w 851"/>
                <a:gd name="T5" fmla="*/ 902 h 902"/>
                <a:gd name="T6" fmla="*/ 0 w 851"/>
                <a:gd name="T7" fmla="*/ 818 h 902"/>
                <a:gd name="T8" fmla="*/ 0 w 851"/>
                <a:gd name="T9" fmla="*/ 73 h 902"/>
                <a:gd name="T10" fmla="*/ 161 w 851"/>
                <a:gd name="T11" fmla="*/ 478 h 902"/>
                <a:gd name="T12" fmla="*/ 165 w 851"/>
                <a:gd name="T13" fmla="*/ 476 h 902"/>
                <a:gd name="T14" fmla="*/ 171 w 851"/>
                <a:gd name="T15" fmla="*/ 471 h 902"/>
                <a:gd name="T16" fmla="*/ 191 w 851"/>
                <a:gd name="T17" fmla="*/ 463 h 902"/>
                <a:gd name="T18" fmla="*/ 230 w 851"/>
                <a:gd name="T19" fmla="*/ 452 h 902"/>
                <a:gd name="T20" fmla="*/ 288 w 851"/>
                <a:gd name="T21" fmla="*/ 445 h 902"/>
                <a:gd name="T22" fmla="*/ 327 w 851"/>
                <a:gd name="T23" fmla="*/ 445 h 902"/>
                <a:gd name="T24" fmla="*/ 396 w 851"/>
                <a:gd name="T25" fmla="*/ 445 h 902"/>
                <a:gd name="T26" fmla="*/ 442 w 851"/>
                <a:gd name="T27" fmla="*/ 439 h 902"/>
                <a:gd name="T28" fmla="*/ 485 w 851"/>
                <a:gd name="T29" fmla="*/ 426 h 902"/>
                <a:gd name="T30" fmla="*/ 526 w 851"/>
                <a:gd name="T31" fmla="*/ 400 h 902"/>
                <a:gd name="T32" fmla="*/ 563 w 851"/>
                <a:gd name="T33" fmla="*/ 361 h 902"/>
                <a:gd name="T34" fmla="*/ 600 w 851"/>
                <a:gd name="T35" fmla="*/ 305 h 902"/>
                <a:gd name="T36" fmla="*/ 632 w 851"/>
                <a:gd name="T37" fmla="*/ 227 h 902"/>
                <a:gd name="T38" fmla="*/ 708 w 851"/>
                <a:gd name="T39" fmla="*/ 197 h 902"/>
                <a:gd name="T40" fmla="*/ 660 w 851"/>
                <a:gd name="T41" fmla="*/ 0 h 902"/>
                <a:gd name="T42" fmla="*/ 513 w 851"/>
                <a:gd name="T43" fmla="*/ 140 h 902"/>
                <a:gd name="T44" fmla="*/ 567 w 851"/>
                <a:gd name="T45" fmla="*/ 156 h 902"/>
                <a:gd name="T46" fmla="*/ 541 w 851"/>
                <a:gd name="T47" fmla="*/ 225 h 902"/>
                <a:gd name="T48" fmla="*/ 515 w 851"/>
                <a:gd name="T49" fmla="*/ 275 h 902"/>
                <a:gd name="T50" fmla="*/ 487 w 851"/>
                <a:gd name="T51" fmla="*/ 311 h 902"/>
                <a:gd name="T52" fmla="*/ 459 w 851"/>
                <a:gd name="T53" fmla="*/ 335 h 902"/>
                <a:gd name="T54" fmla="*/ 427 w 851"/>
                <a:gd name="T55" fmla="*/ 350 h 902"/>
                <a:gd name="T56" fmla="*/ 396 w 851"/>
                <a:gd name="T57" fmla="*/ 359 h 902"/>
                <a:gd name="T58" fmla="*/ 327 w 851"/>
                <a:gd name="T59" fmla="*/ 361 h 902"/>
                <a:gd name="T60" fmla="*/ 282 w 851"/>
                <a:gd name="T61" fmla="*/ 361 h 902"/>
                <a:gd name="T62" fmla="*/ 232 w 851"/>
                <a:gd name="T63" fmla="*/ 365 h 902"/>
                <a:gd name="T64" fmla="*/ 182 w 851"/>
                <a:gd name="T65" fmla="*/ 376 h 902"/>
                <a:gd name="T66" fmla="*/ 130 w 851"/>
                <a:gd name="T67" fmla="*/ 398 h 902"/>
                <a:gd name="T68" fmla="*/ 124 w 851"/>
                <a:gd name="T69" fmla="*/ 400 h 902"/>
                <a:gd name="T70" fmla="*/ 117 w 851"/>
                <a:gd name="T71" fmla="*/ 404 h 902"/>
                <a:gd name="T72" fmla="*/ 604 w 851"/>
                <a:gd name="T73" fmla="*/ 792 h 902"/>
                <a:gd name="T74" fmla="*/ 747 w 851"/>
                <a:gd name="T75" fmla="*/ 275 h 902"/>
                <a:gd name="T76" fmla="*/ 604 w 851"/>
                <a:gd name="T77" fmla="*/ 792 h 902"/>
                <a:gd name="T78" fmla="*/ 394 w 851"/>
                <a:gd name="T79" fmla="*/ 792 h 902"/>
                <a:gd name="T80" fmla="*/ 537 w 851"/>
                <a:gd name="T81" fmla="*/ 603 h 902"/>
                <a:gd name="T82" fmla="*/ 394 w 851"/>
                <a:gd name="T83" fmla="*/ 792 h 902"/>
                <a:gd name="T84" fmla="*/ 191 w 851"/>
                <a:gd name="T85" fmla="*/ 792 h 902"/>
                <a:gd name="T86" fmla="*/ 334 w 851"/>
                <a:gd name="T87" fmla="*/ 521 h 902"/>
                <a:gd name="T88" fmla="*/ 191 w 851"/>
                <a:gd name="T89" fmla="*/ 792 h 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1" h="902">
                  <a:moveTo>
                    <a:pt x="0" y="73"/>
                  </a:moveTo>
                  <a:lnTo>
                    <a:pt x="76" y="73"/>
                  </a:lnTo>
                  <a:lnTo>
                    <a:pt x="76" y="818"/>
                  </a:lnTo>
                  <a:lnTo>
                    <a:pt x="851" y="818"/>
                  </a:lnTo>
                  <a:lnTo>
                    <a:pt x="851" y="902"/>
                  </a:lnTo>
                  <a:lnTo>
                    <a:pt x="76" y="902"/>
                  </a:lnTo>
                  <a:lnTo>
                    <a:pt x="0" y="902"/>
                  </a:lnTo>
                  <a:lnTo>
                    <a:pt x="0" y="818"/>
                  </a:lnTo>
                  <a:lnTo>
                    <a:pt x="0" y="73"/>
                  </a:lnTo>
                  <a:lnTo>
                    <a:pt x="0" y="73"/>
                  </a:lnTo>
                  <a:close/>
                  <a:moveTo>
                    <a:pt x="117" y="404"/>
                  </a:moveTo>
                  <a:lnTo>
                    <a:pt x="161" y="478"/>
                  </a:lnTo>
                  <a:lnTo>
                    <a:pt x="161" y="478"/>
                  </a:lnTo>
                  <a:lnTo>
                    <a:pt x="165" y="476"/>
                  </a:lnTo>
                  <a:lnTo>
                    <a:pt x="165" y="476"/>
                  </a:lnTo>
                  <a:lnTo>
                    <a:pt x="171" y="471"/>
                  </a:lnTo>
                  <a:lnTo>
                    <a:pt x="171" y="471"/>
                  </a:lnTo>
                  <a:lnTo>
                    <a:pt x="191" y="463"/>
                  </a:lnTo>
                  <a:lnTo>
                    <a:pt x="210" y="456"/>
                  </a:lnTo>
                  <a:lnTo>
                    <a:pt x="230" y="452"/>
                  </a:lnTo>
                  <a:lnTo>
                    <a:pt x="249" y="450"/>
                  </a:lnTo>
                  <a:lnTo>
                    <a:pt x="288" y="445"/>
                  </a:lnTo>
                  <a:lnTo>
                    <a:pt x="327" y="445"/>
                  </a:lnTo>
                  <a:lnTo>
                    <a:pt x="327" y="445"/>
                  </a:lnTo>
                  <a:lnTo>
                    <a:pt x="375" y="445"/>
                  </a:lnTo>
                  <a:lnTo>
                    <a:pt x="396" y="445"/>
                  </a:lnTo>
                  <a:lnTo>
                    <a:pt x="420" y="443"/>
                  </a:lnTo>
                  <a:lnTo>
                    <a:pt x="442" y="439"/>
                  </a:lnTo>
                  <a:lnTo>
                    <a:pt x="463" y="432"/>
                  </a:lnTo>
                  <a:lnTo>
                    <a:pt x="485" y="426"/>
                  </a:lnTo>
                  <a:lnTo>
                    <a:pt x="505" y="413"/>
                  </a:lnTo>
                  <a:lnTo>
                    <a:pt x="526" y="400"/>
                  </a:lnTo>
                  <a:lnTo>
                    <a:pt x="546" y="383"/>
                  </a:lnTo>
                  <a:lnTo>
                    <a:pt x="563" y="361"/>
                  </a:lnTo>
                  <a:lnTo>
                    <a:pt x="582" y="335"/>
                  </a:lnTo>
                  <a:lnTo>
                    <a:pt x="600" y="305"/>
                  </a:lnTo>
                  <a:lnTo>
                    <a:pt x="617" y="268"/>
                  </a:lnTo>
                  <a:lnTo>
                    <a:pt x="632" y="227"/>
                  </a:lnTo>
                  <a:lnTo>
                    <a:pt x="649" y="179"/>
                  </a:lnTo>
                  <a:lnTo>
                    <a:pt x="708" y="197"/>
                  </a:lnTo>
                  <a:lnTo>
                    <a:pt x="684" y="99"/>
                  </a:lnTo>
                  <a:lnTo>
                    <a:pt x="660" y="0"/>
                  </a:lnTo>
                  <a:lnTo>
                    <a:pt x="587" y="69"/>
                  </a:lnTo>
                  <a:lnTo>
                    <a:pt x="513" y="140"/>
                  </a:lnTo>
                  <a:lnTo>
                    <a:pt x="567" y="156"/>
                  </a:lnTo>
                  <a:lnTo>
                    <a:pt x="567" y="156"/>
                  </a:lnTo>
                  <a:lnTo>
                    <a:pt x="554" y="192"/>
                  </a:lnTo>
                  <a:lnTo>
                    <a:pt x="541" y="225"/>
                  </a:lnTo>
                  <a:lnTo>
                    <a:pt x="528" y="251"/>
                  </a:lnTo>
                  <a:lnTo>
                    <a:pt x="515" y="275"/>
                  </a:lnTo>
                  <a:lnTo>
                    <a:pt x="502" y="294"/>
                  </a:lnTo>
                  <a:lnTo>
                    <a:pt x="487" y="311"/>
                  </a:lnTo>
                  <a:lnTo>
                    <a:pt x="474" y="324"/>
                  </a:lnTo>
                  <a:lnTo>
                    <a:pt x="459" y="335"/>
                  </a:lnTo>
                  <a:lnTo>
                    <a:pt x="444" y="344"/>
                  </a:lnTo>
                  <a:lnTo>
                    <a:pt x="427" y="350"/>
                  </a:lnTo>
                  <a:lnTo>
                    <a:pt x="411" y="355"/>
                  </a:lnTo>
                  <a:lnTo>
                    <a:pt x="396" y="359"/>
                  </a:lnTo>
                  <a:lnTo>
                    <a:pt x="362" y="361"/>
                  </a:lnTo>
                  <a:lnTo>
                    <a:pt x="327" y="361"/>
                  </a:lnTo>
                  <a:lnTo>
                    <a:pt x="327" y="361"/>
                  </a:lnTo>
                  <a:lnTo>
                    <a:pt x="282" y="361"/>
                  </a:lnTo>
                  <a:lnTo>
                    <a:pt x="258" y="363"/>
                  </a:lnTo>
                  <a:lnTo>
                    <a:pt x="232" y="365"/>
                  </a:lnTo>
                  <a:lnTo>
                    <a:pt x="208" y="370"/>
                  </a:lnTo>
                  <a:lnTo>
                    <a:pt x="182" y="376"/>
                  </a:lnTo>
                  <a:lnTo>
                    <a:pt x="156" y="385"/>
                  </a:lnTo>
                  <a:lnTo>
                    <a:pt x="130" y="398"/>
                  </a:lnTo>
                  <a:lnTo>
                    <a:pt x="130" y="398"/>
                  </a:lnTo>
                  <a:lnTo>
                    <a:pt x="124" y="400"/>
                  </a:lnTo>
                  <a:lnTo>
                    <a:pt x="124" y="400"/>
                  </a:lnTo>
                  <a:lnTo>
                    <a:pt x="117" y="404"/>
                  </a:lnTo>
                  <a:lnTo>
                    <a:pt x="117" y="404"/>
                  </a:lnTo>
                  <a:close/>
                  <a:moveTo>
                    <a:pt x="604" y="792"/>
                  </a:moveTo>
                  <a:lnTo>
                    <a:pt x="747" y="792"/>
                  </a:lnTo>
                  <a:lnTo>
                    <a:pt x="747" y="275"/>
                  </a:lnTo>
                  <a:lnTo>
                    <a:pt x="604" y="435"/>
                  </a:lnTo>
                  <a:lnTo>
                    <a:pt x="604" y="792"/>
                  </a:lnTo>
                  <a:lnTo>
                    <a:pt x="604" y="792"/>
                  </a:lnTo>
                  <a:close/>
                  <a:moveTo>
                    <a:pt x="394" y="792"/>
                  </a:moveTo>
                  <a:lnTo>
                    <a:pt x="537" y="792"/>
                  </a:lnTo>
                  <a:lnTo>
                    <a:pt x="537" y="603"/>
                  </a:lnTo>
                  <a:lnTo>
                    <a:pt x="394" y="603"/>
                  </a:lnTo>
                  <a:lnTo>
                    <a:pt x="394" y="792"/>
                  </a:lnTo>
                  <a:lnTo>
                    <a:pt x="394" y="792"/>
                  </a:lnTo>
                  <a:close/>
                  <a:moveTo>
                    <a:pt x="191" y="792"/>
                  </a:moveTo>
                  <a:lnTo>
                    <a:pt x="334" y="792"/>
                  </a:lnTo>
                  <a:lnTo>
                    <a:pt x="334" y="521"/>
                  </a:lnTo>
                  <a:lnTo>
                    <a:pt x="191" y="521"/>
                  </a:lnTo>
                  <a:lnTo>
                    <a:pt x="191" y="792"/>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64" name="Freeform 17"/>
            <p:cNvSpPr>
              <a:spLocks noEditPoints="1"/>
            </p:cNvSpPr>
            <p:nvPr/>
          </p:nvSpPr>
          <p:spPr bwMode="auto">
            <a:xfrm>
              <a:off x="6224364" y="2749196"/>
              <a:ext cx="228112" cy="217044"/>
            </a:xfrm>
            <a:custGeom>
              <a:avLst/>
              <a:gdLst>
                <a:gd name="T0" fmla="*/ 872 w 930"/>
                <a:gd name="T1" fmla="*/ 883 h 885"/>
                <a:gd name="T2" fmla="*/ 872 w 930"/>
                <a:gd name="T3" fmla="*/ 883 h 885"/>
                <a:gd name="T4" fmla="*/ 863 w 930"/>
                <a:gd name="T5" fmla="*/ 885 h 885"/>
                <a:gd name="T6" fmla="*/ 850 w 930"/>
                <a:gd name="T7" fmla="*/ 885 h 885"/>
                <a:gd name="T8" fmla="*/ 78 w 930"/>
                <a:gd name="T9" fmla="*/ 885 h 885"/>
                <a:gd name="T10" fmla="*/ 78 w 930"/>
                <a:gd name="T11" fmla="*/ 885 h 885"/>
                <a:gd name="T12" fmla="*/ 63 w 930"/>
                <a:gd name="T13" fmla="*/ 885 h 885"/>
                <a:gd name="T14" fmla="*/ 381 w 930"/>
                <a:gd name="T15" fmla="*/ 651 h 885"/>
                <a:gd name="T16" fmla="*/ 444 w 930"/>
                <a:gd name="T17" fmla="*/ 699 h 885"/>
                <a:gd name="T18" fmla="*/ 465 w 930"/>
                <a:gd name="T19" fmla="*/ 716 h 885"/>
                <a:gd name="T20" fmla="*/ 487 w 930"/>
                <a:gd name="T21" fmla="*/ 699 h 885"/>
                <a:gd name="T22" fmla="*/ 552 w 930"/>
                <a:gd name="T23" fmla="*/ 647 h 885"/>
                <a:gd name="T24" fmla="*/ 872 w 930"/>
                <a:gd name="T25" fmla="*/ 883 h 885"/>
                <a:gd name="T26" fmla="*/ 872 w 930"/>
                <a:gd name="T27" fmla="*/ 883 h 885"/>
                <a:gd name="T28" fmla="*/ 275 w 930"/>
                <a:gd name="T29" fmla="*/ 452 h 885"/>
                <a:gd name="T30" fmla="*/ 653 w 930"/>
                <a:gd name="T31" fmla="*/ 452 h 885"/>
                <a:gd name="T32" fmla="*/ 653 w 930"/>
                <a:gd name="T33" fmla="*/ 474 h 885"/>
                <a:gd name="T34" fmla="*/ 275 w 930"/>
                <a:gd name="T35" fmla="*/ 474 h 885"/>
                <a:gd name="T36" fmla="*/ 275 w 930"/>
                <a:gd name="T37" fmla="*/ 452 h 885"/>
                <a:gd name="T38" fmla="*/ 275 w 930"/>
                <a:gd name="T39" fmla="*/ 452 h 885"/>
                <a:gd name="T40" fmla="*/ 275 w 930"/>
                <a:gd name="T41" fmla="*/ 383 h 885"/>
                <a:gd name="T42" fmla="*/ 653 w 930"/>
                <a:gd name="T43" fmla="*/ 383 h 885"/>
                <a:gd name="T44" fmla="*/ 653 w 930"/>
                <a:gd name="T45" fmla="*/ 405 h 885"/>
                <a:gd name="T46" fmla="*/ 275 w 930"/>
                <a:gd name="T47" fmla="*/ 405 h 885"/>
                <a:gd name="T48" fmla="*/ 275 w 930"/>
                <a:gd name="T49" fmla="*/ 383 h 885"/>
                <a:gd name="T50" fmla="*/ 275 w 930"/>
                <a:gd name="T51" fmla="*/ 383 h 885"/>
                <a:gd name="T52" fmla="*/ 275 w 930"/>
                <a:gd name="T53" fmla="*/ 320 h 885"/>
                <a:gd name="T54" fmla="*/ 653 w 930"/>
                <a:gd name="T55" fmla="*/ 320 h 885"/>
                <a:gd name="T56" fmla="*/ 653 w 930"/>
                <a:gd name="T57" fmla="*/ 342 h 885"/>
                <a:gd name="T58" fmla="*/ 275 w 930"/>
                <a:gd name="T59" fmla="*/ 342 h 885"/>
                <a:gd name="T60" fmla="*/ 275 w 930"/>
                <a:gd name="T61" fmla="*/ 320 h 885"/>
                <a:gd name="T62" fmla="*/ 275 w 930"/>
                <a:gd name="T63" fmla="*/ 320 h 885"/>
                <a:gd name="T64" fmla="*/ 881 w 930"/>
                <a:gd name="T65" fmla="*/ 320 h 885"/>
                <a:gd name="T66" fmla="*/ 465 w 930"/>
                <a:gd name="T67" fmla="*/ 0 h 885"/>
                <a:gd name="T68" fmla="*/ 41 w 930"/>
                <a:gd name="T69" fmla="*/ 316 h 885"/>
                <a:gd name="T70" fmla="*/ 214 w 930"/>
                <a:gd name="T71" fmla="*/ 444 h 885"/>
                <a:gd name="T72" fmla="*/ 214 w 930"/>
                <a:gd name="T73" fmla="*/ 277 h 885"/>
                <a:gd name="T74" fmla="*/ 712 w 930"/>
                <a:gd name="T75" fmla="*/ 277 h 885"/>
                <a:gd name="T76" fmla="*/ 712 w 930"/>
                <a:gd name="T77" fmla="*/ 444 h 885"/>
                <a:gd name="T78" fmla="*/ 881 w 930"/>
                <a:gd name="T79" fmla="*/ 320 h 885"/>
                <a:gd name="T80" fmla="*/ 881 w 930"/>
                <a:gd name="T81" fmla="*/ 320 h 885"/>
                <a:gd name="T82" fmla="*/ 0 w 930"/>
                <a:gd name="T83" fmla="*/ 374 h 885"/>
                <a:gd name="T84" fmla="*/ 4 w 930"/>
                <a:gd name="T85" fmla="*/ 835 h 885"/>
                <a:gd name="T86" fmla="*/ 318 w 930"/>
                <a:gd name="T87" fmla="*/ 606 h 885"/>
                <a:gd name="T88" fmla="*/ 0 w 930"/>
                <a:gd name="T89" fmla="*/ 366 h 885"/>
                <a:gd name="T90" fmla="*/ 0 w 930"/>
                <a:gd name="T91" fmla="*/ 366 h 885"/>
                <a:gd name="T92" fmla="*/ 0 w 930"/>
                <a:gd name="T93" fmla="*/ 374 h 885"/>
                <a:gd name="T94" fmla="*/ 0 w 930"/>
                <a:gd name="T95" fmla="*/ 374 h 885"/>
                <a:gd name="T96" fmla="*/ 928 w 930"/>
                <a:gd name="T97" fmla="*/ 359 h 885"/>
                <a:gd name="T98" fmla="*/ 615 w 930"/>
                <a:gd name="T99" fmla="*/ 602 h 885"/>
                <a:gd name="T100" fmla="*/ 926 w 930"/>
                <a:gd name="T101" fmla="*/ 831 h 885"/>
                <a:gd name="T102" fmla="*/ 926 w 930"/>
                <a:gd name="T103" fmla="*/ 831 h 885"/>
                <a:gd name="T104" fmla="*/ 928 w 930"/>
                <a:gd name="T105" fmla="*/ 820 h 885"/>
                <a:gd name="T106" fmla="*/ 930 w 930"/>
                <a:gd name="T107" fmla="*/ 807 h 885"/>
                <a:gd name="T108" fmla="*/ 930 w 930"/>
                <a:gd name="T109" fmla="*/ 374 h 885"/>
                <a:gd name="T110" fmla="*/ 930 w 930"/>
                <a:gd name="T111" fmla="*/ 374 h 885"/>
                <a:gd name="T112" fmla="*/ 928 w 930"/>
                <a:gd name="T113" fmla="*/ 359 h 885"/>
                <a:gd name="T114" fmla="*/ 928 w 930"/>
                <a:gd name="T115" fmla="*/ 359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30" h="885">
                  <a:moveTo>
                    <a:pt x="872" y="883"/>
                  </a:moveTo>
                  <a:lnTo>
                    <a:pt x="872" y="883"/>
                  </a:lnTo>
                  <a:lnTo>
                    <a:pt x="863" y="885"/>
                  </a:lnTo>
                  <a:lnTo>
                    <a:pt x="850" y="885"/>
                  </a:lnTo>
                  <a:lnTo>
                    <a:pt x="78" y="885"/>
                  </a:lnTo>
                  <a:lnTo>
                    <a:pt x="78" y="885"/>
                  </a:lnTo>
                  <a:lnTo>
                    <a:pt x="63" y="885"/>
                  </a:lnTo>
                  <a:lnTo>
                    <a:pt x="381" y="651"/>
                  </a:lnTo>
                  <a:lnTo>
                    <a:pt x="444" y="699"/>
                  </a:lnTo>
                  <a:lnTo>
                    <a:pt x="465" y="716"/>
                  </a:lnTo>
                  <a:lnTo>
                    <a:pt x="487" y="699"/>
                  </a:lnTo>
                  <a:lnTo>
                    <a:pt x="552" y="647"/>
                  </a:lnTo>
                  <a:lnTo>
                    <a:pt x="872" y="883"/>
                  </a:lnTo>
                  <a:lnTo>
                    <a:pt x="872" y="883"/>
                  </a:lnTo>
                  <a:close/>
                  <a:moveTo>
                    <a:pt x="275" y="452"/>
                  </a:moveTo>
                  <a:lnTo>
                    <a:pt x="653" y="452"/>
                  </a:lnTo>
                  <a:lnTo>
                    <a:pt x="653" y="474"/>
                  </a:lnTo>
                  <a:lnTo>
                    <a:pt x="275" y="474"/>
                  </a:lnTo>
                  <a:lnTo>
                    <a:pt x="275" y="452"/>
                  </a:lnTo>
                  <a:lnTo>
                    <a:pt x="275" y="452"/>
                  </a:lnTo>
                  <a:close/>
                  <a:moveTo>
                    <a:pt x="275" y="383"/>
                  </a:moveTo>
                  <a:lnTo>
                    <a:pt x="653" y="383"/>
                  </a:lnTo>
                  <a:lnTo>
                    <a:pt x="653" y="405"/>
                  </a:lnTo>
                  <a:lnTo>
                    <a:pt x="275" y="405"/>
                  </a:lnTo>
                  <a:lnTo>
                    <a:pt x="275" y="383"/>
                  </a:lnTo>
                  <a:lnTo>
                    <a:pt x="275" y="383"/>
                  </a:lnTo>
                  <a:close/>
                  <a:moveTo>
                    <a:pt x="275" y="320"/>
                  </a:moveTo>
                  <a:lnTo>
                    <a:pt x="653" y="320"/>
                  </a:lnTo>
                  <a:lnTo>
                    <a:pt x="653" y="342"/>
                  </a:lnTo>
                  <a:lnTo>
                    <a:pt x="275" y="342"/>
                  </a:lnTo>
                  <a:lnTo>
                    <a:pt x="275" y="320"/>
                  </a:lnTo>
                  <a:lnTo>
                    <a:pt x="275" y="320"/>
                  </a:lnTo>
                  <a:close/>
                  <a:moveTo>
                    <a:pt x="881" y="320"/>
                  </a:moveTo>
                  <a:lnTo>
                    <a:pt x="465" y="0"/>
                  </a:lnTo>
                  <a:lnTo>
                    <a:pt x="41" y="316"/>
                  </a:lnTo>
                  <a:lnTo>
                    <a:pt x="214" y="444"/>
                  </a:lnTo>
                  <a:lnTo>
                    <a:pt x="214" y="277"/>
                  </a:lnTo>
                  <a:lnTo>
                    <a:pt x="712" y="277"/>
                  </a:lnTo>
                  <a:lnTo>
                    <a:pt x="712" y="444"/>
                  </a:lnTo>
                  <a:lnTo>
                    <a:pt x="881" y="320"/>
                  </a:lnTo>
                  <a:lnTo>
                    <a:pt x="881" y="320"/>
                  </a:lnTo>
                  <a:close/>
                  <a:moveTo>
                    <a:pt x="0" y="374"/>
                  </a:moveTo>
                  <a:lnTo>
                    <a:pt x="4" y="835"/>
                  </a:lnTo>
                  <a:lnTo>
                    <a:pt x="318" y="606"/>
                  </a:lnTo>
                  <a:lnTo>
                    <a:pt x="0" y="366"/>
                  </a:lnTo>
                  <a:lnTo>
                    <a:pt x="0" y="366"/>
                  </a:lnTo>
                  <a:lnTo>
                    <a:pt x="0" y="374"/>
                  </a:lnTo>
                  <a:lnTo>
                    <a:pt x="0" y="374"/>
                  </a:lnTo>
                  <a:close/>
                  <a:moveTo>
                    <a:pt x="928" y="359"/>
                  </a:moveTo>
                  <a:lnTo>
                    <a:pt x="615" y="602"/>
                  </a:lnTo>
                  <a:lnTo>
                    <a:pt x="926" y="831"/>
                  </a:lnTo>
                  <a:lnTo>
                    <a:pt x="926" y="831"/>
                  </a:lnTo>
                  <a:lnTo>
                    <a:pt x="928" y="820"/>
                  </a:lnTo>
                  <a:lnTo>
                    <a:pt x="930" y="807"/>
                  </a:lnTo>
                  <a:lnTo>
                    <a:pt x="930" y="374"/>
                  </a:lnTo>
                  <a:lnTo>
                    <a:pt x="930" y="374"/>
                  </a:lnTo>
                  <a:lnTo>
                    <a:pt x="928" y="359"/>
                  </a:lnTo>
                  <a:lnTo>
                    <a:pt x="928" y="359"/>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65" name="Freeform 18"/>
            <p:cNvSpPr>
              <a:spLocks noEditPoints="1"/>
            </p:cNvSpPr>
            <p:nvPr/>
          </p:nvSpPr>
          <p:spPr bwMode="auto">
            <a:xfrm>
              <a:off x="4148138" y="1993544"/>
              <a:ext cx="176113" cy="235193"/>
            </a:xfrm>
            <a:custGeom>
              <a:avLst/>
              <a:gdLst>
                <a:gd name="T0" fmla="*/ 664 w 718"/>
                <a:gd name="T1" fmla="*/ 91 h 959"/>
                <a:gd name="T2" fmla="*/ 710 w 718"/>
                <a:gd name="T3" fmla="*/ 176 h 959"/>
                <a:gd name="T4" fmla="*/ 718 w 718"/>
                <a:gd name="T5" fmla="*/ 247 h 959"/>
                <a:gd name="T6" fmla="*/ 701 w 718"/>
                <a:gd name="T7" fmla="*/ 340 h 959"/>
                <a:gd name="T8" fmla="*/ 647 w 718"/>
                <a:gd name="T9" fmla="*/ 420 h 959"/>
                <a:gd name="T10" fmla="*/ 457 w 718"/>
                <a:gd name="T11" fmla="*/ 604 h 959"/>
                <a:gd name="T12" fmla="*/ 368 w 718"/>
                <a:gd name="T13" fmla="*/ 641 h 959"/>
                <a:gd name="T14" fmla="*/ 297 w 718"/>
                <a:gd name="T15" fmla="*/ 643 h 959"/>
                <a:gd name="T16" fmla="*/ 333 w 718"/>
                <a:gd name="T17" fmla="*/ 511 h 959"/>
                <a:gd name="T18" fmla="*/ 387 w 718"/>
                <a:gd name="T19" fmla="*/ 491 h 959"/>
                <a:gd name="T20" fmla="*/ 567 w 718"/>
                <a:gd name="T21" fmla="*/ 310 h 959"/>
                <a:gd name="T22" fmla="*/ 587 w 718"/>
                <a:gd name="T23" fmla="*/ 247 h 959"/>
                <a:gd name="T24" fmla="*/ 554 w 718"/>
                <a:gd name="T25" fmla="*/ 167 h 959"/>
                <a:gd name="T26" fmla="*/ 515 w 718"/>
                <a:gd name="T27" fmla="*/ 141 h 959"/>
                <a:gd name="T28" fmla="*/ 452 w 718"/>
                <a:gd name="T29" fmla="*/ 134 h 959"/>
                <a:gd name="T30" fmla="*/ 240 w 718"/>
                <a:gd name="T31" fmla="*/ 318 h 959"/>
                <a:gd name="T32" fmla="*/ 87 w 718"/>
                <a:gd name="T33" fmla="*/ 474 h 959"/>
                <a:gd name="T34" fmla="*/ 76 w 718"/>
                <a:gd name="T35" fmla="*/ 398 h 959"/>
                <a:gd name="T36" fmla="*/ 85 w 718"/>
                <a:gd name="T37" fmla="*/ 329 h 959"/>
                <a:gd name="T38" fmla="*/ 130 w 718"/>
                <a:gd name="T39" fmla="*/ 243 h 959"/>
                <a:gd name="T40" fmla="*/ 318 w 718"/>
                <a:gd name="T41" fmla="*/ 54 h 959"/>
                <a:gd name="T42" fmla="*/ 403 w 718"/>
                <a:gd name="T43" fmla="*/ 11 h 959"/>
                <a:gd name="T44" fmla="*/ 474 w 718"/>
                <a:gd name="T45" fmla="*/ 0 h 959"/>
                <a:gd name="T46" fmla="*/ 567 w 718"/>
                <a:gd name="T47" fmla="*/ 18 h 959"/>
                <a:gd name="T48" fmla="*/ 647 w 718"/>
                <a:gd name="T49" fmla="*/ 72 h 959"/>
                <a:gd name="T50" fmla="*/ 357 w 718"/>
                <a:gd name="T51" fmla="*/ 762 h 959"/>
                <a:gd name="T52" fmla="*/ 288 w 718"/>
                <a:gd name="T53" fmla="*/ 818 h 959"/>
                <a:gd name="T54" fmla="*/ 223 w 718"/>
                <a:gd name="T55" fmla="*/ 825 h 959"/>
                <a:gd name="T56" fmla="*/ 165 w 718"/>
                <a:gd name="T57" fmla="*/ 794 h 959"/>
                <a:gd name="T58" fmla="*/ 134 w 718"/>
                <a:gd name="T59" fmla="*/ 734 h 959"/>
                <a:gd name="T60" fmla="*/ 141 w 718"/>
                <a:gd name="T61" fmla="*/ 671 h 959"/>
                <a:gd name="T62" fmla="*/ 318 w 718"/>
                <a:gd name="T63" fmla="*/ 481 h 959"/>
                <a:gd name="T64" fmla="*/ 381 w 718"/>
                <a:gd name="T65" fmla="*/ 448 h 959"/>
                <a:gd name="T66" fmla="*/ 448 w 718"/>
                <a:gd name="T67" fmla="*/ 320 h 959"/>
                <a:gd name="T68" fmla="*/ 374 w 718"/>
                <a:gd name="T69" fmla="*/ 316 h 959"/>
                <a:gd name="T70" fmla="*/ 284 w 718"/>
                <a:gd name="T71" fmla="*/ 342 h 959"/>
                <a:gd name="T72" fmla="*/ 72 w 718"/>
                <a:gd name="T73" fmla="*/ 539 h 959"/>
                <a:gd name="T74" fmla="*/ 28 w 718"/>
                <a:gd name="T75" fmla="*/ 597 h 959"/>
                <a:gd name="T76" fmla="*/ 0 w 718"/>
                <a:gd name="T77" fmla="*/ 688 h 959"/>
                <a:gd name="T78" fmla="*/ 5 w 718"/>
                <a:gd name="T79" fmla="*/ 760 h 959"/>
                <a:gd name="T80" fmla="*/ 39 w 718"/>
                <a:gd name="T81" fmla="*/ 848 h 959"/>
                <a:gd name="T82" fmla="*/ 72 w 718"/>
                <a:gd name="T83" fmla="*/ 887 h 959"/>
                <a:gd name="T84" fmla="*/ 154 w 718"/>
                <a:gd name="T85" fmla="*/ 941 h 959"/>
                <a:gd name="T86" fmla="*/ 247 w 718"/>
                <a:gd name="T87" fmla="*/ 959 h 959"/>
                <a:gd name="T88" fmla="*/ 316 w 718"/>
                <a:gd name="T89" fmla="*/ 948 h 959"/>
                <a:gd name="T90" fmla="*/ 400 w 718"/>
                <a:gd name="T91" fmla="*/ 905 h 959"/>
                <a:gd name="T92" fmla="*/ 589 w 718"/>
                <a:gd name="T93" fmla="*/ 716 h 959"/>
                <a:gd name="T94" fmla="*/ 634 w 718"/>
                <a:gd name="T95" fmla="*/ 632 h 959"/>
                <a:gd name="T96" fmla="*/ 645 w 718"/>
                <a:gd name="T97" fmla="*/ 561 h 959"/>
                <a:gd name="T98" fmla="*/ 632 w 718"/>
                <a:gd name="T99" fmla="*/ 487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18" h="959">
                  <a:moveTo>
                    <a:pt x="647" y="72"/>
                  </a:moveTo>
                  <a:lnTo>
                    <a:pt x="647" y="72"/>
                  </a:lnTo>
                  <a:lnTo>
                    <a:pt x="647" y="72"/>
                  </a:lnTo>
                  <a:lnTo>
                    <a:pt x="664" y="91"/>
                  </a:lnTo>
                  <a:lnTo>
                    <a:pt x="680" y="111"/>
                  </a:lnTo>
                  <a:lnTo>
                    <a:pt x="690" y="132"/>
                  </a:lnTo>
                  <a:lnTo>
                    <a:pt x="701" y="154"/>
                  </a:lnTo>
                  <a:lnTo>
                    <a:pt x="710" y="176"/>
                  </a:lnTo>
                  <a:lnTo>
                    <a:pt x="714" y="199"/>
                  </a:lnTo>
                  <a:lnTo>
                    <a:pt x="718" y="223"/>
                  </a:lnTo>
                  <a:lnTo>
                    <a:pt x="718" y="247"/>
                  </a:lnTo>
                  <a:lnTo>
                    <a:pt x="718" y="247"/>
                  </a:lnTo>
                  <a:lnTo>
                    <a:pt x="718" y="271"/>
                  </a:lnTo>
                  <a:lnTo>
                    <a:pt x="714" y="295"/>
                  </a:lnTo>
                  <a:lnTo>
                    <a:pt x="710" y="316"/>
                  </a:lnTo>
                  <a:lnTo>
                    <a:pt x="701" y="340"/>
                  </a:lnTo>
                  <a:lnTo>
                    <a:pt x="690" y="362"/>
                  </a:lnTo>
                  <a:lnTo>
                    <a:pt x="680" y="381"/>
                  </a:lnTo>
                  <a:lnTo>
                    <a:pt x="664" y="403"/>
                  </a:lnTo>
                  <a:lnTo>
                    <a:pt x="647" y="420"/>
                  </a:lnTo>
                  <a:lnTo>
                    <a:pt x="496" y="574"/>
                  </a:lnTo>
                  <a:lnTo>
                    <a:pt x="496" y="574"/>
                  </a:lnTo>
                  <a:lnTo>
                    <a:pt x="476" y="589"/>
                  </a:lnTo>
                  <a:lnTo>
                    <a:pt x="457" y="604"/>
                  </a:lnTo>
                  <a:lnTo>
                    <a:pt x="435" y="617"/>
                  </a:lnTo>
                  <a:lnTo>
                    <a:pt x="413" y="628"/>
                  </a:lnTo>
                  <a:lnTo>
                    <a:pt x="392" y="634"/>
                  </a:lnTo>
                  <a:lnTo>
                    <a:pt x="368" y="641"/>
                  </a:lnTo>
                  <a:lnTo>
                    <a:pt x="344" y="643"/>
                  </a:lnTo>
                  <a:lnTo>
                    <a:pt x="320" y="645"/>
                  </a:lnTo>
                  <a:lnTo>
                    <a:pt x="320" y="645"/>
                  </a:lnTo>
                  <a:lnTo>
                    <a:pt x="297" y="643"/>
                  </a:lnTo>
                  <a:lnTo>
                    <a:pt x="271" y="638"/>
                  </a:lnTo>
                  <a:lnTo>
                    <a:pt x="245" y="632"/>
                  </a:lnTo>
                  <a:lnTo>
                    <a:pt x="221" y="623"/>
                  </a:lnTo>
                  <a:lnTo>
                    <a:pt x="333" y="511"/>
                  </a:lnTo>
                  <a:lnTo>
                    <a:pt x="333" y="511"/>
                  </a:lnTo>
                  <a:lnTo>
                    <a:pt x="353" y="509"/>
                  </a:lnTo>
                  <a:lnTo>
                    <a:pt x="370" y="502"/>
                  </a:lnTo>
                  <a:lnTo>
                    <a:pt x="387" y="491"/>
                  </a:lnTo>
                  <a:lnTo>
                    <a:pt x="403" y="478"/>
                  </a:lnTo>
                  <a:lnTo>
                    <a:pt x="554" y="327"/>
                  </a:lnTo>
                  <a:lnTo>
                    <a:pt x="554" y="327"/>
                  </a:lnTo>
                  <a:lnTo>
                    <a:pt x="567" y="310"/>
                  </a:lnTo>
                  <a:lnTo>
                    <a:pt x="578" y="290"/>
                  </a:lnTo>
                  <a:lnTo>
                    <a:pt x="584" y="269"/>
                  </a:lnTo>
                  <a:lnTo>
                    <a:pt x="587" y="247"/>
                  </a:lnTo>
                  <a:lnTo>
                    <a:pt x="587" y="247"/>
                  </a:lnTo>
                  <a:lnTo>
                    <a:pt x="584" y="225"/>
                  </a:lnTo>
                  <a:lnTo>
                    <a:pt x="578" y="204"/>
                  </a:lnTo>
                  <a:lnTo>
                    <a:pt x="567" y="184"/>
                  </a:lnTo>
                  <a:lnTo>
                    <a:pt x="554" y="167"/>
                  </a:lnTo>
                  <a:lnTo>
                    <a:pt x="554" y="167"/>
                  </a:lnTo>
                  <a:lnTo>
                    <a:pt x="554" y="167"/>
                  </a:lnTo>
                  <a:lnTo>
                    <a:pt x="537" y="152"/>
                  </a:lnTo>
                  <a:lnTo>
                    <a:pt x="515" y="141"/>
                  </a:lnTo>
                  <a:lnTo>
                    <a:pt x="496" y="134"/>
                  </a:lnTo>
                  <a:lnTo>
                    <a:pt x="474" y="132"/>
                  </a:lnTo>
                  <a:lnTo>
                    <a:pt x="474" y="132"/>
                  </a:lnTo>
                  <a:lnTo>
                    <a:pt x="452" y="134"/>
                  </a:lnTo>
                  <a:lnTo>
                    <a:pt x="431" y="141"/>
                  </a:lnTo>
                  <a:lnTo>
                    <a:pt x="411" y="152"/>
                  </a:lnTo>
                  <a:lnTo>
                    <a:pt x="394" y="167"/>
                  </a:lnTo>
                  <a:lnTo>
                    <a:pt x="240" y="318"/>
                  </a:lnTo>
                  <a:lnTo>
                    <a:pt x="240" y="318"/>
                  </a:lnTo>
                  <a:lnTo>
                    <a:pt x="227" y="333"/>
                  </a:lnTo>
                  <a:lnTo>
                    <a:pt x="87" y="474"/>
                  </a:lnTo>
                  <a:lnTo>
                    <a:pt x="87" y="474"/>
                  </a:lnTo>
                  <a:lnTo>
                    <a:pt x="82" y="457"/>
                  </a:lnTo>
                  <a:lnTo>
                    <a:pt x="78" y="437"/>
                  </a:lnTo>
                  <a:lnTo>
                    <a:pt x="76" y="418"/>
                  </a:lnTo>
                  <a:lnTo>
                    <a:pt x="76" y="398"/>
                  </a:lnTo>
                  <a:lnTo>
                    <a:pt x="76" y="398"/>
                  </a:lnTo>
                  <a:lnTo>
                    <a:pt x="76" y="375"/>
                  </a:lnTo>
                  <a:lnTo>
                    <a:pt x="80" y="351"/>
                  </a:lnTo>
                  <a:lnTo>
                    <a:pt x="85" y="329"/>
                  </a:lnTo>
                  <a:lnTo>
                    <a:pt x="93" y="305"/>
                  </a:lnTo>
                  <a:lnTo>
                    <a:pt x="104" y="284"/>
                  </a:lnTo>
                  <a:lnTo>
                    <a:pt x="115" y="262"/>
                  </a:lnTo>
                  <a:lnTo>
                    <a:pt x="130" y="243"/>
                  </a:lnTo>
                  <a:lnTo>
                    <a:pt x="147" y="225"/>
                  </a:lnTo>
                  <a:lnTo>
                    <a:pt x="299" y="72"/>
                  </a:lnTo>
                  <a:lnTo>
                    <a:pt x="299" y="72"/>
                  </a:lnTo>
                  <a:lnTo>
                    <a:pt x="318" y="54"/>
                  </a:lnTo>
                  <a:lnTo>
                    <a:pt x="338" y="41"/>
                  </a:lnTo>
                  <a:lnTo>
                    <a:pt x="359" y="28"/>
                  </a:lnTo>
                  <a:lnTo>
                    <a:pt x="381" y="18"/>
                  </a:lnTo>
                  <a:lnTo>
                    <a:pt x="403" y="11"/>
                  </a:lnTo>
                  <a:lnTo>
                    <a:pt x="426" y="5"/>
                  </a:lnTo>
                  <a:lnTo>
                    <a:pt x="450" y="2"/>
                  </a:lnTo>
                  <a:lnTo>
                    <a:pt x="474" y="0"/>
                  </a:lnTo>
                  <a:lnTo>
                    <a:pt x="474" y="0"/>
                  </a:lnTo>
                  <a:lnTo>
                    <a:pt x="498" y="2"/>
                  </a:lnTo>
                  <a:lnTo>
                    <a:pt x="519" y="5"/>
                  </a:lnTo>
                  <a:lnTo>
                    <a:pt x="543" y="11"/>
                  </a:lnTo>
                  <a:lnTo>
                    <a:pt x="567" y="18"/>
                  </a:lnTo>
                  <a:lnTo>
                    <a:pt x="589" y="28"/>
                  </a:lnTo>
                  <a:lnTo>
                    <a:pt x="608" y="41"/>
                  </a:lnTo>
                  <a:lnTo>
                    <a:pt x="630" y="54"/>
                  </a:lnTo>
                  <a:lnTo>
                    <a:pt x="647" y="72"/>
                  </a:lnTo>
                  <a:lnTo>
                    <a:pt x="647" y="72"/>
                  </a:lnTo>
                  <a:close/>
                  <a:moveTo>
                    <a:pt x="632" y="487"/>
                  </a:moveTo>
                  <a:lnTo>
                    <a:pt x="478" y="641"/>
                  </a:lnTo>
                  <a:lnTo>
                    <a:pt x="357" y="762"/>
                  </a:lnTo>
                  <a:lnTo>
                    <a:pt x="327" y="794"/>
                  </a:lnTo>
                  <a:lnTo>
                    <a:pt x="327" y="794"/>
                  </a:lnTo>
                  <a:lnTo>
                    <a:pt x="307" y="807"/>
                  </a:lnTo>
                  <a:lnTo>
                    <a:pt x="288" y="818"/>
                  </a:lnTo>
                  <a:lnTo>
                    <a:pt x="268" y="825"/>
                  </a:lnTo>
                  <a:lnTo>
                    <a:pt x="247" y="827"/>
                  </a:lnTo>
                  <a:lnTo>
                    <a:pt x="247" y="827"/>
                  </a:lnTo>
                  <a:lnTo>
                    <a:pt x="223" y="825"/>
                  </a:lnTo>
                  <a:lnTo>
                    <a:pt x="204" y="818"/>
                  </a:lnTo>
                  <a:lnTo>
                    <a:pt x="184" y="807"/>
                  </a:lnTo>
                  <a:lnTo>
                    <a:pt x="165" y="794"/>
                  </a:lnTo>
                  <a:lnTo>
                    <a:pt x="165" y="794"/>
                  </a:lnTo>
                  <a:lnTo>
                    <a:pt x="165" y="794"/>
                  </a:lnTo>
                  <a:lnTo>
                    <a:pt x="152" y="775"/>
                  </a:lnTo>
                  <a:lnTo>
                    <a:pt x="141" y="755"/>
                  </a:lnTo>
                  <a:lnTo>
                    <a:pt x="134" y="734"/>
                  </a:lnTo>
                  <a:lnTo>
                    <a:pt x="132" y="712"/>
                  </a:lnTo>
                  <a:lnTo>
                    <a:pt x="132" y="712"/>
                  </a:lnTo>
                  <a:lnTo>
                    <a:pt x="134" y="690"/>
                  </a:lnTo>
                  <a:lnTo>
                    <a:pt x="141" y="671"/>
                  </a:lnTo>
                  <a:lnTo>
                    <a:pt x="152" y="649"/>
                  </a:lnTo>
                  <a:lnTo>
                    <a:pt x="165" y="632"/>
                  </a:lnTo>
                  <a:lnTo>
                    <a:pt x="318" y="481"/>
                  </a:lnTo>
                  <a:lnTo>
                    <a:pt x="318" y="481"/>
                  </a:lnTo>
                  <a:lnTo>
                    <a:pt x="331" y="468"/>
                  </a:lnTo>
                  <a:lnTo>
                    <a:pt x="346" y="459"/>
                  </a:lnTo>
                  <a:lnTo>
                    <a:pt x="364" y="452"/>
                  </a:lnTo>
                  <a:lnTo>
                    <a:pt x="381" y="448"/>
                  </a:lnTo>
                  <a:lnTo>
                    <a:pt x="496" y="333"/>
                  </a:lnTo>
                  <a:lnTo>
                    <a:pt x="496" y="333"/>
                  </a:lnTo>
                  <a:lnTo>
                    <a:pt x="472" y="325"/>
                  </a:lnTo>
                  <a:lnTo>
                    <a:pt x="448" y="320"/>
                  </a:lnTo>
                  <a:lnTo>
                    <a:pt x="422" y="316"/>
                  </a:lnTo>
                  <a:lnTo>
                    <a:pt x="398" y="314"/>
                  </a:lnTo>
                  <a:lnTo>
                    <a:pt x="398" y="314"/>
                  </a:lnTo>
                  <a:lnTo>
                    <a:pt x="374" y="316"/>
                  </a:lnTo>
                  <a:lnTo>
                    <a:pt x="351" y="318"/>
                  </a:lnTo>
                  <a:lnTo>
                    <a:pt x="327" y="325"/>
                  </a:lnTo>
                  <a:lnTo>
                    <a:pt x="305" y="333"/>
                  </a:lnTo>
                  <a:lnTo>
                    <a:pt x="284" y="342"/>
                  </a:lnTo>
                  <a:lnTo>
                    <a:pt x="262" y="355"/>
                  </a:lnTo>
                  <a:lnTo>
                    <a:pt x="243" y="370"/>
                  </a:lnTo>
                  <a:lnTo>
                    <a:pt x="223" y="388"/>
                  </a:lnTo>
                  <a:lnTo>
                    <a:pt x="72" y="539"/>
                  </a:lnTo>
                  <a:lnTo>
                    <a:pt x="72" y="539"/>
                  </a:lnTo>
                  <a:lnTo>
                    <a:pt x="54" y="558"/>
                  </a:lnTo>
                  <a:lnTo>
                    <a:pt x="39" y="578"/>
                  </a:lnTo>
                  <a:lnTo>
                    <a:pt x="28" y="597"/>
                  </a:lnTo>
                  <a:lnTo>
                    <a:pt x="18" y="621"/>
                  </a:lnTo>
                  <a:lnTo>
                    <a:pt x="9" y="643"/>
                  </a:lnTo>
                  <a:lnTo>
                    <a:pt x="5" y="667"/>
                  </a:lnTo>
                  <a:lnTo>
                    <a:pt x="0" y="688"/>
                  </a:lnTo>
                  <a:lnTo>
                    <a:pt x="0" y="712"/>
                  </a:lnTo>
                  <a:lnTo>
                    <a:pt x="0" y="712"/>
                  </a:lnTo>
                  <a:lnTo>
                    <a:pt x="0" y="736"/>
                  </a:lnTo>
                  <a:lnTo>
                    <a:pt x="5" y="760"/>
                  </a:lnTo>
                  <a:lnTo>
                    <a:pt x="9" y="783"/>
                  </a:lnTo>
                  <a:lnTo>
                    <a:pt x="18" y="805"/>
                  </a:lnTo>
                  <a:lnTo>
                    <a:pt x="28" y="827"/>
                  </a:lnTo>
                  <a:lnTo>
                    <a:pt x="39" y="848"/>
                  </a:lnTo>
                  <a:lnTo>
                    <a:pt x="54" y="868"/>
                  </a:lnTo>
                  <a:lnTo>
                    <a:pt x="72" y="887"/>
                  </a:lnTo>
                  <a:lnTo>
                    <a:pt x="72" y="887"/>
                  </a:lnTo>
                  <a:lnTo>
                    <a:pt x="72" y="887"/>
                  </a:lnTo>
                  <a:lnTo>
                    <a:pt x="91" y="905"/>
                  </a:lnTo>
                  <a:lnTo>
                    <a:pt x="111" y="918"/>
                  </a:lnTo>
                  <a:lnTo>
                    <a:pt x="132" y="931"/>
                  </a:lnTo>
                  <a:lnTo>
                    <a:pt x="154" y="941"/>
                  </a:lnTo>
                  <a:lnTo>
                    <a:pt x="175" y="948"/>
                  </a:lnTo>
                  <a:lnTo>
                    <a:pt x="199" y="954"/>
                  </a:lnTo>
                  <a:lnTo>
                    <a:pt x="223" y="959"/>
                  </a:lnTo>
                  <a:lnTo>
                    <a:pt x="247" y="959"/>
                  </a:lnTo>
                  <a:lnTo>
                    <a:pt x="247" y="959"/>
                  </a:lnTo>
                  <a:lnTo>
                    <a:pt x="268" y="959"/>
                  </a:lnTo>
                  <a:lnTo>
                    <a:pt x="292" y="954"/>
                  </a:lnTo>
                  <a:lnTo>
                    <a:pt x="316" y="948"/>
                  </a:lnTo>
                  <a:lnTo>
                    <a:pt x="338" y="941"/>
                  </a:lnTo>
                  <a:lnTo>
                    <a:pt x="362" y="931"/>
                  </a:lnTo>
                  <a:lnTo>
                    <a:pt x="381" y="918"/>
                  </a:lnTo>
                  <a:lnTo>
                    <a:pt x="400" y="905"/>
                  </a:lnTo>
                  <a:lnTo>
                    <a:pt x="420" y="887"/>
                  </a:lnTo>
                  <a:lnTo>
                    <a:pt x="571" y="736"/>
                  </a:lnTo>
                  <a:lnTo>
                    <a:pt x="571" y="736"/>
                  </a:lnTo>
                  <a:lnTo>
                    <a:pt x="589" y="716"/>
                  </a:lnTo>
                  <a:lnTo>
                    <a:pt x="604" y="697"/>
                  </a:lnTo>
                  <a:lnTo>
                    <a:pt x="617" y="675"/>
                  </a:lnTo>
                  <a:lnTo>
                    <a:pt x="625" y="654"/>
                  </a:lnTo>
                  <a:lnTo>
                    <a:pt x="634" y="632"/>
                  </a:lnTo>
                  <a:lnTo>
                    <a:pt x="641" y="608"/>
                  </a:lnTo>
                  <a:lnTo>
                    <a:pt x="643" y="584"/>
                  </a:lnTo>
                  <a:lnTo>
                    <a:pt x="645" y="561"/>
                  </a:lnTo>
                  <a:lnTo>
                    <a:pt x="645" y="561"/>
                  </a:lnTo>
                  <a:lnTo>
                    <a:pt x="643" y="541"/>
                  </a:lnTo>
                  <a:lnTo>
                    <a:pt x="641" y="524"/>
                  </a:lnTo>
                  <a:lnTo>
                    <a:pt x="638" y="504"/>
                  </a:lnTo>
                  <a:lnTo>
                    <a:pt x="632" y="487"/>
                  </a:lnTo>
                  <a:lnTo>
                    <a:pt x="632" y="487"/>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66" name="Freeform 19"/>
            <p:cNvSpPr/>
            <p:nvPr/>
          </p:nvSpPr>
          <p:spPr bwMode="auto">
            <a:xfrm>
              <a:off x="5621440" y="1993544"/>
              <a:ext cx="206037" cy="207479"/>
            </a:xfrm>
            <a:custGeom>
              <a:avLst/>
              <a:gdLst>
                <a:gd name="T0" fmla="*/ 812 w 840"/>
                <a:gd name="T1" fmla="*/ 298 h 846"/>
                <a:gd name="T2" fmla="*/ 833 w 840"/>
                <a:gd name="T3" fmla="*/ 430 h 846"/>
                <a:gd name="T4" fmla="*/ 801 w 840"/>
                <a:gd name="T5" fmla="*/ 463 h 846"/>
                <a:gd name="T6" fmla="*/ 840 w 840"/>
                <a:gd name="T7" fmla="*/ 497 h 846"/>
                <a:gd name="T8" fmla="*/ 827 w 840"/>
                <a:gd name="T9" fmla="*/ 571 h 846"/>
                <a:gd name="T10" fmla="*/ 792 w 840"/>
                <a:gd name="T11" fmla="*/ 586 h 846"/>
                <a:gd name="T12" fmla="*/ 818 w 840"/>
                <a:gd name="T13" fmla="*/ 612 h 846"/>
                <a:gd name="T14" fmla="*/ 803 w 840"/>
                <a:gd name="T15" fmla="*/ 692 h 846"/>
                <a:gd name="T16" fmla="*/ 771 w 840"/>
                <a:gd name="T17" fmla="*/ 705 h 846"/>
                <a:gd name="T18" fmla="*/ 794 w 840"/>
                <a:gd name="T19" fmla="*/ 735 h 846"/>
                <a:gd name="T20" fmla="*/ 777 w 840"/>
                <a:gd name="T21" fmla="*/ 824 h 846"/>
                <a:gd name="T22" fmla="*/ 721 w 840"/>
                <a:gd name="T23" fmla="*/ 846 h 846"/>
                <a:gd name="T24" fmla="*/ 303 w 840"/>
                <a:gd name="T25" fmla="*/ 740 h 846"/>
                <a:gd name="T26" fmla="*/ 204 w 840"/>
                <a:gd name="T27" fmla="*/ 737 h 846"/>
                <a:gd name="T28" fmla="*/ 204 w 840"/>
                <a:gd name="T29" fmla="*/ 789 h 846"/>
                <a:gd name="T30" fmla="*/ 0 w 840"/>
                <a:gd name="T31" fmla="*/ 789 h 846"/>
                <a:gd name="T32" fmla="*/ 0 w 840"/>
                <a:gd name="T33" fmla="*/ 266 h 846"/>
                <a:gd name="T34" fmla="*/ 204 w 840"/>
                <a:gd name="T35" fmla="*/ 266 h 846"/>
                <a:gd name="T36" fmla="*/ 204 w 840"/>
                <a:gd name="T37" fmla="*/ 346 h 846"/>
                <a:gd name="T38" fmla="*/ 284 w 840"/>
                <a:gd name="T39" fmla="*/ 342 h 846"/>
                <a:gd name="T40" fmla="*/ 613 w 840"/>
                <a:gd name="T41" fmla="*/ 0 h 846"/>
                <a:gd name="T42" fmla="*/ 613 w 840"/>
                <a:gd name="T43" fmla="*/ 0 h 846"/>
                <a:gd name="T44" fmla="*/ 641 w 840"/>
                <a:gd name="T45" fmla="*/ 21 h 846"/>
                <a:gd name="T46" fmla="*/ 660 w 840"/>
                <a:gd name="T47" fmla="*/ 43 h 846"/>
                <a:gd name="T48" fmla="*/ 675 w 840"/>
                <a:gd name="T49" fmla="*/ 65 h 846"/>
                <a:gd name="T50" fmla="*/ 684 w 840"/>
                <a:gd name="T51" fmla="*/ 86 h 846"/>
                <a:gd name="T52" fmla="*/ 686 w 840"/>
                <a:gd name="T53" fmla="*/ 108 h 846"/>
                <a:gd name="T54" fmla="*/ 686 w 840"/>
                <a:gd name="T55" fmla="*/ 130 h 846"/>
                <a:gd name="T56" fmla="*/ 680 w 840"/>
                <a:gd name="T57" fmla="*/ 149 h 846"/>
                <a:gd name="T58" fmla="*/ 671 w 840"/>
                <a:gd name="T59" fmla="*/ 171 h 846"/>
                <a:gd name="T60" fmla="*/ 658 w 840"/>
                <a:gd name="T61" fmla="*/ 190 h 846"/>
                <a:gd name="T62" fmla="*/ 643 w 840"/>
                <a:gd name="T63" fmla="*/ 210 h 846"/>
                <a:gd name="T64" fmla="*/ 626 w 840"/>
                <a:gd name="T65" fmla="*/ 229 h 846"/>
                <a:gd name="T66" fmla="*/ 606 w 840"/>
                <a:gd name="T67" fmla="*/ 249 h 846"/>
                <a:gd name="T68" fmla="*/ 563 w 840"/>
                <a:gd name="T69" fmla="*/ 285 h 846"/>
                <a:gd name="T70" fmla="*/ 522 w 840"/>
                <a:gd name="T71" fmla="*/ 318 h 846"/>
                <a:gd name="T72" fmla="*/ 812 w 840"/>
                <a:gd name="T73" fmla="*/ 298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40" h="846">
                  <a:moveTo>
                    <a:pt x="812" y="298"/>
                  </a:moveTo>
                  <a:lnTo>
                    <a:pt x="833" y="430"/>
                  </a:lnTo>
                  <a:lnTo>
                    <a:pt x="801" y="463"/>
                  </a:lnTo>
                  <a:lnTo>
                    <a:pt x="840" y="497"/>
                  </a:lnTo>
                  <a:lnTo>
                    <a:pt x="827" y="571"/>
                  </a:lnTo>
                  <a:lnTo>
                    <a:pt x="792" y="586"/>
                  </a:lnTo>
                  <a:lnTo>
                    <a:pt x="818" y="612"/>
                  </a:lnTo>
                  <a:lnTo>
                    <a:pt x="803" y="692"/>
                  </a:lnTo>
                  <a:lnTo>
                    <a:pt x="771" y="705"/>
                  </a:lnTo>
                  <a:lnTo>
                    <a:pt x="794" y="735"/>
                  </a:lnTo>
                  <a:lnTo>
                    <a:pt x="777" y="824"/>
                  </a:lnTo>
                  <a:lnTo>
                    <a:pt x="721" y="846"/>
                  </a:lnTo>
                  <a:lnTo>
                    <a:pt x="303" y="740"/>
                  </a:lnTo>
                  <a:lnTo>
                    <a:pt x="204" y="737"/>
                  </a:lnTo>
                  <a:lnTo>
                    <a:pt x="204" y="789"/>
                  </a:lnTo>
                  <a:lnTo>
                    <a:pt x="0" y="789"/>
                  </a:lnTo>
                  <a:lnTo>
                    <a:pt x="0" y="266"/>
                  </a:lnTo>
                  <a:lnTo>
                    <a:pt x="204" y="266"/>
                  </a:lnTo>
                  <a:lnTo>
                    <a:pt x="204" y="346"/>
                  </a:lnTo>
                  <a:lnTo>
                    <a:pt x="284" y="342"/>
                  </a:lnTo>
                  <a:lnTo>
                    <a:pt x="613" y="0"/>
                  </a:lnTo>
                  <a:lnTo>
                    <a:pt x="613" y="0"/>
                  </a:lnTo>
                  <a:lnTo>
                    <a:pt x="641" y="21"/>
                  </a:lnTo>
                  <a:lnTo>
                    <a:pt x="660" y="43"/>
                  </a:lnTo>
                  <a:lnTo>
                    <a:pt x="675" y="65"/>
                  </a:lnTo>
                  <a:lnTo>
                    <a:pt x="684" y="86"/>
                  </a:lnTo>
                  <a:lnTo>
                    <a:pt x="686" y="108"/>
                  </a:lnTo>
                  <a:lnTo>
                    <a:pt x="686" y="130"/>
                  </a:lnTo>
                  <a:lnTo>
                    <a:pt x="680" y="149"/>
                  </a:lnTo>
                  <a:lnTo>
                    <a:pt x="671" y="171"/>
                  </a:lnTo>
                  <a:lnTo>
                    <a:pt x="658" y="190"/>
                  </a:lnTo>
                  <a:lnTo>
                    <a:pt x="643" y="210"/>
                  </a:lnTo>
                  <a:lnTo>
                    <a:pt x="626" y="229"/>
                  </a:lnTo>
                  <a:lnTo>
                    <a:pt x="606" y="249"/>
                  </a:lnTo>
                  <a:lnTo>
                    <a:pt x="563" y="285"/>
                  </a:lnTo>
                  <a:lnTo>
                    <a:pt x="522" y="318"/>
                  </a:lnTo>
                  <a:lnTo>
                    <a:pt x="812" y="29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5144739" y="1924649"/>
            <a:ext cx="2398640" cy="680947"/>
            <a:chOff x="5144739" y="1924649"/>
            <a:chExt cx="2398640" cy="680947"/>
          </a:xfrm>
        </p:grpSpPr>
        <p:sp>
          <p:nvSpPr>
            <p:cNvPr id="11" name="Text Placeholder 32"/>
            <p:cNvSpPr txBox="1"/>
            <p:nvPr/>
          </p:nvSpPr>
          <p:spPr>
            <a:xfrm flipH="1">
              <a:off x="5144739" y="2134780"/>
              <a:ext cx="2398640" cy="4708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sz="1000" dirty="0">
                  <a:solidFill>
                    <a:schemeClr val="bg1"/>
                  </a:solidFill>
                  <a:latin typeface="+mn-lt"/>
                </a:rPr>
                <a:t>Bear claw croissant apple pie coy croissant pi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12" name="Text Placeholder 33"/>
            <p:cNvSpPr txBox="1"/>
            <p:nvPr/>
          </p:nvSpPr>
          <p:spPr>
            <a:xfrm flipH="1">
              <a:off x="5146331" y="1924649"/>
              <a:ext cx="1837699"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Pie Chart Variation</a:t>
              </a:r>
              <a:endParaRPr lang="en-AU" sz="1200" dirty="0">
                <a:solidFill>
                  <a:schemeClr val="bg1"/>
                </a:solidFill>
                <a:latin typeface="+mn-lt"/>
              </a:endParaRPr>
            </a:p>
          </p:txBody>
        </p:sp>
      </p:grpSp>
      <p:grpSp>
        <p:nvGrpSpPr>
          <p:cNvPr id="13" name="组合 12"/>
          <p:cNvGrpSpPr/>
          <p:nvPr/>
        </p:nvGrpSpPr>
        <p:grpSpPr>
          <a:xfrm>
            <a:off x="2252412" y="3056562"/>
            <a:ext cx="2021676" cy="466836"/>
            <a:chOff x="2252412" y="3056562"/>
            <a:chExt cx="2021676" cy="466836"/>
          </a:xfrm>
        </p:grpSpPr>
        <p:sp>
          <p:nvSpPr>
            <p:cNvPr id="14" name="Text Placeholder 32"/>
            <p:cNvSpPr txBox="1"/>
            <p:nvPr/>
          </p:nvSpPr>
          <p:spPr>
            <a:xfrm flipH="1">
              <a:off x="2252412" y="3266695"/>
              <a:ext cx="1876127" cy="25670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sz="1000" dirty="0">
                  <a:solidFill>
                    <a:schemeClr val="bg1"/>
                  </a:solidFill>
                  <a:latin typeface="+mn-lt"/>
                </a:rPr>
                <a:t>Bear claw croissant apple pie croissant cake cool sesame</a:t>
              </a:r>
              <a:endParaRPr lang="en-US" sz="1000" dirty="0">
                <a:solidFill>
                  <a:schemeClr val="bg1"/>
                </a:solidFill>
                <a:latin typeface="+mn-lt"/>
              </a:endParaRPr>
            </a:p>
          </p:txBody>
        </p:sp>
        <p:sp>
          <p:nvSpPr>
            <p:cNvPr id="16" name="Text Placeholder 33"/>
            <p:cNvSpPr txBox="1"/>
            <p:nvPr/>
          </p:nvSpPr>
          <p:spPr>
            <a:xfrm flipH="1">
              <a:off x="2254001" y="3056562"/>
              <a:ext cx="2020087"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Mobile User Based On Gender</a:t>
              </a:r>
              <a:endParaRPr lang="en-AU" sz="1200" dirty="0">
                <a:solidFill>
                  <a:schemeClr val="bg1"/>
                </a:solidFill>
                <a:latin typeface="+mn-lt"/>
              </a:endParaRPr>
            </a:p>
          </p:txBody>
        </p:sp>
      </p:grpSp>
      <p:sp>
        <p:nvSpPr>
          <p:cNvPr id="17" name="Rectangle 48"/>
          <p:cNvSpPr/>
          <p:nvPr/>
        </p:nvSpPr>
        <p:spPr>
          <a:xfrm>
            <a:off x="5101043" y="4025553"/>
            <a:ext cx="346249" cy="415498"/>
          </a:xfrm>
          <a:prstGeom prst="rect">
            <a:avLst/>
          </a:prstGeom>
        </p:spPr>
        <p:txBody>
          <a:bodyPr wrap="none" lIns="0" tIns="0" rIns="0" bIns="0">
            <a:spAutoFit/>
          </a:bodyPr>
          <a:lstStyle/>
          <a:p>
            <a:pPr algn="ctr" defTabSz="685165"/>
            <a:r>
              <a:rPr lang="en-AU" sz="2700" dirty="0">
                <a:solidFill>
                  <a:schemeClr val="bg1"/>
                </a:solidFill>
                <a:latin typeface="FontAwesome" pitchFamily="2" charset="0"/>
              </a:rPr>
              <a:t></a:t>
            </a:r>
            <a:endParaRPr lang="en-AU" sz="2700" dirty="0">
              <a:solidFill>
                <a:schemeClr val="bg1"/>
              </a:solidFill>
              <a:latin typeface="FontAwesome" pitchFamily="2" charset="0"/>
            </a:endParaRPr>
          </a:p>
        </p:txBody>
      </p:sp>
      <p:sp>
        <p:nvSpPr>
          <p:cNvPr id="18" name="Text Placeholder 32"/>
          <p:cNvSpPr txBox="1"/>
          <p:nvPr/>
        </p:nvSpPr>
        <p:spPr>
          <a:xfrm>
            <a:off x="5144740" y="4084707"/>
            <a:ext cx="2398640" cy="55301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brownie bear claw gingerbread cotton candy bear claw croissant apple pie. </a:t>
            </a:r>
            <a:endParaRPr lang="en-US" sz="1000" dirty="0">
              <a:solidFill>
                <a:schemeClr val="bg1"/>
              </a:solidFill>
              <a:latin typeface="+mn-lt"/>
            </a:endParaRPr>
          </a:p>
        </p:txBody>
      </p:sp>
      <p:grpSp>
        <p:nvGrpSpPr>
          <p:cNvPr id="19" name="组合 18"/>
          <p:cNvGrpSpPr/>
          <p:nvPr/>
        </p:nvGrpSpPr>
        <p:grpSpPr>
          <a:xfrm>
            <a:off x="5124292" y="2830618"/>
            <a:ext cx="1458239" cy="1055265"/>
            <a:chOff x="5124292" y="2830618"/>
            <a:chExt cx="1458239" cy="1055265"/>
          </a:xfrm>
        </p:grpSpPr>
        <p:grpSp>
          <p:nvGrpSpPr>
            <p:cNvPr id="20" name="Group 16"/>
            <p:cNvGrpSpPr/>
            <p:nvPr/>
          </p:nvGrpSpPr>
          <p:grpSpPr>
            <a:xfrm>
              <a:off x="5124292" y="2830618"/>
              <a:ext cx="570824" cy="571290"/>
              <a:chOff x="6815965" y="4544568"/>
              <a:chExt cx="761098" cy="761720"/>
            </a:xfrm>
          </p:grpSpPr>
          <p:sp>
            <p:nvSpPr>
              <p:cNvPr id="28" name="Donut 12"/>
              <p:cNvSpPr/>
              <p:nvPr/>
            </p:nvSpPr>
            <p:spPr>
              <a:xfrm>
                <a:off x="6815965" y="4545190"/>
                <a:ext cx="761098" cy="761098"/>
              </a:xfrm>
              <a:prstGeom prst="don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dirty="0">
                  <a:solidFill>
                    <a:schemeClr val="bg1"/>
                  </a:solidFill>
                </a:endParaRPr>
              </a:p>
            </p:txBody>
          </p:sp>
          <p:sp>
            <p:nvSpPr>
              <p:cNvPr id="29" name="Block Arc 11"/>
              <p:cNvSpPr/>
              <p:nvPr/>
            </p:nvSpPr>
            <p:spPr>
              <a:xfrm>
                <a:off x="6815965" y="4544568"/>
                <a:ext cx="761098" cy="761098"/>
              </a:xfrm>
              <a:prstGeom prst="blockArc">
                <a:avLst>
                  <a:gd name="adj1" fmla="val 16263629"/>
                  <a:gd name="adj2" fmla="val 11977234"/>
                  <a:gd name="adj3" fmla="val 24803"/>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sp>
          <p:nvSpPr>
            <p:cNvPr id="21" name="Text Placeholder 33"/>
            <p:cNvSpPr txBox="1"/>
            <p:nvPr/>
          </p:nvSpPr>
          <p:spPr>
            <a:xfrm flipH="1">
              <a:off x="5285249" y="3527158"/>
              <a:ext cx="267702" cy="184666"/>
            </a:xfrm>
            <a:prstGeom prst="rect">
              <a:avLst/>
            </a:prstGeom>
            <a:noFill/>
          </p:spPr>
          <p:txBody>
            <a:bodyPr wrap="none" lIns="0" tIns="0" rIns="0" bIns="0" rtlCol="0">
              <a:spAutoFit/>
            </a:bodyPr>
            <a:lstStyle>
              <a:defPPr>
                <a:defRPr lang="zh-CN"/>
              </a:defPPr>
              <a:lvl1pPr defTabSz="685165">
                <a:defRPr sz="1200">
                  <a:solidFill>
                    <a:srgbClr val="1B416F"/>
                  </a:solidFill>
                </a:defRPr>
              </a:lvl1pPr>
            </a:lstStyle>
            <a:p>
              <a:r>
                <a:rPr lang="en-AU" dirty="0">
                  <a:solidFill>
                    <a:schemeClr val="bg1"/>
                  </a:solidFill>
                </a:rPr>
                <a:t>78%</a:t>
              </a:r>
              <a:endParaRPr lang="en-AU" dirty="0">
                <a:solidFill>
                  <a:schemeClr val="bg1"/>
                </a:solidFill>
              </a:endParaRPr>
            </a:p>
          </p:txBody>
        </p:sp>
        <p:sp>
          <p:nvSpPr>
            <p:cNvPr id="22" name="Text Placeholder 32"/>
            <p:cNvSpPr txBox="1"/>
            <p:nvPr/>
          </p:nvSpPr>
          <p:spPr>
            <a:xfrm flipH="1">
              <a:off x="5215917" y="3731995"/>
              <a:ext cx="354264" cy="153888"/>
            </a:xfrm>
            <a:prstGeom prst="rect">
              <a:avLst/>
            </a:prstGeom>
          </p:spPr>
          <p:txBody>
            <a:bodyPr wrap="none" lIns="0" tIns="0" rIns="0" bIns="0">
              <a:spAutoFit/>
            </a:bodyPr>
            <a:lstStyle>
              <a:defPPr>
                <a:defRPr lang="zh-CN"/>
              </a:defPPr>
              <a:lvl1pPr defTabSz="685165">
                <a:defRPr sz="1000">
                  <a:solidFill>
                    <a:schemeClr val="tx1">
                      <a:lumMod val="95000"/>
                      <a:lumOff val="5000"/>
                    </a:schemeClr>
                  </a:solidFill>
                </a:defRPr>
              </a:lvl1pPr>
            </a:lstStyle>
            <a:p>
              <a:r>
                <a:rPr lang="en-US" dirty="0">
                  <a:solidFill>
                    <a:schemeClr val="bg1"/>
                  </a:solidFill>
                </a:rPr>
                <a:t>Type A</a:t>
              </a:r>
              <a:endParaRPr lang="en-US" dirty="0">
                <a:solidFill>
                  <a:schemeClr val="bg1"/>
                </a:solidFill>
              </a:endParaRPr>
            </a:p>
          </p:txBody>
        </p:sp>
        <p:grpSp>
          <p:nvGrpSpPr>
            <p:cNvPr id="23" name="Group 55"/>
            <p:cNvGrpSpPr/>
            <p:nvPr/>
          </p:nvGrpSpPr>
          <p:grpSpPr>
            <a:xfrm>
              <a:off x="6011707" y="2830618"/>
              <a:ext cx="570824" cy="571290"/>
              <a:chOff x="6815965" y="4544568"/>
              <a:chExt cx="761098" cy="761720"/>
            </a:xfrm>
          </p:grpSpPr>
          <p:sp>
            <p:nvSpPr>
              <p:cNvPr id="26" name="Donut 56"/>
              <p:cNvSpPr/>
              <p:nvPr/>
            </p:nvSpPr>
            <p:spPr>
              <a:xfrm>
                <a:off x="6815965" y="4545190"/>
                <a:ext cx="761098" cy="761098"/>
              </a:xfrm>
              <a:prstGeom prst="don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dirty="0">
                  <a:solidFill>
                    <a:schemeClr val="bg1"/>
                  </a:solidFill>
                </a:endParaRPr>
              </a:p>
            </p:txBody>
          </p:sp>
          <p:sp>
            <p:nvSpPr>
              <p:cNvPr id="27" name="Block Arc 57"/>
              <p:cNvSpPr/>
              <p:nvPr/>
            </p:nvSpPr>
            <p:spPr>
              <a:xfrm>
                <a:off x="6815965" y="4544568"/>
                <a:ext cx="761098" cy="761098"/>
              </a:xfrm>
              <a:prstGeom prst="blockArc">
                <a:avLst>
                  <a:gd name="adj1" fmla="val 16263629"/>
                  <a:gd name="adj2" fmla="val 9936357"/>
                  <a:gd name="adj3" fmla="val 24736"/>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sp>
          <p:nvSpPr>
            <p:cNvPr id="24" name="Text Placeholder 33"/>
            <p:cNvSpPr txBox="1"/>
            <p:nvPr/>
          </p:nvSpPr>
          <p:spPr>
            <a:xfrm flipH="1">
              <a:off x="6163141" y="3527158"/>
              <a:ext cx="267702" cy="184666"/>
            </a:xfrm>
            <a:prstGeom prst="rect">
              <a:avLst/>
            </a:prstGeom>
            <a:noFill/>
          </p:spPr>
          <p:txBody>
            <a:bodyPr wrap="none" lIns="0" tIns="0" rIns="0" bIns="0" rtlCol="0">
              <a:spAutoFit/>
            </a:bodyPr>
            <a:lstStyle>
              <a:defPPr>
                <a:defRPr lang="zh-CN"/>
              </a:defPPr>
              <a:lvl1pPr defTabSz="685165">
                <a:defRPr sz="1200">
                  <a:solidFill>
                    <a:srgbClr val="1B416F"/>
                  </a:solidFill>
                </a:defRPr>
              </a:lvl1pPr>
            </a:lstStyle>
            <a:p>
              <a:r>
                <a:rPr lang="en-AU" dirty="0">
                  <a:solidFill>
                    <a:schemeClr val="bg1"/>
                  </a:solidFill>
                </a:rPr>
                <a:t>66%</a:t>
              </a:r>
              <a:endParaRPr lang="en-AU" dirty="0">
                <a:solidFill>
                  <a:schemeClr val="bg1"/>
                </a:solidFill>
              </a:endParaRPr>
            </a:p>
          </p:txBody>
        </p:sp>
        <p:sp>
          <p:nvSpPr>
            <p:cNvPr id="25" name="Text Placeholder 32"/>
            <p:cNvSpPr txBox="1"/>
            <p:nvPr/>
          </p:nvSpPr>
          <p:spPr>
            <a:xfrm flipH="1">
              <a:off x="6122384" y="3731995"/>
              <a:ext cx="349455" cy="153888"/>
            </a:xfrm>
            <a:prstGeom prst="rect">
              <a:avLst/>
            </a:prstGeom>
          </p:spPr>
          <p:txBody>
            <a:bodyPr wrap="none" lIns="0" tIns="0" rIns="0" bIns="0">
              <a:spAutoFit/>
            </a:bodyPr>
            <a:lstStyle>
              <a:defPPr>
                <a:defRPr lang="zh-CN"/>
              </a:defPPr>
              <a:lvl1pPr defTabSz="685165">
                <a:defRPr sz="1000">
                  <a:solidFill>
                    <a:schemeClr val="tx1">
                      <a:lumMod val="95000"/>
                      <a:lumOff val="5000"/>
                    </a:schemeClr>
                  </a:solidFill>
                </a:defRPr>
              </a:lvl1pPr>
            </a:lstStyle>
            <a:p>
              <a:r>
                <a:rPr lang="en-US" dirty="0">
                  <a:solidFill>
                    <a:schemeClr val="bg1"/>
                  </a:solidFill>
                </a:rPr>
                <a:t>Type C</a:t>
              </a:r>
              <a:endParaRPr lang="en-US" dirty="0">
                <a:solidFill>
                  <a:schemeClr val="bg1"/>
                </a:solidFill>
              </a:endParaRPr>
            </a:p>
          </p:txBody>
        </p:sp>
      </p:grpSp>
      <p:grpSp>
        <p:nvGrpSpPr>
          <p:cNvPr id="30" name="组合 29"/>
          <p:cNvGrpSpPr/>
          <p:nvPr/>
        </p:nvGrpSpPr>
        <p:grpSpPr>
          <a:xfrm>
            <a:off x="3683510" y="1022278"/>
            <a:ext cx="1572518" cy="4203519"/>
            <a:chOff x="3683510" y="1022278"/>
            <a:chExt cx="1572518" cy="4203519"/>
          </a:xfrm>
        </p:grpSpPr>
        <p:grpSp>
          <p:nvGrpSpPr>
            <p:cNvPr id="31" name="Group 3"/>
            <p:cNvGrpSpPr/>
            <p:nvPr/>
          </p:nvGrpSpPr>
          <p:grpSpPr>
            <a:xfrm>
              <a:off x="4425700" y="1022278"/>
              <a:ext cx="292608" cy="4203519"/>
              <a:chOff x="5900928" y="1363036"/>
              <a:chExt cx="390144" cy="5604692"/>
            </a:xfrm>
            <a:solidFill>
              <a:srgbClr val="B11538"/>
            </a:solidFill>
          </p:grpSpPr>
          <p:cxnSp>
            <p:nvCxnSpPr>
              <p:cNvPr id="39" name="Straight Connector 9"/>
              <p:cNvCxnSpPr/>
              <p:nvPr/>
            </p:nvCxnSpPr>
            <p:spPr>
              <a:xfrm>
                <a:off x="6096000" y="1538533"/>
                <a:ext cx="0" cy="5429195"/>
              </a:xfrm>
              <a:prstGeom prst="line">
                <a:avLst/>
              </a:prstGeom>
              <a:grpFill/>
              <a:ln w="12700">
                <a:solidFill>
                  <a:srgbClr val="30384E"/>
                </a:solidFill>
              </a:ln>
            </p:spPr>
            <p:style>
              <a:lnRef idx="1">
                <a:schemeClr val="accent1"/>
              </a:lnRef>
              <a:fillRef idx="0">
                <a:schemeClr val="accent1"/>
              </a:fillRef>
              <a:effectRef idx="0">
                <a:schemeClr val="accent1"/>
              </a:effectRef>
              <a:fontRef idx="minor">
                <a:schemeClr val="tx1"/>
              </a:fontRef>
            </p:style>
          </p:cxnSp>
          <p:sp>
            <p:nvSpPr>
              <p:cNvPr id="40" name="Teardrop 38"/>
              <p:cNvSpPr/>
              <p:nvPr/>
            </p:nvSpPr>
            <p:spPr>
              <a:xfrm rot="8100000">
                <a:off x="5900928" y="1363036"/>
                <a:ext cx="390144" cy="390143"/>
              </a:xfrm>
              <a:prstGeom prst="teardrop">
                <a:avLst>
                  <a:gd name="adj" fmla="val 98912"/>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sp>
          <p:nvSpPr>
            <p:cNvPr id="32" name="Rectangle 42"/>
            <p:cNvSpPr/>
            <p:nvPr/>
          </p:nvSpPr>
          <p:spPr>
            <a:xfrm>
              <a:off x="4803342" y="1061567"/>
              <a:ext cx="452686" cy="253914"/>
            </a:xfrm>
            <a:prstGeom prst="rect">
              <a:avLst/>
            </a:prstGeom>
          </p:spPr>
          <p:txBody>
            <a:bodyPr wrap="none" lIns="68577" tIns="34289" rIns="68577" bIns="34289">
              <a:spAutoFit/>
            </a:bodyPr>
            <a:lstStyle/>
            <a:p>
              <a:pPr defTabSz="685165"/>
              <a:r>
                <a:rPr lang="en-US" sz="1200" dirty="0">
                  <a:solidFill>
                    <a:schemeClr val="bg1"/>
                  </a:solidFill>
                </a:rPr>
                <a:t>1992</a:t>
              </a:r>
              <a:endParaRPr lang="id-ID" sz="1200" dirty="0">
                <a:solidFill>
                  <a:schemeClr val="bg1"/>
                </a:solidFill>
              </a:endParaRPr>
            </a:p>
          </p:txBody>
        </p:sp>
        <p:sp>
          <p:nvSpPr>
            <p:cNvPr id="33" name="Rectangle 43"/>
            <p:cNvSpPr/>
            <p:nvPr/>
          </p:nvSpPr>
          <p:spPr>
            <a:xfrm>
              <a:off x="3683510" y="1064706"/>
              <a:ext cx="679479" cy="253914"/>
            </a:xfrm>
            <a:prstGeom prst="rect">
              <a:avLst/>
            </a:prstGeom>
          </p:spPr>
          <p:txBody>
            <a:bodyPr wrap="none" lIns="68577" tIns="34289" rIns="68577" bIns="34289">
              <a:spAutoFit/>
            </a:bodyPr>
            <a:lstStyle/>
            <a:p>
              <a:pPr algn="r" defTabSz="685165"/>
              <a:r>
                <a:rPr lang="en-US" sz="1200" dirty="0">
                  <a:solidFill>
                    <a:schemeClr val="bg1"/>
                  </a:solidFill>
                </a:rPr>
                <a:t>We Born</a:t>
              </a:r>
              <a:endParaRPr lang="id-ID" sz="1200" dirty="0">
                <a:solidFill>
                  <a:schemeClr val="bg1"/>
                </a:solidFill>
              </a:endParaRPr>
            </a:p>
          </p:txBody>
        </p:sp>
        <p:sp>
          <p:nvSpPr>
            <p:cNvPr id="34" name="Oval 4"/>
            <p:cNvSpPr/>
            <p:nvPr/>
          </p:nvSpPr>
          <p:spPr>
            <a:xfrm>
              <a:off x="4507196" y="1843171"/>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36" name="Oval 21"/>
            <p:cNvSpPr/>
            <p:nvPr/>
          </p:nvSpPr>
          <p:spPr>
            <a:xfrm>
              <a:off x="4507196" y="2892824"/>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37" name="Oval 22"/>
            <p:cNvSpPr/>
            <p:nvPr/>
          </p:nvSpPr>
          <p:spPr>
            <a:xfrm>
              <a:off x="4507196" y="3903814"/>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38" name="Freeform 137"/>
            <p:cNvSpPr>
              <a:spLocks noEditPoints="1"/>
            </p:cNvSpPr>
            <p:nvPr/>
          </p:nvSpPr>
          <p:spPr bwMode="auto">
            <a:xfrm>
              <a:off x="4484315" y="1101643"/>
              <a:ext cx="152494" cy="156131"/>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ln>
          </p:spPr>
          <p:txBody>
            <a:bodyPr vert="horz" wrap="square" lIns="124355" tIns="62177" rIns="124355" bIns="62177" numCol="1" anchor="t" anchorCtr="0" compatLnSpc="1"/>
            <a:lstStyle/>
            <a:p>
              <a:endParaRPr lang="en-US">
                <a:solidFill>
                  <a:schemeClr val="bg1"/>
                </a:solidFill>
              </a:endParaRPr>
            </a:p>
          </p:txBody>
        </p:sp>
      </p:grpSp>
      <p:grpSp>
        <p:nvGrpSpPr>
          <p:cNvPr id="41" name="组合 40"/>
          <p:cNvGrpSpPr/>
          <p:nvPr/>
        </p:nvGrpSpPr>
        <p:grpSpPr>
          <a:xfrm>
            <a:off x="2258081" y="1657202"/>
            <a:ext cx="2107018" cy="777390"/>
            <a:chOff x="2258081" y="1657202"/>
            <a:chExt cx="2107018" cy="777390"/>
          </a:xfrm>
        </p:grpSpPr>
        <p:sp>
          <p:nvSpPr>
            <p:cNvPr id="42" name="圆角矩形 41"/>
            <p:cNvSpPr/>
            <p:nvPr/>
          </p:nvSpPr>
          <p:spPr>
            <a:xfrm>
              <a:off x="2258081" y="1671364"/>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3" name="Text Placeholder 32"/>
            <p:cNvSpPr txBox="1"/>
            <p:nvPr/>
          </p:nvSpPr>
          <p:spPr>
            <a:xfrm flipH="1">
              <a:off x="2802061" y="1867335"/>
              <a:ext cx="1563038" cy="56725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sz="1000" dirty="0">
                  <a:solidFill>
                    <a:schemeClr val="bg1"/>
                  </a:solidFill>
                  <a:latin typeface="+mn-lt"/>
                </a:rPr>
                <a:t>Bear claw croissant apple pie coy croissant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44" name="Text Placeholder 33"/>
            <p:cNvSpPr txBox="1"/>
            <p:nvPr/>
          </p:nvSpPr>
          <p:spPr>
            <a:xfrm flipH="1">
              <a:off x="2803651" y="1657202"/>
              <a:ext cx="1303896"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Creative Solution</a:t>
              </a:r>
              <a:endParaRPr lang="en-AU" sz="1200" dirty="0">
                <a:solidFill>
                  <a:schemeClr val="bg1"/>
                </a:solidFill>
                <a:latin typeface="+mn-lt"/>
              </a:endParaRPr>
            </a:p>
          </p:txBody>
        </p:sp>
        <p:sp>
          <p:nvSpPr>
            <p:cNvPr id="46" name="Freeform 163"/>
            <p:cNvSpPr>
              <a:spLocks noEditPoints="1"/>
            </p:cNvSpPr>
            <p:nvPr/>
          </p:nvSpPr>
          <p:spPr bwMode="auto">
            <a:xfrm>
              <a:off x="2374889" y="1794809"/>
              <a:ext cx="166954" cy="164125"/>
            </a:xfrm>
            <a:custGeom>
              <a:avLst/>
              <a:gdLst/>
              <a:ahLst/>
              <a:cxnLst>
                <a:cxn ang="0">
                  <a:pos x="55" y="44"/>
                </a:cxn>
                <a:cxn ang="0">
                  <a:pos x="44" y="54"/>
                </a:cxn>
                <a:cxn ang="0">
                  <a:pos x="10" y="54"/>
                </a:cxn>
                <a:cxn ang="0">
                  <a:pos x="0" y="44"/>
                </a:cxn>
                <a:cxn ang="0">
                  <a:pos x="0" y="10"/>
                </a:cxn>
                <a:cxn ang="0">
                  <a:pos x="10" y="0"/>
                </a:cxn>
                <a:cxn ang="0">
                  <a:pos x="44" y="0"/>
                </a:cxn>
                <a:cxn ang="0">
                  <a:pos x="55" y="10"/>
                </a:cxn>
                <a:cxn ang="0">
                  <a:pos x="55" y="44"/>
                </a:cxn>
                <a:cxn ang="0">
                  <a:pos x="45" y="10"/>
                </a:cxn>
                <a:cxn ang="0">
                  <a:pos x="44" y="9"/>
                </a:cxn>
                <a:cxn ang="0">
                  <a:pos x="10" y="9"/>
                </a:cxn>
                <a:cxn ang="0">
                  <a:pos x="9" y="10"/>
                </a:cxn>
                <a:cxn ang="0">
                  <a:pos x="9" y="44"/>
                </a:cxn>
                <a:cxn ang="0">
                  <a:pos x="10" y="45"/>
                </a:cxn>
                <a:cxn ang="0">
                  <a:pos x="44" y="45"/>
                </a:cxn>
                <a:cxn ang="0">
                  <a:pos x="45" y="44"/>
                </a:cxn>
                <a:cxn ang="0">
                  <a:pos x="45" y="10"/>
                </a:cxn>
                <a:cxn ang="0">
                  <a:pos x="36" y="38"/>
                </a:cxn>
                <a:cxn ang="0">
                  <a:pos x="34" y="41"/>
                </a:cxn>
                <a:cxn ang="0">
                  <a:pos x="33" y="40"/>
                </a:cxn>
                <a:cxn ang="0">
                  <a:pos x="17" y="29"/>
                </a:cxn>
                <a:cxn ang="0">
                  <a:pos x="16" y="27"/>
                </a:cxn>
                <a:cxn ang="0">
                  <a:pos x="17" y="25"/>
                </a:cxn>
                <a:cxn ang="0">
                  <a:pos x="33" y="14"/>
                </a:cxn>
                <a:cxn ang="0">
                  <a:pos x="34" y="13"/>
                </a:cxn>
                <a:cxn ang="0">
                  <a:pos x="36" y="16"/>
                </a:cxn>
                <a:cxn ang="0">
                  <a:pos x="36" y="38"/>
                </a:cxn>
              </a:cxnLst>
              <a:rect l="0" t="0" r="r" b="b"/>
              <a:pathLst>
                <a:path w="55" h="54">
                  <a:moveTo>
                    <a:pt x="55" y="44"/>
                  </a:moveTo>
                  <a:cubicBezTo>
                    <a:pt x="55" y="50"/>
                    <a:pt x="50" y="54"/>
                    <a:pt x="44" y="54"/>
                  </a:cubicBezTo>
                  <a:cubicBezTo>
                    <a:pt x="10" y="54"/>
                    <a:pt x="10" y="54"/>
                    <a:pt x="10" y="54"/>
                  </a:cubicBezTo>
                  <a:cubicBezTo>
                    <a:pt x="4" y="54"/>
                    <a:pt x="0" y="50"/>
                    <a:pt x="0" y="44"/>
                  </a:cubicBezTo>
                  <a:cubicBezTo>
                    <a:pt x="0" y="10"/>
                    <a:pt x="0" y="10"/>
                    <a:pt x="0" y="10"/>
                  </a:cubicBezTo>
                  <a:cubicBezTo>
                    <a:pt x="0" y="4"/>
                    <a:pt x="4" y="0"/>
                    <a:pt x="10" y="0"/>
                  </a:cubicBezTo>
                  <a:cubicBezTo>
                    <a:pt x="44" y="0"/>
                    <a:pt x="44" y="0"/>
                    <a:pt x="44" y="0"/>
                  </a:cubicBezTo>
                  <a:cubicBezTo>
                    <a:pt x="50" y="0"/>
                    <a:pt x="55" y="4"/>
                    <a:pt x="55" y="10"/>
                  </a:cubicBezTo>
                  <a:lnTo>
                    <a:pt x="55" y="44"/>
                  </a:lnTo>
                  <a:close/>
                  <a:moveTo>
                    <a:pt x="45" y="10"/>
                  </a:moveTo>
                  <a:cubicBezTo>
                    <a:pt x="45" y="9"/>
                    <a:pt x="45" y="9"/>
                    <a:pt x="44" y="9"/>
                  </a:cubicBezTo>
                  <a:cubicBezTo>
                    <a:pt x="10" y="9"/>
                    <a:pt x="10" y="9"/>
                    <a:pt x="10" y="9"/>
                  </a:cubicBezTo>
                  <a:cubicBezTo>
                    <a:pt x="9" y="9"/>
                    <a:pt x="9" y="9"/>
                    <a:pt x="9" y="10"/>
                  </a:cubicBezTo>
                  <a:cubicBezTo>
                    <a:pt x="9" y="44"/>
                    <a:pt x="9" y="44"/>
                    <a:pt x="9" y="44"/>
                  </a:cubicBezTo>
                  <a:cubicBezTo>
                    <a:pt x="9" y="45"/>
                    <a:pt x="9" y="45"/>
                    <a:pt x="10" y="45"/>
                  </a:cubicBezTo>
                  <a:cubicBezTo>
                    <a:pt x="44" y="45"/>
                    <a:pt x="44" y="45"/>
                    <a:pt x="44" y="45"/>
                  </a:cubicBezTo>
                  <a:cubicBezTo>
                    <a:pt x="45" y="45"/>
                    <a:pt x="45" y="45"/>
                    <a:pt x="45" y="44"/>
                  </a:cubicBezTo>
                  <a:lnTo>
                    <a:pt x="45" y="10"/>
                  </a:lnTo>
                  <a:close/>
                  <a:moveTo>
                    <a:pt x="36" y="38"/>
                  </a:moveTo>
                  <a:cubicBezTo>
                    <a:pt x="36" y="40"/>
                    <a:pt x="35" y="41"/>
                    <a:pt x="34" y="41"/>
                  </a:cubicBezTo>
                  <a:cubicBezTo>
                    <a:pt x="34" y="41"/>
                    <a:pt x="33" y="41"/>
                    <a:pt x="33" y="40"/>
                  </a:cubicBezTo>
                  <a:cubicBezTo>
                    <a:pt x="17" y="29"/>
                    <a:pt x="17" y="29"/>
                    <a:pt x="17" y="29"/>
                  </a:cubicBezTo>
                  <a:cubicBezTo>
                    <a:pt x="16" y="28"/>
                    <a:pt x="16" y="28"/>
                    <a:pt x="16" y="27"/>
                  </a:cubicBezTo>
                  <a:cubicBezTo>
                    <a:pt x="16" y="26"/>
                    <a:pt x="16" y="26"/>
                    <a:pt x="17" y="25"/>
                  </a:cubicBezTo>
                  <a:cubicBezTo>
                    <a:pt x="33" y="14"/>
                    <a:pt x="33" y="14"/>
                    <a:pt x="33" y="14"/>
                  </a:cubicBezTo>
                  <a:cubicBezTo>
                    <a:pt x="33" y="13"/>
                    <a:pt x="34" y="13"/>
                    <a:pt x="34" y="13"/>
                  </a:cubicBezTo>
                  <a:cubicBezTo>
                    <a:pt x="35" y="13"/>
                    <a:pt x="36" y="14"/>
                    <a:pt x="36" y="16"/>
                  </a:cubicBezTo>
                  <a:lnTo>
                    <a:pt x="36" y="38"/>
                  </a:lnTo>
                  <a:close/>
                </a:path>
              </a:pathLst>
            </a:custGeom>
            <a:solidFill>
              <a:srgbClr val="30384E"/>
            </a:solidFill>
            <a:ln w="9525">
              <a:noFill/>
              <a:round/>
            </a:ln>
          </p:spPr>
          <p:txBody>
            <a:bodyPr vert="horz" wrap="square" lIns="124355" tIns="62177" rIns="124355" bIns="62177" numCol="1" anchor="t" anchorCtr="0" compatLnSpc="1"/>
            <a:lstStyle/>
            <a:p>
              <a:endParaRPr lang="en-US">
                <a:solidFill>
                  <a:schemeClr val="bg1"/>
                </a:solidFill>
              </a:endParaRPr>
            </a:p>
          </p:txBody>
        </p:sp>
      </p:grpSp>
      <p:grpSp>
        <p:nvGrpSpPr>
          <p:cNvPr id="47" name="组合 46"/>
          <p:cNvGrpSpPr/>
          <p:nvPr/>
        </p:nvGrpSpPr>
        <p:grpSpPr>
          <a:xfrm>
            <a:off x="2258081" y="3727098"/>
            <a:ext cx="1139593" cy="975626"/>
            <a:chOff x="2258081" y="3727098"/>
            <a:chExt cx="1139593" cy="975626"/>
          </a:xfrm>
        </p:grpSpPr>
        <p:sp>
          <p:nvSpPr>
            <p:cNvPr id="48" name="圆角矩形 47"/>
            <p:cNvSpPr/>
            <p:nvPr/>
          </p:nvSpPr>
          <p:spPr>
            <a:xfrm>
              <a:off x="2258081" y="3727098"/>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圆角矩形 48"/>
            <p:cNvSpPr/>
            <p:nvPr/>
          </p:nvSpPr>
          <p:spPr>
            <a:xfrm>
              <a:off x="2258081" y="4291111"/>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TextBox 49"/>
            <p:cNvSpPr txBox="1"/>
            <p:nvPr/>
          </p:nvSpPr>
          <p:spPr>
            <a:xfrm>
              <a:off x="2748458" y="3751734"/>
              <a:ext cx="468077" cy="184666"/>
            </a:xfrm>
            <a:prstGeom prst="rect">
              <a:avLst/>
            </a:prstGeom>
            <a:noFill/>
          </p:spPr>
          <p:txBody>
            <a:bodyPr wrap="none" lIns="0" tIns="0" rIns="0" bIns="0" rtlCol="0">
              <a:spAutoFit/>
            </a:bodyPr>
            <a:lstStyle/>
            <a:p>
              <a:pPr defTabSz="685165"/>
              <a:r>
                <a:rPr lang="en-US" sz="1200" dirty="0">
                  <a:solidFill>
                    <a:schemeClr val="bg1"/>
                  </a:solidFill>
                </a:rPr>
                <a:t>1.920 K</a:t>
              </a:r>
              <a:endParaRPr lang="en-US" sz="1200" dirty="0">
                <a:solidFill>
                  <a:schemeClr val="bg1"/>
                </a:solidFill>
              </a:endParaRPr>
            </a:p>
          </p:txBody>
        </p:sp>
        <p:sp>
          <p:nvSpPr>
            <p:cNvPr id="51" name="TextBox 50"/>
            <p:cNvSpPr txBox="1"/>
            <p:nvPr/>
          </p:nvSpPr>
          <p:spPr>
            <a:xfrm>
              <a:off x="2748458" y="4319091"/>
              <a:ext cx="468077" cy="184666"/>
            </a:xfrm>
            <a:prstGeom prst="rect">
              <a:avLst/>
            </a:prstGeom>
            <a:noFill/>
          </p:spPr>
          <p:txBody>
            <a:bodyPr wrap="none" lIns="0" tIns="0" rIns="0" bIns="0" rtlCol="0">
              <a:spAutoFit/>
            </a:bodyPr>
            <a:lstStyle/>
            <a:p>
              <a:pPr defTabSz="685165"/>
              <a:r>
                <a:rPr lang="en-US" sz="1200" dirty="0">
                  <a:solidFill>
                    <a:schemeClr val="bg1"/>
                  </a:solidFill>
                </a:rPr>
                <a:t>2.551 K</a:t>
              </a:r>
              <a:endParaRPr lang="en-US" sz="1200" dirty="0">
                <a:solidFill>
                  <a:schemeClr val="bg1"/>
                </a:solidFill>
              </a:endParaRPr>
            </a:p>
          </p:txBody>
        </p:sp>
        <p:sp>
          <p:nvSpPr>
            <p:cNvPr id="52" name="Rectangle 41"/>
            <p:cNvSpPr/>
            <p:nvPr/>
          </p:nvSpPr>
          <p:spPr>
            <a:xfrm>
              <a:off x="2748458" y="3962911"/>
              <a:ext cx="532197" cy="153888"/>
            </a:xfrm>
            <a:prstGeom prst="rect">
              <a:avLst/>
            </a:prstGeom>
          </p:spPr>
          <p:txBody>
            <a:bodyPr wrap="none" lIns="0" tIns="0" rIns="0" bIns="0">
              <a:spAutoFit/>
            </a:bodyPr>
            <a:lstStyle/>
            <a:p>
              <a:pPr defTabSz="685165"/>
              <a:r>
                <a:rPr lang="en-US" sz="1000" dirty="0">
                  <a:solidFill>
                    <a:schemeClr val="bg1"/>
                  </a:solidFill>
                </a:rPr>
                <a:t>Male User</a:t>
              </a:r>
              <a:endParaRPr lang="en-US" sz="1000" dirty="0">
                <a:solidFill>
                  <a:schemeClr val="bg1"/>
                </a:solidFill>
              </a:endParaRPr>
            </a:p>
          </p:txBody>
        </p:sp>
        <p:sp>
          <p:nvSpPr>
            <p:cNvPr id="53" name="Rectangle 44"/>
            <p:cNvSpPr/>
            <p:nvPr/>
          </p:nvSpPr>
          <p:spPr>
            <a:xfrm>
              <a:off x="2748457" y="4522302"/>
              <a:ext cx="649217" cy="153888"/>
            </a:xfrm>
            <a:prstGeom prst="rect">
              <a:avLst/>
            </a:prstGeom>
          </p:spPr>
          <p:txBody>
            <a:bodyPr wrap="none" lIns="0" tIns="0" rIns="0" bIns="0">
              <a:spAutoFit/>
            </a:bodyPr>
            <a:lstStyle/>
            <a:p>
              <a:pPr defTabSz="685165"/>
              <a:r>
                <a:rPr lang="en-US" sz="1000" dirty="0">
                  <a:solidFill>
                    <a:schemeClr val="bg1"/>
                  </a:solidFill>
                </a:rPr>
                <a:t>Female User</a:t>
              </a:r>
              <a:endParaRPr lang="en-US" sz="1000" dirty="0">
                <a:solidFill>
                  <a:schemeClr val="bg1"/>
                </a:solidFill>
              </a:endParaRPr>
            </a:p>
          </p:txBody>
        </p:sp>
        <p:sp>
          <p:nvSpPr>
            <p:cNvPr id="54" name="Freeform 167"/>
            <p:cNvSpPr>
              <a:spLocks noEditPoints="1"/>
            </p:cNvSpPr>
            <p:nvPr/>
          </p:nvSpPr>
          <p:spPr bwMode="auto">
            <a:xfrm>
              <a:off x="2365513" y="3842828"/>
              <a:ext cx="172566" cy="179555"/>
            </a:xfrm>
            <a:custGeom>
              <a:avLst/>
              <a:gdLst/>
              <a:ahLst/>
              <a:cxnLst>
                <a:cxn ang="0">
                  <a:pos x="123" y="78"/>
                </a:cxn>
                <a:cxn ang="0">
                  <a:pos x="90" y="113"/>
                </a:cxn>
                <a:cxn ang="0">
                  <a:pos x="64" y="113"/>
                </a:cxn>
                <a:cxn ang="0">
                  <a:pos x="47" y="128"/>
                </a:cxn>
                <a:cxn ang="0">
                  <a:pos x="32" y="128"/>
                </a:cxn>
                <a:cxn ang="0">
                  <a:pos x="32" y="113"/>
                </a:cxn>
                <a:cxn ang="0">
                  <a:pos x="0" y="113"/>
                </a:cxn>
                <a:cxn ang="0">
                  <a:pos x="0" y="22"/>
                </a:cxn>
                <a:cxn ang="0">
                  <a:pos x="8" y="0"/>
                </a:cxn>
                <a:cxn ang="0">
                  <a:pos x="123" y="0"/>
                </a:cxn>
                <a:cxn ang="0">
                  <a:pos x="123" y="78"/>
                </a:cxn>
                <a:cxn ang="0">
                  <a:pos x="112" y="74"/>
                </a:cxn>
                <a:cxn ang="0">
                  <a:pos x="112" y="11"/>
                </a:cxn>
                <a:cxn ang="0">
                  <a:pos x="19" y="11"/>
                </a:cxn>
                <a:cxn ang="0">
                  <a:pos x="19" y="94"/>
                </a:cxn>
                <a:cxn ang="0">
                  <a:pos x="45" y="94"/>
                </a:cxn>
                <a:cxn ang="0">
                  <a:pos x="45" y="109"/>
                </a:cxn>
                <a:cxn ang="0">
                  <a:pos x="62" y="94"/>
                </a:cxn>
                <a:cxn ang="0">
                  <a:pos x="93" y="94"/>
                </a:cxn>
                <a:cxn ang="0">
                  <a:pos x="112" y="74"/>
                </a:cxn>
                <a:cxn ang="0">
                  <a:pos x="62" y="68"/>
                </a:cxn>
                <a:cxn ang="0">
                  <a:pos x="51" y="68"/>
                </a:cxn>
                <a:cxn ang="0">
                  <a:pos x="51" y="33"/>
                </a:cxn>
                <a:cxn ang="0">
                  <a:pos x="62" y="33"/>
                </a:cxn>
                <a:cxn ang="0">
                  <a:pos x="62" y="68"/>
                </a:cxn>
                <a:cxn ang="0">
                  <a:pos x="93" y="68"/>
                </a:cxn>
                <a:cxn ang="0">
                  <a:pos x="82" y="68"/>
                </a:cxn>
                <a:cxn ang="0">
                  <a:pos x="82" y="33"/>
                </a:cxn>
                <a:cxn ang="0">
                  <a:pos x="93" y="33"/>
                </a:cxn>
                <a:cxn ang="0">
                  <a:pos x="93" y="68"/>
                </a:cxn>
              </a:cxnLst>
              <a:rect l="0" t="0" r="r" b="b"/>
              <a:pathLst>
                <a:path w="123" h="128">
                  <a:moveTo>
                    <a:pt x="123" y="78"/>
                  </a:moveTo>
                  <a:lnTo>
                    <a:pt x="90" y="113"/>
                  </a:lnTo>
                  <a:lnTo>
                    <a:pt x="64" y="113"/>
                  </a:lnTo>
                  <a:lnTo>
                    <a:pt x="47" y="128"/>
                  </a:lnTo>
                  <a:lnTo>
                    <a:pt x="32" y="128"/>
                  </a:lnTo>
                  <a:lnTo>
                    <a:pt x="32" y="113"/>
                  </a:lnTo>
                  <a:lnTo>
                    <a:pt x="0" y="113"/>
                  </a:lnTo>
                  <a:lnTo>
                    <a:pt x="0" y="22"/>
                  </a:lnTo>
                  <a:lnTo>
                    <a:pt x="8" y="0"/>
                  </a:lnTo>
                  <a:lnTo>
                    <a:pt x="123" y="0"/>
                  </a:lnTo>
                  <a:lnTo>
                    <a:pt x="123" y="78"/>
                  </a:lnTo>
                  <a:close/>
                  <a:moveTo>
                    <a:pt x="112" y="74"/>
                  </a:moveTo>
                  <a:lnTo>
                    <a:pt x="112" y="11"/>
                  </a:lnTo>
                  <a:lnTo>
                    <a:pt x="19" y="11"/>
                  </a:lnTo>
                  <a:lnTo>
                    <a:pt x="19" y="94"/>
                  </a:lnTo>
                  <a:lnTo>
                    <a:pt x="45" y="94"/>
                  </a:lnTo>
                  <a:lnTo>
                    <a:pt x="45" y="109"/>
                  </a:lnTo>
                  <a:lnTo>
                    <a:pt x="62" y="94"/>
                  </a:lnTo>
                  <a:lnTo>
                    <a:pt x="93" y="94"/>
                  </a:lnTo>
                  <a:lnTo>
                    <a:pt x="112" y="74"/>
                  </a:lnTo>
                  <a:close/>
                  <a:moveTo>
                    <a:pt x="62" y="68"/>
                  </a:moveTo>
                  <a:lnTo>
                    <a:pt x="51" y="68"/>
                  </a:lnTo>
                  <a:lnTo>
                    <a:pt x="51" y="33"/>
                  </a:lnTo>
                  <a:lnTo>
                    <a:pt x="62" y="33"/>
                  </a:lnTo>
                  <a:lnTo>
                    <a:pt x="62" y="68"/>
                  </a:lnTo>
                  <a:close/>
                  <a:moveTo>
                    <a:pt x="93" y="68"/>
                  </a:moveTo>
                  <a:lnTo>
                    <a:pt x="82" y="68"/>
                  </a:lnTo>
                  <a:lnTo>
                    <a:pt x="82" y="33"/>
                  </a:lnTo>
                  <a:lnTo>
                    <a:pt x="93" y="33"/>
                  </a:lnTo>
                  <a:lnTo>
                    <a:pt x="93" y="68"/>
                  </a:lnTo>
                  <a:close/>
                </a:path>
              </a:pathLst>
            </a:custGeom>
            <a:solidFill>
              <a:srgbClr val="30384E"/>
            </a:solidFill>
            <a:ln w="9525">
              <a:noFill/>
              <a:round/>
            </a:ln>
          </p:spPr>
          <p:txBody>
            <a:bodyPr vert="horz" wrap="square" lIns="124355" tIns="62177" rIns="124355" bIns="62177" numCol="1" anchor="t" anchorCtr="0" compatLnSpc="1"/>
            <a:lstStyle/>
            <a:p>
              <a:endParaRPr lang="en-US">
                <a:solidFill>
                  <a:schemeClr val="bg1"/>
                </a:solidFill>
              </a:endParaRPr>
            </a:p>
          </p:txBody>
        </p:sp>
        <p:sp>
          <p:nvSpPr>
            <p:cNvPr id="55" name="Freeform 174"/>
            <p:cNvSpPr>
              <a:spLocks noEditPoints="1"/>
            </p:cNvSpPr>
            <p:nvPr/>
          </p:nvSpPr>
          <p:spPr bwMode="auto">
            <a:xfrm>
              <a:off x="2345170" y="4429408"/>
              <a:ext cx="213252" cy="148694"/>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30384E"/>
            </a:solidFill>
            <a:ln w="9525">
              <a:noFill/>
              <a:round/>
            </a:ln>
          </p:spPr>
          <p:txBody>
            <a:bodyPr vert="horz" wrap="square" lIns="124355" tIns="62177" rIns="124355" bIns="62177" numCol="1" anchor="t" anchorCtr="0" compatLnSpc="1"/>
            <a:lstStyle/>
            <a:p>
              <a:endParaRPr lang="en-US">
                <a:solidFill>
                  <a:schemeClr val="bg1"/>
                </a:solidFill>
              </a:endParaRPr>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64283" y="133151"/>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5125690" y="356833"/>
            <a:ext cx="1839290" cy="1988147"/>
            <a:chOff x="5125690" y="356833"/>
            <a:chExt cx="1839290" cy="1988147"/>
          </a:xfrm>
        </p:grpSpPr>
        <p:pic>
          <p:nvPicPr>
            <p:cNvPr id="11"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16242" t="5238" r="35010" b="49299"/>
            <a:stretch>
              <a:fillRect/>
            </a:stretch>
          </p:blipFill>
          <p:spPr bwMode="auto">
            <a:xfrm>
              <a:off x="5137951" y="606884"/>
              <a:ext cx="1795128" cy="111222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32"/>
            <p:cNvSpPr txBox="1"/>
            <p:nvPr/>
          </p:nvSpPr>
          <p:spPr>
            <a:xfrm flipH="1">
              <a:off x="5125690" y="1874164"/>
              <a:ext cx="1839289" cy="47081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Bear claw croissant apple pie coy croissant pi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13" name="Text Placeholder 33"/>
            <p:cNvSpPr txBox="1"/>
            <p:nvPr/>
          </p:nvSpPr>
          <p:spPr>
            <a:xfrm flipH="1">
              <a:off x="5127281" y="356833"/>
              <a:ext cx="1837699" cy="210133"/>
            </a:xfrm>
            <a:prstGeom prst="rect">
              <a:avLst/>
            </a:prstGeom>
          </p:spPr>
          <p:txBody>
            <a:bodyPr lIns="0" tIns="0" rIns="0" bIns="0"/>
            <a:lstStyle>
              <a:defPPr>
                <a:defRPr lang="zh-CN"/>
              </a:defPPr>
              <a:lvl1pPr indent="0" defTabSz="685800">
                <a:lnSpc>
                  <a:spcPct val="90000"/>
                </a:lnSpc>
                <a:spcBef>
                  <a:spcPts val="750"/>
                </a:spcBef>
                <a:buFont typeface="Arial" panose="020B0604020202020204" pitchFamily="34" charset="0"/>
                <a:buNone/>
                <a:defRPr sz="1200">
                  <a:solidFill>
                    <a:srgbClr val="1F4A7F"/>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Our Business Strategy</a:t>
              </a:r>
              <a:endParaRPr lang="en-AU" dirty="0">
                <a:solidFill>
                  <a:schemeClr val="bg1"/>
                </a:solidFill>
              </a:endParaRPr>
            </a:p>
          </p:txBody>
        </p:sp>
      </p:grpSp>
      <p:grpSp>
        <p:nvGrpSpPr>
          <p:cNvPr id="14" name="组合 13"/>
          <p:cNvGrpSpPr/>
          <p:nvPr/>
        </p:nvGrpSpPr>
        <p:grpSpPr>
          <a:xfrm>
            <a:off x="4507196" y="-89154"/>
            <a:ext cx="129613" cy="5314950"/>
            <a:chOff x="4507196" y="-89154"/>
            <a:chExt cx="129613" cy="5314950"/>
          </a:xfrm>
          <a:solidFill>
            <a:srgbClr val="30384E"/>
          </a:solidFill>
        </p:grpSpPr>
        <p:cxnSp>
          <p:nvCxnSpPr>
            <p:cNvPr id="16" name="Straight Connector 9"/>
            <p:cNvCxnSpPr/>
            <p:nvPr/>
          </p:nvCxnSpPr>
          <p:spPr>
            <a:xfrm>
              <a:off x="4572000" y="-89154"/>
              <a:ext cx="0" cy="5314950"/>
            </a:xfrm>
            <a:prstGeom prst="line">
              <a:avLst/>
            </a:prstGeom>
            <a:grpFill/>
            <a:ln w="12700">
              <a:solidFill>
                <a:srgbClr val="30384E"/>
              </a:solidFill>
            </a:ln>
          </p:spPr>
          <p:style>
            <a:lnRef idx="1">
              <a:schemeClr val="accent1"/>
            </a:lnRef>
            <a:fillRef idx="0">
              <a:schemeClr val="accent1"/>
            </a:fillRef>
            <a:effectRef idx="0">
              <a:schemeClr val="accent1"/>
            </a:effectRef>
            <a:fontRef idx="minor">
              <a:schemeClr val="tx1"/>
            </a:fontRef>
          </p:style>
        </p:cxnSp>
        <p:sp>
          <p:nvSpPr>
            <p:cNvPr id="17" name="Oval 4"/>
            <p:cNvSpPr/>
            <p:nvPr/>
          </p:nvSpPr>
          <p:spPr>
            <a:xfrm>
              <a:off x="4507196" y="971129"/>
              <a:ext cx="129613" cy="129613"/>
            </a:xfrm>
            <a:prstGeom prst="ellipse">
              <a:avLst/>
            </a:prstGeom>
            <a:grp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18" name="Oval 21"/>
            <p:cNvSpPr/>
            <p:nvPr/>
          </p:nvSpPr>
          <p:spPr>
            <a:xfrm>
              <a:off x="4507196" y="2020782"/>
              <a:ext cx="129613" cy="129613"/>
            </a:xfrm>
            <a:prstGeom prst="ellipse">
              <a:avLst/>
            </a:prstGeom>
            <a:grp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19" name="Oval 22"/>
            <p:cNvSpPr/>
            <p:nvPr/>
          </p:nvSpPr>
          <p:spPr>
            <a:xfrm>
              <a:off x="4507196" y="3031772"/>
              <a:ext cx="129613" cy="129613"/>
            </a:xfrm>
            <a:prstGeom prst="ellipse">
              <a:avLst/>
            </a:prstGeom>
            <a:grp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20" name="Oval 45"/>
            <p:cNvSpPr/>
            <p:nvPr/>
          </p:nvSpPr>
          <p:spPr>
            <a:xfrm>
              <a:off x="4507196" y="4042762"/>
              <a:ext cx="129613" cy="129613"/>
            </a:xfrm>
            <a:prstGeom prst="ellipse">
              <a:avLst/>
            </a:prstGeom>
            <a:grp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grpSp>
      <p:grpSp>
        <p:nvGrpSpPr>
          <p:cNvPr id="21" name="组合 20"/>
          <p:cNvGrpSpPr/>
          <p:nvPr/>
        </p:nvGrpSpPr>
        <p:grpSpPr>
          <a:xfrm>
            <a:off x="2231757" y="1191180"/>
            <a:ext cx="2275438" cy="1733987"/>
            <a:chOff x="2231757" y="1191180"/>
            <a:chExt cx="2275438" cy="1733987"/>
          </a:xfrm>
        </p:grpSpPr>
        <p:sp>
          <p:nvSpPr>
            <p:cNvPr id="22" name="Rectangle 60"/>
            <p:cNvSpPr/>
            <p:nvPr/>
          </p:nvSpPr>
          <p:spPr>
            <a:xfrm>
              <a:off x="2584613" y="2091521"/>
              <a:ext cx="1536981" cy="164592"/>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schemeClr val="bg1"/>
                </a:solidFill>
              </a:endParaRPr>
            </a:p>
          </p:txBody>
        </p:sp>
        <p:sp>
          <p:nvSpPr>
            <p:cNvPr id="23" name="Rectangle 61"/>
            <p:cNvSpPr/>
            <p:nvPr/>
          </p:nvSpPr>
          <p:spPr>
            <a:xfrm>
              <a:off x="2564910" y="2091521"/>
              <a:ext cx="1169567" cy="164592"/>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r" defTabSz="685165"/>
              <a:r>
                <a:rPr lang="en-US" sz="900" dirty="0">
                  <a:solidFill>
                    <a:schemeClr val="bg1"/>
                  </a:solidFill>
                </a:rPr>
                <a:t>8.5</a:t>
              </a:r>
              <a:endParaRPr lang="en-US" sz="900" dirty="0">
                <a:solidFill>
                  <a:schemeClr val="bg1"/>
                </a:solidFill>
              </a:endParaRPr>
            </a:p>
          </p:txBody>
        </p:sp>
        <p:sp>
          <p:nvSpPr>
            <p:cNvPr id="24" name="Rectangle 62"/>
            <p:cNvSpPr/>
            <p:nvPr/>
          </p:nvSpPr>
          <p:spPr>
            <a:xfrm>
              <a:off x="2584613" y="2412989"/>
              <a:ext cx="1536981" cy="164592"/>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schemeClr val="bg1"/>
                </a:solidFill>
              </a:endParaRPr>
            </a:p>
          </p:txBody>
        </p:sp>
        <p:sp>
          <p:nvSpPr>
            <p:cNvPr id="25" name="Rectangle 63"/>
            <p:cNvSpPr/>
            <p:nvPr/>
          </p:nvSpPr>
          <p:spPr>
            <a:xfrm>
              <a:off x="2564908" y="2412989"/>
              <a:ext cx="1454252" cy="164592"/>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r" defTabSz="685165"/>
              <a:r>
                <a:rPr lang="en-US" sz="900" dirty="0">
                  <a:solidFill>
                    <a:schemeClr val="bg1"/>
                  </a:solidFill>
                </a:rPr>
                <a:t>9.2</a:t>
              </a:r>
              <a:endParaRPr lang="en-US" sz="900" dirty="0">
                <a:solidFill>
                  <a:schemeClr val="bg1"/>
                </a:solidFill>
              </a:endParaRPr>
            </a:p>
          </p:txBody>
        </p:sp>
        <p:sp>
          <p:nvSpPr>
            <p:cNvPr id="26" name="Rectangle 64"/>
            <p:cNvSpPr/>
            <p:nvPr/>
          </p:nvSpPr>
          <p:spPr>
            <a:xfrm>
              <a:off x="2584613" y="2734458"/>
              <a:ext cx="1536981" cy="164592"/>
            </a:xfrm>
            <a:prstGeom prst="rect">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schemeClr val="bg1"/>
                </a:solidFill>
              </a:endParaRPr>
            </a:p>
          </p:txBody>
        </p:sp>
        <p:sp>
          <p:nvSpPr>
            <p:cNvPr id="27" name="Rectangle 65"/>
            <p:cNvSpPr/>
            <p:nvPr/>
          </p:nvSpPr>
          <p:spPr>
            <a:xfrm>
              <a:off x="2564907" y="2734458"/>
              <a:ext cx="826992" cy="164592"/>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r" defTabSz="685165"/>
              <a:r>
                <a:rPr lang="en-US" sz="900" dirty="0">
                  <a:solidFill>
                    <a:schemeClr val="bg1"/>
                  </a:solidFill>
                </a:rPr>
                <a:t>5.3</a:t>
              </a:r>
              <a:endParaRPr lang="en-US" sz="900" dirty="0">
                <a:solidFill>
                  <a:schemeClr val="bg1"/>
                </a:solidFill>
              </a:endParaRPr>
            </a:p>
          </p:txBody>
        </p:sp>
        <p:sp>
          <p:nvSpPr>
            <p:cNvPr id="28" name="Rectangle 70"/>
            <p:cNvSpPr/>
            <p:nvPr/>
          </p:nvSpPr>
          <p:spPr>
            <a:xfrm>
              <a:off x="2231758" y="2059376"/>
              <a:ext cx="182743" cy="219291"/>
            </a:xfrm>
            <a:prstGeom prst="rect">
              <a:avLst/>
            </a:prstGeom>
          </p:spPr>
          <p:txBody>
            <a:bodyPr wrap="none" lIns="0" tIns="0" rIns="0" bIns="0">
              <a:spAutoFit/>
            </a:bodyPr>
            <a:lstStyle/>
            <a:p>
              <a:pPr algn="ctr" defTabSz="685165"/>
              <a:r>
                <a:rPr lang="en-AU" dirty="0">
                  <a:solidFill>
                    <a:schemeClr val="bg1"/>
                  </a:solidFill>
                  <a:latin typeface="FontAwesome" pitchFamily="2" charset="0"/>
                </a:rPr>
                <a:t></a:t>
              </a:r>
              <a:endParaRPr lang="en-AU" dirty="0">
                <a:solidFill>
                  <a:schemeClr val="bg1"/>
                </a:solidFill>
                <a:latin typeface="FontAwesome" pitchFamily="2" charset="0"/>
              </a:endParaRPr>
            </a:p>
          </p:txBody>
        </p:sp>
        <p:sp>
          <p:nvSpPr>
            <p:cNvPr id="29" name="Rectangle 71"/>
            <p:cNvSpPr/>
            <p:nvPr/>
          </p:nvSpPr>
          <p:spPr>
            <a:xfrm>
              <a:off x="2231757" y="2369834"/>
              <a:ext cx="182743" cy="219291"/>
            </a:xfrm>
            <a:prstGeom prst="rect">
              <a:avLst/>
            </a:prstGeom>
          </p:spPr>
          <p:txBody>
            <a:bodyPr wrap="none" lIns="0" tIns="0" rIns="0" bIns="0">
              <a:spAutoFit/>
            </a:bodyPr>
            <a:lstStyle/>
            <a:p>
              <a:pPr algn="ctr" defTabSz="685165"/>
              <a:r>
                <a:rPr lang="en-US" dirty="0">
                  <a:solidFill>
                    <a:schemeClr val="bg1"/>
                  </a:solidFill>
                  <a:latin typeface="FontAwesome" pitchFamily="2" charset="0"/>
                </a:rPr>
                <a:t></a:t>
              </a:r>
              <a:endParaRPr lang="en-US" dirty="0">
                <a:solidFill>
                  <a:schemeClr val="bg1"/>
                </a:solidFill>
              </a:endParaRPr>
            </a:p>
          </p:txBody>
        </p:sp>
        <p:sp>
          <p:nvSpPr>
            <p:cNvPr id="30" name="Rectangle 72"/>
            <p:cNvSpPr/>
            <p:nvPr/>
          </p:nvSpPr>
          <p:spPr>
            <a:xfrm>
              <a:off x="2231758" y="2705876"/>
              <a:ext cx="182743" cy="219291"/>
            </a:xfrm>
            <a:prstGeom prst="rect">
              <a:avLst/>
            </a:prstGeom>
          </p:spPr>
          <p:txBody>
            <a:bodyPr wrap="none" lIns="0" tIns="0" rIns="0" bIns="0">
              <a:spAutoFit/>
            </a:bodyPr>
            <a:lstStyle/>
            <a:p>
              <a:pPr algn="ctr" defTabSz="685165"/>
              <a:r>
                <a:rPr lang="en-AU" dirty="0">
                  <a:solidFill>
                    <a:schemeClr val="bg1"/>
                  </a:solidFill>
                  <a:latin typeface="FontAwesome" pitchFamily="2" charset="0"/>
                </a:rPr>
                <a:t></a:t>
              </a:r>
              <a:endParaRPr lang="en-US" dirty="0">
                <a:solidFill>
                  <a:schemeClr val="bg1"/>
                </a:solidFill>
                <a:latin typeface="FontAwesome" pitchFamily="2" charset="0"/>
              </a:endParaRPr>
            </a:p>
          </p:txBody>
        </p:sp>
        <p:sp>
          <p:nvSpPr>
            <p:cNvPr id="31" name="Text Placeholder 32"/>
            <p:cNvSpPr txBox="1"/>
            <p:nvPr/>
          </p:nvSpPr>
          <p:spPr>
            <a:xfrm>
              <a:off x="2238558" y="1399343"/>
              <a:ext cx="2268637" cy="62143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chups applicake apple pie cupcake brownie bear claw  cake gingerbread cotton candy. Bear claw croissant apple pie. </a:t>
              </a:r>
              <a:endParaRPr lang="en-US" sz="1000" dirty="0">
                <a:solidFill>
                  <a:schemeClr val="bg1"/>
                </a:solidFill>
                <a:latin typeface="+mn-lt"/>
              </a:endParaRPr>
            </a:p>
          </p:txBody>
        </p:sp>
        <p:sp>
          <p:nvSpPr>
            <p:cNvPr id="32" name="Text Placeholder 33"/>
            <p:cNvSpPr txBox="1"/>
            <p:nvPr/>
          </p:nvSpPr>
          <p:spPr>
            <a:xfrm>
              <a:off x="2238558" y="1191180"/>
              <a:ext cx="1509050" cy="170342"/>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Team Skills Set</a:t>
              </a:r>
              <a:endParaRPr lang="en-AU" sz="1200" dirty="0">
                <a:solidFill>
                  <a:schemeClr val="bg1"/>
                </a:solidFill>
                <a:latin typeface="+mn-lt"/>
              </a:endParaRPr>
            </a:p>
          </p:txBody>
        </p:sp>
      </p:grpSp>
      <p:grpSp>
        <p:nvGrpSpPr>
          <p:cNvPr id="33" name="组合 32"/>
          <p:cNvGrpSpPr/>
          <p:nvPr/>
        </p:nvGrpSpPr>
        <p:grpSpPr>
          <a:xfrm>
            <a:off x="2238557" y="3625745"/>
            <a:ext cx="2189427" cy="1144324"/>
            <a:chOff x="2238557" y="3625745"/>
            <a:chExt cx="2189427" cy="1144324"/>
          </a:xfrm>
        </p:grpSpPr>
        <p:sp>
          <p:nvSpPr>
            <p:cNvPr id="34" name="Text Placeholder 32"/>
            <p:cNvSpPr txBox="1"/>
            <p:nvPr/>
          </p:nvSpPr>
          <p:spPr>
            <a:xfrm>
              <a:off x="2238557" y="3966274"/>
              <a:ext cx="2189427" cy="8037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buFont typeface="Wingdings" panose="05000000000000000000" pitchFamily="2" charset="2"/>
                <a:buChar char="ü"/>
              </a:pPr>
              <a:r>
                <a:rPr lang="en-US" sz="1000" dirty="0">
                  <a:solidFill>
                    <a:schemeClr val="bg1"/>
                  </a:solidFill>
                  <a:latin typeface="+mn-lt"/>
                </a:rPr>
                <a:t>Lemon drops oat cake oat cake sugar plum sweet pie gummy</a:t>
              </a:r>
              <a:endParaRPr lang="en-US" sz="1000" dirty="0">
                <a:solidFill>
                  <a:schemeClr val="bg1"/>
                </a:solidFill>
                <a:latin typeface="+mn-lt"/>
              </a:endParaRPr>
            </a:p>
            <a:p>
              <a:pPr>
                <a:lnSpc>
                  <a:spcPct val="100000"/>
                </a:lnSpc>
                <a:buFont typeface="Wingdings" panose="05000000000000000000" pitchFamily="2" charset="2"/>
                <a:buChar char="ü"/>
              </a:pPr>
              <a:r>
                <a:rPr lang="en-US" sz="1000" dirty="0">
                  <a:solidFill>
                    <a:schemeClr val="bg1"/>
                  </a:solidFill>
                  <a:latin typeface="+mn-lt"/>
                </a:rPr>
                <a:t>Chocolate cake sweet pastry candy canes chocolate </a:t>
              </a:r>
              <a:endParaRPr lang="en-US" sz="1000" dirty="0">
                <a:solidFill>
                  <a:schemeClr val="bg1"/>
                </a:solidFill>
                <a:latin typeface="+mn-lt"/>
              </a:endParaRPr>
            </a:p>
          </p:txBody>
        </p:sp>
        <p:sp>
          <p:nvSpPr>
            <p:cNvPr id="36" name="Text Placeholder 33"/>
            <p:cNvSpPr txBox="1"/>
            <p:nvPr/>
          </p:nvSpPr>
          <p:spPr>
            <a:xfrm flipH="1">
              <a:off x="2254002" y="3625745"/>
              <a:ext cx="1874453"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Mobile User Based On Gender</a:t>
              </a:r>
              <a:endParaRPr lang="en-AU" sz="1200" dirty="0">
                <a:solidFill>
                  <a:schemeClr val="bg1"/>
                </a:solidFill>
                <a:latin typeface="+mn-lt"/>
              </a:endParaRPr>
            </a:p>
          </p:txBody>
        </p:sp>
      </p:grpSp>
      <p:grpSp>
        <p:nvGrpSpPr>
          <p:cNvPr id="37" name="组合 36"/>
          <p:cNvGrpSpPr/>
          <p:nvPr/>
        </p:nvGrpSpPr>
        <p:grpSpPr>
          <a:xfrm>
            <a:off x="5116842" y="2776583"/>
            <a:ext cx="1857745" cy="1610440"/>
            <a:chOff x="5116842" y="2776583"/>
            <a:chExt cx="1857745" cy="1610440"/>
          </a:xfrm>
        </p:grpSpPr>
        <p:sp>
          <p:nvSpPr>
            <p:cNvPr id="38" name="圆角矩形 37"/>
            <p:cNvSpPr/>
            <p:nvPr/>
          </p:nvSpPr>
          <p:spPr>
            <a:xfrm>
              <a:off x="5116842" y="2776583"/>
              <a:ext cx="467068" cy="467068"/>
            </a:xfrm>
            <a:prstGeom prst="roundRect">
              <a:avLst>
                <a:gd name="adj" fmla="val 17359"/>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9" name="Text Placeholder 33"/>
            <p:cNvSpPr txBox="1"/>
            <p:nvPr/>
          </p:nvSpPr>
          <p:spPr>
            <a:xfrm>
              <a:off x="5701977" y="3109483"/>
              <a:ext cx="1231102"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mn-lt"/>
                </a:rPr>
                <a:t>Sales Booster</a:t>
              </a:r>
              <a:endParaRPr lang="en-AU" sz="1200" dirty="0">
                <a:solidFill>
                  <a:schemeClr val="bg1"/>
                </a:solidFill>
                <a:latin typeface="+mn-lt"/>
              </a:endParaRPr>
            </a:p>
          </p:txBody>
        </p:sp>
        <p:sp>
          <p:nvSpPr>
            <p:cNvPr id="40" name="Text Placeholder 32"/>
            <p:cNvSpPr txBox="1"/>
            <p:nvPr/>
          </p:nvSpPr>
          <p:spPr>
            <a:xfrm>
              <a:off x="5122563" y="3323666"/>
              <a:ext cx="1852024" cy="106335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toffee icing carrot cake. halvah toffee donut oat cake </a:t>
              </a:r>
              <a:r>
                <a:rPr lang="en-US" sz="1000" dirty="0" err="1">
                  <a:solidFill>
                    <a:schemeClr val="bg1"/>
                  </a:solidFill>
                  <a:latin typeface="+mn-lt"/>
                </a:rPr>
                <a:t>danish</a:t>
              </a:r>
              <a:r>
                <a:rPr lang="en-US" sz="1000" dirty="0">
                  <a:solidFill>
                    <a:schemeClr val="bg1"/>
                  </a:solidFill>
                  <a:latin typeface="+mn-lt"/>
                </a:rPr>
                <a:t> icing gingerbread. </a:t>
              </a:r>
              <a:r>
                <a:rPr lang="en-US" sz="1000" dirty="0" err="1">
                  <a:solidFill>
                    <a:schemeClr val="bg1"/>
                  </a:solidFill>
                  <a:latin typeface="+mn-lt"/>
                </a:rPr>
                <a:t>Liquorice</a:t>
              </a:r>
              <a:r>
                <a:rPr lang="en-US" sz="1000" dirty="0">
                  <a:solidFill>
                    <a:schemeClr val="bg1"/>
                  </a:solidFill>
                  <a:latin typeface="+mn-lt"/>
                </a:rPr>
                <a:t> sweet roll apple pie powder. Candy cupcake tart toffee chocolate bar carrot cake jelly. Jelly-o bonbon gummies fruitcake </a:t>
              </a: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a:t>
              </a:r>
              <a:endParaRPr lang="en-US" sz="1000" dirty="0">
                <a:solidFill>
                  <a:schemeClr val="bg1"/>
                </a:solidFill>
                <a:latin typeface="+mn-lt"/>
              </a:endParaRPr>
            </a:p>
          </p:txBody>
        </p:sp>
        <p:sp>
          <p:nvSpPr>
            <p:cNvPr id="41" name="Freeform 72"/>
            <p:cNvSpPr>
              <a:spLocks noEditPoints="1"/>
            </p:cNvSpPr>
            <p:nvPr/>
          </p:nvSpPr>
          <p:spPr bwMode="auto">
            <a:xfrm>
              <a:off x="5221665" y="2915540"/>
              <a:ext cx="257419" cy="20368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00A8EC"/>
            </a:solidFill>
            <a:ln w="9525">
              <a:noFill/>
              <a:round/>
            </a:ln>
          </p:spPr>
          <p:txBody>
            <a:bodyPr vert="horz" wrap="square" lIns="124355" tIns="62177" rIns="124355" bIns="62177" numCol="1" anchor="t" anchorCtr="0" compatLnSpc="1"/>
            <a:lstStyle/>
            <a:p>
              <a:endParaRPr lang="en-US">
                <a:solidFill>
                  <a:schemeClr val="bg1"/>
                </a:solidFill>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64283" y="133151"/>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2279555" y="888441"/>
            <a:ext cx="1839291" cy="1988147"/>
            <a:chOff x="2279555" y="888441"/>
            <a:chExt cx="1839291" cy="1988147"/>
          </a:xfrm>
        </p:grpSpPr>
        <p:pic>
          <p:nvPicPr>
            <p:cNvPr id="11" name="Picture 2" descr="F:\无版权图片\99.jpg"/>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47134" t="43476" r="4118" b="11061"/>
            <a:stretch>
              <a:fillRect/>
            </a:stretch>
          </p:blipFill>
          <p:spPr bwMode="auto">
            <a:xfrm>
              <a:off x="2286485" y="1149034"/>
              <a:ext cx="1795128" cy="111222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32"/>
            <p:cNvSpPr txBox="1"/>
            <p:nvPr/>
          </p:nvSpPr>
          <p:spPr>
            <a:xfrm flipH="1">
              <a:off x="2279555" y="2405772"/>
              <a:ext cx="1839289" cy="470816"/>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dirty="0">
                  <a:solidFill>
                    <a:schemeClr val="bg1"/>
                  </a:solidFill>
                </a:rPr>
                <a:t>Bear claw croissant apple pie coy croissant pi cake cool cake tiramisu pie sesame. Fruit cake </a:t>
              </a:r>
              <a:r>
                <a:rPr lang="en-US" dirty="0" err="1">
                  <a:solidFill>
                    <a:schemeClr val="bg1"/>
                  </a:solidFill>
                </a:rPr>
                <a:t>dragée</a:t>
              </a:r>
              <a:r>
                <a:rPr lang="en-US" dirty="0">
                  <a:solidFill>
                    <a:schemeClr val="bg1"/>
                  </a:solidFill>
                </a:rPr>
                <a:t> oat cake pie </a:t>
              </a:r>
              <a:r>
                <a:rPr lang="en-US" dirty="0" err="1">
                  <a:solidFill>
                    <a:schemeClr val="bg1"/>
                  </a:solidFill>
                </a:rPr>
                <a:t>liquorice</a:t>
              </a:r>
              <a:r>
                <a:rPr lang="en-US" dirty="0">
                  <a:solidFill>
                    <a:schemeClr val="bg1"/>
                  </a:solidFill>
                </a:rPr>
                <a:t> donut.</a:t>
              </a:r>
              <a:endParaRPr lang="en-US" dirty="0">
                <a:solidFill>
                  <a:schemeClr val="bg1"/>
                </a:solidFill>
              </a:endParaRPr>
            </a:p>
          </p:txBody>
        </p:sp>
        <p:sp>
          <p:nvSpPr>
            <p:cNvPr id="13" name="Text Placeholder 33"/>
            <p:cNvSpPr txBox="1"/>
            <p:nvPr/>
          </p:nvSpPr>
          <p:spPr>
            <a:xfrm flipH="1">
              <a:off x="2281147" y="888441"/>
              <a:ext cx="1837699" cy="210133"/>
            </a:xfrm>
            <a:prstGeom prst="rect">
              <a:avLst/>
            </a:prstGeom>
          </p:spPr>
          <p:txBody>
            <a:bodyPr lIns="0" tIns="0" rIns="0" bIns="0"/>
            <a:lstStyle>
              <a:defPPr>
                <a:defRPr lang="zh-CN"/>
              </a:defPPr>
              <a:lvl1pPr indent="0" defTabSz="685800">
                <a:lnSpc>
                  <a:spcPct val="90000"/>
                </a:lnSpc>
                <a:spcBef>
                  <a:spcPts val="750"/>
                </a:spcBef>
                <a:buFont typeface="Arial" panose="020B0604020202020204" pitchFamily="34" charset="0"/>
                <a:buNone/>
                <a:defRPr sz="1200">
                  <a:solidFill>
                    <a:srgbClr val="1F4A7F"/>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Our Business Strategy</a:t>
              </a:r>
              <a:endParaRPr lang="en-AU" dirty="0">
                <a:solidFill>
                  <a:schemeClr val="bg1"/>
                </a:solidFill>
              </a:endParaRPr>
            </a:p>
          </p:txBody>
        </p:sp>
      </p:grpSp>
      <p:grpSp>
        <p:nvGrpSpPr>
          <p:cNvPr id="14" name="Group 1229"/>
          <p:cNvGrpSpPr>
            <a:grpSpLocks noChangeAspect="1"/>
          </p:cNvGrpSpPr>
          <p:nvPr/>
        </p:nvGrpSpPr>
        <p:grpSpPr bwMode="auto">
          <a:xfrm>
            <a:off x="5122562" y="2066795"/>
            <a:ext cx="1146474" cy="1283295"/>
            <a:chOff x="1483" y="2550"/>
            <a:chExt cx="729" cy="816"/>
          </a:xfrm>
          <a:solidFill>
            <a:schemeClr val="bg1">
              <a:lumMod val="75000"/>
            </a:schemeClr>
          </a:solidFill>
        </p:grpSpPr>
        <p:grpSp>
          <p:nvGrpSpPr>
            <p:cNvPr id="16" name="Group 1430"/>
            <p:cNvGrpSpPr/>
            <p:nvPr/>
          </p:nvGrpSpPr>
          <p:grpSpPr bwMode="auto">
            <a:xfrm>
              <a:off x="1483" y="2550"/>
              <a:ext cx="729" cy="816"/>
              <a:chOff x="1483" y="2550"/>
              <a:chExt cx="729" cy="816"/>
            </a:xfrm>
            <a:grpFill/>
          </p:grpSpPr>
          <p:sp>
            <p:nvSpPr>
              <p:cNvPr id="442" name="Freeform 1230"/>
              <p:cNvSpPr/>
              <p:nvPr/>
            </p:nvSpPr>
            <p:spPr bwMode="auto">
              <a:xfrm>
                <a:off x="1912" y="3168"/>
                <a:ext cx="17" cy="6"/>
              </a:xfrm>
              <a:custGeom>
                <a:avLst/>
                <a:gdLst>
                  <a:gd name="T0" fmla="*/ 18 w 18"/>
                  <a:gd name="T1" fmla="*/ 0 h 6"/>
                  <a:gd name="T2" fmla="*/ 16 w 18"/>
                  <a:gd name="T3" fmla="*/ 0 h 6"/>
                  <a:gd name="T4" fmla="*/ 16 w 18"/>
                  <a:gd name="T5" fmla="*/ 0 h 6"/>
                  <a:gd name="T6" fmla="*/ 14 w 18"/>
                  <a:gd name="T7" fmla="*/ 0 h 6"/>
                  <a:gd name="T8" fmla="*/ 4 w 18"/>
                  <a:gd name="T9" fmla="*/ 1 h 6"/>
                  <a:gd name="T10" fmla="*/ 3 w 18"/>
                  <a:gd name="T11" fmla="*/ 1 h 6"/>
                  <a:gd name="T12" fmla="*/ 2 w 18"/>
                  <a:gd name="T13" fmla="*/ 1 h 6"/>
                  <a:gd name="T14" fmla="*/ 1 w 18"/>
                  <a:gd name="T15" fmla="*/ 1 h 6"/>
                  <a:gd name="T16" fmla="*/ 1 w 18"/>
                  <a:gd name="T17" fmla="*/ 1 h 6"/>
                  <a:gd name="T18" fmla="*/ 0 w 18"/>
                  <a:gd name="T19" fmla="*/ 2 h 6"/>
                  <a:gd name="T20" fmla="*/ 0 w 18"/>
                  <a:gd name="T21" fmla="*/ 2 h 6"/>
                  <a:gd name="T22" fmla="*/ 3 w 18"/>
                  <a:gd name="T23" fmla="*/ 4 h 6"/>
                  <a:gd name="T24" fmla="*/ 4 w 18"/>
                  <a:gd name="T25" fmla="*/ 6 h 6"/>
                  <a:gd name="T26" fmla="*/ 13 w 18"/>
                  <a:gd name="T27" fmla="*/ 1 h 6"/>
                  <a:gd name="T28" fmla="*/ 14 w 18"/>
                  <a:gd name="T29" fmla="*/ 1 h 6"/>
                  <a:gd name="T30" fmla="*/ 15 w 18"/>
                  <a:gd name="T31" fmla="*/ 1 h 6"/>
                  <a:gd name="T32" fmla="*/ 16 w 18"/>
                  <a:gd name="T33" fmla="*/ 1 h 6"/>
                  <a:gd name="T34" fmla="*/ 16 w 18"/>
                  <a:gd name="T35" fmla="*/ 0 h 6"/>
                  <a:gd name="T36" fmla="*/ 17 w 18"/>
                  <a:gd name="T37" fmla="*/ 0 h 6"/>
                  <a:gd name="T38" fmla="*/ 18 w 18"/>
                  <a:gd name="T39" fmla="*/ 0 h 6"/>
                  <a:gd name="T40" fmla="*/ 18 w 18"/>
                  <a:gd name="T4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6">
                    <a:moveTo>
                      <a:pt x="18" y="0"/>
                    </a:moveTo>
                    <a:cubicBezTo>
                      <a:pt x="17" y="0"/>
                      <a:pt x="17" y="0"/>
                      <a:pt x="16" y="0"/>
                    </a:cubicBezTo>
                    <a:cubicBezTo>
                      <a:pt x="16" y="0"/>
                      <a:pt x="16" y="0"/>
                      <a:pt x="16" y="0"/>
                    </a:cubicBezTo>
                    <a:cubicBezTo>
                      <a:pt x="15" y="0"/>
                      <a:pt x="15" y="0"/>
                      <a:pt x="14" y="0"/>
                    </a:cubicBezTo>
                    <a:cubicBezTo>
                      <a:pt x="11" y="0"/>
                      <a:pt x="7" y="0"/>
                      <a:pt x="4" y="1"/>
                    </a:cubicBezTo>
                    <a:cubicBezTo>
                      <a:pt x="4" y="1"/>
                      <a:pt x="4" y="1"/>
                      <a:pt x="3" y="1"/>
                    </a:cubicBezTo>
                    <a:cubicBezTo>
                      <a:pt x="3" y="1"/>
                      <a:pt x="3" y="1"/>
                      <a:pt x="2" y="1"/>
                    </a:cubicBezTo>
                    <a:cubicBezTo>
                      <a:pt x="2" y="1"/>
                      <a:pt x="2" y="1"/>
                      <a:pt x="1" y="1"/>
                    </a:cubicBezTo>
                    <a:cubicBezTo>
                      <a:pt x="1" y="1"/>
                      <a:pt x="1" y="1"/>
                      <a:pt x="1" y="1"/>
                    </a:cubicBezTo>
                    <a:cubicBezTo>
                      <a:pt x="1" y="2"/>
                      <a:pt x="0" y="2"/>
                      <a:pt x="0" y="2"/>
                    </a:cubicBezTo>
                    <a:cubicBezTo>
                      <a:pt x="0" y="2"/>
                      <a:pt x="0" y="2"/>
                      <a:pt x="0" y="2"/>
                    </a:cubicBezTo>
                    <a:cubicBezTo>
                      <a:pt x="1" y="3"/>
                      <a:pt x="2" y="3"/>
                      <a:pt x="3" y="4"/>
                    </a:cubicBezTo>
                    <a:cubicBezTo>
                      <a:pt x="3" y="5"/>
                      <a:pt x="4" y="5"/>
                      <a:pt x="4" y="6"/>
                    </a:cubicBezTo>
                    <a:cubicBezTo>
                      <a:pt x="6" y="4"/>
                      <a:pt x="9" y="1"/>
                      <a:pt x="13" y="1"/>
                    </a:cubicBezTo>
                    <a:cubicBezTo>
                      <a:pt x="13" y="1"/>
                      <a:pt x="14" y="1"/>
                      <a:pt x="14" y="1"/>
                    </a:cubicBezTo>
                    <a:cubicBezTo>
                      <a:pt x="14" y="1"/>
                      <a:pt x="14" y="1"/>
                      <a:pt x="15" y="1"/>
                    </a:cubicBezTo>
                    <a:cubicBezTo>
                      <a:pt x="15" y="1"/>
                      <a:pt x="15" y="1"/>
                      <a:pt x="16" y="1"/>
                    </a:cubicBezTo>
                    <a:cubicBezTo>
                      <a:pt x="16" y="1"/>
                      <a:pt x="16" y="0"/>
                      <a:pt x="16" y="0"/>
                    </a:cubicBezTo>
                    <a:cubicBezTo>
                      <a:pt x="16" y="0"/>
                      <a:pt x="17" y="0"/>
                      <a:pt x="17" y="0"/>
                    </a:cubicBezTo>
                    <a:cubicBezTo>
                      <a:pt x="17" y="0"/>
                      <a:pt x="18" y="0"/>
                      <a:pt x="18" y="0"/>
                    </a:cubicBezTo>
                    <a:cubicBezTo>
                      <a:pt x="18" y="0"/>
                      <a:pt x="18" y="0"/>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3" name="Freeform 1231"/>
              <p:cNvSpPr/>
              <p:nvPr/>
            </p:nvSpPr>
            <p:spPr bwMode="auto">
              <a:xfrm>
                <a:off x="1797" y="3162"/>
                <a:ext cx="104" cy="132"/>
              </a:xfrm>
              <a:custGeom>
                <a:avLst/>
                <a:gdLst>
                  <a:gd name="T0" fmla="*/ 82 w 109"/>
                  <a:gd name="T1" fmla="*/ 58 h 138"/>
                  <a:gd name="T2" fmla="*/ 89 w 109"/>
                  <a:gd name="T3" fmla="*/ 54 h 138"/>
                  <a:gd name="T4" fmla="*/ 94 w 109"/>
                  <a:gd name="T5" fmla="*/ 53 h 138"/>
                  <a:gd name="T6" fmla="*/ 94 w 109"/>
                  <a:gd name="T7" fmla="*/ 13 h 138"/>
                  <a:gd name="T8" fmla="*/ 96 w 109"/>
                  <a:gd name="T9" fmla="*/ 13 h 138"/>
                  <a:gd name="T10" fmla="*/ 106 w 109"/>
                  <a:gd name="T11" fmla="*/ 11 h 138"/>
                  <a:gd name="T12" fmla="*/ 109 w 109"/>
                  <a:gd name="T13" fmla="*/ 10 h 138"/>
                  <a:gd name="T14" fmla="*/ 109 w 109"/>
                  <a:gd name="T15" fmla="*/ 10 h 138"/>
                  <a:gd name="T16" fmla="*/ 109 w 109"/>
                  <a:gd name="T17" fmla="*/ 10 h 138"/>
                  <a:gd name="T18" fmla="*/ 107 w 109"/>
                  <a:gd name="T19" fmla="*/ 10 h 138"/>
                  <a:gd name="T20" fmla="*/ 106 w 109"/>
                  <a:gd name="T21" fmla="*/ 10 h 138"/>
                  <a:gd name="T22" fmla="*/ 103 w 109"/>
                  <a:gd name="T23" fmla="*/ 10 h 138"/>
                  <a:gd name="T24" fmla="*/ 98 w 109"/>
                  <a:gd name="T25" fmla="*/ 9 h 138"/>
                  <a:gd name="T26" fmla="*/ 91 w 109"/>
                  <a:gd name="T27" fmla="*/ 9 h 138"/>
                  <a:gd name="T28" fmla="*/ 74 w 109"/>
                  <a:gd name="T29" fmla="*/ 10 h 138"/>
                  <a:gd name="T30" fmla="*/ 73 w 109"/>
                  <a:gd name="T31" fmla="*/ 10 h 138"/>
                  <a:gd name="T32" fmla="*/ 69 w 109"/>
                  <a:gd name="T33" fmla="*/ 6 h 138"/>
                  <a:gd name="T34" fmla="*/ 31 w 109"/>
                  <a:gd name="T35" fmla="*/ 6 h 138"/>
                  <a:gd name="T36" fmla="*/ 20 w 109"/>
                  <a:gd name="T37" fmla="*/ 3 h 138"/>
                  <a:gd name="T38" fmla="*/ 11 w 109"/>
                  <a:gd name="T39" fmla="*/ 2 h 138"/>
                  <a:gd name="T40" fmla="*/ 10 w 109"/>
                  <a:gd name="T41" fmla="*/ 3 h 138"/>
                  <a:gd name="T42" fmla="*/ 9 w 109"/>
                  <a:gd name="T43" fmla="*/ 3 h 138"/>
                  <a:gd name="T44" fmla="*/ 6 w 109"/>
                  <a:gd name="T45" fmla="*/ 1 h 138"/>
                  <a:gd name="T46" fmla="*/ 5 w 109"/>
                  <a:gd name="T47" fmla="*/ 0 h 138"/>
                  <a:gd name="T48" fmla="*/ 5 w 109"/>
                  <a:gd name="T49" fmla="*/ 0 h 138"/>
                  <a:gd name="T50" fmla="*/ 3 w 109"/>
                  <a:gd name="T51" fmla="*/ 2 h 138"/>
                  <a:gd name="T52" fmla="*/ 3 w 109"/>
                  <a:gd name="T53" fmla="*/ 3 h 138"/>
                  <a:gd name="T54" fmla="*/ 0 w 109"/>
                  <a:gd name="T55" fmla="*/ 3 h 138"/>
                  <a:gd name="T56" fmla="*/ 6 w 109"/>
                  <a:gd name="T57" fmla="*/ 15 h 138"/>
                  <a:gd name="T58" fmla="*/ 17 w 109"/>
                  <a:gd name="T59" fmla="*/ 39 h 138"/>
                  <a:gd name="T60" fmla="*/ 23 w 109"/>
                  <a:gd name="T61" fmla="*/ 52 h 138"/>
                  <a:gd name="T62" fmla="*/ 28 w 109"/>
                  <a:gd name="T63" fmla="*/ 63 h 138"/>
                  <a:gd name="T64" fmla="*/ 29 w 109"/>
                  <a:gd name="T65" fmla="*/ 74 h 138"/>
                  <a:gd name="T66" fmla="*/ 29 w 109"/>
                  <a:gd name="T67" fmla="*/ 81 h 138"/>
                  <a:gd name="T68" fmla="*/ 33 w 109"/>
                  <a:gd name="T69" fmla="*/ 99 h 138"/>
                  <a:gd name="T70" fmla="*/ 33 w 109"/>
                  <a:gd name="T71" fmla="*/ 104 h 138"/>
                  <a:gd name="T72" fmla="*/ 40 w 109"/>
                  <a:gd name="T73" fmla="*/ 126 h 138"/>
                  <a:gd name="T74" fmla="*/ 47 w 109"/>
                  <a:gd name="T75" fmla="*/ 134 h 138"/>
                  <a:gd name="T76" fmla="*/ 48 w 109"/>
                  <a:gd name="T77" fmla="*/ 134 h 138"/>
                  <a:gd name="T78" fmla="*/ 55 w 109"/>
                  <a:gd name="T79" fmla="*/ 128 h 138"/>
                  <a:gd name="T80" fmla="*/ 58 w 109"/>
                  <a:gd name="T81" fmla="*/ 130 h 138"/>
                  <a:gd name="T82" fmla="*/ 60 w 109"/>
                  <a:gd name="T83" fmla="*/ 135 h 138"/>
                  <a:gd name="T84" fmla="*/ 63 w 109"/>
                  <a:gd name="T85" fmla="*/ 138 h 138"/>
                  <a:gd name="T86" fmla="*/ 68 w 109"/>
                  <a:gd name="T87" fmla="*/ 138 h 138"/>
                  <a:gd name="T88" fmla="*/ 73 w 109"/>
                  <a:gd name="T89" fmla="*/ 138 h 138"/>
                  <a:gd name="T90" fmla="*/ 74 w 109"/>
                  <a:gd name="T91" fmla="*/ 138 h 138"/>
                  <a:gd name="T92" fmla="*/ 76 w 109"/>
                  <a:gd name="T93" fmla="*/ 138 h 138"/>
                  <a:gd name="T94" fmla="*/ 79 w 109"/>
                  <a:gd name="T95" fmla="*/ 135 h 138"/>
                  <a:gd name="T96" fmla="*/ 82 w 109"/>
                  <a:gd name="T97" fmla="*/ 132 h 138"/>
                  <a:gd name="T98" fmla="*/ 82 w 109"/>
                  <a:gd name="T99" fmla="*/ 92 h 138"/>
                  <a:gd name="T100" fmla="*/ 82 w 109"/>
                  <a:gd name="T101" fmla="*/ 88 h 138"/>
                  <a:gd name="T102" fmla="*/ 82 w 109"/>
                  <a:gd name="T103" fmla="*/ 5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9" h="138">
                    <a:moveTo>
                      <a:pt x="82" y="58"/>
                    </a:moveTo>
                    <a:cubicBezTo>
                      <a:pt x="82" y="55"/>
                      <a:pt x="86" y="54"/>
                      <a:pt x="89" y="54"/>
                    </a:cubicBezTo>
                    <a:cubicBezTo>
                      <a:pt x="90" y="54"/>
                      <a:pt x="93" y="54"/>
                      <a:pt x="94" y="53"/>
                    </a:cubicBezTo>
                    <a:cubicBezTo>
                      <a:pt x="94" y="13"/>
                      <a:pt x="94" y="13"/>
                      <a:pt x="94" y="13"/>
                    </a:cubicBezTo>
                    <a:cubicBezTo>
                      <a:pt x="96" y="13"/>
                      <a:pt x="96" y="13"/>
                      <a:pt x="96" y="13"/>
                    </a:cubicBezTo>
                    <a:cubicBezTo>
                      <a:pt x="99" y="12"/>
                      <a:pt x="104" y="12"/>
                      <a:pt x="106" y="11"/>
                    </a:cubicBezTo>
                    <a:cubicBezTo>
                      <a:pt x="106" y="11"/>
                      <a:pt x="107" y="11"/>
                      <a:pt x="109" y="10"/>
                    </a:cubicBezTo>
                    <a:cubicBezTo>
                      <a:pt x="109" y="10"/>
                      <a:pt x="109" y="10"/>
                      <a:pt x="109" y="10"/>
                    </a:cubicBezTo>
                    <a:cubicBezTo>
                      <a:pt x="109" y="10"/>
                      <a:pt x="109" y="10"/>
                      <a:pt x="109" y="10"/>
                    </a:cubicBezTo>
                    <a:cubicBezTo>
                      <a:pt x="108" y="10"/>
                      <a:pt x="107" y="10"/>
                      <a:pt x="107" y="10"/>
                    </a:cubicBezTo>
                    <a:cubicBezTo>
                      <a:pt x="106" y="10"/>
                      <a:pt x="106" y="10"/>
                      <a:pt x="106" y="10"/>
                    </a:cubicBezTo>
                    <a:cubicBezTo>
                      <a:pt x="105" y="10"/>
                      <a:pt x="104" y="10"/>
                      <a:pt x="103" y="10"/>
                    </a:cubicBezTo>
                    <a:cubicBezTo>
                      <a:pt x="101" y="10"/>
                      <a:pt x="99" y="10"/>
                      <a:pt x="98" y="9"/>
                    </a:cubicBezTo>
                    <a:cubicBezTo>
                      <a:pt x="98" y="9"/>
                      <a:pt x="96" y="9"/>
                      <a:pt x="91" y="9"/>
                    </a:cubicBezTo>
                    <a:cubicBezTo>
                      <a:pt x="83" y="9"/>
                      <a:pt x="74" y="10"/>
                      <a:pt x="74" y="10"/>
                    </a:cubicBezTo>
                    <a:cubicBezTo>
                      <a:pt x="73" y="10"/>
                      <a:pt x="73" y="10"/>
                      <a:pt x="73" y="10"/>
                    </a:cubicBezTo>
                    <a:cubicBezTo>
                      <a:pt x="69" y="6"/>
                      <a:pt x="69" y="6"/>
                      <a:pt x="69" y="6"/>
                    </a:cubicBezTo>
                    <a:cubicBezTo>
                      <a:pt x="31" y="6"/>
                      <a:pt x="31" y="6"/>
                      <a:pt x="31" y="6"/>
                    </a:cubicBezTo>
                    <a:cubicBezTo>
                      <a:pt x="27" y="6"/>
                      <a:pt x="24" y="5"/>
                      <a:pt x="20" y="3"/>
                    </a:cubicBezTo>
                    <a:cubicBezTo>
                      <a:pt x="17" y="1"/>
                      <a:pt x="14" y="1"/>
                      <a:pt x="11" y="2"/>
                    </a:cubicBezTo>
                    <a:cubicBezTo>
                      <a:pt x="10" y="2"/>
                      <a:pt x="10" y="3"/>
                      <a:pt x="10" y="3"/>
                    </a:cubicBezTo>
                    <a:cubicBezTo>
                      <a:pt x="9" y="3"/>
                      <a:pt x="9" y="3"/>
                      <a:pt x="9" y="3"/>
                    </a:cubicBezTo>
                    <a:cubicBezTo>
                      <a:pt x="7" y="3"/>
                      <a:pt x="6" y="2"/>
                      <a:pt x="6" y="1"/>
                    </a:cubicBezTo>
                    <a:cubicBezTo>
                      <a:pt x="5" y="1"/>
                      <a:pt x="5" y="1"/>
                      <a:pt x="5" y="0"/>
                    </a:cubicBezTo>
                    <a:cubicBezTo>
                      <a:pt x="5" y="0"/>
                      <a:pt x="5" y="0"/>
                      <a:pt x="5" y="0"/>
                    </a:cubicBezTo>
                    <a:cubicBezTo>
                      <a:pt x="4" y="0"/>
                      <a:pt x="3" y="2"/>
                      <a:pt x="3" y="2"/>
                    </a:cubicBezTo>
                    <a:cubicBezTo>
                      <a:pt x="3" y="3"/>
                      <a:pt x="3" y="3"/>
                      <a:pt x="3" y="3"/>
                    </a:cubicBezTo>
                    <a:cubicBezTo>
                      <a:pt x="0" y="3"/>
                      <a:pt x="0" y="3"/>
                      <a:pt x="0" y="3"/>
                    </a:cubicBezTo>
                    <a:cubicBezTo>
                      <a:pt x="0" y="6"/>
                      <a:pt x="2" y="11"/>
                      <a:pt x="6" y="15"/>
                    </a:cubicBezTo>
                    <a:cubicBezTo>
                      <a:pt x="10" y="21"/>
                      <a:pt x="14" y="31"/>
                      <a:pt x="17" y="39"/>
                    </a:cubicBezTo>
                    <a:cubicBezTo>
                      <a:pt x="18" y="43"/>
                      <a:pt x="21" y="48"/>
                      <a:pt x="23" y="52"/>
                    </a:cubicBezTo>
                    <a:cubicBezTo>
                      <a:pt x="25" y="56"/>
                      <a:pt x="27" y="59"/>
                      <a:pt x="28" y="63"/>
                    </a:cubicBezTo>
                    <a:cubicBezTo>
                      <a:pt x="29" y="66"/>
                      <a:pt x="29" y="70"/>
                      <a:pt x="29" y="74"/>
                    </a:cubicBezTo>
                    <a:cubicBezTo>
                      <a:pt x="28" y="77"/>
                      <a:pt x="28" y="80"/>
                      <a:pt x="29" y="81"/>
                    </a:cubicBezTo>
                    <a:cubicBezTo>
                      <a:pt x="31" y="85"/>
                      <a:pt x="32" y="91"/>
                      <a:pt x="33" y="99"/>
                    </a:cubicBezTo>
                    <a:cubicBezTo>
                      <a:pt x="33" y="101"/>
                      <a:pt x="33" y="102"/>
                      <a:pt x="33" y="104"/>
                    </a:cubicBezTo>
                    <a:cubicBezTo>
                      <a:pt x="34" y="111"/>
                      <a:pt x="35" y="121"/>
                      <a:pt x="40" y="126"/>
                    </a:cubicBezTo>
                    <a:cubicBezTo>
                      <a:pt x="42" y="128"/>
                      <a:pt x="44" y="131"/>
                      <a:pt x="47" y="134"/>
                    </a:cubicBezTo>
                    <a:cubicBezTo>
                      <a:pt x="47" y="134"/>
                      <a:pt x="48" y="134"/>
                      <a:pt x="48" y="134"/>
                    </a:cubicBezTo>
                    <a:cubicBezTo>
                      <a:pt x="49" y="132"/>
                      <a:pt x="52" y="128"/>
                      <a:pt x="55" y="128"/>
                    </a:cubicBezTo>
                    <a:cubicBezTo>
                      <a:pt x="56" y="128"/>
                      <a:pt x="57" y="129"/>
                      <a:pt x="58" y="130"/>
                    </a:cubicBezTo>
                    <a:cubicBezTo>
                      <a:pt x="59" y="132"/>
                      <a:pt x="60" y="133"/>
                      <a:pt x="60" y="135"/>
                    </a:cubicBezTo>
                    <a:cubicBezTo>
                      <a:pt x="61" y="137"/>
                      <a:pt x="61" y="138"/>
                      <a:pt x="63" y="138"/>
                    </a:cubicBezTo>
                    <a:cubicBezTo>
                      <a:pt x="64" y="138"/>
                      <a:pt x="66" y="138"/>
                      <a:pt x="68" y="138"/>
                    </a:cubicBezTo>
                    <a:cubicBezTo>
                      <a:pt x="70" y="138"/>
                      <a:pt x="72" y="138"/>
                      <a:pt x="73" y="138"/>
                    </a:cubicBezTo>
                    <a:cubicBezTo>
                      <a:pt x="74" y="138"/>
                      <a:pt x="74" y="138"/>
                      <a:pt x="74" y="138"/>
                    </a:cubicBezTo>
                    <a:cubicBezTo>
                      <a:pt x="75" y="138"/>
                      <a:pt x="76" y="138"/>
                      <a:pt x="76" y="138"/>
                    </a:cubicBezTo>
                    <a:cubicBezTo>
                      <a:pt x="76" y="137"/>
                      <a:pt x="77" y="136"/>
                      <a:pt x="79" y="135"/>
                    </a:cubicBezTo>
                    <a:cubicBezTo>
                      <a:pt x="80" y="134"/>
                      <a:pt x="82" y="133"/>
                      <a:pt x="82" y="132"/>
                    </a:cubicBezTo>
                    <a:cubicBezTo>
                      <a:pt x="82" y="92"/>
                      <a:pt x="82" y="92"/>
                      <a:pt x="82" y="92"/>
                    </a:cubicBezTo>
                    <a:cubicBezTo>
                      <a:pt x="82" y="88"/>
                      <a:pt x="82" y="88"/>
                      <a:pt x="82" y="88"/>
                    </a:cubicBezTo>
                    <a:lnTo>
                      <a:pt x="82"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4" name="Freeform 1232"/>
              <p:cNvSpPr/>
              <p:nvPr/>
            </p:nvSpPr>
            <p:spPr bwMode="auto">
              <a:xfrm>
                <a:off x="1935" y="3147"/>
                <a:ext cx="79" cy="72"/>
              </a:xfrm>
              <a:custGeom>
                <a:avLst/>
                <a:gdLst>
                  <a:gd name="T0" fmla="*/ 45 w 83"/>
                  <a:gd name="T1" fmla="*/ 1 h 75"/>
                  <a:gd name="T2" fmla="*/ 41 w 83"/>
                  <a:gd name="T3" fmla="*/ 4 h 75"/>
                  <a:gd name="T4" fmla="*/ 29 w 83"/>
                  <a:gd name="T5" fmla="*/ 14 h 75"/>
                  <a:gd name="T6" fmla="*/ 23 w 83"/>
                  <a:gd name="T7" fmla="*/ 21 h 75"/>
                  <a:gd name="T8" fmla="*/ 18 w 83"/>
                  <a:gd name="T9" fmla="*/ 27 h 75"/>
                  <a:gd name="T10" fmla="*/ 15 w 83"/>
                  <a:gd name="T11" fmla="*/ 27 h 75"/>
                  <a:gd name="T12" fmla="*/ 6 w 83"/>
                  <a:gd name="T13" fmla="*/ 25 h 75"/>
                  <a:gd name="T14" fmla="*/ 2 w 83"/>
                  <a:gd name="T15" fmla="*/ 25 h 75"/>
                  <a:gd name="T16" fmla="*/ 0 w 83"/>
                  <a:gd name="T17" fmla="*/ 25 h 75"/>
                  <a:gd name="T18" fmla="*/ 1 w 83"/>
                  <a:gd name="T19" fmla="*/ 26 h 75"/>
                  <a:gd name="T20" fmla="*/ 1 w 83"/>
                  <a:gd name="T21" fmla="*/ 26 h 75"/>
                  <a:gd name="T22" fmla="*/ 2 w 83"/>
                  <a:gd name="T23" fmla="*/ 27 h 75"/>
                  <a:gd name="T24" fmla="*/ 3 w 83"/>
                  <a:gd name="T25" fmla="*/ 27 h 75"/>
                  <a:gd name="T26" fmla="*/ 3 w 83"/>
                  <a:gd name="T27" fmla="*/ 28 h 75"/>
                  <a:gd name="T28" fmla="*/ 3 w 83"/>
                  <a:gd name="T29" fmla="*/ 28 h 75"/>
                  <a:gd name="T30" fmla="*/ 7 w 83"/>
                  <a:gd name="T31" fmla="*/ 34 h 75"/>
                  <a:gd name="T32" fmla="*/ 10 w 83"/>
                  <a:gd name="T33" fmla="*/ 42 h 75"/>
                  <a:gd name="T34" fmla="*/ 23 w 83"/>
                  <a:gd name="T35" fmla="*/ 51 h 75"/>
                  <a:gd name="T36" fmla="*/ 24 w 83"/>
                  <a:gd name="T37" fmla="*/ 53 h 75"/>
                  <a:gd name="T38" fmla="*/ 27 w 83"/>
                  <a:gd name="T39" fmla="*/ 60 h 75"/>
                  <a:gd name="T40" fmla="*/ 29 w 83"/>
                  <a:gd name="T41" fmla="*/ 64 h 75"/>
                  <a:gd name="T42" fmla="*/ 32 w 83"/>
                  <a:gd name="T43" fmla="*/ 65 h 75"/>
                  <a:gd name="T44" fmla="*/ 33 w 83"/>
                  <a:gd name="T45" fmla="*/ 66 h 75"/>
                  <a:gd name="T46" fmla="*/ 34 w 83"/>
                  <a:gd name="T47" fmla="*/ 66 h 75"/>
                  <a:gd name="T48" fmla="*/ 36 w 83"/>
                  <a:gd name="T49" fmla="*/ 66 h 75"/>
                  <a:gd name="T50" fmla="*/ 37 w 83"/>
                  <a:gd name="T51" fmla="*/ 66 h 75"/>
                  <a:gd name="T52" fmla="*/ 38 w 83"/>
                  <a:gd name="T53" fmla="*/ 66 h 75"/>
                  <a:gd name="T54" fmla="*/ 38 w 83"/>
                  <a:gd name="T55" fmla="*/ 66 h 75"/>
                  <a:gd name="T56" fmla="*/ 39 w 83"/>
                  <a:gd name="T57" fmla="*/ 67 h 75"/>
                  <a:gd name="T58" fmla="*/ 40 w 83"/>
                  <a:gd name="T59" fmla="*/ 67 h 75"/>
                  <a:gd name="T60" fmla="*/ 40 w 83"/>
                  <a:gd name="T61" fmla="*/ 67 h 75"/>
                  <a:gd name="T62" fmla="*/ 41 w 83"/>
                  <a:gd name="T63" fmla="*/ 68 h 75"/>
                  <a:gd name="T64" fmla="*/ 41 w 83"/>
                  <a:gd name="T65" fmla="*/ 68 h 75"/>
                  <a:gd name="T66" fmla="*/ 41 w 83"/>
                  <a:gd name="T67" fmla="*/ 68 h 75"/>
                  <a:gd name="T68" fmla="*/ 42 w 83"/>
                  <a:gd name="T69" fmla="*/ 67 h 75"/>
                  <a:gd name="T70" fmla="*/ 43 w 83"/>
                  <a:gd name="T71" fmla="*/ 71 h 75"/>
                  <a:gd name="T72" fmla="*/ 43 w 83"/>
                  <a:gd name="T73" fmla="*/ 71 h 75"/>
                  <a:gd name="T74" fmla="*/ 43 w 83"/>
                  <a:gd name="T75" fmla="*/ 71 h 75"/>
                  <a:gd name="T76" fmla="*/ 46 w 83"/>
                  <a:gd name="T77" fmla="*/ 71 h 75"/>
                  <a:gd name="T78" fmla="*/ 50 w 83"/>
                  <a:gd name="T79" fmla="*/ 72 h 75"/>
                  <a:gd name="T80" fmla="*/ 50 w 83"/>
                  <a:gd name="T81" fmla="*/ 72 h 75"/>
                  <a:gd name="T82" fmla="*/ 52 w 83"/>
                  <a:gd name="T83" fmla="*/ 72 h 75"/>
                  <a:gd name="T84" fmla="*/ 52 w 83"/>
                  <a:gd name="T85" fmla="*/ 72 h 75"/>
                  <a:gd name="T86" fmla="*/ 53 w 83"/>
                  <a:gd name="T87" fmla="*/ 73 h 75"/>
                  <a:gd name="T88" fmla="*/ 59 w 83"/>
                  <a:gd name="T89" fmla="*/ 74 h 75"/>
                  <a:gd name="T90" fmla="*/ 64 w 83"/>
                  <a:gd name="T91" fmla="*/ 75 h 75"/>
                  <a:gd name="T92" fmla="*/ 67 w 83"/>
                  <a:gd name="T93" fmla="*/ 72 h 75"/>
                  <a:gd name="T94" fmla="*/ 74 w 83"/>
                  <a:gd name="T95" fmla="*/ 64 h 75"/>
                  <a:gd name="T96" fmla="*/ 76 w 83"/>
                  <a:gd name="T97" fmla="*/ 59 h 75"/>
                  <a:gd name="T98" fmla="*/ 78 w 83"/>
                  <a:gd name="T99" fmla="*/ 53 h 75"/>
                  <a:gd name="T100" fmla="*/ 83 w 83"/>
                  <a:gd name="T101" fmla="*/ 47 h 75"/>
                  <a:gd name="T102" fmla="*/ 82 w 83"/>
                  <a:gd name="T103" fmla="*/ 43 h 75"/>
                  <a:gd name="T104" fmla="*/ 80 w 83"/>
                  <a:gd name="T105" fmla="*/ 39 h 75"/>
                  <a:gd name="T106" fmla="*/ 80 w 83"/>
                  <a:gd name="T107" fmla="*/ 32 h 75"/>
                  <a:gd name="T108" fmla="*/ 82 w 83"/>
                  <a:gd name="T109" fmla="*/ 28 h 75"/>
                  <a:gd name="T110" fmla="*/ 82 w 83"/>
                  <a:gd name="T111" fmla="*/ 19 h 75"/>
                  <a:gd name="T112" fmla="*/ 82 w 83"/>
                  <a:gd name="T113" fmla="*/ 11 h 75"/>
                  <a:gd name="T114" fmla="*/ 80 w 83"/>
                  <a:gd name="T115" fmla="*/ 11 h 75"/>
                  <a:gd name="T116" fmla="*/ 70 w 83"/>
                  <a:gd name="T117" fmla="*/ 7 h 75"/>
                  <a:gd name="T118" fmla="*/ 56 w 83"/>
                  <a:gd name="T119" fmla="*/ 4 h 75"/>
                  <a:gd name="T120" fmla="*/ 55 w 83"/>
                  <a:gd name="T121" fmla="*/ 4 h 75"/>
                  <a:gd name="T122" fmla="*/ 53 w 83"/>
                  <a:gd name="T123" fmla="*/ 0 h 75"/>
                  <a:gd name="T124" fmla="*/ 45 w 83"/>
                  <a:gd name="T125"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75">
                    <a:moveTo>
                      <a:pt x="45" y="1"/>
                    </a:moveTo>
                    <a:cubicBezTo>
                      <a:pt x="41" y="2"/>
                      <a:pt x="41" y="3"/>
                      <a:pt x="41" y="4"/>
                    </a:cubicBezTo>
                    <a:cubicBezTo>
                      <a:pt x="41" y="8"/>
                      <a:pt x="33" y="13"/>
                      <a:pt x="29" y="14"/>
                    </a:cubicBezTo>
                    <a:cubicBezTo>
                      <a:pt x="27" y="15"/>
                      <a:pt x="24" y="18"/>
                      <a:pt x="23" y="21"/>
                    </a:cubicBezTo>
                    <a:cubicBezTo>
                      <a:pt x="20" y="24"/>
                      <a:pt x="19" y="26"/>
                      <a:pt x="18" y="27"/>
                    </a:cubicBezTo>
                    <a:cubicBezTo>
                      <a:pt x="17" y="27"/>
                      <a:pt x="16" y="27"/>
                      <a:pt x="15" y="27"/>
                    </a:cubicBezTo>
                    <a:cubicBezTo>
                      <a:pt x="12" y="27"/>
                      <a:pt x="9" y="26"/>
                      <a:pt x="6" y="25"/>
                    </a:cubicBezTo>
                    <a:cubicBezTo>
                      <a:pt x="4" y="25"/>
                      <a:pt x="3" y="25"/>
                      <a:pt x="2" y="25"/>
                    </a:cubicBezTo>
                    <a:cubicBezTo>
                      <a:pt x="2" y="25"/>
                      <a:pt x="1" y="25"/>
                      <a:pt x="0" y="25"/>
                    </a:cubicBezTo>
                    <a:cubicBezTo>
                      <a:pt x="0" y="25"/>
                      <a:pt x="1" y="26"/>
                      <a:pt x="1" y="26"/>
                    </a:cubicBezTo>
                    <a:cubicBezTo>
                      <a:pt x="1" y="26"/>
                      <a:pt x="1" y="26"/>
                      <a:pt x="1" y="26"/>
                    </a:cubicBezTo>
                    <a:cubicBezTo>
                      <a:pt x="2" y="27"/>
                      <a:pt x="2" y="27"/>
                      <a:pt x="2" y="27"/>
                    </a:cubicBezTo>
                    <a:cubicBezTo>
                      <a:pt x="2" y="27"/>
                      <a:pt x="2" y="27"/>
                      <a:pt x="3" y="27"/>
                    </a:cubicBezTo>
                    <a:cubicBezTo>
                      <a:pt x="3" y="28"/>
                      <a:pt x="3" y="28"/>
                      <a:pt x="3" y="28"/>
                    </a:cubicBezTo>
                    <a:cubicBezTo>
                      <a:pt x="3" y="28"/>
                      <a:pt x="3" y="28"/>
                      <a:pt x="3" y="28"/>
                    </a:cubicBezTo>
                    <a:cubicBezTo>
                      <a:pt x="5" y="28"/>
                      <a:pt x="6" y="30"/>
                      <a:pt x="7" y="34"/>
                    </a:cubicBezTo>
                    <a:cubicBezTo>
                      <a:pt x="7" y="36"/>
                      <a:pt x="9" y="41"/>
                      <a:pt x="10" y="42"/>
                    </a:cubicBezTo>
                    <a:cubicBezTo>
                      <a:pt x="13" y="43"/>
                      <a:pt x="23" y="47"/>
                      <a:pt x="23" y="51"/>
                    </a:cubicBezTo>
                    <a:cubicBezTo>
                      <a:pt x="23" y="52"/>
                      <a:pt x="23" y="53"/>
                      <a:pt x="24" y="53"/>
                    </a:cubicBezTo>
                    <a:cubicBezTo>
                      <a:pt x="25" y="55"/>
                      <a:pt x="27" y="57"/>
                      <a:pt x="27" y="60"/>
                    </a:cubicBezTo>
                    <a:cubicBezTo>
                      <a:pt x="27" y="61"/>
                      <a:pt x="28" y="62"/>
                      <a:pt x="29" y="64"/>
                    </a:cubicBezTo>
                    <a:cubicBezTo>
                      <a:pt x="30" y="65"/>
                      <a:pt x="31" y="65"/>
                      <a:pt x="32" y="65"/>
                    </a:cubicBezTo>
                    <a:cubicBezTo>
                      <a:pt x="32" y="66"/>
                      <a:pt x="33" y="66"/>
                      <a:pt x="33" y="66"/>
                    </a:cubicBezTo>
                    <a:cubicBezTo>
                      <a:pt x="34" y="66"/>
                      <a:pt x="34" y="66"/>
                      <a:pt x="34" y="66"/>
                    </a:cubicBezTo>
                    <a:cubicBezTo>
                      <a:pt x="35" y="66"/>
                      <a:pt x="35" y="66"/>
                      <a:pt x="36" y="66"/>
                    </a:cubicBezTo>
                    <a:cubicBezTo>
                      <a:pt x="36" y="66"/>
                      <a:pt x="36" y="66"/>
                      <a:pt x="37" y="66"/>
                    </a:cubicBezTo>
                    <a:cubicBezTo>
                      <a:pt x="37" y="66"/>
                      <a:pt x="37" y="66"/>
                      <a:pt x="38" y="66"/>
                    </a:cubicBezTo>
                    <a:cubicBezTo>
                      <a:pt x="38" y="66"/>
                      <a:pt x="38" y="66"/>
                      <a:pt x="38" y="66"/>
                    </a:cubicBezTo>
                    <a:cubicBezTo>
                      <a:pt x="39" y="66"/>
                      <a:pt x="39" y="67"/>
                      <a:pt x="39" y="67"/>
                    </a:cubicBezTo>
                    <a:cubicBezTo>
                      <a:pt x="40" y="67"/>
                      <a:pt x="40" y="67"/>
                      <a:pt x="40" y="67"/>
                    </a:cubicBezTo>
                    <a:cubicBezTo>
                      <a:pt x="40" y="67"/>
                      <a:pt x="40" y="67"/>
                      <a:pt x="40" y="67"/>
                    </a:cubicBezTo>
                    <a:cubicBezTo>
                      <a:pt x="41" y="67"/>
                      <a:pt x="41" y="68"/>
                      <a:pt x="41" y="68"/>
                    </a:cubicBezTo>
                    <a:cubicBezTo>
                      <a:pt x="41" y="68"/>
                      <a:pt x="41" y="68"/>
                      <a:pt x="41" y="68"/>
                    </a:cubicBezTo>
                    <a:cubicBezTo>
                      <a:pt x="41" y="68"/>
                      <a:pt x="41" y="68"/>
                      <a:pt x="41" y="68"/>
                    </a:cubicBezTo>
                    <a:cubicBezTo>
                      <a:pt x="42" y="67"/>
                      <a:pt x="42" y="67"/>
                      <a:pt x="42" y="67"/>
                    </a:cubicBezTo>
                    <a:cubicBezTo>
                      <a:pt x="43" y="71"/>
                      <a:pt x="43" y="71"/>
                      <a:pt x="43" y="71"/>
                    </a:cubicBezTo>
                    <a:cubicBezTo>
                      <a:pt x="43" y="71"/>
                      <a:pt x="43" y="71"/>
                      <a:pt x="43" y="71"/>
                    </a:cubicBezTo>
                    <a:cubicBezTo>
                      <a:pt x="43" y="71"/>
                      <a:pt x="43" y="71"/>
                      <a:pt x="43" y="71"/>
                    </a:cubicBezTo>
                    <a:cubicBezTo>
                      <a:pt x="44" y="71"/>
                      <a:pt x="45" y="71"/>
                      <a:pt x="46" y="71"/>
                    </a:cubicBezTo>
                    <a:cubicBezTo>
                      <a:pt x="47" y="71"/>
                      <a:pt x="49" y="71"/>
                      <a:pt x="50" y="72"/>
                    </a:cubicBezTo>
                    <a:cubicBezTo>
                      <a:pt x="50" y="72"/>
                      <a:pt x="50" y="72"/>
                      <a:pt x="50" y="72"/>
                    </a:cubicBezTo>
                    <a:cubicBezTo>
                      <a:pt x="51" y="72"/>
                      <a:pt x="51" y="72"/>
                      <a:pt x="52" y="72"/>
                    </a:cubicBezTo>
                    <a:cubicBezTo>
                      <a:pt x="52" y="72"/>
                      <a:pt x="52" y="72"/>
                      <a:pt x="52" y="72"/>
                    </a:cubicBezTo>
                    <a:cubicBezTo>
                      <a:pt x="53" y="73"/>
                      <a:pt x="53" y="73"/>
                      <a:pt x="53" y="73"/>
                    </a:cubicBezTo>
                    <a:cubicBezTo>
                      <a:pt x="54" y="74"/>
                      <a:pt x="57" y="74"/>
                      <a:pt x="59" y="74"/>
                    </a:cubicBezTo>
                    <a:cubicBezTo>
                      <a:pt x="61" y="74"/>
                      <a:pt x="63" y="74"/>
                      <a:pt x="64" y="75"/>
                    </a:cubicBezTo>
                    <a:cubicBezTo>
                      <a:pt x="65" y="74"/>
                      <a:pt x="66" y="73"/>
                      <a:pt x="67" y="72"/>
                    </a:cubicBezTo>
                    <a:cubicBezTo>
                      <a:pt x="70" y="69"/>
                      <a:pt x="73" y="66"/>
                      <a:pt x="74" y="64"/>
                    </a:cubicBezTo>
                    <a:cubicBezTo>
                      <a:pt x="75" y="63"/>
                      <a:pt x="76" y="61"/>
                      <a:pt x="76" y="59"/>
                    </a:cubicBezTo>
                    <a:cubicBezTo>
                      <a:pt x="76" y="56"/>
                      <a:pt x="76" y="54"/>
                      <a:pt x="78" y="53"/>
                    </a:cubicBezTo>
                    <a:cubicBezTo>
                      <a:pt x="79" y="52"/>
                      <a:pt x="82" y="49"/>
                      <a:pt x="83" y="47"/>
                    </a:cubicBezTo>
                    <a:cubicBezTo>
                      <a:pt x="82" y="46"/>
                      <a:pt x="82" y="45"/>
                      <a:pt x="82" y="43"/>
                    </a:cubicBezTo>
                    <a:cubicBezTo>
                      <a:pt x="81" y="42"/>
                      <a:pt x="81" y="40"/>
                      <a:pt x="80" y="39"/>
                    </a:cubicBezTo>
                    <a:cubicBezTo>
                      <a:pt x="77" y="36"/>
                      <a:pt x="79" y="33"/>
                      <a:pt x="80" y="32"/>
                    </a:cubicBezTo>
                    <a:cubicBezTo>
                      <a:pt x="82" y="31"/>
                      <a:pt x="83" y="29"/>
                      <a:pt x="82" y="28"/>
                    </a:cubicBezTo>
                    <a:cubicBezTo>
                      <a:pt x="82" y="25"/>
                      <a:pt x="82" y="22"/>
                      <a:pt x="82" y="19"/>
                    </a:cubicBezTo>
                    <a:cubicBezTo>
                      <a:pt x="83" y="16"/>
                      <a:pt x="83" y="13"/>
                      <a:pt x="82" y="11"/>
                    </a:cubicBezTo>
                    <a:cubicBezTo>
                      <a:pt x="82" y="11"/>
                      <a:pt x="81" y="11"/>
                      <a:pt x="80" y="11"/>
                    </a:cubicBezTo>
                    <a:cubicBezTo>
                      <a:pt x="77" y="10"/>
                      <a:pt x="73" y="9"/>
                      <a:pt x="70" y="7"/>
                    </a:cubicBezTo>
                    <a:cubicBezTo>
                      <a:pt x="66" y="5"/>
                      <a:pt x="59" y="4"/>
                      <a:pt x="56" y="4"/>
                    </a:cubicBezTo>
                    <a:cubicBezTo>
                      <a:pt x="55" y="4"/>
                      <a:pt x="55" y="4"/>
                      <a:pt x="55" y="4"/>
                    </a:cubicBezTo>
                    <a:cubicBezTo>
                      <a:pt x="53" y="0"/>
                      <a:pt x="53" y="0"/>
                      <a:pt x="53" y="0"/>
                    </a:cubicBezTo>
                    <a:lnTo>
                      <a:pt x="45"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5" name="Freeform 1233"/>
              <p:cNvSpPr/>
              <p:nvPr/>
            </p:nvSpPr>
            <p:spPr bwMode="auto">
              <a:xfrm>
                <a:off x="1879" y="3172"/>
                <a:ext cx="93" cy="98"/>
              </a:xfrm>
              <a:custGeom>
                <a:avLst/>
                <a:gdLst>
                  <a:gd name="T0" fmla="*/ 96 w 97"/>
                  <a:gd name="T1" fmla="*/ 45 h 103"/>
                  <a:gd name="T2" fmla="*/ 96 w 97"/>
                  <a:gd name="T3" fmla="*/ 45 h 103"/>
                  <a:gd name="T4" fmla="*/ 95 w 97"/>
                  <a:gd name="T5" fmla="*/ 44 h 103"/>
                  <a:gd name="T6" fmla="*/ 95 w 97"/>
                  <a:gd name="T7" fmla="*/ 44 h 103"/>
                  <a:gd name="T8" fmla="*/ 93 w 97"/>
                  <a:gd name="T9" fmla="*/ 44 h 103"/>
                  <a:gd name="T10" fmla="*/ 91 w 97"/>
                  <a:gd name="T11" fmla="*/ 44 h 103"/>
                  <a:gd name="T12" fmla="*/ 91 w 97"/>
                  <a:gd name="T13" fmla="*/ 44 h 103"/>
                  <a:gd name="T14" fmla="*/ 84 w 97"/>
                  <a:gd name="T15" fmla="*/ 40 h 103"/>
                  <a:gd name="T16" fmla="*/ 82 w 97"/>
                  <a:gd name="T17" fmla="*/ 38 h 103"/>
                  <a:gd name="T18" fmla="*/ 82 w 97"/>
                  <a:gd name="T19" fmla="*/ 36 h 103"/>
                  <a:gd name="T20" fmla="*/ 81 w 97"/>
                  <a:gd name="T21" fmla="*/ 34 h 103"/>
                  <a:gd name="T22" fmla="*/ 77 w 97"/>
                  <a:gd name="T23" fmla="*/ 25 h 103"/>
                  <a:gd name="T24" fmla="*/ 61 w 97"/>
                  <a:gd name="T25" fmla="*/ 9 h 103"/>
                  <a:gd name="T26" fmla="*/ 59 w 97"/>
                  <a:gd name="T27" fmla="*/ 5 h 103"/>
                  <a:gd name="T28" fmla="*/ 57 w 97"/>
                  <a:gd name="T29" fmla="*/ 3 h 103"/>
                  <a:gd name="T30" fmla="*/ 55 w 97"/>
                  <a:gd name="T31" fmla="*/ 2 h 103"/>
                  <a:gd name="T32" fmla="*/ 54 w 97"/>
                  <a:gd name="T33" fmla="*/ 0 h 103"/>
                  <a:gd name="T34" fmla="*/ 54 w 97"/>
                  <a:gd name="T35" fmla="*/ 0 h 103"/>
                  <a:gd name="T36" fmla="*/ 51 w 97"/>
                  <a:gd name="T37" fmla="*/ 0 h 103"/>
                  <a:gd name="T38" fmla="*/ 49 w 97"/>
                  <a:gd name="T39" fmla="*/ 1 h 103"/>
                  <a:gd name="T40" fmla="*/ 47 w 97"/>
                  <a:gd name="T41" fmla="*/ 1 h 103"/>
                  <a:gd name="T42" fmla="*/ 38 w 97"/>
                  <a:gd name="T43" fmla="*/ 6 h 103"/>
                  <a:gd name="T44" fmla="*/ 32 w 97"/>
                  <a:gd name="T45" fmla="*/ 1 h 103"/>
                  <a:gd name="T46" fmla="*/ 21 w 97"/>
                  <a:gd name="T47" fmla="*/ 5 h 103"/>
                  <a:gd name="T48" fmla="*/ 12 w 97"/>
                  <a:gd name="T49" fmla="*/ 43 h 103"/>
                  <a:gd name="T50" fmla="*/ 0 w 97"/>
                  <a:gd name="T51" fmla="*/ 48 h 103"/>
                  <a:gd name="T52" fmla="*/ 1 w 97"/>
                  <a:gd name="T53" fmla="*/ 80 h 103"/>
                  <a:gd name="T54" fmla="*/ 3 w 97"/>
                  <a:gd name="T55" fmla="*/ 81 h 103"/>
                  <a:gd name="T56" fmla="*/ 4 w 97"/>
                  <a:gd name="T57" fmla="*/ 82 h 103"/>
                  <a:gd name="T58" fmla="*/ 6 w 97"/>
                  <a:gd name="T59" fmla="*/ 84 h 103"/>
                  <a:gd name="T60" fmla="*/ 9 w 97"/>
                  <a:gd name="T61" fmla="*/ 98 h 103"/>
                  <a:gd name="T62" fmla="*/ 7 w 97"/>
                  <a:gd name="T63" fmla="*/ 101 h 103"/>
                  <a:gd name="T64" fmla="*/ 7 w 97"/>
                  <a:gd name="T65" fmla="*/ 103 h 103"/>
                  <a:gd name="T66" fmla="*/ 11 w 97"/>
                  <a:gd name="T67" fmla="*/ 103 h 103"/>
                  <a:gd name="T68" fmla="*/ 20 w 97"/>
                  <a:gd name="T69" fmla="*/ 99 h 103"/>
                  <a:gd name="T70" fmla="*/ 37 w 97"/>
                  <a:gd name="T71" fmla="*/ 85 h 103"/>
                  <a:gd name="T72" fmla="*/ 45 w 97"/>
                  <a:gd name="T73" fmla="*/ 88 h 103"/>
                  <a:gd name="T74" fmla="*/ 58 w 97"/>
                  <a:gd name="T75" fmla="*/ 85 h 103"/>
                  <a:gd name="T76" fmla="*/ 65 w 97"/>
                  <a:gd name="T77" fmla="*/ 75 h 103"/>
                  <a:gd name="T78" fmla="*/ 79 w 97"/>
                  <a:gd name="T79" fmla="*/ 61 h 103"/>
                  <a:gd name="T80" fmla="*/ 92 w 97"/>
                  <a:gd name="T81" fmla="*/ 51 h 103"/>
                  <a:gd name="T82" fmla="*/ 94 w 97"/>
                  <a:gd name="T83" fmla="*/ 50 h 103"/>
                  <a:gd name="T84" fmla="*/ 95 w 97"/>
                  <a:gd name="T85" fmla="*/ 49 h 103"/>
                  <a:gd name="T86" fmla="*/ 96 w 97"/>
                  <a:gd name="T87" fmla="*/ 47 h 103"/>
                  <a:gd name="T88" fmla="*/ 97 w 97"/>
                  <a:gd name="T89" fmla="*/ 4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 h="103">
                    <a:moveTo>
                      <a:pt x="97" y="46"/>
                    </a:moveTo>
                    <a:cubicBezTo>
                      <a:pt x="97" y="46"/>
                      <a:pt x="97" y="45"/>
                      <a:pt x="96" y="45"/>
                    </a:cubicBezTo>
                    <a:cubicBezTo>
                      <a:pt x="96" y="45"/>
                      <a:pt x="96" y="45"/>
                      <a:pt x="96" y="45"/>
                    </a:cubicBezTo>
                    <a:cubicBezTo>
                      <a:pt x="96" y="45"/>
                      <a:pt x="96" y="45"/>
                      <a:pt x="96" y="45"/>
                    </a:cubicBezTo>
                    <a:cubicBezTo>
                      <a:pt x="96" y="44"/>
                      <a:pt x="96" y="44"/>
                      <a:pt x="96" y="44"/>
                    </a:cubicBezTo>
                    <a:cubicBezTo>
                      <a:pt x="96" y="44"/>
                      <a:pt x="96" y="44"/>
                      <a:pt x="95" y="44"/>
                    </a:cubicBezTo>
                    <a:cubicBezTo>
                      <a:pt x="95" y="44"/>
                      <a:pt x="95" y="44"/>
                      <a:pt x="95" y="44"/>
                    </a:cubicBezTo>
                    <a:cubicBezTo>
                      <a:pt x="95" y="44"/>
                      <a:pt x="95" y="44"/>
                      <a:pt x="95" y="44"/>
                    </a:cubicBezTo>
                    <a:cubicBezTo>
                      <a:pt x="94" y="44"/>
                      <a:pt x="94" y="44"/>
                      <a:pt x="94" y="44"/>
                    </a:cubicBezTo>
                    <a:cubicBezTo>
                      <a:pt x="94" y="44"/>
                      <a:pt x="93" y="44"/>
                      <a:pt x="93" y="44"/>
                    </a:cubicBezTo>
                    <a:cubicBezTo>
                      <a:pt x="93" y="44"/>
                      <a:pt x="92" y="44"/>
                      <a:pt x="92" y="44"/>
                    </a:cubicBezTo>
                    <a:cubicBezTo>
                      <a:pt x="91" y="44"/>
                      <a:pt x="91" y="44"/>
                      <a:pt x="91" y="44"/>
                    </a:cubicBezTo>
                    <a:cubicBezTo>
                      <a:pt x="91" y="44"/>
                      <a:pt x="91" y="44"/>
                      <a:pt x="91" y="44"/>
                    </a:cubicBezTo>
                    <a:cubicBezTo>
                      <a:pt x="91" y="44"/>
                      <a:pt x="91" y="44"/>
                      <a:pt x="91" y="44"/>
                    </a:cubicBezTo>
                    <a:cubicBezTo>
                      <a:pt x="89" y="44"/>
                      <a:pt x="86" y="42"/>
                      <a:pt x="84" y="40"/>
                    </a:cubicBezTo>
                    <a:cubicBezTo>
                      <a:pt x="84" y="40"/>
                      <a:pt x="84" y="40"/>
                      <a:pt x="84" y="40"/>
                    </a:cubicBezTo>
                    <a:cubicBezTo>
                      <a:pt x="83" y="39"/>
                      <a:pt x="83" y="39"/>
                      <a:pt x="83" y="39"/>
                    </a:cubicBezTo>
                    <a:cubicBezTo>
                      <a:pt x="83" y="39"/>
                      <a:pt x="83" y="38"/>
                      <a:pt x="82" y="38"/>
                    </a:cubicBezTo>
                    <a:cubicBezTo>
                      <a:pt x="82" y="38"/>
                      <a:pt x="82" y="37"/>
                      <a:pt x="82" y="37"/>
                    </a:cubicBezTo>
                    <a:cubicBezTo>
                      <a:pt x="82" y="37"/>
                      <a:pt x="82" y="36"/>
                      <a:pt x="82" y="36"/>
                    </a:cubicBezTo>
                    <a:cubicBezTo>
                      <a:pt x="81" y="36"/>
                      <a:pt x="81" y="36"/>
                      <a:pt x="81" y="35"/>
                    </a:cubicBezTo>
                    <a:cubicBezTo>
                      <a:pt x="81" y="35"/>
                      <a:pt x="81" y="34"/>
                      <a:pt x="81" y="34"/>
                    </a:cubicBezTo>
                    <a:cubicBezTo>
                      <a:pt x="81" y="33"/>
                      <a:pt x="80" y="31"/>
                      <a:pt x="79" y="30"/>
                    </a:cubicBezTo>
                    <a:cubicBezTo>
                      <a:pt x="78" y="28"/>
                      <a:pt x="77" y="27"/>
                      <a:pt x="77" y="25"/>
                    </a:cubicBezTo>
                    <a:cubicBezTo>
                      <a:pt x="76" y="24"/>
                      <a:pt x="72" y="21"/>
                      <a:pt x="66" y="19"/>
                    </a:cubicBezTo>
                    <a:cubicBezTo>
                      <a:pt x="63" y="18"/>
                      <a:pt x="62" y="13"/>
                      <a:pt x="61" y="9"/>
                    </a:cubicBezTo>
                    <a:cubicBezTo>
                      <a:pt x="61" y="8"/>
                      <a:pt x="60" y="6"/>
                      <a:pt x="60" y="6"/>
                    </a:cubicBezTo>
                    <a:cubicBezTo>
                      <a:pt x="60" y="6"/>
                      <a:pt x="59" y="5"/>
                      <a:pt x="59" y="5"/>
                    </a:cubicBezTo>
                    <a:cubicBezTo>
                      <a:pt x="58" y="5"/>
                      <a:pt x="58" y="5"/>
                      <a:pt x="58" y="5"/>
                    </a:cubicBezTo>
                    <a:cubicBezTo>
                      <a:pt x="58" y="4"/>
                      <a:pt x="57" y="4"/>
                      <a:pt x="57" y="3"/>
                    </a:cubicBezTo>
                    <a:cubicBezTo>
                      <a:pt x="57" y="3"/>
                      <a:pt x="57" y="3"/>
                      <a:pt x="56" y="3"/>
                    </a:cubicBezTo>
                    <a:cubicBezTo>
                      <a:pt x="56" y="3"/>
                      <a:pt x="56" y="2"/>
                      <a:pt x="55" y="2"/>
                    </a:cubicBezTo>
                    <a:cubicBezTo>
                      <a:pt x="55" y="2"/>
                      <a:pt x="55" y="1"/>
                      <a:pt x="55" y="1"/>
                    </a:cubicBezTo>
                    <a:cubicBezTo>
                      <a:pt x="55" y="1"/>
                      <a:pt x="54" y="0"/>
                      <a:pt x="54" y="0"/>
                    </a:cubicBezTo>
                    <a:cubicBezTo>
                      <a:pt x="54" y="0"/>
                      <a:pt x="54" y="0"/>
                      <a:pt x="54" y="0"/>
                    </a:cubicBezTo>
                    <a:cubicBezTo>
                      <a:pt x="54" y="0"/>
                      <a:pt x="54" y="0"/>
                      <a:pt x="54" y="0"/>
                    </a:cubicBezTo>
                    <a:cubicBezTo>
                      <a:pt x="53" y="0"/>
                      <a:pt x="53" y="0"/>
                      <a:pt x="52" y="0"/>
                    </a:cubicBezTo>
                    <a:cubicBezTo>
                      <a:pt x="52" y="0"/>
                      <a:pt x="51" y="0"/>
                      <a:pt x="51" y="0"/>
                    </a:cubicBezTo>
                    <a:cubicBezTo>
                      <a:pt x="51" y="0"/>
                      <a:pt x="51" y="0"/>
                      <a:pt x="50" y="1"/>
                    </a:cubicBezTo>
                    <a:cubicBezTo>
                      <a:pt x="50" y="1"/>
                      <a:pt x="50" y="1"/>
                      <a:pt x="49" y="1"/>
                    </a:cubicBezTo>
                    <a:cubicBezTo>
                      <a:pt x="49" y="1"/>
                      <a:pt x="49" y="1"/>
                      <a:pt x="49" y="1"/>
                    </a:cubicBezTo>
                    <a:cubicBezTo>
                      <a:pt x="48" y="1"/>
                      <a:pt x="48" y="1"/>
                      <a:pt x="47" y="1"/>
                    </a:cubicBezTo>
                    <a:cubicBezTo>
                      <a:pt x="45" y="1"/>
                      <a:pt x="42" y="3"/>
                      <a:pt x="41" y="5"/>
                    </a:cubicBezTo>
                    <a:cubicBezTo>
                      <a:pt x="40" y="6"/>
                      <a:pt x="39" y="6"/>
                      <a:pt x="38" y="6"/>
                    </a:cubicBezTo>
                    <a:cubicBezTo>
                      <a:pt x="37" y="6"/>
                      <a:pt x="35" y="5"/>
                      <a:pt x="34" y="3"/>
                    </a:cubicBezTo>
                    <a:cubicBezTo>
                      <a:pt x="33" y="2"/>
                      <a:pt x="32" y="2"/>
                      <a:pt x="32" y="1"/>
                    </a:cubicBezTo>
                    <a:cubicBezTo>
                      <a:pt x="30" y="1"/>
                      <a:pt x="27" y="3"/>
                      <a:pt x="24" y="4"/>
                    </a:cubicBezTo>
                    <a:cubicBezTo>
                      <a:pt x="23" y="4"/>
                      <a:pt x="22" y="5"/>
                      <a:pt x="21" y="5"/>
                    </a:cubicBezTo>
                    <a:cubicBezTo>
                      <a:pt x="19" y="6"/>
                      <a:pt x="14" y="6"/>
                      <a:pt x="12" y="6"/>
                    </a:cubicBezTo>
                    <a:cubicBezTo>
                      <a:pt x="12" y="43"/>
                      <a:pt x="12" y="43"/>
                      <a:pt x="12" y="43"/>
                    </a:cubicBezTo>
                    <a:cubicBezTo>
                      <a:pt x="12" y="48"/>
                      <a:pt x="7" y="48"/>
                      <a:pt x="3" y="48"/>
                    </a:cubicBezTo>
                    <a:cubicBezTo>
                      <a:pt x="2" y="48"/>
                      <a:pt x="1" y="48"/>
                      <a:pt x="0" y="48"/>
                    </a:cubicBezTo>
                    <a:cubicBezTo>
                      <a:pt x="0" y="79"/>
                      <a:pt x="0" y="79"/>
                      <a:pt x="0" y="79"/>
                    </a:cubicBezTo>
                    <a:cubicBezTo>
                      <a:pt x="1" y="79"/>
                      <a:pt x="1" y="80"/>
                      <a:pt x="1" y="80"/>
                    </a:cubicBezTo>
                    <a:cubicBezTo>
                      <a:pt x="1" y="80"/>
                      <a:pt x="2" y="80"/>
                      <a:pt x="2" y="80"/>
                    </a:cubicBezTo>
                    <a:cubicBezTo>
                      <a:pt x="2" y="80"/>
                      <a:pt x="3" y="81"/>
                      <a:pt x="3" y="81"/>
                    </a:cubicBezTo>
                    <a:cubicBezTo>
                      <a:pt x="3" y="81"/>
                      <a:pt x="3" y="81"/>
                      <a:pt x="4" y="81"/>
                    </a:cubicBezTo>
                    <a:cubicBezTo>
                      <a:pt x="4" y="81"/>
                      <a:pt x="4" y="82"/>
                      <a:pt x="4" y="82"/>
                    </a:cubicBezTo>
                    <a:cubicBezTo>
                      <a:pt x="5" y="82"/>
                      <a:pt x="5" y="82"/>
                      <a:pt x="5" y="82"/>
                    </a:cubicBezTo>
                    <a:cubicBezTo>
                      <a:pt x="5" y="83"/>
                      <a:pt x="5" y="83"/>
                      <a:pt x="6" y="84"/>
                    </a:cubicBezTo>
                    <a:cubicBezTo>
                      <a:pt x="6" y="84"/>
                      <a:pt x="6" y="84"/>
                      <a:pt x="6" y="84"/>
                    </a:cubicBezTo>
                    <a:cubicBezTo>
                      <a:pt x="9" y="91"/>
                      <a:pt x="10" y="95"/>
                      <a:pt x="9" y="98"/>
                    </a:cubicBezTo>
                    <a:cubicBezTo>
                      <a:pt x="9" y="99"/>
                      <a:pt x="8" y="100"/>
                      <a:pt x="7" y="100"/>
                    </a:cubicBezTo>
                    <a:cubicBezTo>
                      <a:pt x="7" y="100"/>
                      <a:pt x="7" y="101"/>
                      <a:pt x="7" y="101"/>
                    </a:cubicBezTo>
                    <a:cubicBezTo>
                      <a:pt x="7" y="102"/>
                      <a:pt x="7" y="102"/>
                      <a:pt x="7" y="103"/>
                    </a:cubicBezTo>
                    <a:cubicBezTo>
                      <a:pt x="7" y="103"/>
                      <a:pt x="7" y="103"/>
                      <a:pt x="7" y="103"/>
                    </a:cubicBezTo>
                    <a:cubicBezTo>
                      <a:pt x="7" y="103"/>
                      <a:pt x="7" y="103"/>
                      <a:pt x="7" y="103"/>
                    </a:cubicBezTo>
                    <a:cubicBezTo>
                      <a:pt x="8" y="103"/>
                      <a:pt x="9" y="103"/>
                      <a:pt x="11" y="103"/>
                    </a:cubicBezTo>
                    <a:cubicBezTo>
                      <a:pt x="13" y="103"/>
                      <a:pt x="16" y="103"/>
                      <a:pt x="17" y="103"/>
                    </a:cubicBezTo>
                    <a:cubicBezTo>
                      <a:pt x="18" y="102"/>
                      <a:pt x="19" y="101"/>
                      <a:pt x="20" y="99"/>
                    </a:cubicBezTo>
                    <a:cubicBezTo>
                      <a:pt x="22" y="97"/>
                      <a:pt x="27" y="93"/>
                      <a:pt x="27" y="92"/>
                    </a:cubicBezTo>
                    <a:cubicBezTo>
                      <a:pt x="28" y="84"/>
                      <a:pt x="32" y="81"/>
                      <a:pt x="37" y="85"/>
                    </a:cubicBezTo>
                    <a:cubicBezTo>
                      <a:pt x="39" y="85"/>
                      <a:pt x="39" y="85"/>
                      <a:pt x="39" y="85"/>
                    </a:cubicBezTo>
                    <a:cubicBezTo>
                      <a:pt x="42" y="87"/>
                      <a:pt x="43" y="88"/>
                      <a:pt x="45" y="88"/>
                    </a:cubicBezTo>
                    <a:cubicBezTo>
                      <a:pt x="46" y="89"/>
                      <a:pt x="47" y="89"/>
                      <a:pt x="50" y="89"/>
                    </a:cubicBezTo>
                    <a:cubicBezTo>
                      <a:pt x="57" y="89"/>
                      <a:pt x="58" y="88"/>
                      <a:pt x="58" y="85"/>
                    </a:cubicBezTo>
                    <a:cubicBezTo>
                      <a:pt x="59" y="84"/>
                      <a:pt x="59" y="83"/>
                      <a:pt x="59" y="82"/>
                    </a:cubicBezTo>
                    <a:cubicBezTo>
                      <a:pt x="59" y="79"/>
                      <a:pt x="60" y="75"/>
                      <a:pt x="65" y="75"/>
                    </a:cubicBezTo>
                    <a:cubicBezTo>
                      <a:pt x="68" y="75"/>
                      <a:pt x="72" y="72"/>
                      <a:pt x="72" y="70"/>
                    </a:cubicBezTo>
                    <a:cubicBezTo>
                      <a:pt x="72" y="66"/>
                      <a:pt x="75" y="61"/>
                      <a:pt x="79" y="61"/>
                    </a:cubicBezTo>
                    <a:cubicBezTo>
                      <a:pt x="81" y="61"/>
                      <a:pt x="86" y="58"/>
                      <a:pt x="86" y="56"/>
                    </a:cubicBezTo>
                    <a:cubicBezTo>
                      <a:pt x="87" y="52"/>
                      <a:pt x="90" y="52"/>
                      <a:pt x="92" y="51"/>
                    </a:cubicBezTo>
                    <a:cubicBezTo>
                      <a:pt x="92" y="51"/>
                      <a:pt x="93" y="51"/>
                      <a:pt x="94" y="51"/>
                    </a:cubicBezTo>
                    <a:cubicBezTo>
                      <a:pt x="94" y="50"/>
                      <a:pt x="94" y="50"/>
                      <a:pt x="94" y="50"/>
                    </a:cubicBezTo>
                    <a:cubicBezTo>
                      <a:pt x="94" y="50"/>
                      <a:pt x="94" y="50"/>
                      <a:pt x="94" y="50"/>
                    </a:cubicBezTo>
                    <a:cubicBezTo>
                      <a:pt x="94" y="49"/>
                      <a:pt x="95" y="49"/>
                      <a:pt x="95" y="49"/>
                    </a:cubicBezTo>
                    <a:cubicBezTo>
                      <a:pt x="95" y="49"/>
                      <a:pt x="95" y="48"/>
                      <a:pt x="95" y="48"/>
                    </a:cubicBezTo>
                    <a:cubicBezTo>
                      <a:pt x="96" y="48"/>
                      <a:pt x="96" y="48"/>
                      <a:pt x="96" y="47"/>
                    </a:cubicBezTo>
                    <a:cubicBezTo>
                      <a:pt x="96" y="47"/>
                      <a:pt x="96" y="47"/>
                      <a:pt x="96" y="47"/>
                    </a:cubicBezTo>
                    <a:cubicBezTo>
                      <a:pt x="97" y="46"/>
                      <a:pt x="97" y="46"/>
                      <a:pt x="97" y="46"/>
                    </a:cubicBezTo>
                    <a:cubicBezTo>
                      <a:pt x="97" y="46"/>
                      <a:pt x="97" y="46"/>
                      <a:pt x="9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6" name="Freeform 1234"/>
              <p:cNvSpPr/>
              <p:nvPr/>
            </p:nvSpPr>
            <p:spPr bwMode="auto">
              <a:xfrm>
                <a:off x="1929" y="3172"/>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7" name="Freeform 1235"/>
              <p:cNvSpPr/>
              <p:nvPr/>
            </p:nvSpPr>
            <p:spPr bwMode="auto">
              <a:xfrm>
                <a:off x="1926" y="31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8" name="Freeform 1236"/>
              <p:cNvSpPr/>
              <p:nvPr/>
            </p:nvSpPr>
            <p:spPr bwMode="auto">
              <a:xfrm>
                <a:off x="1927" y="3172"/>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9" name="Freeform 1237"/>
              <p:cNvSpPr/>
              <p:nvPr/>
            </p:nvSpPr>
            <p:spPr bwMode="auto">
              <a:xfrm>
                <a:off x="1969" y="3214"/>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0" name="Freeform 1238"/>
              <p:cNvSpPr/>
              <p:nvPr/>
            </p:nvSpPr>
            <p:spPr bwMode="auto">
              <a:xfrm>
                <a:off x="1932" y="3174"/>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1" name="Freeform 1239"/>
              <p:cNvSpPr/>
              <p:nvPr/>
            </p:nvSpPr>
            <p:spPr bwMode="auto">
              <a:xfrm>
                <a:off x="1971" y="321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2" name="Freeform 1240"/>
              <p:cNvSpPr/>
              <p:nvPr/>
            </p:nvSpPr>
            <p:spPr bwMode="auto">
              <a:xfrm>
                <a:off x="1970" y="32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3" name="Freeform 1241"/>
              <p:cNvSpPr/>
              <p:nvPr/>
            </p:nvSpPr>
            <p:spPr bwMode="auto">
              <a:xfrm>
                <a:off x="1934" y="3175"/>
                <a:ext cx="1" cy="2"/>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4" name="Freeform 1242"/>
              <p:cNvSpPr/>
              <p:nvPr/>
            </p:nvSpPr>
            <p:spPr bwMode="auto">
              <a:xfrm>
                <a:off x="1972" y="321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5" name="Freeform 1243"/>
              <p:cNvSpPr/>
              <p:nvPr/>
            </p:nvSpPr>
            <p:spPr bwMode="auto">
              <a:xfrm>
                <a:off x="1936" y="317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6" name="Freeform 1244"/>
              <p:cNvSpPr/>
              <p:nvPr/>
            </p:nvSpPr>
            <p:spPr bwMode="auto">
              <a:xfrm>
                <a:off x="1958" y="3207"/>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7" name="Freeform 1245"/>
              <p:cNvSpPr/>
              <p:nvPr/>
            </p:nvSpPr>
            <p:spPr bwMode="auto">
              <a:xfrm>
                <a:off x="1931" y="3172"/>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8" name="Freeform 1246"/>
              <p:cNvSpPr/>
              <p:nvPr/>
            </p:nvSpPr>
            <p:spPr bwMode="auto">
              <a:xfrm>
                <a:off x="1971" y="32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59" name="Freeform 1247"/>
              <p:cNvSpPr/>
              <p:nvPr/>
            </p:nvSpPr>
            <p:spPr bwMode="auto">
              <a:xfrm>
                <a:off x="1957" y="3205"/>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0" name="Freeform 1248"/>
              <p:cNvSpPr/>
              <p:nvPr/>
            </p:nvSpPr>
            <p:spPr bwMode="auto">
              <a:xfrm>
                <a:off x="1967" y="3214"/>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1" name="Freeform 1249"/>
              <p:cNvSpPr/>
              <p:nvPr/>
            </p:nvSpPr>
            <p:spPr bwMode="auto">
              <a:xfrm>
                <a:off x="1958" y="3209"/>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2" name="Freeform 1250"/>
              <p:cNvSpPr/>
              <p:nvPr/>
            </p:nvSpPr>
            <p:spPr bwMode="auto">
              <a:xfrm>
                <a:off x="1993" y="3261"/>
                <a:ext cx="10" cy="14"/>
              </a:xfrm>
              <a:custGeom>
                <a:avLst/>
                <a:gdLst>
                  <a:gd name="T0" fmla="*/ 10 w 11"/>
                  <a:gd name="T1" fmla="*/ 3 h 15"/>
                  <a:gd name="T2" fmla="*/ 9 w 11"/>
                  <a:gd name="T3" fmla="*/ 2 h 15"/>
                  <a:gd name="T4" fmla="*/ 6 w 11"/>
                  <a:gd name="T5" fmla="*/ 0 h 15"/>
                  <a:gd name="T6" fmla="*/ 0 w 11"/>
                  <a:gd name="T7" fmla="*/ 7 h 15"/>
                  <a:gd name="T8" fmla="*/ 5 w 11"/>
                  <a:gd name="T9" fmla="*/ 15 h 15"/>
                  <a:gd name="T10" fmla="*/ 7 w 11"/>
                  <a:gd name="T11" fmla="*/ 15 h 15"/>
                  <a:gd name="T12" fmla="*/ 9 w 11"/>
                  <a:gd name="T13" fmla="*/ 14 h 15"/>
                  <a:gd name="T14" fmla="*/ 10 w 11"/>
                  <a:gd name="T15" fmla="*/ 13 h 15"/>
                  <a:gd name="T16" fmla="*/ 10 w 11"/>
                  <a:gd name="T17" fmla="*/ 12 h 15"/>
                  <a:gd name="T18" fmla="*/ 11 w 11"/>
                  <a:gd name="T19" fmla="*/ 11 h 15"/>
                  <a:gd name="T20" fmla="*/ 11 w 11"/>
                  <a:gd name="T21" fmla="*/ 11 h 15"/>
                  <a:gd name="T22" fmla="*/ 10 w 11"/>
                  <a:gd name="T23"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15">
                    <a:moveTo>
                      <a:pt x="10" y="3"/>
                    </a:moveTo>
                    <a:cubicBezTo>
                      <a:pt x="10" y="3"/>
                      <a:pt x="9" y="2"/>
                      <a:pt x="9" y="2"/>
                    </a:cubicBezTo>
                    <a:cubicBezTo>
                      <a:pt x="8" y="1"/>
                      <a:pt x="6" y="0"/>
                      <a:pt x="6" y="0"/>
                    </a:cubicBezTo>
                    <a:cubicBezTo>
                      <a:pt x="4" y="1"/>
                      <a:pt x="0" y="5"/>
                      <a:pt x="0" y="7"/>
                    </a:cubicBezTo>
                    <a:cubicBezTo>
                      <a:pt x="0" y="8"/>
                      <a:pt x="3" y="15"/>
                      <a:pt x="5" y="15"/>
                    </a:cubicBezTo>
                    <a:cubicBezTo>
                      <a:pt x="6" y="15"/>
                      <a:pt x="6" y="15"/>
                      <a:pt x="7" y="15"/>
                    </a:cubicBezTo>
                    <a:cubicBezTo>
                      <a:pt x="9" y="15"/>
                      <a:pt x="9" y="15"/>
                      <a:pt x="9" y="14"/>
                    </a:cubicBezTo>
                    <a:cubicBezTo>
                      <a:pt x="9" y="14"/>
                      <a:pt x="9" y="13"/>
                      <a:pt x="10" y="13"/>
                    </a:cubicBezTo>
                    <a:cubicBezTo>
                      <a:pt x="10" y="13"/>
                      <a:pt x="10" y="12"/>
                      <a:pt x="10" y="12"/>
                    </a:cubicBezTo>
                    <a:cubicBezTo>
                      <a:pt x="10" y="12"/>
                      <a:pt x="10" y="11"/>
                      <a:pt x="11" y="11"/>
                    </a:cubicBezTo>
                    <a:cubicBezTo>
                      <a:pt x="11" y="11"/>
                      <a:pt x="11" y="11"/>
                      <a:pt x="11" y="11"/>
                    </a:cubicBezTo>
                    <a:cubicBezTo>
                      <a:pt x="11" y="8"/>
                      <a:pt x="10" y="5"/>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3" name="Freeform 1251"/>
              <p:cNvSpPr/>
              <p:nvPr/>
            </p:nvSpPr>
            <p:spPr bwMode="auto">
              <a:xfrm>
                <a:off x="1955" y="3293"/>
                <a:ext cx="19" cy="21"/>
              </a:xfrm>
              <a:custGeom>
                <a:avLst/>
                <a:gdLst>
                  <a:gd name="T0" fmla="*/ 17 w 20"/>
                  <a:gd name="T1" fmla="*/ 4 h 22"/>
                  <a:gd name="T2" fmla="*/ 14 w 20"/>
                  <a:gd name="T3" fmla="*/ 1 h 22"/>
                  <a:gd name="T4" fmla="*/ 13 w 20"/>
                  <a:gd name="T5" fmla="*/ 0 h 22"/>
                  <a:gd name="T6" fmla="*/ 6 w 20"/>
                  <a:gd name="T7" fmla="*/ 4 h 22"/>
                  <a:gd name="T8" fmla="*/ 6 w 20"/>
                  <a:gd name="T9" fmla="*/ 5 h 22"/>
                  <a:gd name="T10" fmla="*/ 0 w 20"/>
                  <a:gd name="T11" fmla="*/ 14 h 22"/>
                  <a:gd name="T12" fmla="*/ 5 w 20"/>
                  <a:gd name="T13" fmla="*/ 21 h 22"/>
                  <a:gd name="T14" fmla="*/ 7 w 20"/>
                  <a:gd name="T15" fmla="*/ 22 h 22"/>
                  <a:gd name="T16" fmla="*/ 9 w 20"/>
                  <a:gd name="T17" fmla="*/ 17 h 22"/>
                  <a:gd name="T18" fmla="*/ 14 w 20"/>
                  <a:gd name="T19" fmla="*/ 15 h 22"/>
                  <a:gd name="T20" fmla="*/ 15 w 20"/>
                  <a:gd name="T21" fmla="*/ 15 h 22"/>
                  <a:gd name="T22" fmla="*/ 16 w 20"/>
                  <a:gd name="T23" fmla="*/ 15 h 22"/>
                  <a:gd name="T24" fmla="*/ 19 w 20"/>
                  <a:gd name="T25" fmla="*/ 11 h 22"/>
                  <a:gd name="T26" fmla="*/ 20 w 20"/>
                  <a:gd name="T27" fmla="*/ 8 h 22"/>
                  <a:gd name="T28" fmla="*/ 17 w 20"/>
                  <a:gd name="T29"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2">
                    <a:moveTo>
                      <a:pt x="17" y="4"/>
                    </a:moveTo>
                    <a:cubicBezTo>
                      <a:pt x="16" y="3"/>
                      <a:pt x="15" y="2"/>
                      <a:pt x="14" y="1"/>
                    </a:cubicBezTo>
                    <a:cubicBezTo>
                      <a:pt x="14" y="1"/>
                      <a:pt x="14" y="1"/>
                      <a:pt x="13" y="0"/>
                    </a:cubicBezTo>
                    <a:cubicBezTo>
                      <a:pt x="11" y="1"/>
                      <a:pt x="7" y="3"/>
                      <a:pt x="6" y="4"/>
                    </a:cubicBezTo>
                    <a:cubicBezTo>
                      <a:pt x="6" y="4"/>
                      <a:pt x="6" y="5"/>
                      <a:pt x="6" y="5"/>
                    </a:cubicBezTo>
                    <a:cubicBezTo>
                      <a:pt x="4" y="7"/>
                      <a:pt x="1" y="12"/>
                      <a:pt x="0" y="14"/>
                    </a:cubicBezTo>
                    <a:cubicBezTo>
                      <a:pt x="5" y="21"/>
                      <a:pt x="5" y="21"/>
                      <a:pt x="5" y="21"/>
                    </a:cubicBezTo>
                    <a:cubicBezTo>
                      <a:pt x="7" y="22"/>
                      <a:pt x="7" y="22"/>
                      <a:pt x="7" y="22"/>
                    </a:cubicBezTo>
                    <a:cubicBezTo>
                      <a:pt x="8" y="20"/>
                      <a:pt x="8" y="19"/>
                      <a:pt x="9" y="17"/>
                    </a:cubicBezTo>
                    <a:cubicBezTo>
                      <a:pt x="10" y="16"/>
                      <a:pt x="11" y="15"/>
                      <a:pt x="14" y="15"/>
                    </a:cubicBezTo>
                    <a:cubicBezTo>
                      <a:pt x="14" y="15"/>
                      <a:pt x="15" y="15"/>
                      <a:pt x="15" y="15"/>
                    </a:cubicBezTo>
                    <a:cubicBezTo>
                      <a:pt x="16" y="15"/>
                      <a:pt x="16" y="15"/>
                      <a:pt x="16" y="15"/>
                    </a:cubicBezTo>
                    <a:cubicBezTo>
                      <a:pt x="17" y="13"/>
                      <a:pt x="18" y="12"/>
                      <a:pt x="19" y="11"/>
                    </a:cubicBezTo>
                    <a:cubicBezTo>
                      <a:pt x="20" y="10"/>
                      <a:pt x="20" y="9"/>
                      <a:pt x="20" y="8"/>
                    </a:cubicBezTo>
                    <a:cubicBezTo>
                      <a:pt x="20" y="7"/>
                      <a:pt x="18" y="5"/>
                      <a:pt x="1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4" name="Freeform 1252"/>
              <p:cNvSpPr>
                <a:spLocks noEditPoints="1"/>
              </p:cNvSpPr>
              <p:nvPr/>
            </p:nvSpPr>
            <p:spPr bwMode="auto">
              <a:xfrm>
                <a:off x="1844" y="3219"/>
                <a:ext cx="167" cy="147"/>
              </a:xfrm>
              <a:custGeom>
                <a:avLst/>
                <a:gdLst>
                  <a:gd name="T0" fmla="*/ 167 w 175"/>
                  <a:gd name="T1" fmla="*/ 62 h 154"/>
                  <a:gd name="T2" fmla="*/ 163 w 175"/>
                  <a:gd name="T3" fmla="*/ 63 h 154"/>
                  <a:gd name="T4" fmla="*/ 152 w 175"/>
                  <a:gd name="T5" fmla="*/ 51 h 154"/>
                  <a:gd name="T6" fmla="*/ 163 w 175"/>
                  <a:gd name="T7" fmla="*/ 41 h 154"/>
                  <a:gd name="T8" fmla="*/ 166 w 175"/>
                  <a:gd name="T9" fmla="*/ 40 h 154"/>
                  <a:gd name="T10" fmla="*/ 166 w 175"/>
                  <a:gd name="T11" fmla="*/ 37 h 154"/>
                  <a:gd name="T12" fmla="*/ 167 w 175"/>
                  <a:gd name="T13" fmla="*/ 33 h 154"/>
                  <a:gd name="T14" fmla="*/ 167 w 175"/>
                  <a:gd name="T15" fmla="*/ 30 h 154"/>
                  <a:gd name="T16" fmla="*/ 166 w 175"/>
                  <a:gd name="T17" fmla="*/ 26 h 154"/>
                  <a:gd name="T18" fmla="*/ 159 w 175"/>
                  <a:gd name="T19" fmla="*/ 8 h 154"/>
                  <a:gd name="T20" fmla="*/ 158 w 175"/>
                  <a:gd name="T21" fmla="*/ 3 h 154"/>
                  <a:gd name="T22" fmla="*/ 141 w 175"/>
                  <a:gd name="T23" fmla="*/ 0 h 154"/>
                  <a:gd name="T24" fmla="*/ 136 w 175"/>
                  <a:gd name="T25" fmla="*/ 0 h 154"/>
                  <a:gd name="T26" fmla="*/ 135 w 175"/>
                  <a:gd name="T27" fmla="*/ 2 h 154"/>
                  <a:gd name="T28" fmla="*/ 134 w 175"/>
                  <a:gd name="T29" fmla="*/ 4 h 154"/>
                  <a:gd name="T30" fmla="*/ 116 w 175"/>
                  <a:gd name="T31" fmla="*/ 16 h 154"/>
                  <a:gd name="T32" fmla="*/ 100 w 175"/>
                  <a:gd name="T33" fmla="*/ 33 h 154"/>
                  <a:gd name="T34" fmla="*/ 74 w 175"/>
                  <a:gd name="T35" fmla="*/ 40 h 154"/>
                  <a:gd name="T36" fmla="*/ 68 w 175"/>
                  <a:gd name="T37" fmla="*/ 43 h 154"/>
                  <a:gd name="T38" fmla="*/ 51 w 175"/>
                  <a:gd name="T39" fmla="*/ 58 h 154"/>
                  <a:gd name="T40" fmla="*/ 40 w 175"/>
                  <a:gd name="T41" fmla="*/ 52 h 154"/>
                  <a:gd name="T42" fmla="*/ 39 w 175"/>
                  <a:gd name="T43" fmla="*/ 36 h 154"/>
                  <a:gd name="T44" fmla="*/ 39 w 175"/>
                  <a:gd name="T45" fmla="*/ 36 h 154"/>
                  <a:gd name="T46" fmla="*/ 38 w 175"/>
                  <a:gd name="T47" fmla="*/ 35 h 154"/>
                  <a:gd name="T48" fmla="*/ 37 w 175"/>
                  <a:gd name="T49" fmla="*/ 35 h 154"/>
                  <a:gd name="T50" fmla="*/ 30 w 175"/>
                  <a:gd name="T51" fmla="*/ 81 h 154"/>
                  <a:gd name="T52" fmla="*/ 14 w 175"/>
                  <a:gd name="T53" fmla="*/ 83 h 154"/>
                  <a:gd name="T54" fmla="*/ 4 w 175"/>
                  <a:gd name="T55" fmla="*/ 75 h 154"/>
                  <a:gd name="T56" fmla="*/ 3 w 175"/>
                  <a:gd name="T57" fmla="*/ 78 h 154"/>
                  <a:gd name="T58" fmla="*/ 2 w 175"/>
                  <a:gd name="T59" fmla="*/ 79 h 154"/>
                  <a:gd name="T60" fmla="*/ 0 w 175"/>
                  <a:gd name="T61" fmla="*/ 79 h 154"/>
                  <a:gd name="T62" fmla="*/ 18 w 175"/>
                  <a:gd name="T63" fmla="*/ 117 h 154"/>
                  <a:gd name="T64" fmla="*/ 16 w 175"/>
                  <a:gd name="T65" fmla="*/ 130 h 154"/>
                  <a:gd name="T66" fmla="*/ 20 w 175"/>
                  <a:gd name="T67" fmla="*/ 144 h 154"/>
                  <a:gd name="T68" fmla="*/ 24 w 175"/>
                  <a:gd name="T69" fmla="*/ 148 h 154"/>
                  <a:gd name="T70" fmla="*/ 36 w 175"/>
                  <a:gd name="T71" fmla="*/ 153 h 154"/>
                  <a:gd name="T72" fmla="*/ 61 w 175"/>
                  <a:gd name="T73" fmla="*/ 144 h 154"/>
                  <a:gd name="T74" fmla="*/ 94 w 175"/>
                  <a:gd name="T75" fmla="*/ 143 h 154"/>
                  <a:gd name="T76" fmla="*/ 106 w 175"/>
                  <a:gd name="T77" fmla="*/ 138 h 154"/>
                  <a:gd name="T78" fmla="*/ 170 w 175"/>
                  <a:gd name="T79" fmla="*/ 74 h 154"/>
                  <a:gd name="T80" fmla="*/ 175 w 175"/>
                  <a:gd name="T81" fmla="*/ 58 h 154"/>
                  <a:gd name="T82" fmla="*/ 173 w 175"/>
                  <a:gd name="T83" fmla="*/ 58 h 154"/>
                  <a:gd name="T84" fmla="*/ 171 w 175"/>
                  <a:gd name="T85" fmla="*/ 58 h 154"/>
                  <a:gd name="T86" fmla="*/ 169 w 175"/>
                  <a:gd name="T87" fmla="*/ 59 h 154"/>
                  <a:gd name="T88" fmla="*/ 168 w 175"/>
                  <a:gd name="T89" fmla="*/ 61 h 154"/>
                  <a:gd name="T90" fmla="*/ 136 w 175"/>
                  <a:gd name="T91" fmla="*/ 95 h 154"/>
                  <a:gd name="T92" fmla="*/ 135 w 175"/>
                  <a:gd name="T93" fmla="*/ 97 h 154"/>
                  <a:gd name="T94" fmla="*/ 131 w 175"/>
                  <a:gd name="T95" fmla="*/ 97 h 154"/>
                  <a:gd name="T96" fmla="*/ 126 w 175"/>
                  <a:gd name="T97" fmla="*/ 103 h 154"/>
                  <a:gd name="T98" fmla="*/ 111 w 175"/>
                  <a:gd name="T99" fmla="*/ 92 h 154"/>
                  <a:gd name="T100" fmla="*/ 129 w 175"/>
                  <a:gd name="T101" fmla="*/ 74 h 154"/>
                  <a:gd name="T102" fmla="*/ 140 w 175"/>
                  <a:gd name="T103"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5" h="154">
                    <a:moveTo>
                      <a:pt x="168" y="61"/>
                    </a:moveTo>
                    <a:cubicBezTo>
                      <a:pt x="168" y="61"/>
                      <a:pt x="168" y="61"/>
                      <a:pt x="167" y="62"/>
                    </a:cubicBezTo>
                    <a:cubicBezTo>
                      <a:pt x="167" y="62"/>
                      <a:pt x="167" y="62"/>
                      <a:pt x="167" y="62"/>
                    </a:cubicBezTo>
                    <a:cubicBezTo>
                      <a:pt x="167" y="62"/>
                      <a:pt x="166" y="62"/>
                      <a:pt x="166" y="62"/>
                    </a:cubicBezTo>
                    <a:cubicBezTo>
                      <a:pt x="166" y="63"/>
                      <a:pt x="165" y="63"/>
                      <a:pt x="164" y="63"/>
                    </a:cubicBezTo>
                    <a:cubicBezTo>
                      <a:pt x="164" y="63"/>
                      <a:pt x="164" y="63"/>
                      <a:pt x="163" y="63"/>
                    </a:cubicBezTo>
                    <a:cubicBezTo>
                      <a:pt x="163" y="63"/>
                      <a:pt x="163" y="63"/>
                      <a:pt x="163" y="63"/>
                    </a:cubicBezTo>
                    <a:cubicBezTo>
                      <a:pt x="162" y="63"/>
                      <a:pt x="161" y="63"/>
                      <a:pt x="161" y="63"/>
                    </a:cubicBezTo>
                    <a:cubicBezTo>
                      <a:pt x="156" y="63"/>
                      <a:pt x="152" y="52"/>
                      <a:pt x="152" y="51"/>
                    </a:cubicBezTo>
                    <a:cubicBezTo>
                      <a:pt x="152" y="48"/>
                      <a:pt x="158" y="40"/>
                      <a:pt x="162" y="40"/>
                    </a:cubicBezTo>
                    <a:cubicBezTo>
                      <a:pt x="162" y="40"/>
                      <a:pt x="163" y="41"/>
                      <a:pt x="163" y="41"/>
                    </a:cubicBezTo>
                    <a:cubicBezTo>
                      <a:pt x="163" y="41"/>
                      <a:pt x="163" y="41"/>
                      <a:pt x="163" y="41"/>
                    </a:cubicBezTo>
                    <a:cubicBezTo>
                      <a:pt x="164" y="41"/>
                      <a:pt x="165" y="42"/>
                      <a:pt x="166" y="42"/>
                    </a:cubicBezTo>
                    <a:cubicBezTo>
                      <a:pt x="166" y="42"/>
                      <a:pt x="166" y="42"/>
                      <a:pt x="166" y="42"/>
                    </a:cubicBezTo>
                    <a:cubicBezTo>
                      <a:pt x="166" y="41"/>
                      <a:pt x="166" y="41"/>
                      <a:pt x="166" y="40"/>
                    </a:cubicBezTo>
                    <a:cubicBezTo>
                      <a:pt x="166" y="40"/>
                      <a:pt x="166" y="40"/>
                      <a:pt x="166" y="40"/>
                    </a:cubicBezTo>
                    <a:cubicBezTo>
                      <a:pt x="166" y="39"/>
                      <a:pt x="166" y="38"/>
                      <a:pt x="166" y="38"/>
                    </a:cubicBezTo>
                    <a:cubicBezTo>
                      <a:pt x="166" y="38"/>
                      <a:pt x="166" y="38"/>
                      <a:pt x="166" y="37"/>
                    </a:cubicBezTo>
                    <a:cubicBezTo>
                      <a:pt x="167" y="37"/>
                      <a:pt x="167" y="36"/>
                      <a:pt x="167" y="35"/>
                    </a:cubicBezTo>
                    <a:cubicBezTo>
                      <a:pt x="167" y="35"/>
                      <a:pt x="167" y="35"/>
                      <a:pt x="167" y="35"/>
                    </a:cubicBezTo>
                    <a:cubicBezTo>
                      <a:pt x="167" y="34"/>
                      <a:pt x="167" y="33"/>
                      <a:pt x="167" y="33"/>
                    </a:cubicBezTo>
                    <a:cubicBezTo>
                      <a:pt x="167" y="32"/>
                      <a:pt x="167" y="32"/>
                      <a:pt x="167" y="32"/>
                    </a:cubicBezTo>
                    <a:cubicBezTo>
                      <a:pt x="167" y="31"/>
                      <a:pt x="167" y="31"/>
                      <a:pt x="167" y="30"/>
                    </a:cubicBezTo>
                    <a:cubicBezTo>
                      <a:pt x="167" y="30"/>
                      <a:pt x="167" y="30"/>
                      <a:pt x="167" y="30"/>
                    </a:cubicBezTo>
                    <a:cubicBezTo>
                      <a:pt x="167" y="29"/>
                      <a:pt x="167" y="28"/>
                      <a:pt x="166" y="28"/>
                    </a:cubicBezTo>
                    <a:cubicBezTo>
                      <a:pt x="166" y="28"/>
                      <a:pt x="166" y="27"/>
                      <a:pt x="166" y="27"/>
                    </a:cubicBezTo>
                    <a:cubicBezTo>
                      <a:pt x="166" y="27"/>
                      <a:pt x="166" y="26"/>
                      <a:pt x="166" y="26"/>
                    </a:cubicBezTo>
                    <a:cubicBezTo>
                      <a:pt x="166" y="26"/>
                      <a:pt x="166" y="26"/>
                      <a:pt x="166" y="26"/>
                    </a:cubicBezTo>
                    <a:cubicBezTo>
                      <a:pt x="166" y="25"/>
                      <a:pt x="166" y="25"/>
                      <a:pt x="166" y="25"/>
                    </a:cubicBezTo>
                    <a:cubicBezTo>
                      <a:pt x="164" y="24"/>
                      <a:pt x="162" y="18"/>
                      <a:pt x="159" y="8"/>
                    </a:cubicBezTo>
                    <a:cubicBezTo>
                      <a:pt x="159" y="6"/>
                      <a:pt x="159" y="4"/>
                      <a:pt x="158" y="3"/>
                    </a:cubicBezTo>
                    <a:cubicBezTo>
                      <a:pt x="158" y="3"/>
                      <a:pt x="158" y="3"/>
                      <a:pt x="158" y="3"/>
                    </a:cubicBezTo>
                    <a:cubicBezTo>
                      <a:pt x="158" y="3"/>
                      <a:pt x="158" y="3"/>
                      <a:pt x="158" y="3"/>
                    </a:cubicBezTo>
                    <a:cubicBezTo>
                      <a:pt x="157" y="3"/>
                      <a:pt x="155" y="3"/>
                      <a:pt x="154" y="3"/>
                    </a:cubicBezTo>
                    <a:cubicBezTo>
                      <a:pt x="149" y="3"/>
                      <a:pt x="146" y="2"/>
                      <a:pt x="145" y="0"/>
                    </a:cubicBezTo>
                    <a:cubicBezTo>
                      <a:pt x="145" y="0"/>
                      <a:pt x="142" y="0"/>
                      <a:pt x="141" y="0"/>
                    </a:cubicBezTo>
                    <a:cubicBezTo>
                      <a:pt x="139" y="0"/>
                      <a:pt x="138" y="0"/>
                      <a:pt x="137" y="0"/>
                    </a:cubicBezTo>
                    <a:cubicBezTo>
                      <a:pt x="137" y="0"/>
                      <a:pt x="137" y="0"/>
                      <a:pt x="137" y="0"/>
                    </a:cubicBezTo>
                    <a:cubicBezTo>
                      <a:pt x="137" y="0"/>
                      <a:pt x="136" y="0"/>
                      <a:pt x="136" y="0"/>
                    </a:cubicBezTo>
                    <a:cubicBezTo>
                      <a:pt x="136" y="1"/>
                      <a:pt x="136" y="1"/>
                      <a:pt x="136" y="1"/>
                    </a:cubicBezTo>
                    <a:cubicBezTo>
                      <a:pt x="136" y="1"/>
                      <a:pt x="136" y="2"/>
                      <a:pt x="135" y="2"/>
                    </a:cubicBezTo>
                    <a:cubicBezTo>
                      <a:pt x="135" y="2"/>
                      <a:pt x="135" y="2"/>
                      <a:pt x="135" y="2"/>
                    </a:cubicBezTo>
                    <a:cubicBezTo>
                      <a:pt x="135" y="3"/>
                      <a:pt x="135" y="3"/>
                      <a:pt x="134" y="3"/>
                    </a:cubicBezTo>
                    <a:cubicBezTo>
                      <a:pt x="134" y="3"/>
                      <a:pt x="134" y="3"/>
                      <a:pt x="134" y="3"/>
                    </a:cubicBezTo>
                    <a:cubicBezTo>
                      <a:pt x="134" y="4"/>
                      <a:pt x="134" y="4"/>
                      <a:pt x="134" y="4"/>
                    </a:cubicBezTo>
                    <a:cubicBezTo>
                      <a:pt x="132" y="6"/>
                      <a:pt x="131" y="6"/>
                      <a:pt x="129" y="6"/>
                    </a:cubicBezTo>
                    <a:cubicBezTo>
                      <a:pt x="127" y="7"/>
                      <a:pt x="127" y="7"/>
                      <a:pt x="127" y="7"/>
                    </a:cubicBezTo>
                    <a:cubicBezTo>
                      <a:pt x="126" y="12"/>
                      <a:pt x="120" y="16"/>
                      <a:pt x="116" y="16"/>
                    </a:cubicBezTo>
                    <a:cubicBezTo>
                      <a:pt x="115" y="16"/>
                      <a:pt x="113" y="19"/>
                      <a:pt x="113" y="21"/>
                    </a:cubicBezTo>
                    <a:cubicBezTo>
                      <a:pt x="113" y="26"/>
                      <a:pt x="107" y="30"/>
                      <a:pt x="102" y="30"/>
                    </a:cubicBezTo>
                    <a:cubicBezTo>
                      <a:pt x="100" y="30"/>
                      <a:pt x="100" y="30"/>
                      <a:pt x="100" y="33"/>
                    </a:cubicBezTo>
                    <a:cubicBezTo>
                      <a:pt x="100" y="34"/>
                      <a:pt x="100" y="36"/>
                      <a:pt x="99" y="37"/>
                    </a:cubicBezTo>
                    <a:cubicBezTo>
                      <a:pt x="98" y="43"/>
                      <a:pt x="94" y="44"/>
                      <a:pt x="87" y="44"/>
                    </a:cubicBezTo>
                    <a:cubicBezTo>
                      <a:pt x="80" y="44"/>
                      <a:pt x="78" y="43"/>
                      <a:pt x="74" y="40"/>
                    </a:cubicBezTo>
                    <a:cubicBezTo>
                      <a:pt x="72" y="39"/>
                      <a:pt x="72" y="39"/>
                      <a:pt x="72" y="39"/>
                    </a:cubicBezTo>
                    <a:cubicBezTo>
                      <a:pt x="71" y="38"/>
                      <a:pt x="71" y="38"/>
                      <a:pt x="70" y="38"/>
                    </a:cubicBezTo>
                    <a:cubicBezTo>
                      <a:pt x="69" y="38"/>
                      <a:pt x="68" y="41"/>
                      <a:pt x="68" y="43"/>
                    </a:cubicBezTo>
                    <a:cubicBezTo>
                      <a:pt x="67" y="46"/>
                      <a:pt x="64" y="49"/>
                      <a:pt x="60" y="53"/>
                    </a:cubicBezTo>
                    <a:cubicBezTo>
                      <a:pt x="59" y="54"/>
                      <a:pt x="58" y="55"/>
                      <a:pt x="57" y="56"/>
                    </a:cubicBezTo>
                    <a:cubicBezTo>
                      <a:pt x="56" y="58"/>
                      <a:pt x="54" y="58"/>
                      <a:pt x="51" y="58"/>
                    </a:cubicBezTo>
                    <a:cubicBezTo>
                      <a:pt x="50" y="58"/>
                      <a:pt x="48" y="58"/>
                      <a:pt x="47" y="58"/>
                    </a:cubicBezTo>
                    <a:cubicBezTo>
                      <a:pt x="44" y="57"/>
                      <a:pt x="42" y="58"/>
                      <a:pt x="41" y="56"/>
                    </a:cubicBezTo>
                    <a:cubicBezTo>
                      <a:pt x="40" y="55"/>
                      <a:pt x="40" y="53"/>
                      <a:pt x="40" y="52"/>
                    </a:cubicBezTo>
                    <a:cubicBezTo>
                      <a:pt x="40" y="51"/>
                      <a:pt x="40" y="51"/>
                      <a:pt x="40" y="51"/>
                    </a:cubicBezTo>
                    <a:cubicBezTo>
                      <a:pt x="40" y="48"/>
                      <a:pt x="42" y="48"/>
                      <a:pt x="42" y="47"/>
                    </a:cubicBezTo>
                    <a:cubicBezTo>
                      <a:pt x="43" y="46"/>
                      <a:pt x="42" y="43"/>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8" y="36"/>
                      <a:pt x="38" y="35"/>
                      <a:pt x="38" y="35"/>
                    </a:cubicBezTo>
                    <a:cubicBezTo>
                      <a:pt x="38" y="35"/>
                      <a:pt x="38" y="35"/>
                      <a:pt x="38" y="35"/>
                    </a:cubicBezTo>
                    <a:cubicBezTo>
                      <a:pt x="38" y="35"/>
                      <a:pt x="38" y="35"/>
                      <a:pt x="38" y="35"/>
                    </a:cubicBezTo>
                    <a:cubicBezTo>
                      <a:pt x="37" y="35"/>
                      <a:pt x="37" y="35"/>
                      <a:pt x="37" y="35"/>
                    </a:cubicBezTo>
                    <a:cubicBezTo>
                      <a:pt x="37" y="73"/>
                      <a:pt x="37" y="73"/>
                      <a:pt x="37" y="73"/>
                    </a:cubicBezTo>
                    <a:cubicBezTo>
                      <a:pt x="37" y="76"/>
                      <a:pt x="34" y="78"/>
                      <a:pt x="32" y="80"/>
                    </a:cubicBezTo>
                    <a:cubicBezTo>
                      <a:pt x="31" y="80"/>
                      <a:pt x="30" y="81"/>
                      <a:pt x="30" y="81"/>
                    </a:cubicBezTo>
                    <a:cubicBezTo>
                      <a:pt x="29" y="83"/>
                      <a:pt x="26" y="83"/>
                      <a:pt x="24" y="83"/>
                    </a:cubicBezTo>
                    <a:cubicBezTo>
                      <a:pt x="23" y="83"/>
                      <a:pt x="21" y="83"/>
                      <a:pt x="19" y="83"/>
                    </a:cubicBezTo>
                    <a:cubicBezTo>
                      <a:pt x="17" y="83"/>
                      <a:pt x="15" y="83"/>
                      <a:pt x="14" y="83"/>
                    </a:cubicBezTo>
                    <a:cubicBezTo>
                      <a:pt x="9" y="83"/>
                      <a:pt x="8" y="79"/>
                      <a:pt x="7" y="77"/>
                    </a:cubicBezTo>
                    <a:cubicBezTo>
                      <a:pt x="7" y="76"/>
                      <a:pt x="7" y="75"/>
                      <a:pt x="6" y="74"/>
                    </a:cubicBezTo>
                    <a:cubicBezTo>
                      <a:pt x="6" y="73"/>
                      <a:pt x="4" y="74"/>
                      <a:pt x="4" y="75"/>
                    </a:cubicBezTo>
                    <a:cubicBezTo>
                      <a:pt x="3" y="76"/>
                      <a:pt x="3" y="76"/>
                      <a:pt x="3" y="76"/>
                    </a:cubicBezTo>
                    <a:cubicBezTo>
                      <a:pt x="3" y="76"/>
                      <a:pt x="3" y="77"/>
                      <a:pt x="3" y="77"/>
                    </a:cubicBezTo>
                    <a:cubicBezTo>
                      <a:pt x="3" y="78"/>
                      <a:pt x="3" y="78"/>
                      <a:pt x="3" y="78"/>
                    </a:cubicBezTo>
                    <a:cubicBezTo>
                      <a:pt x="3" y="78"/>
                      <a:pt x="2" y="78"/>
                      <a:pt x="2" y="79"/>
                    </a:cubicBezTo>
                    <a:cubicBezTo>
                      <a:pt x="2" y="79"/>
                      <a:pt x="2" y="79"/>
                      <a:pt x="2" y="79"/>
                    </a:cubicBezTo>
                    <a:cubicBezTo>
                      <a:pt x="2" y="79"/>
                      <a:pt x="2" y="79"/>
                      <a:pt x="2" y="79"/>
                    </a:cubicBezTo>
                    <a:cubicBezTo>
                      <a:pt x="1" y="79"/>
                      <a:pt x="1" y="79"/>
                      <a:pt x="1" y="79"/>
                    </a:cubicBezTo>
                    <a:cubicBezTo>
                      <a:pt x="1" y="79"/>
                      <a:pt x="0" y="79"/>
                      <a:pt x="0" y="79"/>
                    </a:cubicBezTo>
                    <a:cubicBezTo>
                      <a:pt x="0" y="79"/>
                      <a:pt x="0" y="79"/>
                      <a:pt x="0" y="79"/>
                    </a:cubicBezTo>
                    <a:cubicBezTo>
                      <a:pt x="3" y="84"/>
                      <a:pt x="6" y="90"/>
                      <a:pt x="7" y="95"/>
                    </a:cubicBezTo>
                    <a:cubicBezTo>
                      <a:pt x="8" y="99"/>
                      <a:pt x="11" y="104"/>
                      <a:pt x="14" y="108"/>
                    </a:cubicBezTo>
                    <a:cubicBezTo>
                      <a:pt x="15" y="112"/>
                      <a:pt x="17" y="114"/>
                      <a:pt x="18" y="117"/>
                    </a:cubicBezTo>
                    <a:cubicBezTo>
                      <a:pt x="18" y="118"/>
                      <a:pt x="18" y="118"/>
                      <a:pt x="18" y="118"/>
                    </a:cubicBezTo>
                    <a:cubicBezTo>
                      <a:pt x="20" y="122"/>
                      <a:pt x="21" y="126"/>
                      <a:pt x="19" y="128"/>
                    </a:cubicBezTo>
                    <a:cubicBezTo>
                      <a:pt x="19" y="129"/>
                      <a:pt x="18" y="130"/>
                      <a:pt x="16" y="130"/>
                    </a:cubicBezTo>
                    <a:cubicBezTo>
                      <a:pt x="16" y="130"/>
                      <a:pt x="15" y="130"/>
                      <a:pt x="15" y="130"/>
                    </a:cubicBezTo>
                    <a:cubicBezTo>
                      <a:pt x="15" y="130"/>
                      <a:pt x="15" y="131"/>
                      <a:pt x="18" y="136"/>
                    </a:cubicBezTo>
                    <a:cubicBezTo>
                      <a:pt x="20" y="139"/>
                      <a:pt x="20" y="142"/>
                      <a:pt x="20" y="144"/>
                    </a:cubicBezTo>
                    <a:cubicBezTo>
                      <a:pt x="20" y="144"/>
                      <a:pt x="20" y="145"/>
                      <a:pt x="20" y="145"/>
                    </a:cubicBezTo>
                    <a:cubicBezTo>
                      <a:pt x="23" y="145"/>
                      <a:pt x="23" y="146"/>
                      <a:pt x="24" y="147"/>
                    </a:cubicBezTo>
                    <a:cubicBezTo>
                      <a:pt x="24" y="147"/>
                      <a:pt x="24" y="147"/>
                      <a:pt x="24" y="148"/>
                    </a:cubicBezTo>
                    <a:cubicBezTo>
                      <a:pt x="28" y="148"/>
                      <a:pt x="30" y="151"/>
                      <a:pt x="32" y="153"/>
                    </a:cubicBezTo>
                    <a:cubicBezTo>
                      <a:pt x="32" y="154"/>
                      <a:pt x="33" y="154"/>
                      <a:pt x="34" y="154"/>
                    </a:cubicBezTo>
                    <a:cubicBezTo>
                      <a:pt x="34" y="154"/>
                      <a:pt x="35" y="154"/>
                      <a:pt x="36" y="153"/>
                    </a:cubicBezTo>
                    <a:cubicBezTo>
                      <a:pt x="38" y="150"/>
                      <a:pt x="43" y="148"/>
                      <a:pt x="51" y="148"/>
                    </a:cubicBezTo>
                    <a:cubicBezTo>
                      <a:pt x="54" y="148"/>
                      <a:pt x="54" y="148"/>
                      <a:pt x="56" y="147"/>
                    </a:cubicBezTo>
                    <a:cubicBezTo>
                      <a:pt x="57" y="146"/>
                      <a:pt x="58" y="145"/>
                      <a:pt x="61" y="144"/>
                    </a:cubicBezTo>
                    <a:cubicBezTo>
                      <a:pt x="67" y="143"/>
                      <a:pt x="74" y="142"/>
                      <a:pt x="79" y="144"/>
                    </a:cubicBezTo>
                    <a:cubicBezTo>
                      <a:pt x="83" y="145"/>
                      <a:pt x="86" y="145"/>
                      <a:pt x="88" y="143"/>
                    </a:cubicBezTo>
                    <a:cubicBezTo>
                      <a:pt x="90" y="142"/>
                      <a:pt x="92" y="142"/>
                      <a:pt x="94" y="143"/>
                    </a:cubicBezTo>
                    <a:cubicBezTo>
                      <a:pt x="94" y="143"/>
                      <a:pt x="94" y="143"/>
                      <a:pt x="95" y="143"/>
                    </a:cubicBezTo>
                    <a:cubicBezTo>
                      <a:pt x="95" y="138"/>
                      <a:pt x="101" y="138"/>
                      <a:pt x="103" y="138"/>
                    </a:cubicBezTo>
                    <a:cubicBezTo>
                      <a:pt x="106" y="138"/>
                      <a:pt x="106" y="138"/>
                      <a:pt x="106" y="138"/>
                    </a:cubicBezTo>
                    <a:cubicBezTo>
                      <a:pt x="109" y="138"/>
                      <a:pt x="119" y="132"/>
                      <a:pt x="128" y="124"/>
                    </a:cubicBezTo>
                    <a:cubicBezTo>
                      <a:pt x="136" y="116"/>
                      <a:pt x="150" y="99"/>
                      <a:pt x="154" y="92"/>
                    </a:cubicBezTo>
                    <a:cubicBezTo>
                      <a:pt x="159" y="84"/>
                      <a:pt x="166" y="78"/>
                      <a:pt x="170" y="74"/>
                    </a:cubicBezTo>
                    <a:cubicBezTo>
                      <a:pt x="171" y="73"/>
                      <a:pt x="171" y="73"/>
                      <a:pt x="171" y="73"/>
                    </a:cubicBezTo>
                    <a:cubicBezTo>
                      <a:pt x="172" y="72"/>
                      <a:pt x="174" y="67"/>
                      <a:pt x="175" y="58"/>
                    </a:cubicBezTo>
                    <a:cubicBezTo>
                      <a:pt x="175" y="58"/>
                      <a:pt x="175" y="58"/>
                      <a:pt x="175" y="58"/>
                    </a:cubicBezTo>
                    <a:cubicBezTo>
                      <a:pt x="175" y="58"/>
                      <a:pt x="175" y="58"/>
                      <a:pt x="174" y="58"/>
                    </a:cubicBezTo>
                    <a:cubicBezTo>
                      <a:pt x="174" y="58"/>
                      <a:pt x="174" y="58"/>
                      <a:pt x="174" y="58"/>
                    </a:cubicBezTo>
                    <a:cubicBezTo>
                      <a:pt x="173" y="58"/>
                      <a:pt x="173" y="58"/>
                      <a:pt x="173" y="58"/>
                    </a:cubicBezTo>
                    <a:cubicBezTo>
                      <a:pt x="173" y="58"/>
                      <a:pt x="172" y="58"/>
                      <a:pt x="172" y="58"/>
                    </a:cubicBezTo>
                    <a:cubicBezTo>
                      <a:pt x="172" y="58"/>
                      <a:pt x="172" y="58"/>
                      <a:pt x="172" y="58"/>
                    </a:cubicBezTo>
                    <a:cubicBezTo>
                      <a:pt x="171" y="58"/>
                      <a:pt x="171" y="58"/>
                      <a:pt x="171" y="58"/>
                    </a:cubicBezTo>
                    <a:cubicBezTo>
                      <a:pt x="171" y="58"/>
                      <a:pt x="171" y="58"/>
                      <a:pt x="171" y="58"/>
                    </a:cubicBezTo>
                    <a:cubicBezTo>
                      <a:pt x="171" y="58"/>
                      <a:pt x="170" y="58"/>
                      <a:pt x="170" y="59"/>
                    </a:cubicBezTo>
                    <a:cubicBezTo>
                      <a:pt x="170" y="59"/>
                      <a:pt x="169" y="59"/>
                      <a:pt x="169" y="59"/>
                    </a:cubicBezTo>
                    <a:cubicBezTo>
                      <a:pt x="169" y="59"/>
                      <a:pt x="169" y="59"/>
                      <a:pt x="169" y="59"/>
                    </a:cubicBezTo>
                    <a:cubicBezTo>
                      <a:pt x="169" y="59"/>
                      <a:pt x="169" y="60"/>
                      <a:pt x="169" y="60"/>
                    </a:cubicBezTo>
                    <a:cubicBezTo>
                      <a:pt x="169" y="60"/>
                      <a:pt x="169" y="61"/>
                      <a:pt x="168" y="61"/>
                    </a:cubicBezTo>
                    <a:close/>
                    <a:moveTo>
                      <a:pt x="138" y="91"/>
                    </a:moveTo>
                    <a:cubicBezTo>
                      <a:pt x="137" y="92"/>
                      <a:pt x="136" y="93"/>
                      <a:pt x="136" y="94"/>
                    </a:cubicBezTo>
                    <a:cubicBezTo>
                      <a:pt x="136" y="94"/>
                      <a:pt x="136" y="95"/>
                      <a:pt x="136" y="95"/>
                    </a:cubicBezTo>
                    <a:cubicBezTo>
                      <a:pt x="136" y="95"/>
                      <a:pt x="136" y="95"/>
                      <a:pt x="136" y="95"/>
                    </a:cubicBezTo>
                    <a:cubicBezTo>
                      <a:pt x="136" y="96"/>
                      <a:pt x="135" y="96"/>
                      <a:pt x="135" y="96"/>
                    </a:cubicBezTo>
                    <a:cubicBezTo>
                      <a:pt x="135" y="96"/>
                      <a:pt x="135" y="97"/>
                      <a:pt x="135" y="97"/>
                    </a:cubicBezTo>
                    <a:cubicBezTo>
                      <a:pt x="135" y="97"/>
                      <a:pt x="135" y="97"/>
                      <a:pt x="135" y="97"/>
                    </a:cubicBezTo>
                    <a:cubicBezTo>
                      <a:pt x="135" y="97"/>
                      <a:pt x="135" y="97"/>
                      <a:pt x="135" y="97"/>
                    </a:cubicBezTo>
                    <a:cubicBezTo>
                      <a:pt x="133" y="97"/>
                      <a:pt x="132" y="97"/>
                      <a:pt x="131" y="97"/>
                    </a:cubicBezTo>
                    <a:cubicBezTo>
                      <a:pt x="130" y="97"/>
                      <a:pt x="129" y="97"/>
                      <a:pt x="129" y="97"/>
                    </a:cubicBezTo>
                    <a:cubicBezTo>
                      <a:pt x="128" y="99"/>
                      <a:pt x="127" y="102"/>
                      <a:pt x="126" y="102"/>
                    </a:cubicBezTo>
                    <a:cubicBezTo>
                      <a:pt x="126" y="103"/>
                      <a:pt x="126" y="103"/>
                      <a:pt x="126" y="103"/>
                    </a:cubicBezTo>
                    <a:cubicBezTo>
                      <a:pt x="126" y="104"/>
                      <a:pt x="126" y="104"/>
                      <a:pt x="126" y="104"/>
                    </a:cubicBezTo>
                    <a:cubicBezTo>
                      <a:pt x="119" y="103"/>
                      <a:pt x="119" y="103"/>
                      <a:pt x="119" y="103"/>
                    </a:cubicBezTo>
                    <a:cubicBezTo>
                      <a:pt x="111" y="92"/>
                      <a:pt x="111" y="92"/>
                      <a:pt x="111" y="92"/>
                    </a:cubicBezTo>
                    <a:cubicBezTo>
                      <a:pt x="111" y="91"/>
                      <a:pt x="111" y="91"/>
                      <a:pt x="111" y="91"/>
                    </a:cubicBezTo>
                    <a:cubicBezTo>
                      <a:pt x="113" y="89"/>
                      <a:pt x="117" y="83"/>
                      <a:pt x="118" y="81"/>
                    </a:cubicBezTo>
                    <a:cubicBezTo>
                      <a:pt x="119" y="78"/>
                      <a:pt x="126" y="74"/>
                      <a:pt x="129" y="74"/>
                    </a:cubicBezTo>
                    <a:cubicBezTo>
                      <a:pt x="132" y="74"/>
                      <a:pt x="133" y="76"/>
                      <a:pt x="133" y="76"/>
                    </a:cubicBezTo>
                    <a:cubicBezTo>
                      <a:pt x="133" y="77"/>
                      <a:pt x="135" y="78"/>
                      <a:pt x="136" y="79"/>
                    </a:cubicBezTo>
                    <a:cubicBezTo>
                      <a:pt x="138" y="82"/>
                      <a:pt x="140" y="83"/>
                      <a:pt x="140" y="86"/>
                    </a:cubicBezTo>
                    <a:cubicBezTo>
                      <a:pt x="140" y="88"/>
                      <a:pt x="139" y="90"/>
                      <a:pt x="138"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5" name="Freeform 1253"/>
              <p:cNvSpPr/>
              <p:nvPr/>
            </p:nvSpPr>
            <p:spPr bwMode="auto">
              <a:xfrm>
                <a:off x="1848" y="3289"/>
                <a:ext cx="1" cy="1"/>
              </a:xfrm>
              <a:custGeom>
                <a:avLst/>
                <a:gdLst>
                  <a:gd name="T0" fmla="*/ 2 w 2"/>
                  <a:gd name="T1" fmla="*/ 1 h 2"/>
                  <a:gd name="T2" fmla="*/ 2 w 2"/>
                  <a:gd name="T3" fmla="*/ 0 h 2"/>
                  <a:gd name="T4" fmla="*/ 0 w 2"/>
                  <a:gd name="T5" fmla="*/ 2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2" y="0"/>
                      <a:pt x="2" y="0"/>
                    </a:cubicBezTo>
                    <a:cubicBezTo>
                      <a:pt x="1" y="0"/>
                      <a:pt x="0" y="1"/>
                      <a:pt x="0" y="2"/>
                    </a:cubicBezTo>
                    <a:cubicBezTo>
                      <a:pt x="0" y="1"/>
                      <a:pt x="2"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6" name="Freeform 1254"/>
              <p:cNvSpPr/>
              <p:nvPr/>
            </p:nvSpPr>
            <p:spPr bwMode="auto">
              <a:xfrm>
                <a:off x="1847" y="3292"/>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7" name="Freeform 1255"/>
              <p:cNvSpPr/>
              <p:nvPr/>
            </p:nvSpPr>
            <p:spPr bwMode="auto">
              <a:xfrm>
                <a:off x="1846" y="329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8" name="Freeform 1256"/>
              <p:cNvSpPr/>
              <p:nvPr/>
            </p:nvSpPr>
            <p:spPr bwMode="auto">
              <a:xfrm>
                <a:off x="1844" y="329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9" name="Freeform 1257"/>
              <p:cNvSpPr/>
              <p:nvPr/>
            </p:nvSpPr>
            <p:spPr bwMode="auto">
              <a:xfrm>
                <a:off x="1995" y="322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0" name="Freeform 1258"/>
              <p:cNvSpPr/>
              <p:nvPr/>
            </p:nvSpPr>
            <p:spPr bwMode="auto">
              <a:xfrm>
                <a:off x="1975" y="3219"/>
                <a:ext cx="20" cy="3"/>
              </a:xfrm>
              <a:custGeom>
                <a:avLst/>
                <a:gdLst>
                  <a:gd name="T0" fmla="*/ 8 w 21"/>
                  <a:gd name="T1" fmla="*/ 0 h 3"/>
                  <a:gd name="T2" fmla="*/ 4 w 21"/>
                  <a:gd name="T3" fmla="*/ 0 h 3"/>
                  <a:gd name="T4" fmla="*/ 0 w 21"/>
                  <a:gd name="T5" fmla="*/ 0 h 3"/>
                  <a:gd name="T6" fmla="*/ 4 w 21"/>
                  <a:gd name="T7" fmla="*/ 0 h 3"/>
                  <a:gd name="T8" fmla="*/ 8 w 21"/>
                  <a:gd name="T9" fmla="*/ 0 h 3"/>
                  <a:gd name="T10" fmla="*/ 17 w 21"/>
                  <a:gd name="T11" fmla="*/ 3 h 3"/>
                  <a:gd name="T12" fmla="*/ 21 w 21"/>
                  <a:gd name="T13" fmla="*/ 3 h 3"/>
                  <a:gd name="T14" fmla="*/ 17 w 21"/>
                  <a:gd name="T15" fmla="*/ 3 h 3"/>
                  <a:gd name="T16" fmla="*/ 8 w 21"/>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
                    <a:moveTo>
                      <a:pt x="8" y="0"/>
                    </a:moveTo>
                    <a:cubicBezTo>
                      <a:pt x="8" y="0"/>
                      <a:pt x="5" y="0"/>
                      <a:pt x="4" y="0"/>
                    </a:cubicBezTo>
                    <a:cubicBezTo>
                      <a:pt x="2" y="0"/>
                      <a:pt x="1" y="0"/>
                      <a:pt x="0" y="0"/>
                    </a:cubicBezTo>
                    <a:cubicBezTo>
                      <a:pt x="1" y="0"/>
                      <a:pt x="2" y="0"/>
                      <a:pt x="4" y="0"/>
                    </a:cubicBezTo>
                    <a:cubicBezTo>
                      <a:pt x="5" y="0"/>
                      <a:pt x="8" y="0"/>
                      <a:pt x="8" y="0"/>
                    </a:cubicBezTo>
                    <a:cubicBezTo>
                      <a:pt x="9" y="2"/>
                      <a:pt x="12" y="3"/>
                      <a:pt x="17" y="3"/>
                    </a:cubicBezTo>
                    <a:cubicBezTo>
                      <a:pt x="18" y="3"/>
                      <a:pt x="20" y="3"/>
                      <a:pt x="21" y="3"/>
                    </a:cubicBezTo>
                    <a:cubicBezTo>
                      <a:pt x="20" y="3"/>
                      <a:pt x="18" y="3"/>
                      <a:pt x="17" y="3"/>
                    </a:cubicBezTo>
                    <a:cubicBezTo>
                      <a:pt x="12" y="3"/>
                      <a:pt x="9" y="2"/>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1" name="Freeform 1259"/>
              <p:cNvSpPr/>
              <p:nvPr/>
            </p:nvSpPr>
            <p:spPr bwMode="auto">
              <a:xfrm>
                <a:off x="1973" y="322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2" name="Freeform 1260"/>
              <p:cNvSpPr/>
              <p:nvPr/>
            </p:nvSpPr>
            <p:spPr bwMode="auto">
              <a:xfrm>
                <a:off x="1880" y="325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3" name="Freeform 1261"/>
              <p:cNvSpPr/>
              <p:nvPr/>
            </p:nvSpPr>
            <p:spPr bwMode="auto">
              <a:xfrm>
                <a:off x="1974" y="3219"/>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4" name="Freeform 1262"/>
              <p:cNvSpPr/>
              <p:nvPr/>
            </p:nvSpPr>
            <p:spPr bwMode="auto">
              <a:xfrm>
                <a:off x="1879" y="325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5" name="Freeform 1263"/>
              <p:cNvSpPr/>
              <p:nvPr/>
            </p:nvSpPr>
            <p:spPr bwMode="auto">
              <a:xfrm>
                <a:off x="1972" y="322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6" name="Freeform 1264"/>
              <p:cNvSpPr/>
              <p:nvPr/>
            </p:nvSpPr>
            <p:spPr bwMode="auto">
              <a:xfrm>
                <a:off x="1881" y="32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7" name="Freeform 1265"/>
              <p:cNvSpPr/>
              <p:nvPr/>
            </p:nvSpPr>
            <p:spPr bwMode="auto">
              <a:xfrm>
                <a:off x="1881" y="32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8" name="Freeform 1266"/>
              <p:cNvSpPr/>
              <p:nvPr/>
            </p:nvSpPr>
            <p:spPr bwMode="auto">
              <a:xfrm>
                <a:off x="2001" y="3278"/>
                <a:ext cx="1" cy="1"/>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1" y="1"/>
                      <a:pt x="2" y="1"/>
                      <a:pt x="2" y="0"/>
                    </a:cubicBezTo>
                    <a:cubicBezTo>
                      <a:pt x="2"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9" name="Freeform 1267"/>
              <p:cNvSpPr/>
              <p:nvPr/>
            </p:nvSpPr>
            <p:spPr bwMode="auto">
              <a:xfrm>
                <a:off x="2004" y="3276"/>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0" name="Freeform 1268"/>
              <p:cNvSpPr/>
              <p:nvPr/>
            </p:nvSpPr>
            <p:spPr bwMode="auto">
              <a:xfrm>
                <a:off x="2003" y="32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1" name="Freeform 1269"/>
              <p:cNvSpPr/>
              <p:nvPr/>
            </p:nvSpPr>
            <p:spPr bwMode="auto">
              <a:xfrm>
                <a:off x="1998" y="3279"/>
                <a:ext cx="2"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2" y="0"/>
                      <a:pt x="1" y="0"/>
                      <a:pt x="0" y="0"/>
                    </a:cubicBezTo>
                    <a:cubicBezTo>
                      <a:pt x="0" y="0"/>
                      <a:pt x="1"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2" name="Freeform 1270"/>
              <p:cNvSpPr/>
              <p:nvPr/>
            </p:nvSpPr>
            <p:spPr bwMode="auto">
              <a:xfrm>
                <a:off x="2000" y="32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3" name="Freeform 1271"/>
              <p:cNvSpPr/>
              <p:nvPr/>
            </p:nvSpPr>
            <p:spPr bwMode="auto">
              <a:xfrm>
                <a:off x="1969" y="3312"/>
                <a:ext cx="4" cy="0"/>
              </a:xfrm>
              <a:custGeom>
                <a:avLst/>
                <a:gdLst>
                  <a:gd name="T0" fmla="*/ 0 w 4"/>
                  <a:gd name="T1" fmla="*/ 4 w 4"/>
                  <a:gd name="T2" fmla="*/ 2 w 4"/>
                  <a:gd name="T3" fmla="*/ 0 w 4"/>
                </a:gdLst>
                <a:ahLst/>
                <a:cxnLst>
                  <a:cxn ang="0">
                    <a:pos x="T0" y="0"/>
                  </a:cxn>
                  <a:cxn ang="0">
                    <a:pos x="T1" y="0"/>
                  </a:cxn>
                  <a:cxn ang="0">
                    <a:pos x="T2" y="0"/>
                  </a:cxn>
                  <a:cxn ang="0">
                    <a:pos x="T3" y="0"/>
                  </a:cxn>
                </a:cxnLst>
                <a:rect l="0" t="0" r="r" b="b"/>
                <a:pathLst>
                  <a:path w="4">
                    <a:moveTo>
                      <a:pt x="0" y="0"/>
                    </a:moveTo>
                    <a:cubicBezTo>
                      <a:pt x="1" y="0"/>
                      <a:pt x="2" y="0"/>
                      <a:pt x="4" y="0"/>
                    </a:cubicBezTo>
                    <a:cubicBezTo>
                      <a:pt x="3" y="0"/>
                      <a:pt x="3"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4" name="Freeform 1272"/>
              <p:cNvSpPr/>
              <p:nvPr/>
            </p:nvSpPr>
            <p:spPr bwMode="auto">
              <a:xfrm>
                <a:off x="1958" y="3317"/>
                <a:ext cx="6" cy="1"/>
              </a:xfrm>
              <a:custGeom>
                <a:avLst/>
                <a:gdLst>
                  <a:gd name="T0" fmla="*/ 0 w 6"/>
                  <a:gd name="T1" fmla="*/ 0 h 1"/>
                  <a:gd name="T2" fmla="*/ 6 w 6"/>
                  <a:gd name="T3" fmla="*/ 1 h 1"/>
                  <a:gd name="T4" fmla="*/ 6 w 6"/>
                  <a:gd name="T5" fmla="*/ 0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6" y="1"/>
                    </a:lnTo>
                    <a:lnTo>
                      <a:pt x="6" y="0"/>
                    </a:lnTo>
                    <a:lnTo>
                      <a:pt x="6"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5" name="Freeform 1273"/>
              <p:cNvSpPr/>
              <p:nvPr/>
            </p:nvSpPr>
            <p:spPr bwMode="auto">
              <a:xfrm>
                <a:off x="1974" y="331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6" name="Freeform 1274"/>
              <p:cNvSpPr/>
              <p:nvPr/>
            </p:nvSpPr>
            <p:spPr bwMode="auto">
              <a:xfrm>
                <a:off x="1973" y="3311"/>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7" name="Freeform 1275"/>
              <p:cNvSpPr/>
              <p:nvPr/>
            </p:nvSpPr>
            <p:spPr bwMode="auto">
              <a:xfrm>
                <a:off x="1797" y="3040"/>
                <a:ext cx="121" cy="128"/>
              </a:xfrm>
              <a:custGeom>
                <a:avLst/>
                <a:gdLst>
                  <a:gd name="T0" fmla="*/ 106 w 127"/>
                  <a:gd name="T1" fmla="*/ 77 h 134"/>
                  <a:gd name="T2" fmla="*/ 125 w 127"/>
                  <a:gd name="T3" fmla="*/ 76 h 134"/>
                  <a:gd name="T4" fmla="*/ 127 w 127"/>
                  <a:gd name="T5" fmla="*/ 56 h 134"/>
                  <a:gd name="T6" fmla="*/ 116 w 127"/>
                  <a:gd name="T7" fmla="*/ 57 h 134"/>
                  <a:gd name="T8" fmla="*/ 111 w 127"/>
                  <a:gd name="T9" fmla="*/ 60 h 134"/>
                  <a:gd name="T10" fmla="*/ 108 w 127"/>
                  <a:gd name="T11" fmla="*/ 49 h 134"/>
                  <a:gd name="T12" fmla="*/ 104 w 127"/>
                  <a:gd name="T13" fmla="*/ 41 h 134"/>
                  <a:gd name="T14" fmla="*/ 105 w 127"/>
                  <a:gd name="T15" fmla="*/ 25 h 134"/>
                  <a:gd name="T16" fmla="*/ 102 w 127"/>
                  <a:gd name="T17" fmla="*/ 15 h 134"/>
                  <a:gd name="T18" fmla="*/ 97 w 127"/>
                  <a:gd name="T19" fmla="*/ 15 h 134"/>
                  <a:gd name="T20" fmla="*/ 86 w 127"/>
                  <a:gd name="T21" fmla="*/ 12 h 134"/>
                  <a:gd name="T22" fmla="*/ 82 w 127"/>
                  <a:gd name="T23" fmla="*/ 17 h 134"/>
                  <a:gd name="T24" fmla="*/ 77 w 127"/>
                  <a:gd name="T25" fmla="*/ 23 h 134"/>
                  <a:gd name="T26" fmla="*/ 65 w 127"/>
                  <a:gd name="T27" fmla="*/ 25 h 134"/>
                  <a:gd name="T28" fmla="*/ 51 w 127"/>
                  <a:gd name="T29" fmla="*/ 13 h 134"/>
                  <a:gd name="T30" fmla="*/ 48 w 127"/>
                  <a:gd name="T31" fmla="*/ 0 h 134"/>
                  <a:gd name="T32" fmla="*/ 13 w 127"/>
                  <a:gd name="T33" fmla="*/ 0 h 134"/>
                  <a:gd name="T34" fmla="*/ 12 w 127"/>
                  <a:gd name="T35" fmla="*/ 0 h 134"/>
                  <a:gd name="T36" fmla="*/ 11 w 127"/>
                  <a:gd name="T37" fmla="*/ 0 h 134"/>
                  <a:gd name="T38" fmla="*/ 10 w 127"/>
                  <a:gd name="T39" fmla="*/ 1 h 134"/>
                  <a:gd name="T40" fmla="*/ 8 w 127"/>
                  <a:gd name="T41" fmla="*/ 2 h 134"/>
                  <a:gd name="T42" fmla="*/ 18 w 127"/>
                  <a:gd name="T43" fmla="*/ 24 h 134"/>
                  <a:gd name="T44" fmla="*/ 16 w 127"/>
                  <a:gd name="T45" fmla="*/ 37 h 134"/>
                  <a:gd name="T46" fmla="*/ 23 w 127"/>
                  <a:gd name="T47" fmla="*/ 60 h 134"/>
                  <a:gd name="T48" fmla="*/ 15 w 127"/>
                  <a:gd name="T49" fmla="*/ 78 h 134"/>
                  <a:gd name="T50" fmla="*/ 3 w 127"/>
                  <a:gd name="T51" fmla="*/ 110 h 134"/>
                  <a:gd name="T52" fmla="*/ 0 w 127"/>
                  <a:gd name="T53" fmla="*/ 127 h 134"/>
                  <a:gd name="T54" fmla="*/ 1 w 127"/>
                  <a:gd name="T55" fmla="*/ 126 h 134"/>
                  <a:gd name="T56" fmla="*/ 2 w 127"/>
                  <a:gd name="T57" fmla="*/ 125 h 134"/>
                  <a:gd name="T58" fmla="*/ 3 w 127"/>
                  <a:gd name="T59" fmla="*/ 124 h 134"/>
                  <a:gd name="T60" fmla="*/ 9 w 127"/>
                  <a:gd name="T61" fmla="*/ 127 h 134"/>
                  <a:gd name="T62" fmla="*/ 9 w 127"/>
                  <a:gd name="T63" fmla="*/ 127 h 134"/>
                  <a:gd name="T64" fmla="*/ 31 w 127"/>
                  <a:gd name="T65" fmla="*/ 130 h 134"/>
                  <a:gd name="T66" fmla="*/ 75 w 127"/>
                  <a:gd name="T67" fmla="*/ 134 h 134"/>
                  <a:gd name="T68" fmla="*/ 99 w 127"/>
                  <a:gd name="T69" fmla="*/ 134 h 134"/>
                  <a:gd name="T70" fmla="*/ 115 w 127"/>
                  <a:gd name="T71" fmla="*/ 133 h 134"/>
                  <a:gd name="T72" fmla="*/ 104 w 127"/>
                  <a:gd name="T73" fmla="*/ 11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7" h="134">
                    <a:moveTo>
                      <a:pt x="104" y="117"/>
                    </a:moveTo>
                    <a:cubicBezTo>
                      <a:pt x="106" y="77"/>
                      <a:pt x="106" y="77"/>
                      <a:pt x="106" y="77"/>
                    </a:cubicBezTo>
                    <a:cubicBezTo>
                      <a:pt x="123" y="77"/>
                      <a:pt x="123" y="77"/>
                      <a:pt x="123" y="77"/>
                    </a:cubicBezTo>
                    <a:cubicBezTo>
                      <a:pt x="125" y="76"/>
                      <a:pt x="125" y="76"/>
                      <a:pt x="125" y="76"/>
                    </a:cubicBezTo>
                    <a:cubicBezTo>
                      <a:pt x="127" y="56"/>
                      <a:pt x="127" y="56"/>
                      <a:pt x="127" y="56"/>
                    </a:cubicBezTo>
                    <a:cubicBezTo>
                      <a:pt x="127" y="56"/>
                      <a:pt x="127" y="56"/>
                      <a:pt x="127" y="56"/>
                    </a:cubicBezTo>
                    <a:cubicBezTo>
                      <a:pt x="124" y="57"/>
                      <a:pt x="121" y="57"/>
                      <a:pt x="118" y="57"/>
                    </a:cubicBezTo>
                    <a:cubicBezTo>
                      <a:pt x="118" y="57"/>
                      <a:pt x="117" y="57"/>
                      <a:pt x="116" y="57"/>
                    </a:cubicBezTo>
                    <a:cubicBezTo>
                      <a:pt x="115" y="57"/>
                      <a:pt x="115" y="57"/>
                      <a:pt x="114" y="58"/>
                    </a:cubicBezTo>
                    <a:cubicBezTo>
                      <a:pt x="113" y="59"/>
                      <a:pt x="112" y="60"/>
                      <a:pt x="111" y="60"/>
                    </a:cubicBezTo>
                    <a:cubicBezTo>
                      <a:pt x="110" y="60"/>
                      <a:pt x="110" y="60"/>
                      <a:pt x="110" y="60"/>
                    </a:cubicBezTo>
                    <a:cubicBezTo>
                      <a:pt x="106" y="59"/>
                      <a:pt x="107" y="53"/>
                      <a:pt x="108" y="49"/>
                    </a:cubicBezTo>
                    <a:cubicBezTo>
                      <a:pt x="108" y="49"/>
                      <a:pt x="108" y="49"/>
                      <a:pt x="108" y="49"/>
                    </a:cubicBezTo>
                    <a:cubicBezTo>
                      <a:pt x="109" y="47"/>
                      <a:pt x="106" y="44"/>
                      <a:pt x="104" y="41"/>
                    </a:cubicBezTo>
                    <a:cubicBezTo>
                      <a:pt x="101" y="40"/>
                      <a:pt x="102" y="35"/>
                      <a:pt x="104" y="30"/>
                    </a:cubicBezTo>
                    <a:cubicBezTo>
                      <a:pt x="104" y="28"/>
                      <a:pt x="105" y="26"/>
                      <a:pt x="105" y="25"/>
                    </a:cubicBezTo>
                    <a:cubicBezTo>
                      <a:pt x="103" y="23"/>
                      <a:pt x="102" y="18"/>
                      <a:pt x="102" y="15"/>
                    </a:cubicBezTo>
                    <a:cubicBezTo>
                      <a:pt x="102" y="15"/>
                      <a:pt x="102" y="15"/>
                      <a:pt x="102" y="15"/>
                    </a:cubicBezTo>
                    <a:cubicBezTo>
                      <a:pt x="102" y="15"/>
                      <a:pt x="102" y="15"/>
                      <a:pt x="101" y="15"/>
                    </a:cubicBezTo>
                    <a:cubicBezTo>
                      <a:pt x="100" y="15"/>
                      <a:pt x="99" y="15"/>
                      <a:pt x="97" y="15"/>
                    </a:cubicBezTo>
                    <a:cubicBezTo>
                      <a:pt x="93" y="15"/>
                      <a:pt x="91" y="14"/>
                      <a:pt x="90" y="13"/>
                    </a:cubicBezTo>
                    <a:cubicBezTo>
                      <a:pt x="89" y="12"/>
                      <a:pt x="88" y="12"/>
                      <a:pt x="86" y="12"/>
                    </a:cubicBezTo>
                    <a:cubicBezTo>
                      <a:pt x="85" y="12"/>
                      <a:pt x="84" y="12"/>
                      <a:pt x="83" y="13"/>
                    </a:cubicBezTo>
                    <a:cubicBezTo>
                      <a:pt x="83" y="13"/>
                      <a:pt x="82" y="16"/>
                      <a:pt x="82" y="17"/>
                    </a:cubicBezTo>
                    <a:cubicBezTo>
                      <a:pt x="81" y="20"/>
                      <a:pt x="81" y="23"/>
                      <a:pt x="78" y="23"/>
                    </a:cubicBezTo>
                    <a:cubicBezTo>
                      <a:pt x="77" y="23"/>
                      <a:pt x="77" y="23"/>
                      <a:pt x="77" y="23"/>
                    </a:cubicBezTo>
                    <a:cubicBezTo>
                      <a:pt x="77" y="23"/>
                      <a:pt x="77" y="23"/>
                      <a:pt x="76" y="23"/>
                    </a:cubicBezTo>
                    <a:cubicBezTo>
                      <a:pt x="74" y="23"/>
                      <a:pt x="69" y="24"/>
                      <a:pt x="65" y="25"/>
                    </a:cubicBezTo>
                    <a:cubicBezTo>
                      <a:pt x="59" y="27"/>
                      <a:pt x="56" y="22"/>
                      <a:pt x="54" y="17"/>
                    </a:cubicBezTo>
                    <a:cubicBezTo>
                      <a:pt x="53" y="14"/>
                      <a:pt x="52" y="14"/>
                      <a:pt x="51" y="13"/>
                    </a:cubicBezTo>
                    <a:cubicBezTo>
                      <a:pt x="49" y="12"/>
                      <a:pt x="48" y="10"/>
                      <a:pt x="49" y="7"/>
                    </a:cubicBezTo>
                    <a:cubicBezTo>
                      <a:pt x="50" y="4"/>
                      <a:pt x="48" y="1"/>
                      <a:pt x="48" y="0"/>
                    </a:cubicBezTo>
                    <a:cubicBezTo>
                      <a:pt x="44" y="0"/>
                      <a:pt x="32" y="0"/>
                      <a:pt x="23" y="0"/>
                    </a:cubicBezTo>
                    <a:cubicBezTo>
                      <a:pt x="15" y="0"/>
                      <a:pt x="13" y="0"/>
                      <a:pt x="13" y="0"/>
                    </a:cubicBezTo>
                    <a:cubicBezTo>
                      <a:pt x="13" y="0"/>
                      <a:pt x="13" y="0"/>
                      <a:pt x="12" y="0"/>
                    </a:cubicBezTo>
                    <a:cubicBezTo>
                      <a:pt x="12" y="0"/>
                      <a:pt x="12" y="0"/>
                      <a:pt x="12" y="0"/>
                    </a:cubicBezTo>
                    <a:cubicBezTo>
                      <a:pt x="12" y="0"/>
                      <a:pt x="12" y="0"/>
                      <a:pt x="12" y="0"/>
                    </a:cubicBezTo>
                    <a:cubicBezTo>
                      <a:pt x="12" y="0"/>
                      <a:pt x="12" y="0"/>
                      <a:pt x="11" y="0"/>
                    </a:cubicBezTo>
                    <a:cubicBezTo>
                      <a:pt x="11" y="1"/>
                      <a:pt x="11" y="1"/>
                      <a:pt x="10" y="1"/>
                    </a:cubicBezTo>
                    <a:cubicBezTo>
                      <a:pt x="10" y="1"/>
                      <a:pt x="10" y="1"/>
                      <a:pt x="10" y="1"/>
                    </a:cubicBezTo>
                    <a:cubicBezTo>
                      <a:pt x="10" y="1"/>
                      <a:pt x="9" y="2"/>
                      <a:pt x="8" y="2"/>
                    </a:cubicBezTo>
                    <a:cubicBezTo>
                      <a:pt x="8" y="2"/>
                      <a:pt x="8" y="2"/>
                      <a:pt x="8" y="2"/>
                    </a:cubicBezTo>
                    <a:cubicBezTo>
                      <a:pt x="10" y="9"/>
                      <a:pt x="15" y="19"/>
                      <a:pt x="17" y="23"/>
                    </a:cubicBezTo>
                    <a:cubicBezTo>
                      <a:pt x="18" y="24"/>
                      <a:pt x="18" y="24"/>
                      <a:pt x="18" y="24"/>
                    </a:cubicBezTo>
                    <a:cubicBezTo>
                      <a:pt x="19" y="26"/>
                      <a:pt x="18" y="29"/>
                      <a:pt x="17" y="31"/>
                    </a:cubicBezTo>
                    <a:cubicBezTo>
                      <a:pt x="17" y="32"/>
                      <a:pt x="16" y="34"/>
                      <a:pt x="16" y="37"/>
                    </a:cubicBezTo>
                    <a:cubicBezTo>
                      <a:pt x="16" y="39"/>
                      <a:pt x="18" y="44"/>
                      <a:pt x="19" y="48"/>
                    </a:cubicBezTo>
                    <a:cubicBezTo>
                      <a:pt x="21" y="52"/>
                      <a:pt x="23" y="56"/>
                      <a:pt x="23" y="60"/>
                    </a:cubicBezTo>
                    <a:cubicBezTo>
                      <a:pt x="24" y="68"/>
                      <a:pt x="19" y="72"/>
                      <a:pt x="16" y="77"/>
                    </a:cubicBezTo>
                    <a:cubicBezTo>
                      <a:pt x="15" y="78"/>
                      <a:pt x="15" y="78"/>
                      <a:pt x="15" y="78"/>
                    </a:cubicBezTo>
                    <a:cubicBezTo>
                      <a:pt x="11" y="83"/>
                      <a:pt x="7" y="93"/>
                      <a:pt x="7" y="98"/>
                    </a:cubicBezTo>
                    <a:cubicBezTo>
                      <a:pt x="7" y="103"/>
                      <a:pt x="5" y="107"/>
                      <a:pt x="3" y="110"/>
                    </a:cubicBezTo>
                    <a:cubicBezTo>
                      <a:pt x="2" y="111"/>
                      <a:pt x="1" y="113"/>
                      <a:pt x="1" y="114"/>
                    </a:cubicBezTo>
                    <a:cubicBezTo>
                      <a:pt x="1" y="117"/>
                      <a:pt x="1" y="123"/>
                      <a:pt x="0" y="127"/>
                    </a:cubicBezTo>
                    <a:cubicBezTo>
                      <a:pt x="0" y="127"/>
                      <a:pt x="0" y="127"/>
                      <a:pt x="0" y="126"/>
                    </a:cubicBezTo>
                    <a:cubicBezTo>
                      <a:pt x="0" y="126"/>
                      <a:pt x="1" y="126"/>
                      <a:pt x="1" y="126"/>
                    </a:cubicBezTo>
                    <a:cubicBezTo>
                      <a:pt x="1" y="126"/>
                      <a:pt x="1" y="126"/>
                      <a:pt x="1" y="125"/>
                    </a:cubicBezTo>
                    <a:cubicBezTo>
                      <a:pt x="2" y="125"/>
                      <a:pt x="2" y="125"/>
                      <a:pt x="2" y="125"/>
                    </a:cubicBezTo>
                    <a:cubicBezTo>
                      <a:pt x="2" y="125"/>
                      <a:pt x="2" y="125"/>
                      <a:pt x="3" y="125"/>
                    </a:cubicBezTo>
                    <a:cubicBezTo>
                      <a:pt x="3" y="125"/>
                      <a:pt x="3" y="124"/>
                      <a:pt x="3" y="124"/>
                    </a:cubicBezTo>
                    <a:cubicBezTo>
                      <a:pt x="4" y="124"/>
                      <a:pt x="4" y="124"/>
                      <a:pt x="5" y="124"/>
                    </a:cubicBezTo>
                    <a:cubicBezTo>
                      <a:pt x="7" y="124"/>
                      <a:pt x="8" y="126"/>
                      <a:pt x="9" y="127"/>
                    </a:cubicBezTo>
                    <a:cubicBezTo>
                      <a:pt x="9" y="127"/>
                      <a:pt x="9" y="127"/>
                      <a:pt x="9" y="127"/>
                    </a:cubicBezTo>
                    <a:cubicBezTo>
                      <a:pt x="9" y="127"/>
                      <a:pt x="9" y="127"/>
                      <a:pt x="9" y="127"/>
                    </a:cubicBezTo>
                    <a:cubicBezTo>
                      <a:pt x="14" y="124"/>
                      <a:pt x="18" y="125"/>
                      <a:pt x="22" y="127"/>
                    </a:cubicBezTo>
                    <a:cubicBezTo>
                      <a:pt x="25" y="129"/>
                      <a:pt x="28" y="130"/>
                      <a:pt x="31" y="130"/>
                    </a:cubicBezTo>
                    <a:cubicBezTo>
                      <a:pt x="71" y="130"/>
                      <a:pt x="71" y="130"/>
                      <a:pt x="71" y="130"/>
                    </a:cubicBezTo>
                    <a:cubicBezTo>
                      <a:pt x="75" y="134"/>
                      <a:pt x="75" y="134"/>
                      <a:pt x="75" y="134"/>
                    </a:cubicBezTo>
                    <a:cubicBezTo>
                      <a:pt x="77" y="133"/>
                      <a:pt x="85" y="133"/>
                      <a:pt x="91" y="133"/>
                    </a:cubicBezTo>
                    <a:cubicBezTo>
                      <a:pt x="97" y="133"/>
                      <a:pt x="99" y="133"/>
                      <a:pt x="99" y="134"/>
                    </a:cubicBezTo>
                    <a:cubicBezTo>
                      <a:pt x="100" y="134"/>
                      <a:pt x="101" y="134"/>
                      <a:pt x="103" y="134"/>
                    </a:cubicBezTo>
                    <a:cubicBezTo>
                      <a:pt x="108" y="134"/>
                      <a:pt x="113" y="133"/>
                      <a:pt x="115" y="133"/>
                    </a:cubicBezTo>
                    <a:cubicBezTo>
                      <a:pt x="116" y="133"/>
                      <a:pt x="116" y="133"/>
                      <a:pt x="116" y="133"/>
                    </a:cubicBezTo>
                    <a:lnTo>
                      <a:pt x="10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8" name="Freeform 1276"/>
              <p:cNvSpPr/>
              <p:nvPr/>
            </p:nvSpPr>
            <p:spPr bwMode="auto">
              <a:xfrm>
                <a:off x="1800" y="3158"/>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9" name="Freeform 1277"/>
              <p:cNvSpPr/>
              <p:nvPr/>
            </p:nvSpPr>
            <p:spPr bwMode="auto">
              <a:xfrm>
                <a:off x="1798" y="3159"/>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0" name="Freeform 1278"/>
              <p:cNvSpPr/>
              <p:nvPr/>
            </p:nvSpPr>
            <p:spPr bwMode="auto">
              <a:xfrm>
                <a:off x="1802" y="3158"/>
                <a:ext cx="3" cy="3"/>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2" y="0"/>
                      <a:pt x="3" y="2"/>
                      <a:pt x="4" y="3"/>
                    </a:cubicBezTo>
                    <a:cubicBezTo>
                      <a:pt x="3" y="2"/>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1" name="Freeform 1279"/>
              <p:cNvSpPr/>
              <p:nvPr/>
            </p:nvSpPr>
            <p:spPr bwMode="auto">
              <a:xfrm>
                <a:off x="1797" y="3160"/>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2" name="Freeform 1280"/>
              <p:cNvSpPr/>
              <p:nvPr/>
            </p:nvSpPr>
            <p:spPr bwMode="auto">
              <a:xfrm>
                <a:off x="1900" y="3065"/>
                <a:ext cx="121" cy="104"/>
              </a:xfrm>
              <a:custGeom>
                <a:avLst/>
                <a:gdLst>
                  <a:gd name="T0" fmla="*/ 17 w 126"/>
                  <a:gd name="T1" fmla="*/ 105 h 109"/>
                  <a:gd name="T2" fmla="*/ 22 w 126"/>
                  <a:gd name="T3" fmla="*/ 104 h 109"/>
                  <a:gd name="T4" fmla="*/ 25 w 126"/>
                  <a:gd name="T5" fmla="*/ 104 h 109"/>
                  <a:gd name="T6" fmla="*/ 28 w 126"/>
                  <a:gd name="T7" fmla="*/ 104 h 109"/>
                  <a:gd name="T8" fmla="*/ 34 w 126"/>
                  <a:gd name="T9" fmla="*/ 107 h 109"/>
                  <a:gd name="T10" fmla="*/ 36 w 126"/>
                  <a:gd name="T11" fmla="*/ 107 h 109"/>
                  <a:gd name="T12" fmla="*/ 38 w 126"/>
                  <a:gd name="T13" fmla="*/ 107 h 109"/>
                  <a:gd name="T14" fmla="*/ 51 w 126"/>
                  <a:gd name="T15" fmla="*/ 109 h 109"/>
                  <a:gd name="T16" fmla="*/ 64 w 126"/>
                  <a:gd name="T17" fmla="*/ 96 h 109"/>
                  <a:gd name="T18" fmla="*/ 81 w 126"/>
                  <a:gd name="T19" fmla="*/ 83 h 109"/>
                  <a:gd name="T20" fmla="*/ 88 w 126"/>
                  <a:gd name="T21" fmla="*/ 74 h 109"/>
                  <a:gd name="T22" fmla="*/ 117 w 126"/>
                  <a:gd name="T23" fmla="*/ 63 h 109"/>
                  <a:gd name="T24" fmla="*/ 117 w 126"/>
                  <a:gd name="T25" fmla="*/ 62 h 109"/>
                  <a:gd name="T26" fmla="*/ 116 w 126"/>
                  <a:gd name="T27" fmla="*/ 60 h 109"/>
                  <a:gd name="T28" fmla="*/ 117 w 126"/>
                  <a:gd name="T29" fmla="*/ 58 h 109"/>
                  <a:gd name="T30" fmla="*/ 122 w 126"/>
                  <a:gd name="T31" fmla="*/ 27 h 109"/>
                  <a:gd name="T32" fmla="*/ 125 w 126"/>
                  <a:gd name="T33" fmla="*/ 22 h 109"/>
                  <a:gd name="T34" fmla="*/ 124 w 126"/>
                  <a:gd name="T35" fmla="*/ 19 h 109"/>
                  <a:gd name="T36" fmla="*/ 121 w 126"/>
                  <a:gd name="T37" fmla="*/ 14 h 109"/>
                  <a:gd name="T38" fmla="*/ 108 w 126"/>
                  <a:gd name="T39" fmla="*/ 9 h 109"/>
                  <a:gd name="T40" fmla="*/ 98 w 126"/>
                  <a:gd name="T41" fmla="*/ 5 h 109"/>
                  <a:gd name="T42" fmla="*/ 97 w 126"/>
                  <a:gd name="T43" fmla="*/ 4 h 109"/>
                  <a:gd name="T44" fmla="*/ 95 w 126"/>
                  <a:gd name="T45" fmla="*/ 4 h 109"/>
                  <a:gd name="T46" fmla="*/ 94 w 126"/>
                  <a:gd name="T47" fmla="*/ 3 h 109"/>
                  <a:gd name="T48" fmla="*/ 91 w 126"/>
                  <a:gd name="T49" fmla="*/ 1 h 109"/>
                  <a:gd name="T50" fmla="*/ 90 w 126"/>
                  <a:gd name="T51" fmla="*/ 0 h 109"/>
                  <a:gd name="T52" fmla="*/ 86 w 126"/>
                  <a:gd name="T53" fmla="*/ 2 h 109"/>
                  <a:gd name="T54" fmla="*/ 82 w 126"/>
                  <a:gd name="T55" fmla="*/ 2 h 109"/>
                  <a:gd name="T56" fmla="*/ 76 w 126"/>
                  <a:gd name="T57" fmla="*/ 3 h 109"/>
                  <a:gd name="T58" fmla="*/ 74 w 126"/>
                  <a:gd name="T59" fmla="*/ 22 h 109"/>
                  <a:gd name="T60" fmla="*/ 71 w 126"/>
                  <a:gd name="T61" fmla="*/ 35 h 109"/>
                  <a:gd name="T62" fmla="*/ 81 w 126"/>
                  <a:gd name="T63" fmla="*/ 42 h 109"/>
                  <a:gd name="T64" fmla="*/ 85 w 126"/>
                  <a:gd name="T65" fmla="*/ 58 h 109"/>
                  <a:gd name="T66" fmla="*/ 74 w 126"/>
                  <a:gd name="T67" fmla="*/ 57 h 109"/>
                  <a:gd name="T68" fmla="*/ 55 w 126"/>
                  <a:gd name="T69" fmla="*/ 39 h 109"/>
                  <a:gd name="T70" fmla="*/ 42 w 126"/>
                  <a:gd name="T71" fmla="*/ 42 h 109"/>
                  <a:gd name="T72" fmla="*/ 32 w 126"/>
                  <a:gd name="T73" fmla="*/ 34 h 109"/>
                  <a:gd name="T74" fmla="*/ 25 w 126"/>
                  <a:gd name="T75" fmla="*/ 35 h 109"/>
                  <a:gd name="T76" fmla="*/ 24 w 126"/>
                  <a:gd name="T77" fmla="*/ 35 h 109"/>
                  <a:gd name="T78" fmla="*/ 23 w 126"/>
                  <a:gd name="T79" fmla="*/ 33 h 109"/>
                  <a:gd name="T80" fmla="*/ 17 w 126"/>
                  <a:gd name="T81" fmla="*/ 55 h 109"/>
                  <a:gd name="T82" fmla="*/ 12 w 126"/>
                  <a:gd name="T83" fmla="*/ 10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6" h="109">
                    <a:moveTo>
                      <a:pt x="14" y="105"/>
                    </a:moveTo>
                    <a:cubicBezTo>
                      <a:pt x="15" y="105"/>
                      <a:pt x="15" y="105"/>
                      <a:pt x="16" y="105"/>
                    </a:cubicBezTo>
                    <a:cubicBezTo>
                      <a:pt x="16" y="105"/>
                      <a:pt x="17" y="105"/>
                      <a:pt x="17" y="105"/>
                    </a:cubicBezTo>
                    <a:cubicBezTo>
                      <a:pt x="18" y="105"/>
                      <a:pt x="18" y="105"/>
                      <a:pt x="19" y="105"/>
                    </a:cubicBezTo>
                    <a:cubicBezTo>
                      <a:pt x="19" y="104"/>
                      <a:pt x="19" y="104"/>
                      <a:pt x="20" y="104"/>
                    </a:cubicBezTo>
                    <a:cubicBezTo>
                      <a:pt x="20" y="104"/>
                      <a:pt x="21" y="104"/>
                      <a:pt x="22" y="104"/>
                    </a:cubicBezTo>
                    <a:cubicBezTo>
                      <a:pt x="22" y="104"/>
                      <a:pt x="22" y="104"/>
                      <a:pt x="23" y="104"/>
                    </a:cubicBezTo>
                    <a:cubicBezTo>
                      <a:pt x="23" y="104"/>
                      <a:pt x="24" y="104"/>
                      <a:pt x="25" y="104"/>
                    </a:cubicBezTo>
                    <a:cubicBezTo>
                      <a:pt x="25" y="104"/>
                      <a:pt x="25" y="104"/>
                      <a:pt x="25" y="104"/>
                    </a:cubicBezTo>
                    <a:cubicBezTo>
                      <a:pt x="26" y="104"/>
                      <a:pt x="27" y="104"/>
                      <a:pt x="28" y="104"/>
                    </a:cubicBezTo>
                    <a:cubicBezTo>
                      <a:pt x="28" y="104"/>
                      <a:pt x="28" y="104"/>
                      <a:pt x="28" y="104"/>
                    </a:cubicBezTo>
                    <a:cubicBezTo>
                      <a:pt x="28" y="104"/>
                      <a:pt x="28" y="104"/>
                      <a:pt x="28" y="104"/>
                    </a:cubicBezTo>
                    <a:cubicBezTo>
                      <a:pt x="29" y="104"/>
                      <a:pt x="32" y="104"/>
                      <a:pt x="33" y="105"/>
                    </a:cubicBezTo>
                    <a:cubicBezTo>
                      <a:pt x="33" y="106"/>
                      <a:pt x="34" y="106"/>
                      <a:pt x="34" y="107"/>
                    </a:cubicBezTo>
                    <a:cubicBezTo>
                      <a:pt x="34" y="107"/>
                      <a:pt x="34" y="107"/>
                      <a:pt x="34" y="107"/>
                    </a:cubicBezTo>
                    <a:cubicBezTo>
                      <a:pt x="34" y="107"/>
                      <a:pt x="34" y="107"/>
                      <a:pt x="34" y="107"/>
                    </a:cubicBezTo>
                    <a:cubicBezTo>
                      <a:pt x="34" y="107"/>
                      <a:pt x="34" y="107"/>
                      <a:pt x="34" y="107"/>
                    </a:cubicBezTo>
                    <a:cubicBezTo>
                      <a:pt x="35" y="107"/>
                      <a:pt x="35" y="107"/>
                      <a:pt x="36" y="107"/>
                    </a:cubicBezTo>
                    <a:cubicBezTo>
                      <a:pt x="36" y="107"/>
                      <a:pt x="36" y="107"/>
                      <a:pt x="36" y="107"/>
                    </a:cubicBezTo>
                    <a:cubicBezTo>
                      <a:pt x="37" y="107"/>
                      <a:pt x="37" y="107"/>
                      <a:pt x="38" y="107"/>
                    </a:cubicBezTo>
                    <a:cubicBezTo>
                      <a:pt x="38" y="107"/>
                      <a:pt x="38" y="107"/>
                      <a:pt x="38" y="107"/>
                    </a:cubicBezTo>
                    <a:cubicBezTo>
                      <a:pt x="38" y="107"/>
                      <a:pt x="38" y="107"/>
                      <a:pt x="39" y="107"/>
                    </a:cubicBezTo>
                    <a:cubicBezTo>
                      <a:pt x="40" y="107"/>
                      <a:pt x="41" y="107"/>
                      <a:pt x="43" y="108"/>
                    </a:cubicBezTo>
                    <a:cubicBezTo>
                      <a:pt x="45" y="108"/>
                      <a:pt x="49" y="109"/>
                      <a:pt x="51" y="109"/>
                    </a:cubicBezTo>
                    <a:cubicBezTo>
                      <a:pt x="52" y="109"/>
                      <a:pt x="52" y="109"/>
                      <a:pt x="52" y="109"/>
                    </a:cubicBezTo>
                    <a:cubicBezTo>
                      <a:pt x="53" y="109"/>
                      <a:pt x="54" y="106"/>
                      <a:pt x="55" y="105"/>
                    </a:cubicBezTo>
                    <a:cubicBezTo>
                      <a:pt x="58" y="101"/>
                      <a:pt x="61" y="97"/>
                      <a:pt x="64" y="96"/>
                    </a:cubicBezTo>
                    <a:cubicBezTo>
                      <a:pt x="68" y="95"/>
                      <a:pt x="72" y="91"/>
                      <a:pt x="73" y="90"/>
                    </a:cubicBezTo>
                    <a:cubicBezTo>
                      <a:pt x="73" y="87"/>
                      <a:pt x="74" y="84"/>
                      <a:pt x="81" y="83"/>
                    </a:cubicBezTo>
                    <a:cubicBezTo>
                      <a:pt x="81" y="83"/>
                      <a:pt x="81" y="83"/>
                      <a:pt x="81" y="83"/>
                    </a:cubicBezTo>
                    <a:cubicBezTo>
                      <a:pt x="89" y="82"/>
                      <a:pt x="89" y="82"/>
                      <a:pt x="89" y="82"/>
                    </a:cubicBezTo>
                    <a:cubicBezTo>
                      <a:pt x="87" y="75"/>
                      <a:pt x="87" y="75"/>
                      <a:pt x="87" y="75"/>
                    </a:cubicBezTo>
                    <a:cubicBezTo>
                      <a:pt x="88" y="74"/>
                      <a:pt x="88" y="74"/>
                      <a:pt x="88" y="74"/>
                    </a:cubicBezTo>
                    <a:cubicBezTo>
                      <a:pt x="89" y="74"/>
                      <a:pt x="90" y="73"/>
                      <a:pt x="92" y="73"/>
                    </a:cubicBezTo>
                    <a:cubicBezTo>
                      <a:pt x="105" y="68"/>
                      <a:pt x="112" y="65"/>
                      <a:pt x="116" y="64"/>
                    </a:cubicBezTo>
                    <a:cubicBezTo>
                      <a:pt x="116" y="64"/>
                      <a:pt x="117" y="64"/>
                      <a:pt x="117" y="63"/>
                    </a:cubicBezTo>
                    <a:cubicBezTo>
                      <a:pt x="117" y="63"/>
                      <a:pt x="117" y="63"/>
                      <a:pt x="117" y="63"/>
                    </a:cubicBezTo>
                    <a:cubicBezTo>
                      <a:pt x="117" y="63"/>
                      <a:pt x="117" y="63"/>
                      <a:pt x="117" y="62"/>
                    </a:cubicBezTo>
                    <a:cubicBezTo>
                      <a:pt x="117" y="62"/>
                      <a:pt x="117" y="62"/>
                      <a:pt x="117" y="62"/>
                    </a:cubicBezTo>
                    <a:cubicBezTo>
                      <a:pt x="116" y="61"/>
                      <a:pt x="116" y="61"/>
                      <a:pt x="116" y="61"/>
                    </a:cubicBezTo>
                    <a:cubicBezTo>
                      <a:pt x="116" y="61"/>
                      <a:pt x="116" y="61"/>
                      <a:pt x="116" y="60"/>
                    </a:cubicBezTo>
                    <a:cubicBezTo>
                      <a:pt x="116" y="60"/>
                      <a:pt x="116" y="60"/>
                      <a:pt x="116" y="60"/>
                    </a:cubicBezTo>
                    <a:cubicBezTo>
                      <a:pt x="116" y="60"/>
                      <a:pt x="116" y="60"/>
                      <a:pt x="116" y="59"/>
                    </a:cubicBezTo>
                    <a:cubicBezTo>
                      <a:pt x="117" y="58"/>
                      <a:pt x="117" y="58"/>
                      <a:pt x="117" y="58"/>
                    </a:cubicBezTo>
                    <a:cubicBezTo>
                      <a:pt x="117" y="58"/>
                      <a:pt x="117" y="58"/>
                      <a:pt x="117" y="58"/>
                    </a:cubicBezTo>
                    <a:cubicBezTo>
                      <a:pt x="118" y="57"/>
                      <a:pt x="118" y="51"/>
                      <a:pt x="118" y="49"/>
                    </a:cubicBezTo>
                    <a:cubicBezTo>
                      <a:pt x="118" y="46"/>
                      <a:pt x="120" y="46"/>
                      <a:pt x="122" y="45"/>
                    </a:cubicBezTo>
                    <a:cubicBezTo>
                      <a:pt x="120" y="40"/>
                      <a:pt x="121" y="29"/>
                      <a:pt x="122" y="27"/>
                    </a:cubicBezTo>
                    <a:cubicBezTo>
                      <a:pt x="123" y="26"/>
                      <a:pt x="124" y="24"/>
                      <a:pt x="125" y="24"/>
                    </a:cubicBezTo>
                    <a:cubicBezTo>
                      <a:pt x="126" y="24"/>
                      <a:pt x="126" y="24"/>
                      <a:pt x="126" y="24"/>
                    </a:cubicBezTo>
                    <a:cubicBezTo>
                      <a:pt x="126" y="23"/>
                      <a:pt x="126" y="23"/>
                      <a:pt x="125" y="22"/>
                    </a:cubicBezTo>
                    <a:cubicBezTo>
                      <a:pt x="125" y="22"/>
                      <a:pt x="125" y="22"/>
                      <a:pt x="125" y="22"/>
                    </a:cubicBezTo>
                    <a:cubicBezTo>
                      <a:pt x="125" y="21"/>
                      <a:pt x="125" y="21"/>
                      <a:pt x="124" y="20"/>
                    </a:cubicBezTo>
                    <a:cubicBezTo>
                      <a:pt x="124" y="20"/>
                      <a:pt x="124" y="20"/>
                      <a:pt x="124" y="19"/>
                    </a:cubicBezTo>
                    <a:cubicBezTo>
                      <a:pt x="124" y="18"/>
                      <a:pt x="123" y="16"/>
                      <a:pt x="122" y="15"/>
                    </a:cubicBezTo>
                    <a:cubicBezTo>
                      <a:pt x="122" y="15"/>
                      <a:pt x="122" y="15"/>
                      <a:pt x="122" y="15"/>
                    </a:cubicBezTo>
                    <a:cubicBezTo>
                      <a:pt x="122" y="15"/>
                      <a:pt x="122" y="14"/>
                      <a:pt x="121" y="14"/>
                    </a:cubicBezTo>
                    <a:cubicBezTo>
                      <a:pt x="121" y="14"/>
                      <a:pt x="121" y="14"/>
                      <a:pt x="121" y="14"/>
                    </a:cubicBezTo>
                    <a:cubicBezTo>
                      <a:pt x="120" y="13"/>
                      <a:pt x="113" y="10"/>
                      <a:pt x="109" y="9"/>
                    </a:cubicBezTo>
                    <a:cubicBezTo>
                      <a:pt x="109" y="9"/>
                      <a:pt x="108" y="9"/>
                      <a:pt x="108" y="9"/>
                    </a:cubicBezTo>
                    <a:cubicBezTo>
                      <a:pt x="107" y="8"/>
                      <a:pt x="105" y="7"/>
                      <a:pt x="103" y="6"/>
                    </a:cubicBezTo>
                    <a:cubicBezTo>
                      <a:pt x="101" y="6"/>
                      <a:pt x="99" y="5"/>
                      <a:pt x="98" y="5"/>
                    </a:cubicBezTo>
                    <a:cubicBezTo>
                      <a:pt x="98" y="5"/>
                      <a:pt x="98" y="5"/>
                      <a:pt x="98" y="5"/>
                    </a:cubicBezTo>
                    <a:cubicBezTo>
                      <a:pt x="98" y="4"/>
                      <a:pt x="98" y="4"/>
                      <a:pt x="97" y="4"/>
                    </a:cubicBezTo>
                    <a:cubicBezTo>
                      <a:pt x="97" y="4"/>
                      <a:pt x="97" y="4"/>
                      <a:pt x="97" y="4"/>
                    </a:cubicBezTo>
                    <a:cubicBezTo>
                      <a:pt x="97" y="4"/>
                      <a:pt x="97" y="4"/>
                      <a:pt x="97" y="4"/>
                    </a:cubicBezTo>
                    <a:cubicBezTo>
                      <a:pt x="97" y="4"/>
                      <a:pt x="96" y="4"/>
                      <a:pt x="96" y="4"/>
                    </a:cubicBezTo>
                    <a:cubicBezTo>
                      <a:pt x="96" y="4"/>
                      <a:pt x="96" y="4"/>
                      <a:pt x="96" y="4"/>
                    </a:cubicBezTo>
                    <a:cubicBezTo>
                      <a:pt x="96" y="4"/>
                      <a:pt x="96" y="4"/>
                      <a:pt x="95" y="4"/>
                    </a:cubicBezTo>
                    <a:cubicBezTo>
                      <a:pt x="95" y="4"/>
                      <a:pt x="95" y="4"/>
                      <a:pt x="95" y="4"/>
                    </a:cubicBezTo>
                    <a:cubicBezTo>
                      <a:pt x="95" y="3"/>
                      <a:pt x="94" y="3"/>
                      <a:pt x="94" y="3"/>
                    </a:cubicBezTo>
                    <a:cubicBezTo>
                      <a:pt x="94" y="3"/>
                      <a:pt x="94" y="3"/>
                      <a:pt x="94" y="3"/>
                    </a:cubicBezTo>
                    <a:cubicBezTo>
                      <a:pt x="93" y="3"/>
                      <a:pt x="93" y="3"/>
                      <a:pt x="93" y="2"/>
                    </a:cubicBezTo>
                    <a:cubicBezTo>
                      <a:pt x="93" y="2"/>
                      <a:pt x="92" y="2"/>
                      <a:pt x="92" y="2"/>
                    </a:cubicBezTo>
                    <a:cubicBezTo>
                      <a:pt x="92" y="2"/>
                      <a:pt x="92" y="1"/>
                      <a:pt x="91" y="1"/>
                    </a:cubicBezTo>
                    <a:cubicBezTo>
                      <a:pt x="91" y="1"/>
                      <a:pt x="91" y="1"/>
                      <a:pt x="90" y="1"/>
                    </a:cubicBezTo>
                    <a:cubicBezTo>
                      <a:pt x="90" y="1"/>
                      <a:pt x="90" y="1"/>
                      <a:pt x="90" y="0"/>
                    </a:cubicBezTo>
                    <a:cubicBezTo>
                      <a:pt x="90" y="0"/>
                      <a:pt x="90" y="0"/>
                      <a:pt x="90" y="0"/>
                    </a:cubicBezTo>
                    <a:cubicBezTo>
                      <a:pt x="89" y="1"/>
                      <a:pt x="89" y="1"/>
                      <a:pt x="88" y="1"/>
                    </a:cubicBezTo>
                    <a:cubicBezTo>
                      <a:pt x="88" y="1"/>
                      <a:pt x="88" y="1"/>
                      <a:pt x="88" y="1"/>
                    </a:cubicBezTo>
                    <a:cubicBezTo>
                      <a:pt x="87" y="1"/>
                      <a:pt x="86" y="2"/>
                      <a:pt x="86" y="2"/>
                    </a:cubicBezTo>
                    <a:cubicBezTo>
                      <a:pt x="86" y="2"/>
                      <a:pt x="85" y="2"/>
                      <a:pt x="85" y="2"/>
                    </a:cubicBezTo>
                    <a:cubicBezTo>
                      <a:pt x="84" y="2"/>
                      <a:pt x="84" y="2"/>
                      <a:pt x="83" y="2"/>
                    </a:cubicBezTo>
                    <a:cubicBezTo>
                      <a:pt x="83" y="2"/>
                      <a:pt x="83" y="2"/>
                      <a:pt x="82" y="2"/>
                    </a:cubicBezTo>
                    <a:cubicBezTo>
                      <a:pt x="82" y="2"/>
                      <a:pt x="81" y="2"/>
                      <a:pt x="80" y="2"/>
                    </a:cubicBezTo>
                    <a:cubicBezTo>
                      <a:pt x="76" y="2"/>
                      <a:pt x="76" y="2"/>
                      <a:pt x="76" y="2"/>
                    </a:cubicBezTo>
                    <a:cubicBezTo>
                      <a:pt x="76" y="2"/>
                      <a:pt x="76" y="3"/>
                      <a:pt x="76" y="3"/>
                    </a:cubicBezTo>
                    <a:cubicBezTo>
                      <a:pt x="76" y="5"/>
                      <a:pt x="77" y="7"/>
                      <a:pt x="75" y="9"/>
                    </a:cubicBezTo>
                    <a:cubicBezTo>
                      <a:pt x="73" y="10"/>
                      <a:pt x="73" y="11"/>
                      <a:pt x="73" y="12"/>
                    </a:cubicBezTo>
                    <a:cubicBezTo>
                      <a:pt x="75" y="13"/>
                      <a:pt x="75" y="17"/>
                      <a:pt x="74" y="22"/>
                    </a:cubicBezTo>
                    <a:cubicBezTo>
                      <a:pt x="74" y="24"/>
                      <a:pt x="73" y="25"/>
                      <a:pt x="73" y="26"/>
                    </a:cubicBezTo>
                    <a:cubicBezTo>
                      <a:pt x="73" y="28"/>
                      <a:pt x="73" y="30"/>
                      <a:pt x="72" y="32"/>
                    </a:cubicBezTo>
                    <a:cubicBezTo>
                      <a:pt x="71" y="33"/>
                      <a:pt x="71" y="34"/>
                      <a:pt x="71" y="35"/>
                    </a:cubicBezTo>
                    <a:cubicBezTo>
                      <a:pt x="71" y="36"/>
                      <a:pt x="72" y="37"/>
                      <a:pt x="73" y="38"/>
                    </a:cubicBezTo>
                    <a:cubicBezTo>
                      <a:pt x="74" y="40"/>
                      <a:pt x="75" y="43"/>
                      <a:pt x="77" y="43"/>
                    </a:cubicBezTo>
                    <a:cubicBezTo>
                      <a:pt x="78" y="44"/>
                      <a:pt x="80" y="43"/>
                      <a:pt x="81" y="42"/>
                    </a:cubicBezTo>
                    <a:cubicBezTo>
                      <a:pt x="82" y="42"/>
                      <a:pt x="83" y="41"/>
                      <a:pt x="84" y="41"/>
                    </a:cubicBezTo>
                    <a:cubicBezTo>
                      <a:pt x="87" y="41"/>
                      <a:pt x="87" y="46"/>
                      <a:pt x="87" y="51"/>
                    </a:cubicBezTo>
                    <a:cubicBezTo>
                      <a:pt x="87" y="55"/>
                      <a:pt x="85" y="57"/>
                      <a:pt x="85" y="58"/>
                    </a:cubicBezTo>
                    <a:cubicBezTo>
                      <a:pt x="84" y="58"/>
                      <a:pt x="84" y="58"/>
                      <a:pt x="84" y="58"/>
                    </a:cubicBezTo>
                    <a:cubicBezTo>
                      <a:pt x="84" y="58"/>
                      <a:pt x="81" y="59"/>
                      <a:pt x="79" y="59"/>
                    </a:cubicBezTo>
                    <a:cubicBezTo>
                      <a:pt x="77" y="59"/>
                      <a:pt x="75" y="58"/>
                      <a:pt x="74" y="57"/>
                    </a:cubicBezTo>
                    <a:cubicBezTo>
                      <a:pt x="71" y="55"/>
                      <a:pt x="69" y="50"/>
                      <a:pt x="69" y="47"/>
                    </a:cubicBezTo>
                    <a:cubicBezTo>
                      <a:pt x="68" y="47"/>
                      <a:pt x="67" y="46"/>
                      <a:pt x="62" y="46"/>
                    </a:cubicBezTo>
                    <a:cubicBezTo>
                      <a:pt x="60" y="46"/>
                      <a:pt x="57" y="44"/>
                      <a:pt x="55" y="39"/>
                    </a:cubicBezTo>
                    <a:cubicBezTo>
                      <a:pt x="55" y="40"/>
                      <a:pt x="54" y="40"/>
                      <a:pt x="54" y="40"/>
                    </a:cubicBezTo>
                    <a:cubicBezTo>
                      <a:pt x="54" y="43"/>
                      <a:pt x="50" y="43"/>
                      <a:pt x="47" y="43"/>
                    </a:cubicBezTo>
                    <a:cubicBezTo>
                      <a:pt x="46" y="43"/>
                      <a:pt x="44" y="43"/>
                      <a:pt x="42" y="42"/>
                    </a:cubicBezTo>
                    <a:cubicBezTo>
                      <a:pt x="41" y="41"/>
                      <a:pt x="39" y="40"/>
                      <a:pt x="39" y="40"/>
                    </a:cubicBezTo>
                    <a:cubicBezTo>
                      <a:pt x="38" y="41"/>
                      <a:pt x="36" y="41"/>
                      <a:pt x="34" y="39"/>
                    </a:cubicBezTo>
                    <a:cubicBezTo>
                      <a:pt x="33" y="38"/>
                      <a:pt x="32" y="36"/>
                      <a:pt x="32" y="34"/>
                    </a:cubicBezTo>
                    <a:cubicBezTo>
                      <a:pt x="31" y="34"/>
                      <a:pt x="29" y="35"/>
                      <a:pt x="28" y="35"/>
                    </a:cubicBezTo>
                    <a:cubicBezTo>
                      <a:pt x="28" y="35"/>
                      <a:pt x="27" y="36"/>
                      <a:pt x="27" y="36"/>
                    </a:cubicBezTo>
                    <a:cubicBezTo>
                      <a:pt x="26" y="36"/>
                      <a:pt x="26" y="35"/>
                      <a:pt x="25" y="35"/>
                    </a:cubicBezTo>
                    <a:cubicBezTo>
                      <a:pt x="25" y="35"/>
                      <a:pt x="25" y="35"/>
                      <a:pt x="25" y="35"/>
                    </a:cubicBezTo>
                    <a:cubicBezTo>
                      <a:pt x="25" y="35"/>
                      <a:pt x="25" y="35"/>
                      <a:pt x="24" y="35"/>
                    </a:cubicBezTo>
                    <a:cubicBezTo>
                      <a:pt x="24" y="35"/>
                      <a:pt x="24" y="35"/>
                      <a:pt x="24" y="35"/>
                    </a:cubicBezTo>
                    <a:cubicBezTo>
                      <a:pt x="24" y="34"/>
                      <a:pt x="24" y="34"/>
                      <a:pt x="24" y="34"/>
                    </a:cubicBezTo>
                    <a:cubicBezTo>
                      <a:pt x="24" y="34"/>
                      <a:pt x="23" y="34"/>
                      <a:pt x="23" y="34"/>
                    </a:cubicBezTo>
                    <a:cubicBezTo>
                      <a:pt x="23" y="33"/>
                      <a:pt x="23" y="33"/>
                      <a:pt x="23" y="33"/>
                    </a:cubicBezTo>
                    <a:cubicBezTo>
                      <a:pt x="23" y="33"/>
                      <a:pt x="23" y="33"/>
                      <a:pt x="23" y="33"/>
                    </a:cubicBezTo>
                    <a:cubicBezTo>
                      <a:pt x="21" y="51"/>
                      <a:pt x="21" y="51"/>
                      <a:pt x="21" y="51"/>
                    </a:cubicBezTo>
                    <a:cubicBezTo>
                      <a:pt x="17" y="55"/>
                      <a:pt x="17" y="55"/>
                      <a:pt x="17" y="55"/>
                    </a:cubicBezTo>
                    <a:cubicBezTo>
                      <a:pt x="1" y="55"/>
                      <a:pt x="1" y="55"/>
                      <a:pt x="1" y="55"/>
                    </a:cubicBezTo>
                    <a:cubicBezTo>
                      <a:pt x="0" y="90"/>
                      <a:pt x="0" y="90"/>
                      <a:pt x="0" y="90"/>
                    </a:cubicBezTo>
                    <a:cubicBezTo>
                      <a:pt x="12" y="106"/>
                      <a:pt x="12" y="106"/>
                      <a:pt x="12" y="106"/>
                    </a:cubicBezTo>
                    <a:cubicBezTo>
                      <a:pt x="12" y="106"/>
                      <a:pt x="12" y="106"/>
                      <a:pt x="13" y="106"/>
                    </a:cubicBezTo>
                    <a:cubicBezTo>
                      <a:pt x="13" y="105"/>
                      <a:pt x="14" y="105"/>
                      <a:pt x="14"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3" name="Freeform 1281"/>
              <p:cNvSpPr/>
              <p:nvPr/>
            </p:nvSpPr>
            <p:spPr bwMode="auto">
              <a:xfrm>
                <a:off x="1915" y="3165"/>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4" name="Freeform 1282"/>
              <p:cNvSpPr/>
              <p:nvPr/>
            </p:nvSpPr>
            <p:spPr bwMode="auto">
              <a:xfrm>
                <a:off x="1933" y="316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5" name="Freeform 1283"/>
              <p:cNvSpPr/>
              <p:nvPr/>
            </p:nvSpPr>
            <p:spPr bwMode="auto">
              <a:xfrm>
                <a:off x="1924" y="31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6" name="Freeform 1284"/>
              <p:cNvSpPr/>
              <p:nvPr/>
            </p:nvSpPr>
            <p:spPr bwMode="auto">
              <a:xfrm>
                <a:off x="1921" y="3164"/>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7" name="Freeform 1285"/>
              <p:cNvSpPr/>
              <p:nvPr/>
            </p:nvSpPr>
            <p:spPr bwMode="auto">
              <a:xfrm>
                <a:off x="1918" y="3164"/>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8" name="Freeform 1286"/>
              <p:cNvSpPr/>
              <p:nvPr/>
            </p:nvSpPr>
            <p:spPr bwMode="auto">
              <a:xfrm>
                <a:off x="1927" y="3164"/>
                <a:ext cx="5" cy="1"/>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1" y="0"/>
                      <a:pt x="4" y="0"/>
                      <a:pt x="5" y="1"/>
                    </a:cubicBezTo>
                    <a:cubicBezTo>
                      <a:pt x="4"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9" name="Freeform 1287"/>
              <p:cNvSpPr/>
              <p:nvPr/>
            </p:nvSpPr>
            <p:spPr bwMode="auto">
              <a:xfrm>
                <a:off x="1913" y="3165"/>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0" name="Freeform 1288"/>
              <p:cNvSpPr/>
              <p:nvPr/>
            </p:nvSpPr>
            <p:spPr bwMode="auto">
              <a:xfrm>
                <a:off x="1935" y="3167"/>
                <a:ext cx="1"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1" name="Freeform 1289"/>
              <p:cNvSpPr/>
              <p:nvPr/>
            </p:nvSpPr>
            <p:spPr bwMode="auto">
              <a:xfrm>
                <a:off x="1978" y="3143"/>
                <a:ext cx="7" cy="1"/>
              </a:xfrm>
              <a:custGeom>
                <a:avLst/>
                <a:gdLst>
                  <a:gd name="T0" fmla="*/ 0 w 7"/>
                  <a:gd name="T1" fmla="*/ 1 h 1"/>
                  <a:gd name="T2" fmla="*/ 7 w 7"/>
                  <a:gd name="T3" fmla="*/ 0 h 1"/>
                  <a:gd name="T4" fmla="*/ 7 w 7"/>
                  <a:gd name="T5" fmla="*/ 0 h 1"/>
                  <a:gd name="T6" fmla="*/ 0 w 7"/>
                  <a:gd name="T7" fmla="*/ 1 h 1"/>
                </a:gdLst>
                <a:ahLst/>
                <a:cxnLst>
                  <a:cxn ang="0">
                    <a:pos x="T0" y="T1"/>
                  </a:cxn>
                  <a:cxn ang="0">
                    <a:pos x="T2" y="T3"/>
                  </a:cxn>
                  <a:cxn ang="0">
                    <a:pos x="T4" y="T5"/>
                  </a:cxn>
                  <a:cxn ang="0">
                    <a:pos x="T6" y="T7"/>
                  </a:cxn>
                </a:cxnLst>
                <a:rect l="0" t="0" r="r" b="b"/>
                <a:pathLst>
                  <a:path w="7" h="1">
                    <a:moveTo>
                      <a:pt x="0" y="1"/>
                    </a:moveTo>
                    <a:lnTo>
                      <a:pt x="7" y="0"/>
                    </a:lnTo>
                    <a:lnTo>
                      <a:pt x="7"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2" name="Freeform 1290"/>
              <p:cNvSpPr/>
              <p:nvPr/>
            </p:nvSpPr>
            <p:spPr bwMode="auto">
              <a:xfrm>
                <a:off x="1933" y="3167"/>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3" name="Freeform 1291"/>
              <p:cNvSpPr/>
              <p:nvPr/>
            </p:nvSpPr>
            <p:spPr bwMode="auto">
              <a:xfrm>
                <a:off x="1900" y="3151"/>
                <a:ext cx="12" cy="15"/>
              </a:xfrm>
              <a:custGeom>
                <a:avLst/>
                <a:gdLst>
                  <a:gd name="T0" fmla="*/ 12 w 12"/>
                  <a:gd name="T1" fmla="*/ 15 h 15"/>
                  <a:gd name="T2" fmla="*/ 12 w 12"/>
                  <a:gd name="T3" fmla="*/ 15 h 15"/>
                  <a:gd name="T4" fmla="*/ 0 w 12"/>
                  <a:gd name="T5" fmla="*/ 0 h 15"/>
                  <a:gd name="T6" fmla="*/ 12 w 12"/>
                  <a:gd name="T7" fmla="*/ 15 h 15"/>
                </a:gdLst>
                <a:ahLst/>
                <a:cxnLst>
                  <a:cxn ang="0">
                    <a:pos x="T0" y="T1"/>
                  </a:cxn>
                  <a:cxn ang="0">
                    <a:pos x="T2" y="T3"/>
                  </a:cxn>
                  <a:cxn ang="0">
                    <a:pos x="T4" y="T5"/>
                  </a:cxn>
                  <a:cxn ang="0">
                    <a:pos x="T6" y="T7"/>
                  </a:cxn>
                </a:cxnLst>
                <a:rect l="0" t="0" r="r" b="b"/>
                <a:pathLst>
                  <a:path w="12" h="15">
                    <a:moveTo>
                      <a:pt x="12" y="15"/>
                    </a:moveTo>
                    <a:lnTo>
                      <a:pt x="12" y="15"/>
                    </a:lnTo>
                    <a:lnTo>
                      <a:pt x="0" y="0"/>
                    </a:lnTo>
                    <a:lnTo>
                      <a:pt x="1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4" name="Freeform 1292"/>
              <p:cNvSpPr/>
              <p:nvPr/>
            </p:nvSpPr>
            <p:spPr bwMode="auto">
              <a:xfrm>
                <a:off x="1974" y="2987"/>
                <a:ext cx="17" cy="14"/>
              </a:xfrm>
              <a:custGeom>
                <a:avLst/>
                <a:gdLst>
                  <a:gd name="T0" fmla="*/ 15 w 18"/>
                  <a:gd name="T1" fmla="*/ 0 h 14"/>
                  <a:gd name="T2" fmla="*/ 14 w 18"/>
                  <a:gd name="T3" fmla="*/ 1 h 14"/>
                  <a:gd name="T4" fmla="*/ 13 w 18"/>
                  <a:gd name="T5" fmla="*/ 1 h 14"/>
                  <a:gd name="T6" fmla="*/ 13 w 18"/>
                  <a:gd name="T7" fmla="*/ 1 h 14"/>
                  <a:gd name="T8" fmla="*/ 12 w 18"/>
                  <a:gd name="T9" fmla="*/ 1 h 14"/>
                  <a:gd name="T10" fmla="*/ 12 w 18"/>
                  <a:gd name="T11" fmla="*/ 1 h 14"/>
                  <a:gd name="T12" fmla="*/ 11 w 18"/>
                  <a:gd name="T13" fmla="*/ 2 h 14"/>
                  <a:gd name="T14" fmla="*/ 11 w 18"/>
                  <a:gd name="T15" fmla="*/ 2 h 14"/>
                  <a:gd name="T16" fmla="*/ 8 w 18"/>
                  <a:gd name="T17" fmla="*/ 3 h 14"/>
                  <a:gd name="T18" fmla="*/ 8 w 18"/>
                  <a:gd name="T19" fmla="*/ 3 h 14"/>
                  <a:gd name="T20" fmla="*/ 7 w 18"/>
                  <a:gd name="T21" fmla="*/ 3 h 14"/>
                  <a:gd name="T22" fmla="*/ 6 w 18"/>
                  <a:gd name="T23" fmla="*/ 3 h 14"/>
                  <a:gd name="T24" fmla="*/ 6 w 18"/>
                  <a:gd name="T25" fmla="*/ 3 h 14"/>
                  <a:gd name="T26" fmla="*/ 5 w 18"/>
                  <a:gd name="T27" fmla="*/ 3 h 14"/>
                  <a:gd name="T28" fmla="*/ 5 w 18"/>
                  <a:gd name="T29" fmla="*/ 3 h 14"/>
                  <a:gd name="T30" fmla="*/ 4 w 18"/>
                  <a:gd name="T31" fmla="*/ 4 h 14"/>
                  <a:gd name="T32" fmla="*/ 3 w 18"/>
                  <a:gd name="T33" fmla="*/ 9 h 14"/>
                  <a:gd name="T34" fmla="*/ 3 w 18"/>
                  <a:gd name="T35" fmla="*/ 11 h 14"/>
                  <a:gd name="T36" fmla="*/ 1 w 18"/>
                  <a:gd name="T37" fmla="*/ 11 h 14"/>
                  <a:gd name="T38" fmla="*/ 0 w 18"/>
                  <a:gd name="T39" fmla="*/ 12 h 14"/>
                  <a:gd name="T40" fmla="*/ 1 w 18"/>
                  <a:gd name="T41" fmla="*/ 13 h 14"/>
                  <a:gd name="T42" fmla="*/ 1 w 18"/>
                  <a:gd name="T43" fmla="*/ 13 h 14"/>
                  <a:gd name="T44" fmla="*/ 1 w 18"/>
                  <a:gd name="T45" fmla="*/ 14 h 14"/>
                  <a:gd name="T46" fmla="*/ 1 w 18"/>
                  <a:gd name="T47" fmla="*/ 14 h 14"/>
                  <a:gd name="T48" fmla="*/ 2 w 18"/>
                  <a:gd name="T49" fmla="*/ 14 h 14"/>
                  <a:gd name="T50" fmla="*/ 3 w 18"/>
                  <a:gd name="T51" fmla="*/ 14 h 14"/>
                  <a:gd name="T52" fmla="*/ 5 w 18"/>
                  <a:gd name="T53" fmla="*/ 14 h 14"/>
                  <a:gd name="T54" fmla="*/ 8 w 18"/>
                  <a:gd name="T55" fmla="*/ 14 h 14"/>
                  <a:gd name="T56" fmla="*/ 8 w 18"/>
                  <a:gd name="T57" fmla="*/ 13 h 14"/>
                  <a:gd name="T58" fmla="*/ 8 w 18"/>
                  <a:gd name="T59" fmla="*/ 10 h 14"/>
                  <a:gd name="T60" fmla="*/ 10 w 18"/>
                  <a:gd name="T61" fmla="*/ 11 h 14"/>
                  <a:gd name="T62" fmla="*/ 10 w 18"/>
                  <a:gd name="T63" fmla="*/ 11 h 14"/>
                  <a:gd name="T64" fmla="*/ 15 w 18"/>
                  <a:gd name="T65" fmla="*/ 10 h 14"/>
                  <a:gd name="T66" fmla="*/ 15 w 18"/>
                  <a:gd name="T67" fmla="*/ 10 h 14"/>
                  <a:gd name="T68" fmla="*/ 18 w 18"/>
                  <a:gd name="T69" fmla="*/ 10 h 14"/>
                  <a:gd name="T70" fmla="*/ 16 w 18"/>
                  <a:gd name="T71" fmla="*/ 4 h 14"/>
                  <a:gd name="T72" fmla="*/ 15 w 18"/>
                  <a:gd name="T73" fmla="*/ 0 h 14"/>
                  <a:gd name="T74" fmla="*/ 15 w 18"/>
                  <a:gd name="T7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4">
                    <a:moveTo>
                      <a:pt x="15" y="0"/>
                    </a:moveTo>
                    <a:cubicBezTo>
                      <a:pt x="15" y="0"/>
                      <a:pt x="14" y="1"/>
                      <a:pt x="14" y="1"/>
                    </a:cubicBezTo>
                    <a:cubicBezTo>
                      <a:pt x="14" y="1"/>
                      <a:pt x="13" y="1"/>
                      <a:pt x="13" y="1"/>
                    </a:cubicBezTo>
                    <a:cubicBezTo>
                      <a:pt x="13" y="1"/>
                      <a:pt x="13" y="1"/>
                      <a:pt x="13" y="1"/>
                    </a:cubicBezTo>
                    <a:cubicBezTo>
                      <a:pt x="12" y="1"/>
                      <a:pt x="12" y="1"/>
                      <a:pt x="12" y="1"/>
                    </a:cubicBezTo>
                    <a:cubicBezTo>
                      <a:pt x="12" y="1"/>
                      <a:pt x="12" y="1"/>
                      <a:pt x="12" y="1"/>
                    </a:cubicBezTo>
                    <a:cubicBezTo>
                      <a:pt x="11" y="1"/>
                      <a:pt x="11" y="2"/>
                      <a:pt x="11" y="2"/>
                    </a:cubicBezTo>
                    <a:cubicBezTo>
                      <a:pt x="11" y="2"/>
                      <a:pt x="11" y="2"/>
                      <a:pt x="11" y="2"/>
                    </a:cubicBezTo>
                    <a:cubicBezTo>
                      <a:pt x="10" y="2"/>
                      <a:pt x="9" y="3"/>
                      <a:pt x="8" y="3"/>
                    </a:cubicBezTo>
                    <a:cubicBezTo>
                      <a:pt x="8" y="3"/>
                      <a:pt x="8" y="3"/>
                      <a:pt x="8" y="3"/>
                    </a:cubicBezTo>
                    <a:cubicBezTo>
                      <a:pt x="7" y="3"/>
                      <a:pt x="7" y="3"/>
                      <a:pt x="7" y="3"/>
                    </a:cubicBezTo>
                    <a:cubicBezTo>
                      <a:pt x="7" y="3"/>
                      <a:pt x="6" y="3"/>
                      <a:pt x="6" y="3"/>
                    </a:cubicBezTo>
                    <a:cubicBezTo>
                      <a:pt x="6" y="3"/>
                      <a:pt x="6" y="3"/>
                      <a:pt x="6" y="3"/>
                    </a:cubicBezTo>
                    <a:cubicBezTo>
                      <a:pt x="6" y="3"/>
                      <a:pt x="5" y="3"/>
                      <a:pt x="5" y="3"/>
                    </a:cubicBezTo>
                    <a:cubicBezTo>
                      <a:pt x="5" y="3"/>
                      <a:pt x="5" y="3"/>
                      <a:pt x="5" y="3"/>
                    </a:cubicBezTo>
                    <a:cubicBezTo>
                      <a:pt x="5" y="3"/>
                      <a:pt x="4" y="4"/>
                      <a:pt x="4" y="4"/>
                    </a:cubicBezTo>
                    <a:cubicBezTo>
                      <a:pt x="3" y="4"/>
                      <a:pt x="3" y="7"/>
                      <a:pt x="3" y="9"/>
                    </a:cubicBezTo>
                    <a:cubicBezTo>
                      <a:pt x="3" y="11"/>
                      <a:pt x="3" y="11"/>
                      <a:pt x="3" y="11"/>
                    </a:cubicBezTo>
                    <a:cubicBezTo>
                      <a:pt x="1" y="11"/>
                      <a:pt x="1" y="11"/>
                      <a:pt x="1" y="11"/>
                    </a:cubicBezTo>
                    <a:cubicBezTo>
                      <a:pt x="0" y="11"/>
                      <a:pt x="0" y="12"/>
                      <a:pt x="0" y="12"/>
                    </a:cubicBezTo>
                    <a:cubicBezTo>
                      <a:pt x="0" y="13"/>
                      <a:pt x="0" y="13"/>
                      <a:pt x="1" y="13"/>
                    </a:cubicBezTo>
                    <a:cubicBezTo>
                      <a:pt x="1" y="13"/>
                      <a:pt x="1" y="13"/>
                      <a:pt x="1" y="13"/>
                    </a:cubicBezTo>
                    <a:cubicBezTo>
                      <a:pt x="1" y="13"/>
                      <a:pt x="1" y="13"/>
                      <a:pt x="1" y="14"/>
                    </a:cubicBezTo>
                    <a:cubicBezTo>
                      <a:pt x="1" y="14"/>
                      <a:pt x="1" y="14"/>
                      <a:pt x="1" y="14"/>
                    </a:cubicBezTo>
                    <a:cubicBezTo>
                      <a:pt x="1" y="14"/>
                      <a:pt x="2" y="14"/>
                      <a:pt x="2" y="14"/>
                    </a:cubicBezTo>
                    <a:cubicBezTo>
                      <a:pt x="2" y="14"/>
                      <a:pt x="3" y="14"/>
                      <a:pt x="3" y="14"/>
                    </a:cubicBezTo>
                    <a:cubicBezTo>
                      <a:pt x="4" y="14"/>
                      <a:pt x="4" y="14"/>
                      <a:pt x="5" y="14"/>
                    </a:cubicBezTo>
                    <a:cubicBezTo>
                      <a:pt x="6" y="14"/>
                      <a:pt x="7" y="14"/>
                      <a:pt x="8" y="14"/>
                    </a:cubicBezTo>
                    <a:cubicBezTo>
                      <a:pt x="8" y="13"/>
                      <a:pt x="8" y="13"/>
                      <a:pt x="8" y="13"/>
                    </a:cubicBezTo>
                    <a:cubicBezTo>
                      <a:pt x="8" y="10"/>
                      <a:pt x="8" y="10"/>
                      <a:pt x="8" y="10"/>
                    </a:cubicBezTo>
                    <a:cubicBezTo>
                      <a:pt x="10" y="11"/>
                      <a:pt x="10" y="11"/>
                      <a:pt x="10" y="11"/>
                    </a:cubicBezTo>
                    <a:cubicBezTo>
                      <a:pt x="10" y="11"/>
                      <a:pt x="10" y="11"/>
                      <a:pt x="10" y="11"/>
                    </a:cubicBezTo>
                    <a:cubicBezTo>
                      <a:pt x="11" y="11"/>
                      <a:pt x="13" y="11"/>
                      <a:pt x="15" y="10"/>
                    </a:cubicBezTo>
                    <a:cubicBezTo>
                      <a:pt x="15" y="10"/>
                      <a:pt x="15" y="10"/>
                      <a:pt x="15" y="10"/>
                    </a:cubicBezTo>
                    <a:cubicBezTo>
                      <a:pt x="18" y="10"/>
                      <a:pt x="18" y="10"/>
                      <a:pt x="18" y="10"/>
                    </a:cubicBezTo>
                    <a:cubicBezTo>
                      <a:pt x="18" y="8"/>
                      <a:pt x="17" y="5"/>
                      <a:pt x="16" y="4"/>
                    </a:cubicBezTo>
                    <a:cubicBezTo>
                      <a:pt x="15" y="0"/>
                      <a:pt x="15" y="0"/>
                      <a:pt x="15" y="0"/>
                    </a:cubicBezTo>
                    <a:cubicBezTo>
                      <a:pt x="15" y="0"/>
                      <a:pt x="15"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5" name="Freeform 1293"/>
              <p:cNvSpPr/>
              <p:nvPr/>
            </p:nvSpPr>
            <p:spPr bwMode="auto">
              <a:xfrm>
                <a:off x="2104" y="2844"/>
                <a:ext cx="108" cy="143"/>
              </a:xfrm>
              <a:custGeom>
                <a:avLst/>
                <a:gdLst>
                  <a:gd name="T0" fmla="*/ 22 w 113"/>
                  <a:gd name="T1" fmla="*/ 13 h 150"/>
                  <a:gd name="T2" fmla="*/ 21 w 113"/>
                  <a:gd name="T3" fmla="*/ 14 h 150"/>
                  <a:gd name="T4" fmla="*/ 21 w 113"/>
                  <a:gd name="T5" fmla="*/ 14 h 150"/>
                  <a:gd name="T6" fmla="*/ 21 w 113"/>
                  <a:gd name="T7" fmla="*/ 15 h 150"/>
                  <a:gd name="T8" fmla="*/ 20 w 113"/>
                  <a:gd name="T9" fmla="*/ 15 h 150"/>
                  <a:gd name="T10" fmla="*/ 20 w 113"/>
                  <a:gd name="T11" fmla="*/ 15 h 150"/>
                  <a:gd name="T12" fmla="*/ 26 w 113"/>
                  <a:gd name="T13" fmla="*/ 24 h 150"/>
                  <a:gd name="T14" fmla="*/ 30 w 113"/>
                  <a:gd name="T15" fmla="*/ 28 h 150"/>
                  <a:gd name="T16" fmla="*/ 33 w 113"/>
                  <a:gd name="T17" fmla="*/ 31 h 150"/>
                  <a:gd name="T18" fmla="*/ 56 w 113"/>
                  <a:gd name="T19" fmla="*/ 39 h 150"/>
                  <a:gd name="T20" fmla="*/ 71 w 113"/>
                  <a:gd name="T21" fmla="*/ 42 h 150"/>
                  <a:gd name="T22" fmla="*/ 78 w 113"/>
                  <a:gd name="T23" fmla="*/ 45 h 150"/>
                  <a:gd name="T24" fmla="*/ 76 w 113"/>
                  <a:gd name="T25" fmla="*/ 48 h 150"/>
                  <a:gd name="T26" fmla="*/ 47 w 113"/>
                  <a:gd name="T27" fmla="*/ 78 h 150"/>
                  <a:gd name="T28" fmla="*/ 39 w 113"/>
                  <a:gd name="T29" fmla="*/ 81 h 150"/>
                  <a:gd name="T30" fmla="*/ 37 w 113"/>
                  <a:gd name="T31" fmla="*/ 81 h 150"/>
                  <a:gd name="T32" fmla="*/ 33 w 113"/>
                  <a:gd name="T33" fmla="*/ 81 h 150"/>
                  <a:gd name="T34" fmla="*/ 23 w 113"/>
                  <a:gd name="T35" fmla="*/ 86 h 150"/>
                  <a:gd name="T36" fmla="*/ 18 w 113"/>
                  <a:gd name="T37" fmla="*/ 89 h 150"/>
                  <a:gd name="T38" fmla="*/ 18 w 113"/>
                  <a:gd name="T39" fmla="*/ 89 h 150"/>
                  <a:gd name="T40" fmla="*/ 16 w 113"/>
                  <a:gd name="T41" fmla="*/ 89 h 150"/>
                  <a:gd name="T42" fmla="*/ 16 w 113"/>
                  <a:gd name="T43" fmla="*/ 89 h 150"/>
                  <a:gd name="T44" fmla="*/ 14 w 113"/>
                  <a:gd name="T45" fmla="*/ 89 h 150"/>
                  <a:gd name="T46" fmla="*/ 13 w 113"/>
                  <a:gd name="T47" fmla="*/ 89 h 150"/>
                  <a:gd name="T48" fmla="*/ 12 w 113"/>
                  <a:gd name="T49" fmla="*/ 90 h 150"/>
                  <a:gd name="T50" fmla="*/ 11 w 113"/>
                  <a:gd name="T51" fmla="*/ 90 h 150"/>
                  <a:gd name="T52" fmla="*/ 10 w 113"/>
                  <a:gd name="T53" fmla="*/ 90 h 150"/>
                  <a:gd name="T54" fmla="*/ 5 w 113"/>
                  <a:gd name="T55" fmla="*/ 97 h 150"/>
                  <a:gd name="T56" fmla="*/ 0 w 113"/>
                  <a:gd name="T57" fmla="*/ 105 h 150"/>
                  <a:gd name="T58" fmla="*/ 1 w 113"/>
                  <a:gd name="T59" fmla="*/ 144 h 150"/>
                  <a:gd name="T60" fmla="*/ 5 w 113"/>
                  <a:gd name="T61" fmla="*/ 150 h 150"/>
                  <a:gd name="T62" fmla="*/ 19 w 113"/>
                  <a:gd name="T63" fmla="*/ 135 h 150"/>
                  <a:gd name="T64" fmla="*/ 28 w 113"/>
                  <a:gd name="T65" fmla="*/ 126 h 150"/>
                  <a:gd name="T66" fmla="*/ 48 w 113"/>
                  <a:gd name="T67" fmla="*/ 110 h 150"/>
                  <a:gd name="T68" fmla="*/ 76 w 113"/>
                  <a:gd name="T69" fmla="*/ 83 h 150"/>
                  <a:gd name="T70" fmla="*/ 88 w 113"/>
                  <a:gd name="T71" fmla="*/ 63 h 150"/>
                  <a:gd name="T72" fmla="*/ 99 w 113"/>
                  <a:gd name="T73" fmla="*/ 45 h 150"/>
                  <a:gd name="T74" fmla="*/ 109 w 113"/>
                  <a:gd name="T75" fmla="*/ 24 h 150"/>
                  <a:gd name="T76" fmla="*/ 110 w 113"/>
                  <a:gd name="T77" fmla="*/ 15 h 150"/>
                  <a:gd name="T78" fmla="*/ 113 w 113"/>
                  <a:gd name="T79" fmla="*/ 4 h 150"/>
                  <a:gd name="T80" fmla="*/ 112 w 113"/>
                  <a:gd name="T81" fmla="*/ 0 h 150"/>
                  <a:gd name="T82" fmla="*/ 109 w 113"/>
                  <a:gd name="T83" fmla="*/ 1 h 150"/>
                  <a:gd name="T84" fmla="*/ 82 w 113"/>
                  <a:gd name="T85" fmla="*/ 9 h 150"/>
                  <a:gd name="T86" fmla="*/ 65 w 113"/>
                  <a:gd name="T87" fmla="*/ 13 h 150"/>
                  <a:gd name="T88" fmla="*/ 59 w 113"/>
                  <a:gd name="T89" fmla="*/ 15 h 150"/>
                  <a:gd name="T90" fmla="*/ 57 w 113"/>
                  <a:gd name="T91" fmla="*/ 15 h 150"/>
                  <a:gd name="T92" fmla="*/ 54 w 113"/>
                  <a:gd name="T93" fmla="*/ 15 h 150"/>
                  <a:gd name="T94" fmla="*/ 51 w 113"/>
                  <a:gd name="T95" fmla="*/ 15 h 150"/>
                  <a:gd name="T96" fmla="*/ 39 w 113"/>
                  <a:gd name="T97" fmla="*/ 20 h 150"/>
                  <a:gd name="T98" fmla="*/ 29 w 113"/>
                  <a:gd name="T99" fmla="*/ 13 h 150"/>
                  <a:gd name="T100" fmla="*/ 25 w 113"/>
                  <a:gd name="T101" fmla="*/ 9 h 150"/>
                  <a:gd name="T102" fmla="*/ 24 w 113"/>
                  <a:gd name="T103" fmla="*/ 10 h 150"/>
                  <a:gd name="T104" fmla="*/ 24 w 113"/>
                  <a:gd name="T105" fmla="*/ 10 h 150"/>
                  <a:gd name="T106" fmla="*/ 22 w 113"/>
                  <a:gd name="T107" fmla="*/ 13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50">
                    <a:moveTo>
                      <a:pt x="22" y="13"/>
                    </a:moveTo>
                    <a:cubicBezTo>
                      <a:pt x="22" y="13"/>
                      <a:pt x="21" y="13"/>
                      <a:pt x="21" y="14"/>
                    </a:cubicBezTo>
                    <a:cubicBezTo>
                      <a:pt x="21" y="14"/>
                      <a:pt x="21" y="14"/>
                      <a:pt x="21" y="14"/>
                    </a:cubicBezTo>
                    <a:cubicBezTo>
                      <a:pt x="21" y="14"/>
                      <a:pt x="21" y="15"/>
                      <a:pt x="21" y="15"/>
                    </a:cubicBezTo>
                    <a:cubicBezTo>
                      <a:pt x="21" y="15"/>
                      <a:pt x="20" y="15"/>
                      <a:pt x="20" y="15"/>
                    </a:cubicBezTo>
                    <a:cubicBezTo>
                      <a:pt x="20" y="15"/>
                      <a:pt x="20" y="15"/>
                      <a:pt x="20" y="15"/>
                    </a:cubicBezTo>
                    <a:cubicBezTo>
                      <a:pt x="22" y="18"/>
                      <a:pt x="25" y="24"/>
                      <a:pt x="26" y="24"/>
                    </a:cubicBezTo>
                    <a:cubicBezTo>
                      <a:pt x="28" y="25"/>
                      <a:pt x="29" y="26"/>
                      <a:pt x="30" y="28"/>
                    </a:cubicBezTo>
                    <a:cubicBezTo>
                      <a:pt x="31" y="29"/>
                      <a:pt x="33" y="31"/>
                      <a:pt x="33" y="31"/>
                    </a:cubicBezTo>
                    <a:cubicBezTo>
                      <a:pt x="36" y="32"/>
                      <a:pt x="48" y="36"/>
                      <a:pt x="56" y="39"/>
                    </a:cubicBezTo>
                    <a:cubicBezTo>
                      <a:pt x="65" y="42"/>
                      <a:pt x="70" y="42"/>
                      <a:pt x="71" y="42"/>
                    </a:cubicBezTo>
                    <a:cubicBezTo>
                      <a:pt x="73" y="42"/>
                      <a:pt x="77" y="43"/>
                      <a:pt x="78" y="45"/>
                    </a:cubicBezTo>
                    <a:cubicBezTo>
                      <a:pt x="78" y="46"/>
                      <a:pt x="78" y="47"/>
                      <a:pt x="76" y="48"/>
                    </a:cubicBezTo>
                    <a:cubicBezTo>
                      <a:pt x="74" y="50"/>
                      <a:pt x="50" y="74"/>
                      <a:pt x="47" y="78"/>
                    </a:cubicBezTo>
                    <a:cubicBezTo>
                      <a:pt x="44" y="81"/>
                      <a:pt x="42" y="81"/>
                      <a:pt x="39" y="81"/>
                    </a:cubicBezTo>
                    <a:cubicBezTo>
                      <a:pt x="39" y="81"/>
                      <a:pt x="38" y="81"/>
                      <a:pt x="37" y="81"/>
                    </a:cubicBezTo>
                    <a:cubicBezTo>
                      <a:pt x="36" y="81"/>
                      <a:pt x="34" y="81"/>
                      <a:pt x="33" y="81"/>
                    </a:cubicBezTo>
                    <a:cubicBezTo>
                      <a:pt x="29" y="81"/>
                      <a:pt x="25" y="84"/>
                      <a:pt x="23" y="86"/>
                    </a:cubicBezTo>
                    <a:cubicBezTo>
                      <a:pt x="21" y="88"/>
                      <a:pt x="19" y="89"/>
                      <a:pt x="18" y="89"/>
                    </a:cubicBezTo>
                    <a:cubicBezTo>
                      <a:pt x="18" y="89"/>
                      <a:pt x="18" y="89"/>
                      <a:pt x="18" y="89"/>
                    </a:cubicBezTo>
                    <a:cubicBezTo>
                      <a:pt x="17" y="89"/>
                      <a:pt x="17" y="89"/>
                      <a:pt x="16" y="89"/>
                    </a:cubicBezTo>
                    <a:cubicBezTo>
                      <a:pt x="16" y="89"/>
                      <a:pt x="16" y="89"/>
                      <a:pt x="16" y="89"/>
                    </a:cubicBezTo>
                    <a:cubicBezTo>
                      <a:pt x="15" y="89"/>
                      <a:pt x="15" y="89"/>
                      <a:pt x="14" y="89"/>
                    </a:cubicBezTo>
                    <a:cubicBezTo>
                      <a:pt x="14" y="89"/>
                      <a:pt x="14" y="89"/>
                      <a:pt x="13" y="89"/>
                    </a:cubicBezTo>
                    <a:cubicBezTo>
                      <a:pt x="13" y="90"/>
                      <a:pt x="13" y="90"/>
                      <a:pt x="12" y="90"/>
                    </a:cubicBezTo>
                    <a:cubicBezTo>
                      <a:pt x="12" y="90"/>
                      <a:pt x="11" y="90"/>
                      <a:pt x="11" y="90"/>
                    </a:cubicBezTo>
                    <a:cubicBezTo>
                      <a:pt x="11" y="90"/>
                      <a:pt x="10" y="90"/>
                      <a:pt x="10" y="90"/>
                    </a:cubicBezTo>
                    <a:cubicBezTo>
                      <a:pt x="5" y="97"/>
                      <a:pt x="5" y="97"/>
                      <a:pt x="5" y="97"/>
                    </a:cubicBezTo>
                    <a:cubicBezTo>
                      <a:pt x="0" y="105"/>
                      <a:pt x="0" y="105"/>
                      <a:pt x="0" y="105"/>
                    </a:cubicBezTo>
                    <a:cubicBezTo>
                      <a:pt x="1" y="144"/>
                      <a:pt x="1" y="144"/>
                      <a:pt x="1" y="144"/>
                    </a:cubicBezTo>
                    <a:cubicBezTo>
                      <a:pt x="5" y="150"/>
                      <a:pt x="5" y="150"/>
                      <a:pt x="5" y="150"/>
                    </a:cubicBezTo>
                    <a:cubicBezTo>
                      <a:pt x="8" y="146"/>
                      <a:pt x="13" y="141"/>
                      <a:pt x="19" y="135"/>
                    </a:cubicBezTo>
                    <a:cubicBezTo>
                      <a:pt x="22" y="132"/>
                      <a:pt x="25" y="129"/>
                      <a:pt x="28" y="126"/>
                    </a:cubicBezTo>
                    <a:cubicBezTo>
                      <a:pt x="38" y="116"/>
                      <a:pt x="43" y="113"/>
                      <a:pt x="48" y="110"/>
                    </a:cubicBezTo>
                    <a:cubicBezTo>
                      <a:pt x="53" y="108"/>
                      <a:pt x="66" y="95"/>
                      <a:pt x="76" y="83"/>
                    </a:cubicBezTo>
                    <a:cubicBezTo>
                      <a:pt x="81" y="77"/>
                      <a:pt x="87" y="68"/>
                      <a:pt x="88" y="63"/>
                    </a:cubicBezTo>
                    <a:cubicBezTo>
                      <a:pt x="89" y="58"/>
                      <a:pt x="94" y="51"/>
                      <a:pt x="99" y="45"/>
                    </a:cubicBezTo>
                    <a:cubicBezTo>
                      <a:pt x="103" y="40"/>
                      <a:pt x="109" y="27"/>
                      <a:pt x="109" y="24"/>
                    </a:cubicBezTo>
                    <a:cubicBezTo>
                      <a:pt x="109" y="22"/>
                      <a:pt x="109" y="19"/>
                      <a:pt x="110" y="15"/>
                    </a:cubicBezTo>
                    <a:cubicBezTo>
                      <a:pt x="111" y="12"/>
                      <a:pt x="112" y="8"/>
                      <a:pt x="113" y="4"/>
                    </a:cubicBezTo>
                    <a:cubicBezTo>
                      <a:pt x="113" y="2"/>
                      <a:pt x="112" y="1"/>
                      <a:pt x="112" y="0"/>
                    </a:cubicBezTo>
                    <a:cubicBezTo>
                      <a:pt x="111" y="0"/>
                      <a:pt x="110" y="0"/>
                      <a:pt x="109" y="1"/>
                    </a:cubicBezTo>
                    <a:cubicBezTo>
                      <a:pt x="106" y="7"/>
                      <a:pt x="89" y="9"/>
                      <a:pt x="82" y="9"/>
                    </a:cubicBezTo>
                    <a:cubicBezTo>
                      <a:pt x="74" y="9"/>
                      <a:pt x="68" y="10"/>
                      <a:pt x="65" y="13"/>
                    </a:cubicBezTo>
                    <a:cubicBezTo>
                      <a:pt x="64" y="15"/>
                      <a:pt x="61" y="15"/>
                      <a:pt x="59" y="15"/>
                    </a:cubicBezTo>
                    <a:cubicBezTo>
                      <a:pt x="58" y="15"/>
                      <a:pt x="57" y="15"/>
                      <a:pt x="57" y="15"/>
                    </a:cubicBezTo>
                    <a:cubicBezTo>
                      <a:pt x="56" y="15"/>
                      <a:pt x="55" y="15"/>
                      <a:pt x="54" y="15"/>
                    </a:cubicBezTo>
                    <a:cubicBezTo>
                      <a:pt x="52" y="15"/>
                      <a:pt x="51" y="15"/>
                      <a:pt x="51" y="15"/>
                    </a:cubicBezTo>
                    <a:cubicBezTo>
                      <a:pt x="49" y="18"/>
                      <a:pt x="44" y="20"/>
                      <a:pt x="39" y="20"/>
                    </a:cubicBezTo>
                    <a:cubicBezTo>
                      <a:pt x="34" y="20"/>
                      <a:pt x="31" y="17"/>
                      <a:pt x="29" y="13"/>
                    </a:cubicBezTo>
                    <a:cubicBezTo>
                      <a:pt x="28" y="11"/>
                      <a:pt x="27" y="10"/>
                      <a:pt x="25" y="9"/>
                    </a:cubicBezTo>
                    <a:cubicBezTo>
                      <a:pt x="25" y="9"/>
                      <a:pt x="25" y="9"/>
                      <a:pt x="24" y="10"/>
                    </a:cubicBezTo>
                    <a:cubicBezTo>
                      <a:pt x="24" y="10"/>
                      <a:pt x="24" y="10"/>
                      <a:pt x="24" y="10"/>
                    </a:cubicBezTo>
                    <a:cubicBezTo>
                      <a:pt x="23" y="11"/>
                      <a:pt x="22" y="12"/>
                      <a:pt x="2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6" name="Freeform 1294"/>
              <p:cNvSpPr/>
              <p:nvPr/>
            </p:nvSpPr>
            <p:spPr bwMode="auto">
              <a:xfrm>
                <a:off x="1534" y="2568"/>
                <a:ext cx="119" cy="96"/>
              </a:xfrm>
              <a:custGeom>
                <a:avLst/>
                <a:gdLst>
                  <a:gd name="T0" fmla="*/ 40 w 125"/>
                  <a:gd name="T1" fmla="*/ 94 h 100"/>
                  <a:gd name="T2" fmla="*/ 40 w 125"/>
                  <a:gd name="T3" fmla="*/ 92 h 100"/>
                  <a:gd name="T4" fmla="*/ 40 w 125"/>
                  <a:gd name="T5" fmla="*/ 91 h 100"/>
                  <a:gd name="T6" fmla="*/ 40 w 125"/>
                  <a:gd name="T7" fmla="*/ 90 h 100"/>
                  <a:gd name="T8" fmla="*/ 40 w 125"/>
                  <a:gd name="T9" fmla="*/ 90 h 100"/>
                  <a:gd name="T10" fmla="*/ 59 w 125"/>
                  <a:gd name="T11" fmla="*/ 77 h 100"/>
                  <a:gd name="T12" fmla="*/ 64 w 125"/>
                  <a:gd name="T13" fmla="*/ 76 h 100"/>
                  <a:gd name="T14" fmla="*/ 73 w 125"/>
                  <a:gd name="T15" fmla="*/ 72 h 100"/>
                  <a:gd name="T16" fmla="*/ 81 w 125"/>
                  <a:gd name="T17" fmla="*/ 67 h 100"/>
                  <a:gd name="T18" fmla="*/ 91 w 125"/>
                  <a:gd name="T19" fmla="*/ 62 h 100"/>
                  <a:gd name="T20" fmla="*/ 96 w 125"/>
                  <a:gd name="T21" fmla="*/ 59 h 100"/>
                  <a:gd name="T22" fmla="*/ 96 w 125"/>
                  <a:gd name="T23" fmla="*/ 54 h 100"/>
                  <a:gd name="T24" fmla="*/ 100 w 125"/>
                  <a:gd name="T25" fmla="*/ 49 h 100"/>
                  <a:gd name="T26" fmla="*/ 106 w 125"/>
                  <a:gd name="T27" fmla="*/ 47 h 100"/>
                  <a:gd name="T28" fmla="*/ 122 w 125"/>
                  <a:gd name="T29" fmla="*/ 44 h 100"/>
                  <a:gd name="T30" fmla="*/ 125 w 125"/>
                  <a:gd name="T31" fmla="*/ 42 h 100"/>
                  <a:gd name="T32" fmla="*/ 120 w 125"/>
                  <a:gd name="T33" fmla="*/ 28 h 100"/>
                  <a:gd name="T34" fmla="*/ 117 w 125"/>
                  <a:gd name="T35" fmla="*/ 14 h 100"/>
                  <a:gd name="T36" fmla="*/ 116 w 125"/>
                  <a:gd name="T37" fmla="*/ 12 h 100"/>
                  <a:gd name="T38" fmla="*/ 116 w 125"/>
                  <a:gd name="T39" fmla="*/ 11 h 100"/>
                  <a:gd name="T40" fmla="*/ 104 w 125"/>
                  <a:gd name="T41" fmla="*/ 8 h 100"/>
                  <a:gd name="T42" fmla="*/ 99 w 125"/>
                  <a:gd name="T43" fmla="*/ 8 h 100"/>
                  <a:gd name="T44" fmla="*/ 83 w 125"/>
                  <a:gd name="T45" fmla="*/ 5 h 100"/>
                  <a:gd name="T46" fmla="*/ 75 w 125"/>
                  <a:gd name="T47" fmla="*/ 1 h 100"/>
                  <a:gd name="T48" fmla="*/ 64 w 125"/>
                  <a:gd name="T49" fmla="*/ 23 h 100"/>
                  <a:gd name="T50" fmla="*/ 41 w 125"/>
                  <a:gd name="T51" fmla="*/ 36 h 100"/>
                  <a:gd name="T52" fmla="*/ 35 w 125"/>
                  <a:gd name="T53" fmla="*/ 45 h 100"/>
                  <a:gd name="T54" fmla="*/ 32 w 125"/>
                  <a:gd name="T55" fmla="*/ 67 h 100"/>
                  <a:gd name="T56" fmla="*/ 18 w 125"/>
                  <a:gd name="T57" fmla="*/ 88 h 100"/>
                  <a:gd name="T58" fmla="*/ 0 w 125"/>
                  <a:gd name="T59" fmla="*/ 99 h 100"/>
                  <a:gd name="T60" fmla="*/ 34 w 125"/>
                  <a:gd name="T61" fmla="*/ 99 h 100"/>
                  <a:gd name="T62" fmla="*/ 36 w 125"/>
                  <a:gd name="T63" fmla="*/ 99 h 100"/>
                  <a:gd name="T64" fmla="*/ 38 w 125"/>
                  <a:gd name="T65" fmla="*/ 100 h 100"/>
                  <a:gd name="T66" fmla="*/ 40 w 125"/>
                  <a:gd name="T67" fmla="*/ 100 h 100"/>
                  <a:gd name="T68" fmla="*/ 40 w 125"/>
                  <a:gd name="T69" fmla="*/ 9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5" h="100">
                    <a:moveTo>
                      <a:pt x="40" y="94"/>
                    </a:moveTo>
                    <a:cubicBezTo>
                      <a:pt x="40" y="94"/>
                      <a:pt x="40" y="94"/>
                      <a:pt x="40" y="94"/>
                    </a:cubicBezTo>
                    <a:cubicBezTo>
                      <a:pt x="40" y="93"/>
                      <a:pt x="40" y="93"/>
                      <a:pt x="40" y="93"/>
                    </a:cubicBezTo>
                    <a:cubicBezTo>
                      <a:pt x="40" y="92"/>
                      <a:pt x="40" y="92"/>
                      <a:pt x="40" y="92"/>
                    </a:cubicBezTo>
                    <a:cubicBezTo>
                      <a:pt x="40" y="92"/>
                      <a:pt x="40" y="92"/>
                      <a:pt x="40" y="92"/>
                    </a:cubicBezTo>
                    <a:cubicBezTo>
                      <a:pt x="40" y="91"/>
                      <a:pt x="40" y="91"/>
                      <a:pt x="40" y="91"/>
                    </a:cubicBezTo>
                    <a:cubicBezTo>
                      <a:pt x="40" y="91"/>
                      <a:pt x="40" y="91"/>
                      <a:pt x="40" y="91"/>
                    </a:cubicBezTo>
                    <a:cubicBezTo>
                      <a:pt x="40" y="91"/>
                      <a:pt x="40" y="91"/>
                      <a:pt x="40" y="90"/>
                    </a:cubicBezTo>
                    <a:cubicBezTo>
                      <a:pt x="40" y="90"/>
                      <a:pt x="40" y="90"/>
                      <a:pt x="40" y="90"/>
                    </a:cubicBezTo>
                    <a:cubicBezTo>
                      <a:pt x="40" y="90"/>
                      <a:pt x="40" y="90"/>
                      <a:pt x="40" y="90"/>
                    </a:cubicBezTo>
                    <a:cubicBezTo>
                      <a:pt x="40" y="90"/>
                      <a:pt x="40" y="90"/>
                      <a:pt x="40" y="90"/>
                    </a:cubicBezTo>
                    <a:cubicBezTo>
                      <a:pt x="40" y="89"/>
                      <a:pt x="40" y="87"/>
                      <a:pt x="59" y="77"/>
                    </a:cubicBezTo>
                    <a:cubicBezTo>
                      <a:pt x="60" y="76"/>
                      <a:pt x="61" y="76"/>
                      <a:pt x="63" y="76"/>
                    </a:cubicBezTo>
                    <a:cubicBezTo>
                      <a:pt x="64" y="76"/>
                      <a:pt x="64" y="76"/>
                      <a:pt x="64" y="76"/>
                    </a:cubicBezTo>
                    <a:cubicBezTo>
                      <a:pt x="65" y="76"/>
                      <a:pt x="65" y="76"/>
                      <a:pt x="65" y="76"/>
                    </a:cubicBezTo>
                    <a:cubicBezTo>
                      <a:pt x="65" y="72"/>
                      <a:pt x="70" y="72"/>
                      <a:pt x="73" y="72"/>
                    </a:cubicBezTo>
                    <a:cubicBezTo>
                      <a:pt x="74" y="72"/>
                      <a:pt x="76" y="72"/>
                      <a:pt x="77" y="72"/>
                    </a:cubicBezTo>
                    <a:cubicBezTo>
                      <a:pt x="79" y="72"/>
                      <a:pt x="81" y="70"/>
                      <a:pt x="81" y="67"/>
                    </a:cubicBezTo>
                    <a:cubicBezTo>
                      <a:pt x="81" y="63"/>
                      <a:pt x="86" y="63"/>
                      <a:pt x="89" y="63"/>
                    </a:cubicBezTo>
                    <a:cubicBezTo>
                      <a:pt x="90" y="63"/>
                      <a:pt x="90" y="63"/>
                      <a:pt x="91" y="62"/>
                    </a:cubicBezTo>
                    <a:cubicBezTo>
                      <a:pt x="92" y="62"/>
                      <a:pt x="92" y="62"/>
                      <a:pt x="93" y="61"/>
                    </a:cubicBezTo>
                    <a:cubicBezTo>
                      <a:pt x="93" y="61"/>
                      <a:pt x="94" y="59"/>
                      <a:pt x="96" y="59"/>
                    </a:cubicBezTo>
                    <a:cubicBezTo>
                      <a:pt x="96" y="59"/>
                      <a:pt x="96" y="58"/>
                      <a:pt x="96" y="57"/>
                    </a:cubicBezTo>
                    <a:cubicBezTo>
                      <a:pt x="96" y="56"/>
                      <a:pt x="96" y="55"/>
                      <a:pt x="96" y="54"/>
                    </a:cubicBezTo>
                    <a:cubicBezTo>
                      <a:pt x="96" y="52"/>
                      <a:pt x="96" y="49"/>
                      <a:pt x="99" y="49"/>
                    </a:cubicBezTo>
                    <a:cubicBezTo>
                      <a:pt x="100" y="49"/>
                      <a:pt x="100" y="49"/>
                      <a:pt x="100" y="49"/>
                    </a:cubicBezTo>
                    <a:cubicBezTo>
                      <a:pt x="101" y="49"/>
                      <a:pt x="101" y="49"/>
                      <a:pt x="102" y="49"/>
                    </a:cubicBezTo>
                    <a:cubicBezTo>
                      <a:pt x="104" y="49"/>
                      <a:pt x="106" y="48"/>
                      <a:pt x="106" y="47"/>
                    </a:cubicBezTo>
                    <a:cubicBezTo>
                      <a:pt x="106" y="44"/>
                      <a:pt x="111" y="44"/>
                      <a:pt x="114" y="44"/>
                    </a:cubicBezTo>
                    <a:cubicBezTo>
                      <a:pt x="117" y="44"/>
                      <a:pt x="120" y="44"/>
                      <a:pt x="122" y="44"/>
                    </a:cubicBezTo>
                    <a:cubicBezTo>
                      <a:pt x="123" y="44"/>
                      <a:pt x="124" y="44"/>
                      <a:pt x="125" y="44"/>
                    </a:cubicBezTo>
                    <a:cubicBezTo>
                      <a:pt x="125" y="44"/>
                      <a:pt x="125" y="43"/>
                      <a:pt x="125" y="42"/>
                    </a:cubicBezTo>
                    <a:cubicBezTo>
                      <a:pt x="125" y="40"/>
                      <a:pt x="123" y="37"/>
                      <a:pt x="122" y="36"/>
                    </a:cubicBezTo>
                    <a:cubicBezTo>
                      <a:pt x="119" y="36"/>
                      <a:pt x="120" y="32"/>
                      <a:pt x="120" y="28"/>
                    </a:cubicBezTo>
                    <a:cubicBezTo>
                      <a:pt x="120" y="27"/>
                      <a:pt x="120" y="25"/>
                      <a:pt x="120" y="24"/>
                    </a:cubicBezTo>
                    <a:cubicBezTo>
                      <a:pt x="120" y="19"/>
                      <a:pt x="119" y="16"/>
                      <a:pt x="117" y="14"/>
                    </a:cubicBezTo>
                    <a:cubicBezTo>
                      <a:pt x="117" y="13"/>
                      <a:pt x="117" y="13"/>
                      <a:pt x="117" y="12"/>
                    </a:cubicBezTo>
                    <a:cubicBezTo>
                      <a:pt x="117" y="12"/>
                      <a:pt x="116" y="12"/>
                      <a:pt x="116" y="12"/>
                    </a:cubicBezTo>
                    <a:cubicBezTo>
                      <a:pt x="116" y="12"/>
                      <a:pt x="116" y="11"/>
                      <a:pt x="116" y="11"/>
                    </a:cubicBezTo>
                    <a:cubicBezTo>
                      <a:pt x="116" y="11"/>
                      <a:pt x="116" y="11"/>
                      <a:pt x="116" y="11"/>
                    </a:cubicBezTo>
                    <a:cubicBezTo>
                      <a:pt x="114" y="11"/>
                      <a:pt x="112" y="10"/>
                      <a:pt x="110" y="9"/>
                    </a:cubicBezTo>
                    <a:cubicBezTo>
                      <a:pt x="108" y="9"/>
                      <a:pt x="106" y="8"/>
                      <a:pt x="104" y="8"/>
                    </a:cubicBezTo>
                    <a:cubicBezTo>
                      <a:pt x="103" y="8"/>
                      <a:pt x="103" y="8"/>
                      <a:pt x="103" y="8"/>
                    </a:cubicBezTo>
                    <a:cubicBezTo>
                      <a:pt x="102" y="8"/>
                      <a:pt x="100" y="8"/>
                      <a:pt x="99" y="8"/>
                    </a:cubicBezTo>
                    <a:cubicBezTo>
                      <a:pt x="97" y="8"/>
                      <a:pt x="95" y="9"/>
                      <a:pt x="93" y="9"/>
                    </a:cubicBezTo>
                    <a:cubicBezTo>
                      <a:pt x="90" y="9"/>
                      <a:pt x="86" y="8"/>
                      <a:pt x="83" y="5"/>
                    </a:cubicBezTo>
                    <a:cubicBezTo>
                      <a:pt x="80" y="2"/>
                      <a:pt x="78" y="0"/>
                      <a:pt x="77" y="0"/>
                    </a:cubicBezTo>
                    <a:cubicBezTo>
                      <a:pt x="76" y="0"/>
                      <a:pt x="76" y="0"/>
                      <a:pt x="75" y="1"/>
                    </a:cubicBezTo>
                    <a:cubicBezTo>
                      <a:pt x="74" y="2"/>
                      <a:pt x="71" y="9"/>
                      <a:pt x="69" y="13"/>
                    </a:cubicBezTo>
                    <a:cubicBezTo>
                      <a:pt x="67" y="17"/>
                      <a:pt x="65" y="21"/>
                      <a:pt x="64" y="23"/>
                    </a:cubicBezTo>
                    <a:cubicBezTo>
                      <a:pt x="60" y="28"/>
                      <a:pt x="50" y="32"/>
                      <a:pt x="45" y="32"/>
                    </a:cubicBezTo>
                    <a:cubicBezTo>
                      <a:pt x="43" y="32"/>
                      <a:pt x="43" y="33"/>
                      <a:pt x="41" y="36"/>
                    </a:cubicBezTo>
                    <a:cubicBezTo>
                      <a:pt x="40" y="38"/>
                      <a:pt x="39" y="40"/>
                      <a:pt x="38" y="41"/>
                    </a:cubicBezTo>
                    <a:cubicBezTo>
                      <a:pt x="36" y="42"/>
                      <a:pt x="36" y="44"/>
                      <a:pt x="35" y="45"/>
                    </a:cubicBezTo>
                    <a:cubicBezTo>
                      <a:pt x="35" y="47"/>
                      <a:pt x="34" y="50"/>
                      <a:pt x="31" y="52"/>
                    </a:cubicBezTo>
                    <a:cubicBezTo>
                      <a:pt x="28" y="54"/>
                      <a:pt x="30" y="63"/>
                      <a:pt x="32" y="67"/>
                    </a:cubicBezTo>
                    <a:cubicBezTo>
                      <a:pt x="32" y="68"/>
                      <a:pt x="32" y="69"/>
                      <a:pt x="32" y="71"/>
                    </a:cubicBezTo>
                    <a:cubicBezTo>
                      <a:pt x="31" y="76"/>
                      <a:pt x="23" y="85"/>
                      <a:pt x="18" y="88"/>
                    </a:cubicBezTo>
                    <a:cubicBezTo>
                      <a:pt x="16" y="89"/>
                      <a:pt x="14" y="90"/>
                      <a:pt x="13" y="92"/>
                    </a:cubicBezTo>
                    <a:cubicBezTo>
                      <a:pt x="10" y="95"/>
                      <a:pt x="7" y="98"/>
                      <a:pt x="0" y="99"/>
                    </a:cubicBezTo>
                    <a:cubicBezTo>
                      <a:pt x="0" y="99"/>
                      <a:pt x="0" y="99"/>
                      <a:pt x="0" y="99"/>
                    </a:cubicBezTo>
                    <a:cubicBezTo>
                      <a:pt x="34" y="99"/>
                      <a:pt x="34" y="99"/>
                      <a:pt x="34" y="99"/>
                    </a:cubicBezTo>
                    <a:cubicBezTo>
                      <a:pt x="35" y="99"/>
                      <a:pt x="35" y="99"/>
                      <a:pt x="36" y="99"/>
                    </a:cubicBezTo>
                    <a:cubicBezTo>
                      <a:pt x="36" y="99"/>
                      <a:pt x="36" y="99"/>
                      <a:pt x="36" y="99"/>
                    </a:cubicBezTo>
                    <a:cubicBezTo>
                      <a:pt x="37" y="99"/>
                      <a:pt x="37" y="99"/>
                      <a:pt x="38" y="99"/>
                    </a:cubicBezTo>
                    <a:cubicBezTo>
                      <a:pt x="38" y="99"/>
                      <a:pt x="38" y="99"/>
                      <a:pt x="38" y="100"/>
                    </a:cubicBezTo>
                    <a:cubicBezTo>
                      <a:pt x="38" y="100"/>
                      <a:pt x="39" y="100"/>
                      <a:pt x="39" y="100"/>
                    </a:cubicBezTo>
                    <a:cubicBezTo>
                      <a:pt x="39" y="100"/>
                      <a:pt x="39" y="100"/>
                      <a:pt x="40" y="100"/>
                    </a:cubicBezTo>
                    <a:cubicBezTo>
                      <a:pt x="40" y="100"/>
                      <a:pt x="40" y="100"/>
                      <a:pt x="40" y="100"/>
                    </a:cubicBezTo>
                    <a:cubicBezTo>
                      <a:pt x="40" y="97"/>
                      <a:pt x="40" y="95"/>
                      <a:pt x="40"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7" name="Freeform 1295"/>
              <p:cNvSpPr/>
              <p:nvPr/>
            </p:nvSpPr>
            <p:spPr bwMode="auto">
              <a:xfrm>
                <a:off x="1751" y="2550"/>
                <a:ext cx="40" cy="81"/>
              </a:xfrm>
              <a:custGeom>
                <a:avLst/>
                <a:gdLst>
                  <a:gd name="T0" fmla="*/ 25 w 42"/>
                  <a:gd name="T1" fmla="*/ 85 h 85"/>
                  <a:gd name="T2" fmla="*/ 26 w 42"/>
                  <a:gd name="T3" fmla="*/ 83 h 85"/>
                  <a:gd name="T4" fmla="*/ 29 w 42"/>
                  <a:gd name="T5" fmla="*/ 69 h 85"/>
                  <a:gd name="T6" fmla="*/ 39 w 42"/>
                  <a:gd name="T7" fmla="*/ 60 h 85"/>
                  <a:gd name="T8" fmla="*/ 42 w 42"/>
                  <a:gd name="T9" fmla="*/ 59 h 85"/>
                  <a:gd name="T10" fmla="*/ 42 w 42"/>
                  <a:gd name="T11" fmla="*/ 57 h 85"/>
                  <a:gd name="T12" fmla="*/ 42 w 42"/>
                  <a:gd name="T13" fmla="*/ 54 h 85"/>
                  <a:gd name="T14" fmla="*/ 37 w 42"/>
                  <a:gd name="T15" fmla="*/ 46 h 85"/>
                  <a:gd name="T16" fmla="*/ 30 w 42"/>
                  <a:gd name="T17" fmla="*/ 34 h 85"/>
                  <a:gd name="T18" fmla="*/ 37 w 42"/>
                  <a:gd name="T19" fmla="*/ 25 h 85"/>
                  <a:gd name="T20" fmla="*/ 31 w 42"/>
                  <a:gd name="T21" fmla="*/ 14 h 85"/>
                  <a:gd name="T22" fmla="*/ 36 w 42"/>
                  <a:gd name="T23" fmla="*/ 6 h 85"/>
                  <a:gd name="T24" fmla="*/ 34 w 42"/>
                  <a:gd name="T25" fmla="*/ 7 h 85"/>
                  <a:gd name="T26" fmla="*/ 24 w 42"/>
                  <a:gd name="T27" fmla="*/ 0 h 85"/>
                  <a:gd name="T28" fmla="*/ 11 w 42"/>
                  <a:gd name="T29" fmla="*/ 5 h 85"/>
                  <a:gd name="T30" fmla="*/ 11 w 42"/>
                  <a:gd name="T31" fmla="*/ 8 h 85"/>
                  <a:gd name="T32" fmla="*/ 11 w 42"/>
                  <a:gd name="T33" fmla="*/ 11 h 85"/>
                  <a:gd name="T34" fmla="*/ 10 w 42"/>
                  <a:gd name="T35" fmla="*/ 14 h 85"/>
                  <a:gd name="T36" fmla="*/ 10 w 42"/>
                  <a:gd name="T37" fmla="*/ 16 h 85"/>
                  <a:gd name="T38" fmla="*/ 11 w 42"/>
                  <a:gd name="T39" fmla="*/ 17 h 85"/>
                  <a:gd name="T40" fmla="*/ 11 w 42"/>
                  <a:gd name="T41" fmla="*/ 18 h 85"/>
                  <a:gd name="T42" fmla="*/ 11 w 42"/>
                  <a:gd name="T43" fmla="*/ 19 h 85"/>
                  <a:gd name="T44" fmla="*/ 12 w 42"/>
                  <a:gd name="T45" fmla="*/ 27 h 85"/>
                  <a:gd name="T46" fmla="*/ 4 w 42"/>
                  <a:gd name="T47" fmla="*/ 37 h 85"/>
                  <a:gd name="T48" fmla="*/ 4 w 42"/>
                  <a:gd name="T49" fmla="*/ 50 h 85"/>
                  <a:gd name="T50" fmla="*/ 13 w 42"/>
                  <a:gd name="T51" fmla="*/ 60 h 85"/>
                  <a:gd name="T52" fmla="*/ 19 w 42"/>
                  <a:gd name="T53" fmla="*/ 65 h 85"/>
                  <a:gd name="T54" fmla="*/ 19 w 42"/>
                  <a:gd name="T55" fmla="*/ 66 h 85"/>
                  <a:gd name="T56" fmla="*/ 20 w 42"/>
                  <a:gd name="T57" fmla="*/ 67 h 85"/>
                  <a:gd name="T58" fmla="*/ 20 w 42"/>
                  <a:gd name="T59" fmla="*/ 68 h 85"/>
                  <a:gd name="T60" fmla="*/ 21 w 42"/>
                  <a:gd name="T61" fmla="*/ 70 h 85"/>
                  <a:gd name="T62" fmla="*/ 21 w 42"/>
                  <a:gd name="T63" fmla="*/ 71 h 85"/>
                  <a:gd name="T64" fmla="*/ 22 w 42"/>
                  <a:gd name="T65" fmla="*/ 73 h 85"/>
                  <a:gd name="T66" fmla="*/ 22 w 42"/>
                  <a:gd name="T67" fmla="*/ 74 h 85"/>
                  <a:gd name="T68" fmla="*/ 22 w 42"/>
                  <a:gd name="T69" fmla="*/ 76 h 85"/>
                  <a:gd name="T70" fmla="*/ 23 w 42"/>
                  <a:gd name="T71" fmla="*/ 78 h 85"/>
                  <a:gd name="T72" fmla="*/ 23 w 42"/>
                  <a:gd name="T73" fmla="*/ 79 h 85"/>
                  <a:gd name="T74" fmla="*/ 23 w 42"/>
                  <a:gd name="T75" fmla="*/ 81 h 85"/>
                  <a:gd name="T76" fmla="*/ 24 w 42"/>
                  <a:gd name="T77" fmla="*/ 82 h 85"/>
                  <a:gd name="T78" fmla="*/ 24 w 42"/>
                  <a:gd name="T79" fmla="*/ 83 h 85"/>
                  <a:gd name="T80" fmla="*/ 24 w 42"/>
                  <a:gd name="T81" fmla="*/ 84 h 85"/>
                  <a:gd name="T82" fmla="*/ 24 w 42"/>
                  <a:gd name="T83"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 h="85">
                    <a:moveTo>
                      <a:pt x="24" y="85"/>
                    </a:moveTo>
                    <a:cubicBezTo>
                      <a:pt x="24" y="85"/>
                      <a:pt x="25" y="85"/>
                      <a:pt x="25" y="85"/>
                    </a:cubicBezTo>
                    <a:cubicBezTo>
                      <a:pt x="25" y="85"/>
                      <a:pt x="25" y="84"/>
                      <a:pt x="25" y="84"/>
                    </a:cubicBezTo>
                    <a:cubicBezTo>
                      <a:pt x="26" y="84"/>
                      <a:pt x="26" y="84"/>
                      <a:pt x="26" y="83"/>
                    </a:cubicBezTo>
                    <a:cubicBezTo>
                      <a:pt x="27" y="81"/>
                      <a:pt x="28" y="77"/>
                      <a:pt x="28" y="76"/>
                    </a:cubicBezTo>
                    <a:cubicBezTo>
                      <a:pt x="27" y="74"/>
                      <a:pt x="27" y="71"/>
                      <a:pt x="29" y="69"/>
                    </a:cubicBezTo>
                    <a:cubicBezTo>
                      <a:pt x="30" y="68"/>
                      <a:pt x="31" y="67"/>
                      <a:pt x="32" y="66"/>
                    </a:cubicBezTo>
                    <a:cubicBezTo>
                      <a:pt x="36" y="62"/>
                      <a:pt x="38" y="61"/>
                      <a:pt x="39" y="60"/>
                    </a:cubicBezTo>
                    <a:cubicBezTo>
                      <a:pt x="39" y="60"/>
                      <a:pt x="40" y="60"/>
                      <a:pt x="40" y="60"/>
                    </a:cubicBezTo>
                    <a:cubicBezTo>
                      <a:pt x="42" y="60"/>
                      <a:pt x="42" y="60"/>
                      <a:pt x="42" y="59"/>
                    </a:cubicBezTo>
                    <a:cubicBezTo>
                      <a:pt x="42" y="58"/>
                      <a:pt x="42" y="58"/>
                      <a:pt x="42" y="57"/>
                    </a:cubicBezTo>
                    <a:cubicBezTo>
                      <a:pt x="42" y="57"/>
                      <a:pt x="42" y="57"/>
                      <a:pt x="42" y="57"/>
                    </a:cubicBezTo>
                    <a:cubicBezTo>
                      <a:pt x="42" y="56"/>
                      <a:pt x="42" y="55"/>
                      <a:pt x="42" y="54"/>
                    </a:cubicBezTo>
                    <a:cubicBezTo>
                      <a:pt x="42" y="54"/>
                      <a:pt x="42" y="54"/>
                      <a:pt x="42" y="54"/>
                    </a:cubicBezTo>
                    <a:cubicBezTo>
                      <a:pt x="40" y="52"/>
                      <a:pt x="38" y="50"/>
                      <a:pt x="38" y="48"/>
                    </a:cubicBezTo>
                    <a:cubicBezTo>
                      <a:pt x="38" y="47"/>
                      <a:pt x="37" y="46"/>
                      <a:pt x="37" y="46"/>
                    </a:cubicBezTo>
                    <a:cubicBezTo>
                      <a:pt x="34" y="49"/>
                      <a:pt x="26" y="46"/>
                      <a:pt x="25" y="41"/>
                    </a:cubicBezTo>
                    <a:cubicBezTo>
                      <a:pt x="24" y="37"/>
                      <a:pt x="27" y="35"/>
                      <a:pt x="30" y="34"/>
                    </a:cubicBezTo>
                    <a:cubicBezTo>
                      <a:pt x="31" y="33"/>
                      <a:pt x="33" y="32"/>
                      <a:pt x="34" y="31"/>
                    </a:cubicBezTo>
                    <a:cubicBezTo>
                      <a:pt x="36" y="29"/>
                      <a:pt x="37" y="27"/>
                      <a:pt x="37" y="25"/>
                    </a:cubicBezTo>
                    <a:cubicBezTo>
                      <a:pt x="37" y="22"/>
                      <a:pt x="36" y="20"/>
                      <a:pt x="35" y="19"/>
                    </a:cubicBezTo>
                    <a:cubicBezTo>
                      <a:pt x="33" y="17"/>
                      <a:pt x="32" y="16"/>
                      <a:pt x="31" y="14"/>
                    </a:cubicBezTo>
                    <a:cubicBezTo>
                      <a:pt x="31" y="11"/>
                      <a:pt x="33" y="9"/>
                      <a:pt x="35" y="7"/>
                    </a:cubicBezTo>
                    <a:cubicBezTo>
                      <a:pt x="36" y="7"/>
                      <a:pt x="36" y="7"/>
                      <a:pt x="36" y="6"/>
                    </a:cubicBezTo>
                    <a:cubicBezTo>
                      <a:pt x="37" y="6"/>
                      <a:pt x="37" y="6"/>
                      <a:pt x="37" y="6"/>
                    </a:cubicBezTo>
                    <a:cubicBezTo>
                      <a:pt x="36" y="6"/>
                      <a:pt x="35" y="7"/>
                      <a:pt x="34" y="7"/>
                    </a:cubicBezTo>
                    <a:cubicBezTo>
                      <a:pt x="33" y="7"/>
                      <a:pt x="30" y="6"/>
                      <a:pt x="29" y="2"/>
                    </a:cubicBezTo>
                    <a:cubicBezTo>
                      <a:pt x="29" y="1"/>
                      <a:pt x="27" y="0"/>
                      <a:pt x="24" y="0"/>
                    </a:cubicBezTo>
                    <a:cubicBezTo>
                      <a:pt x="21" y="0"/>
                      <a:pt x="18" y="1"/>
                      <a:pt x="17" y="2"/>
                    </a:cubicBezTo>
                    <a:cubicBezTo>
                      <a:pt x="16" y="4"/>
                      <a:pt x="14" y="4"/>
                      <a:pt x="11" y="5"/>
                    </a:cubicBezTo>
                    <a:cubicBezTo>
                      <a:pt x="11" y="5"/>
                      <a:pt x="11" y="6"/>
                      <a:pt x="11" y="6"/>
                    </a:cubicBezTo>
                    <a:cubicBezTo>
                      <a:pt x="11" y="7"/>
                      <a:pt x="11" y="7"/>
                      <a:pt x="11" y="8"/>
                    </a:cubicBezTo>
                    <a:cubicBezTo>
                      <a:pt x="11" y="8"/>
                      <a:pt x="11" y="9"/>
                      <a:pt x="11" y="10"/>
                    </a:cubicBezTo>
                    <a:cubicBezTo>
                      <a:pt x="11" y="10"/>
                      <a:pt x="11" y="11"/>
                      <a:pt x="11" y="11"/>
                    </a:cubicBezTo>
                    <a:cubicBezTo>
                      <a:pt x="11" y="12"/>
                      <a:pt x="10" y="12"/>
                      <a:pt x="10" y="13"/>
                    </a:cubicBezTo>
                    <a:cubicBezTo>
                      <a:pt x="10" y="13"/>
                      <a:pt x="10" y="13"/>
                      <a:pt x="10" y="14"/>
                    </a:cubicBezTo>
                    <a:cubicBezTo>
                      <a:pt x="10" y="14"/>
                      <a:pt x="10" y="14"/>
                      <a:pt x="10" y="15"/>
                    </a:cubicBezTo>
                    <a:cubicBezTo>
                      <a:pt x="10" y="15"/>
                      <a:pt x="10" y="15"/>
                      <a:pt x="10" y="16"/>
                    </a:cubicBezTo>
                    <a:cubicBezTo>
                      <a:pt x="10" y="16"/>
                      <a:pt x="10" y="16"/>
                      <a:pt x="10" y="17"/>
                    </a:cubicBezTo>
                    <a:cubicBezTo>
                      <a:pt x="10" y="17"/>
                      <a:pt x="10" y="17"/>
                      <a:pt x="11" y="17"/>
                    </a:cubicBezTo>
                    <a:cubicBezTo>
                      <a:pt x="11" y="17"/>
                      <a:pt x="11" y="18"/>
                      <a:pt x="11" y="18"/>
                    </a:cubicBezTo>
                    <a:cubicBezTo>
                      <a:pt x="11" y="18"/>
                      <a:pt x="11" y="18"/>
                      <a:pt x="11" y="18"/>
                    </a:cubicBezTo>
                    <a:cubicBezTo>
                      <a:pt x="11" y="18"/>
                      <a:pt x="11" y="18"/>
                      <a:pt x="11" y="19"/>
                    </a:cubicBezTo>
                    <a:cubicBezTo>
                      <a:pt x="11" y="19"/>
                      <a:pt x="11" y="19"/>
                      <a:pt x="11" y="19"/>
                    </a:cubicBezTo>
                    <a:cubicBezTo>
                      <a:pt x="11" y="19"/>
                      <a:pt x="11" y="19"/>
                      <a:pt x="11" y="19"/>
                    </a:cubicBezTo>
                    <a:cubicBezTo>
                      <a:pt x="12" y="21"/>
                      <a:pt x="13" y="24"/>
                      <a:pt x="12" y="27"/>
                    </a:cubicBezTo>
                    <a:cubicBezTo>
                      <a:pt x="11" y="30"/>
                      <a:pt x="9" y="33"/>
                      <a:pt x="7" y="34"/>
                    </a:cubicBezTo>
                    <a:cubicBezTo>
                      <a:pt x="6" y="34"/>
                      <a:pt x="5" y="36"/>
                      <a:pt x="4" y="37"/>
                    </a:cubicBezTo>
                    <a:cubicBezTo>
                      <a:pt x="3" y="39"/>
                      <a:pt x="2" y="41"/>
                      <a:pt x="0" y="41"/>
                    </a:cubicBezTo>
                    <a:cubicBezTo>
                      <a:pt x="0" y="43"/>
                      <a:pt x="2" y="49"/>
                      <a:pt x="4" y="50"/>
                    </a:cubicBezTo>
                    <a:cubicBezTo>
                      <a:pt x="10" y="52"/>
                      <a:pt x="10" y="56"/>
                      <a:pt x="10" y="59"/>
                    </a:cubicBezTo>
                    <a:cubicBezTo>
                      <a:pt x="11" y="59"/>
                      <a:pt x="12" y="60"/>
                      <a:pt x="13" y="60"/>
                    </a:cubicBezTo>
                    <a:cubicBezTo>
                      <a:pt x="15" y="62"/>
                      <a:pt x="17" y="63"/>
                      <a:pt x="18" y="64"/>
                    </a:cubicBezTo>
                    <a:cubicBezTo>
                      <a:pt x="18" y="65"/>
                      <a:pt x="19" y="65"/>
                      <a:pt x="19" y="65"/>
                    </a:cubicBezTo>
                    <a:cubicBezTo>
                      <a:pt x="19" y="65"/>
                      <a:pt x="19" y="65"/>
                      <a:pt x="19" y="65"/>
                    </a:cubicBezTo>
                    <a:cubicBezTo>
                      <a:pt x="19" y="66"/>
                      <a:pt x="19" y="66"/>
                      <a:pt x="19" y="66"/>
                    </a:cubicBezTo>
                    <a:cubicBezTo>
                      <a:pt x="19" y="66"/>
                      <a:pt x="19" y="66"/>
                      <a:pt x="19" y="66"/>
                    </a:cubicBezTo>
                    <a:cubicBezTo>
                      <a:pt x="20" y="67"/>
                      <a:pt x="20" y="67"/>
                      <a:pt x="20" y="67"/>
                    </a:cubicBezTo>
                    <a:cubicBezTo>
                      <a:pt x="20" y="67"/>
                      <a:pt x="20" y="67"/>
                      <a:pt x="20" y="67"/>
                    </a:cubicBezTo>
                    <a:cubicBezTo>
                      <a:pt x="20" y="68"/>
                      <a:pt x="20" y="68"/>
                      <a:pt x="20" y="68"/>
                    </a:cubicBezTo>
                    <a:cubicBezTo>
                      <a:pt x="20" y="68"/>
                      <a:pt x="20" y="69"/>
                      <a:pt x="20" y="69"/>
                    </a:cubicBezTo>
                    <a:cubicBezTo>
                      <a:pt x="20" y="69"/>
                      <a:pt x="21" y="69"/>
                      <a:pt x="21" y="70"/>
                    </a:cubicBezTo>
                    <a:cubicBezTo>
                      <a:pt x="21" y="70"/>
                      <a:pt x="21" y="70"/>
                      <a:pt x="21" y="70"/>
                    </a:cubicBezTo>
                    <a:cubicBezTo>
                      <a:pt x="21" y="70"/>
                      <a:pt x="21" y="71"/>
                      <a:pt x="21" y="71"/>
                    </a:cubicBezTo>
                    <a:cubicBezTo>
                      <a:pt x="21" y="71"/>
                      <a:pt x="21" y="71"/>
                      <a:pt x="21" y="72"/>
                    </a:cubicBezTo>
                    <a:cubicBezTo>
                      <a:pt x="21" y="72"/>
                      <a:pt x="22" y="72"/>
                      <a:pt x="22" y="73"/>
                    </a:cubicBezTo>
                    <a:cubicBezTo>
                      <a:pt x="22" y="73"/>
                      <a:pt x="22" y="73"/>
                      <a:pt x="22" y="73"/>
                    </a:cubicBezTo>
                    <a:cubicBezTo>
                      <a:pt x="22" y="73"/>
                      <a:pt x="22" y="74"/>
                      <a:pt x="22" y="74"/>
                    </a:cubicBezTo>
                    <a:cubicBezTo>
                      <a:pt x="22" y="74"/>
                      <a:pt x="22" y="75"/>
                      <a:pt x="22" y="75"/>
                    </a:cubicBezTo>
                    <a:cubicBezTo>
                      <a:pt x="22" y="75"/>
                      <a:pt x="22" y="76"/>
                      <a:pt x="22" y="76"/>
                    </a:cubicBezTo>
                    <a:cubicBezTo>
                      <a:pt x="23" y="76"/>
                      <a:pt x="23" y="76"/>
                      <a:pt x="23" y="76"/>
                    </a:cubicBezTo>
                    <a:cubicBezTo>
                      <a:pt x="23" y="77"/>
                      <a:pt x="23" y="77"/>
                      <a:pt x="23" y="78"/>
                    </a:cubicBezTo>
                    <a:cubicBezTo>
                      <a:pt x="23" y="78"/>
                      <a:pt x="23" y="78"/>
                      <a:pt x="23" y="78"/>
                    </a:cubicBezTo>
                    <a:cubicBezTo>
                      <a:pt x="23" y="78"/>
                      <a:pt x="23" y="79"/>
                      <a:pt x="23" y="79"/>
                    </a:cubicBezTo>
                    <a:cubicBezTo>
                      <a:pt x="23" y="79"/>
                      <a:pt x="23" y="80"/>
                      <a:pt x="23" y="80"/>
                    </a:cubicBezTo>
                    <a:cubicBezTo>
                      <a:pt x="23" y="80"/>
                      <a:pt x="23" y="80"/>
                      <a:pt x="23" y="81"/>
                    </a:cubicBezTo>
                    <a:cubicBezTo>
                      <a:pt x="24" y="81"/>
                      <a:pt x="24" y="81"/>
                      <a:pt x="24" y="81"/>
                    </a:cubicBezTo>
                    <a:cubicBezTo>
                      <a:pt x="24" y="82"/>
                      <a:pt x="24" y="82"/>
                      <a:pt x="24" y="82"/>
                    </a:cubicBezTo>
                    <a:cubicBezTo>
                      <a:pt x="24" y="82"/>
                      <a:pt x="24" y="82"/>
                      <a:pt x="24" y="83"/>
                    </a:cubicBezTo>
                    <a:cubicBezTo>
                      <a:pt x="24" y="83"/>
                      <a:pt x="24" y="83"/>
                      <a:pt x="24" y="83"/>
                    </a:cubicBezTo>
                    <a:cubicBezTo>
                      <a:pt x="24" y="84"/>
                      <a:pt x="24" y="84"/>
                      <a:pt x="24" y="84"/>
                    </a:cubicBezTo>
                    <a:cubicBezTo>
                      <a:pt x="24" y="84"/>
                      <a:pt x="24" y="84"/>
                      <a:pt x="24" y="84"/>
                    </a:cubicBezTo>
                    <a:cubicBezTo>
                      <a:pt x="24" y="85"/>
                      <a:pt x="24" y="85"/>
                      <a:pt x="24" y="85"/>
                    </a:cubicBezTo>
                    <a:cubicBezTo>
                      <a:pt x="24" y="85"/>
                      <a:pt x="24" y="85"/>
                      <a:pt x="24" y="85"/>
                    </a:cubicBezTo>
                    <a:cubicBezTo>
                      <a:pt x="24" y="85"/>
                      <a:pt x="24" y="85"/>
                      <a:pt x="2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8" name="Freeform 1296"/>
              <p:cNvSpPr/>
              <p:nvPr/>
            </p:nvSpPr>
            <p:spPr bwMode="auto">
              <a:xfrm>
                <a:off x="1576" y="2552"/>
                <a:ext cx="220" cy="211"/>
              </a:xfrm>
              <a:custGeom>
                <a:avLst/>
                <a:gdLst>
                  <a:gd name="T0" fmla="*/ 0 w 230"/>
                  <a:gd name="T1" fmla="*/ 122 h 221"/>
                  <a:gd name="T2" fmla="*/ 2 w 230"/>
                  <a:gd name="T3" fmla="*/ 123 h 221"/>
                  <a:gd name="T4" fmla="*/ 41 w 230"/>
                  <a:gd name="T5" fmla="*/ 149 h 221"/>
                  <a:gd name="T6" fmla="*/ 47 w 230"/>
                  <a:gd name="T7" fmla="*/ 153 h 221"/>
                  <a:gd name="T8" fmla="*/ 112 w 230"/>
                  <a:gd name="T9" fmla="*/ 197 h 221"/>
                  <a:gd name="T10" fmla="*/ 136 w 230"/>
                  <a:gd name="T11" fmla="*/ 218 h 221"/>
                  <a:gd name="T12" fmla="*/ 142 w 230"/>
                  <a:gd name="T13" fmla="*/ 220 h 221"/>
                  <a:gd name="T14" fmla="*/ 146 w 230"/>
                  <a:gd name="T15" fmla="*/ 219 h 221"/>
                  <a:gd name="T16" fmla="*/ 183 w 230"/>
                  <a:gd name="T17" fmla="*/ 198 h 221"/>
                  <a:gd name="T18" fmla="*/ 230 w 230"/>
                  <a:gd name="T19" fmla="*/ 167 h 221"/>
                  <a:gd name="T20" fmla="*/ 229 w 230"/>
                  <a:gd name="T21" fmla="*/ 164 h 221"/>
                  <a:gd name="T22" fmla="*/ 228 w 230"/>
                  <a:gd name="T23" fmla="*/ 163 h 221"/>
                  <a:gd name="T24" fmla="*/ 227 w 230"/>
                  <a:gd name="T25" fmla="*/ 162 h 221"/>
                  <a:gd name="T26" fmla="*/ 227 w 230"/>
                  <a:gd name="T27" fmla="*/ 161 h 221"/>
                  <a:gd name="T28" fmla="*/ 218 w 230"/>
                  <a:gd name="T29" fmla="*/ 159 h 221"/>
                  <a:gd name="T30" fmla="*/ 208 w 230"/>
                  <a:gd name="T31" fmla="*/ 145 h 221"/>
                  <a:gd name="T32" fmla="*/ 207 w 230"/>
                  <a:gd name="T33" fmla="*/ 130 h 221"/>
                  <a:gd name="T34" fmla="*/ 205 w 230"/>
                  <a:gd name="T35" fmla="*/ 124 h 221"/>
                  <a:gd name="T36" fmla="*/ 207 w 230"/>
                  <a:gd name="T37" fmla="*/ 105 h 221"/>
                  <a:gd name="T38" fmla="*/ 202 w 230"/>
                  <a:gd name="T39" fmla="*/ 89 h 221"/>
                  <a:gd name="T40" fmla="*/ 203 w 230"/>
                  <a:gd name="T41" fmla="*/ 86 h 221"/>
                  <a:gd name="T42" fmla="*/ 203 w 230"/>
                  <a:gd name="T43" fmla="*/ 84 h 221"/>
                  <a:gd name="T44" fmla="*/ 194 w 230"/>
                  <a:gd name="T45" fmla="*/ 62 h 221"/>
                  <a:gd name="T46" fmla="*/ 179 w 230"/>
                  <a:gd name="T47" fmla="*/ 38 h 221"/>
                  <a:gd name="T48" fmla="*/ 188 w 230"/>
                  <a:gd name="T49" fmla="*/ 28 h 221"/>
                  <a:gd name="T50" fmla="*/ 191 w 230"/>
                  <a:gd name="T51" fmla="*/ 19 h 221"/>
                  <a:gd name="T52" fmla="*/ 190 w 230"/>
                  <a:gd name="T53" fmla="*/ 17 h 221"/>
                  <a:gd name="T54" fmla="*/ 189 w 230"/>
                  <a:gd name="T55" fmla="*/ 14 h 221"/>
                  <a:gd name="T56" fmla="*/ 189 w 230"/>
                  <a:gd name="T57" fmla="*/ 11 h 221"/>
                  <a:gd name="T58" fmla="*/ 190 w 230"/>
                  <a:gd name="T59" fmla="*/ 7 h 221"/>
                  <a:gd name="T60" fmla="*/ 190 w 230"/>
                  <a:gd name="T61" fmla="*/ 3 h 221"/>
                  <a:gd name="T62" fmla="*/ 176 w 230"/>
                  <a:gd name="T63" fmla="*/ 1 h 221"/>
                  <a:gd name="T64" fmla="*/ 153 w 230"/>
                  <a:gd name="T65" fmla="*/ 4 h 221"/>
                  <a:gd name="T66" fmla="*/ 112 w 230"/>
                  <a:gd name="T67" fmla="*/ 7 h 221"/>
                  <a:gd name="T68" fmla="*/ 79 w 230"/>
                  <a:gd name="T69" fmla="*/ 25 h 221"/>
                  <a:gd name="T70" fmla="*/ 76 w 230"/>
                  <a:gd name="T71" fmla="*/ 28 h 221"/>
                  <a:gd name="T72" fmla="*/ 80 w 230"/>
                  <a:gd name="T73" fmla="*/ 45 h 221"/>
                  <a:gd name="T74" fmla="*/ 85 w 230"/>
                  <a:gd name="T75" fmla="*/ 59 h 221"/>
                  <a:gd name="T76" fmla="*/ 78 w 230"/>
                  <a:gd name="T77" fmla="*/ 65 h 221"/>
                  <a:gd name="T78" fmla="*/ 58 w 230"/>
                  <a:gd name="T79" fmla="*/ 70 h 221"/>
                  <a:gd name="T80" fmla="*/ 56 w 230"/>
                  <a:gd name="T81" fmla="*/ 71 h 221"/>
                  <a:gd name="T82" fmla="*/ 52 w 230"/>
                  <a:gd name="T83" fmla="*/ 80 h 221"/>
                  <a:gd name="T84" fmla="*/ 45 w 230"/>
                  <a:gd name="T85" fmla="*/ 84 h 221"/>
                  <a:gd name="T86" fmla="*/ 29 w 230"/>
                  <a:gd name="T87" fmla="*/ 93 h 221"/>
                  <a:gd name="T88" fmla="*/ 20 w 230"/>
                  <a:gd name="T89" fmla="*/ 97 h 221"/>
                  <a:gd name="T90" fmla="*/ 19 w 230"/>
                  <a:gd name="T91" fmla="*/ 97 h 221"/>
                  <a:gd name="T92" fmla="*/ 0 w 230"/>
                  <a:gd name="T93" fmla="*/ 109 h 221"/>
                  <a:gd name="T94" fmla="*/ 0 w 230"/>
                  <a:gd name="T95" fmla="*/ 12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21">
                    <a:moveTo>
                      <a:pt x="0" y="122"/>
                    </a:moveTo>
                    <a:cubicBezTo>
                      <a:pt x="0" y="122"/>
                      <a:pt x="0" y="122"/>
                      <a:pt x="0" y="122"/>
                    </a:cubicBezTo>
                    <a:cubicBezTo>
                      <a:pt x="0" y="122"/>
                      <a:pt x="0" y="122"/>
                      <a:pt x="0" y="122"/>
                    </a:cubicBezTo>
                    <a:cubicBezTo>
                      <a:pt x="1" y="123"/>
                      <a:pt x="1" y="123"/>
                      <a:pt x="1" y="123"/>
                    </a:cubicBezTo>
                    <a:cubicBezTo>
                      <a:pt x="1" y="123"/>
                      <a:pt x="2" y="123"/>
                      <a:pt x="2" y="123"/>
                    </a:cubicBezTo>
                    <a:cubicBezTo>
                      <a:pt x="2" y="123"/>
                      <a:pt x="2" y="123"/>
                      <a:pt x="2" y="123"/>
                    </a:cubicBezTo>
                    <a:cubicBezTo>
                      <a:pt x="2" y="124"/>
                      <a:pt x="3" y="124"/>
                      <a:pt x="3" y="124"/>
                    </a:cubicBezTo>
                    <a:cubicBezTo>
                      <a:pt x="3" y="124"/>
                      <a:pt x="3" y="124"/>
                      <a:pt x="3" y="124"/>
                    </a:cubicBezTo>
                    <a:cubicBezTo>
                      <a:pt x="10" y="128"/>
                      <a:pt x="26" y="139"/>
                      <a:pt x="41" y="149"/>
                    </a:cubicBezTo>
                    <a:cubicBezTo>
                      <a:pt x="41" y="149"/>
                      <a:pt x="41" y="149"/>
                      <a:pt x="41" y="149"/>
                    </a:cubicBezTo>
                    <a:cubicBezTo>
                      <a:pt x="41" y="149"/>
                      <a:pt x="41" y="149"/>
                      <a:pt x="41" y="149"/>
                    </a:cubicBezTo>
                    <a:cubicBezTo>
                      <a:pt x="47" y="153"/>
                      <a:pt x="47" y="153"/>
                      <a:pt x="47" y="153"/>
                    </a:cubicBezTo>
                    <a:cubicBezTo>
                      <a:pt x="47" y="153"/>
                      <a:pt x="47" y="153"/>
                      <a:pt x="47" y="153"/>
                    </a:cubicBezTo>
                    <a:cubicBezTo>
                      <a:pt x="63" y="164"/>
                      <a:pt x="109" y="194"/>
                      <a:pt x="111" y="196"/>
                    </a:cubicBezTo>
                    <a:cubicBezTo>
                      <a:pt x="111" y="196"/>
                      <a:pt x="112" y="197"/>
                      <a:pt x="112" y="197"/>
                    </a:cubicBezTo>
                    <a:cubicBezTo>
                      <a:pt x="114" y="200"/>
                      <a:pt x="117" y="204"/>
                      <a:pt x="118" y="206"/>
                    </a:cubicBezTo>
                    <a:cubicBezTo>
                      <a:pt x="120" y="206"/>
                      <a:pt x="126" y="207"/>
                      <a:pt x="130" y="210"/>
                    </a:cubicBezTo>
                    <a:cubicBezTo>
                      <a:pt x="133" y="212"/>
                      <a:pt x="135" y="215"/>
                      <a:pt x="136" y="218"/>
                    </a:cubicBezTo>
                    <a:cubicBezTo>
                      <a:pt x="136" y="219"/>
                      <a:pt x="137" y="220"/>
                      <a:pt x="137" y="221"/>
                    </a:cubicBezTo>
                    <a:cubicBezTo>
                      <a:pt x="138" y="221"/>
                      <a:pt x="140" y="220"/>
                      <a:pt x="142" y="220"/>
                    </a:cubicBezTo>
                    <a:cubicBezTo>
                      <a:pt x="142" y="220"/>
                      <a:pt x="142" y="220"/>
                      <a:pt x="142" y="220"/>
                    </a:cubicBezTo>
                    <a:cubicBezTo>
                      <a:pt x="143" y="220"/>
                      <a:pt x="143" y="220"/>
                      <a:pt x="143" y="220"/>
                    </a:cubicBezTo>
                    <a:cubicBezTo>
                      <a:pt x="144" y="220"/>
                      <a:pt x="144" y="220"/>
                      <a:pt x="144" y="220"/>
                    </a:cubicBezTo>
                    <a:cubicBezTo>
                      <a:pt x="146" y="219"/>
                      <a:pt x="146" y="219"/>
                      <a:pt x="146" y="219"/>
                    </a:cubicBezTo>
                    <a:cubicBezTo>
                      <a:pt x="148" y="219"/>
                      <a:pt x="155" y="216"/>
                      <a:pt x="159" y="215"/>
                    </a:cubicBezTo>
                    <a:cubicBezTo>
                      <a:pt x="161" y="215"/>
                      <a:pt x="162" y="214"/>
                      <a:pt x="162" y="214"/>
                    </a:cubicBezTo>
                    <a:cubicBezTo>
                      <a:pt x="183" y="198"/>
                      <a:pt x="183" y="198"/>
                      <a:pt x="183" y="198"/>
                    </a:cubicBezTo>
                    <a:cubicBezTo>
                      <a:pt x="230" y="168"/>
                      <a:pt x="230" y="168"/>
                      <a:pt x="230" y="168"/>
                    </a:cubicBezTo>
                    <a:cubicBezTo>
                      <a:pt x="230" y="168"/>
                      <a:pt x="230" y="168"/>
                      <a:pt x="230" y="168"/>
                    </a:cubicBezTo>
                    <a:cubicBezTo>
                      <a:pt x="230" y="167"/>
                      <a:pt x="230" y="167"/>
                      <a:pt x="230" y="167"/>
                    </a:cubicBezTo>
                    <a:cubicBezTo>
                      <a:pt x="230" y="166"/>
                      <a:pt x="229" y="166"/>
                      <a:pt x="229" y="166"/>
                    </a:cubicBezTo>
                    <a:cubicBezTo>
                      <a:pt x="229" y="165"/>
                      <a:pt x="229" y="165"/>
                      <a:pt x="229" y="165"/>
                    </a:cubicBezTo>
                    <a:cubicBezTo>
                      <a:pt x="229" y="165"/>
                      <a:pt x="229" y="164"/>
                      <a:pt x="229" y="164"/>
                    </a:cubicBezTo>
                    <a:cubicBezTo>
                      <a:pt x="229" y="164"/>
                      <a:pt x="229" y="164"/>
                      <a:pt x="228" y="163"/>
                    </a:cubicBezTo>
                    <a:cubicBezTo>
                      <a:pt x="228" y="163"/>
                      <a:pt x="228" y="163"/>
                      <a:pt x="228" y="163"/>
                    </a:cubicBezTo>
                    <a:cubicBezTo>
                      <a:pt x="228" y="163"/>
                      <a:pt x="228" y="163"/>
                      <a:pt x="228" y="163"/>
                    </a:cubicBezTo>
                    <a:cubicBezTo>
                      <a:pt x="228" y="162"/>
                      <a:pt x="228" y="162"/>
                      <a:pt x="228" y="162"/>
                    </a:cubicBezTo>
                    <a:cubicBezTo>
                      <a:pt x="228" y="162"/>
                      <a:pt x="228" y="162"/>
                      <a:pt x="228" y="162"/>
                    </a:cubicBezTo>
                    <a:cubicBezTo>
                      <a:pt x="228" y="162"/>
                      <a:pt x="227" y="162"/>
                      <a:pt x="227" y="162"/>
                    </a:cubicBezTo>
                    <a:cubicBezTo>
                      <a:pt x="227" y="162"/>
                      <a:pt x="227" y="162"/>
                      <a:pt x="227" y="162"/>
                    </a:cubicBezTo>
                    <a:cubicBezTo>
                      <a:pt x="227" y="162"/>
                      <a:pt x="227" y="161"/>
                      <a:pt x="227" y="161"/>
                    </a:cubicBezTo>
                    <a:cubicBezTo>
                      <a:pt x="227" y="161"/>
                      <a:pt x="227" y="161"/>
                      <a:pt x="227" y="161"/>
                    </a:cubicBezTo>
                    <a:cubicBezTo>
                      <a:pt x="227" y="161"/>
                      <a:pt x="227" y="161"/>
                      <a:pt x="227" y="161"/>
                    </a:cubicBezTo>
                    <a:cubicBezTo>
                      <a:pt x="225" y="161"/>
                      <a:pt x="223" y="161"/>
                      <a:pt x="222" y="160"/>
                    </a:cubicBezTo>
                    <a:cubicBezTo>
                      <a:pt x="221" y="159"/>
                      <a:pt x="220" y="159"/>
                      <a:pt x="218" y="159"/>
                    </a:cubicBezTo>
                    <a:cubicBezTo>
                      <a:pt x="214" y="159"/>
                      <a:pt x="209" y="157"/>
                      <a:pt x="209" y="153"/>
                    </a:cubicBezTo>
                    <a:cubicBezTo>
                      <a:pt x="208" y="151"/>
                      <a:pt x="209" y="150"/>
                      <a:pt x="209" y="149"/>
                    </a:cubicBezTo>
                    <a:cubicBezTo>
                      <a:pt x="209" y="148"/>
                      <a:pt x="209" y="147"/>
                      <a:pt x="208" y="145"/>
                    </a:cubicBezTo>
                    <a:cubicBezTo>
                      <a:pt x="207" y="143"/>
                      <a:pt x="206" y="142"/>
                      <a:pt x="205" y="141"/>
                    </a:cubicBezTo>
                    <a:cubicBezTo>
                      <a:pt x="203" y="139"/>
                      <a:pt x="202" y="138"/>
                      <a:pt x="202" y="136"/>
                    </a:cubicBezTo>
                    <a:cubicBezTo>
                      <a:pt x="202" y="135"/>
                      <a:pt x="204" y="133"/>
                      <a:pt x="207" y="130"/>
                    </a:cubicBezTo>
                    <a:cubicBezTo>
                      <a:pt x="207" y="130"/>
                      <a:pt x="207" y="130"/>
                      <a:pt x="207" y="130"/>
                    </a:cubicBezTo>
                    <a:cubicBezTo>
                      <a:pt x="206" y="128"/>
                      <a:pt x="206" y="127"/>
                      <a:pt x="206" y="126"/>
                    </a:cubicBezTo>
                    <a:cubicBezTo>
                      <a:pt x="206" y="125"/>
                      <a:pt x="205" y="125"/>
                      <a:pt x="205" y="124"/>
                    </a:cubicBezTo>
                    <a:cubicBezTo>
                      <a:pt x="205" y="122"/>
                      <a:pt x="204" y="120"/>
                      <a:pt x="206" y="117"/>
                    </a:cubicBezTo>
                    <a:cubicBezTo>
                      <a:pt x="207" y="116"/>
                      <a:pt x="208" y="115"/>
                      <a:pt x="207" y="112"/>
                    </a:cubicBezTo>
                    <a:cubicBezTo>
                      <a:pt x="205" y="110"/>
                      <a:pt x="206" y="107"/>
                      <a:pt x="207" y="105"/>
                    </a:cubicBezTo>
                    <a:cubicBezTo>
                      <a:pt x="207" y="103"/>
                      <a:pt x="208" y="102"/>
                      <a:pt x="207" y="100"/>
                    </a:cubicBezTo>
                    <a:cubicBezTo>
                      <a:pt x="206" y="98"/>
                      <a:pt x="205" y="96"/>
                      <a:pt x="204" y="95"/>
                    </a:cubicBezTo>
                    <a:cubicBezTo>
                      <a:pt x="202" y="92"/>
                      <a:pt x="201" y="90"/>
                      <a:pt x="202" y="89"/>
                    </a:cubicBezTo>
                    <a:cubicBezTo>
                      <a:pt x="202" y="88"/>
                      <a:pt x="202" y="88"/>
                      <a:pt x="202" y="87"/>
                    </a:cubicBezTo>
                    <a:cubicBezTo>
                      <a:pt x="202" y="87"/>
                      <a:pt x="202" y="87"/>
                      <a:pt x="202" y="87"/>
                    </a:cubicBezTo>
                    <a:cubicBezTo>
                      <a:pt x="203" y="87"/>
                      <a:pt x="203" y="86"/>
                      <a:pt x="203" y="86"/>
                    </a:cubicBezTo>
                    <a:cubicBezTo>
                      <a:pt x="203" y="86"/>
                      <a:pt x="203" y="86"/>
                      <a:pt x="203" y="86"/>
                    </a:cubicBezTo>
                    <a:cubicBezTo>
                      <a:pt x="203" y="86"/>
                      <a:pt x="203" y="86"/>
                      <a:pt x="203" y="86"/>
                    </a:cubicBezTo>
                    <a:cubicBezTo>
                      <a:pt x="203" y="85"/>
                      <a:pt x="203" y="84"/>
                      <a:pt x="203" y="84"/>
                    </a:cubicBezTo>
                    <a:cubicBezTo>
                      <a:pt x="203" y="83"/>
                      <a:pt x="203" y="83"/>
                      <a:pt x="203" y="83"/>
                    </a:cubicBezTo>
                    <a:cubicBezTo>
                      <a:pt x="203" y="78"/>
                      <a:pt x="200" y="67"/>
                      <a:pt x="198" y="65"/>
                    </a:cubicBezTo>
                    <a:cubicBezTo>
                      <a:pt x="197" y="64"/>
                      <a:pt x="196" y="63"/>
                      <a:pt x="194" y="62"/>
                    </a:cubicBezTo>
                    <a:cubicBezTo>
                      <a:pt x="191" y="60"/>
                      <a:pt x="189" y="59"/>
                      <a:pt x="189" y="57"/>
                    </a:cubicBezTo>
                    <a:cubicBezTo>
                      <a:pt x="189" y="55"/>
                      <a:pt x="189" y="53"/>
                      <a:pt x="186" y="51"/>
                    </a:cubicBezTo>
                    <a:cubicBezTo>
                      <a:pt x="181" y="49"/>
                      <a:pt x="178" y="42"/>
                      <a:pt x="179" y="38"/>
                    </a:cubicBezTo>
                    <a:cubicBezTo>
                      <a:pt x="179" y="36"/>
                      <a:pt x="181" y="36"/>
                      <a:pt x="182" y="36"/>
                    </a:cubicBezTo>
                    <a:cubicBezTo>
                      <a:pt x="182" y="35"/>
                      <a:pt x="183" y="34"/>
                      <a:pt x="184" y="33"/>
                    </a:cubicBezTo>
                    <a:cubicBezTo>
                      <a:pt x="185" y="31"/>
                      <a:pt x="187" y="29"/>
                      <a:pt x="188" y="28"/>
                    </a:cubicBezTo>
                    <a:cubicBezTo>
                      <a:pt x="189" y="28"/>
                      <a:pt x="190" y="26"/>
                      <a:pt x="191" y="24"/>
                    </a:cubicBezTo>
                    <a:cubicBezTo>
                      <a:pt x="191" y="23"/>
                      <a:pt x="191" y="23"/>
                      <a:pt x="191" y="22"/>
                    </a:cubicBezTo>
                    <a:cubicBezTo>
                      <a:pt x="191" y="21"/>
                      <a:pt x="191" y="20"/>
                      <a:pt x="191" y="19"/>
                    </a:cubicBezTo>
                    <a:cubicBezTo>
                      <a:pt x="191" y="19"/>
                      <a:pt x="190" y="19"/>
                      <a:pt x="190" y="18"/>
                    </a:cubicBezTo>
                    <a:cubicBezTo>
                      <a:pt x="190" y="18"/>
                      <a:pt x="190" y="18"/>
                      <a:pt x="190" y="18"/>
                    </a:cubicBezTo>
                    <a:cubicBezTo>
                      <a:pt x="190" y="18"/>
                      <a:pt x="190" y="17"/>
                      <a:pt x="190" y="17"/>
                    </a:cubicBezTo>
                    <a:cubicBezTo>
                      <a:pt x="190" y="17"/>
                      <a:pt x="190" y="16"/>
                      <a:pt x="190" y="16"/>
                    </a:cubicBezTo>
                    <a:cubicBezTo>
                      <a:pt x="190" y="16"/>
                      <a:pt x="190" y="16"/>
                      <a:pt x="190" y="15"/>
                    </a:cubicBezTo>
                    <a:cubicBezTo>
                      <a:pt x="189" y="15"/>
                      <a:pt x="189" y="15"/>
                      <a:pt x="189" y="14"/>
                    </a:cubicBezTo>
                    <a:cubicBezTo>
                      <a:pt x="189" y="14"/>
                      <a:pt x="189" y="14"/>
                      <a:pt x="189" y="13"/>
                    </a:cubicBezTo>
                    <a:cubicBezTo>
                      <a:pt x="189" y="13"/>
                      <a:pt x="189" y="13"/>
                      <a:pt x="189" y="12"/>
                    </a:cubicBezTo>
                    <a:cubicBezTo>
                      <a:pt x="189" y="12"/>
                      <a:pt x="189" y="11"/>
                      <a:pt x="189" y="11"/>
                    </a:cubicBezTo>
                    <a:cubicBezTo>
                      <a:pt x="189" y="10"/>
                      <a:pt x="189" y="10"/>
                      <a:pt x="189" y="10"/>
                    </a:cubicBezTo>
                    <a:cubicBezTo>
                      <a:pt x="190" y="9"/>
                      <a:pt x="190" y="9"/>
                      <a:pt x="190" y="8"/>
                    </a:cubicBezTo>
                    <a:cubicBezTo>
                      <a:pt x="190" y="8"/>
                      <a:pt x="190" y="7"/>
                      <a:pt x="190" y="7"/>
                    </a:cubicBezTo>
                    <a:cubicBezTo>
                      <a:pt x="190" y="6"/>
                      <a:pt x="190" y="6"/>
                      <a:pt x="190" y="5"/>
                    </a:cubicBezTo>
                    <a:cubicBezTo>
                      <a:pt x="190" y="4"/>
                      <a:pt x="190" y="4"/>
                      <a:pt x="190" y="3"/>
                    </a:cubicBezTo>
                    <a:cubicBezTo>
                      <a:pt x="190" y="3"/>
                      <a:pt x="190" y="3"/>
                      <a:pt x="190" y="3"/>
                    </a:cubicBezTo>
                    <a:cubicBezTo>
                      <a:pt x="188" y="2"/>
                      <a:pt x="185" y="2"/>
                      <a:pt x="181" y="0"/>
                    </a:cubicBezTo>
                    <a:cubicBezTo>
                      <a:pt x="181" y="0"/>
                      <a:pt x="181" y="0"/>
                      <a:pt x="181" y="0"/>
                    </a:cubicBezTo>
                    <a:cubicBezTo>
                      <a:pt x="179" y="0"/>
                      <a:pt x="178" y="1"/>
                      <a:pt x="176" y="1"/>
                    </a:cubicBezTo>
                    <a:cubicBezTo>
                      <a:pt x="174" y="1"/>
                      <a:pt x="172" y="2"/>
                      <a:pt x="170" y="2"/>
                    </a:cubicBezTo>
                    <a:cubicBezTo>
                      <a:pt x="170" y="2"/>
                      <a:pt x="168" y="3"/>
                      <a:pt x="166" y="3"/>
                    </a:cubicBezTo>
                    <a:cubicBezTo>
                      <a:pt x="161" y="5"/>
                      <a:pt x="156" y="7"/>
                      <a:pt x="153" y="4"/>
                    </a:cubicBezTo>
                    <a:cubicBezTo>
                      <a:pt x="153" y="4"/>
                      <a:pt x="153" y="4"/>
                      <a:pt x="149" y="4"/>
                    </a:cubicBezTo>
                    <a:cubicBezTo>
                      <a:pt x="143" y="4"/>
                      <a:pt x="134" y="5"/>
                      <a:pt x="126" y="6"/>
                    </a:cubicBezTo>
                    <a:cubicBezTo>
                      <a:pt x="120" y="7"/>
                      <a:pt x="115" y="7"/>
                      <a:pt x="112" y="7"/>
                    </a:cubicBezTo>
                    <a:cubicBezTo>
                      <a:pt x="108" y="8"/>
                      <a:pt x="106" y="10"/>
                      <a:pt x="103" y="13"/>
                    </a:cubicBezTo>
                    <a:cubicBezTo>
                      <a:pt x="100" y="15"/>
                      <a:pt x="98" y="17"/>
                      <a:pt x="95" y="17"/>
                    </a:cubicBezTo>
                    <a:cubicBezTo>
                      <a:pt x="90" y="17"/>
                      <a:pt x="83" y="21"/>
                      <a:pt x="79" y="25"/>
                    </a:cubicBezTo>
                    <a:cubicBezTo>
                      <a:pt x="78" y="26"/>
                      <a:pt x="77" y="27"/>
                      <a:pt x="76" y="27"/>
                    </a:cubicBezTo>
                    <a:cubicBezTo>
                      <a:pt x="76" y="27"/>
                      <a:pt x="76" y="27"/>
                      <a:pt x="76" y="28"/>
                    </a:cubicBezTo>
                    <a:cubicBezTo>
                      <a:pt x="76" y="28"/>
                      <a:pt x="76" y="28"/>
                      <a:pt x="76" y="28"/>
                    </a:cubicBezTo>
                    <a:cubicBezTo>
                      <a:pt x="76" y="28"/>
                      <a:pt x="76" y="28"/>
                      <a:pt x="76" y="28"/>
                    </a:cubicBezTo>
                    <a:cubicBezTo>
                      <a:pt x="79" y="31"/>
                      <a:pt x="80" y="35"/>
                      <a:pt x="80" y="41"/>
                    </a:cubicBezTo>
                    <a:cubicBezTo>
                      <a:pt x="80" y="42"/>
                      <a:pt x="80" y="44"/>
                      <a:pt x="80" y="45"/>
                    </a:cubicBezTo>
                    <a:cubicBezTo>
                      <a:pt x="80" y="47"/>
                      <a:pt x="80" y="49"/>
                      <a:pt x="80" y="49"/>
                    </a:cubicBezTo>
                    <a:cubicBezTo>
                      <a:pt x="83" y="51"/>
                      <a:pt x="85" y="57"/>
                      <a:pt x="85" y="58"/>
                    </a:cubicBezTo>
                    <a:cubicBezTo>
                      <a:pt x="85" y="59"/>
                      <a:pt x="85" y="59"/>
                      <a:pt x="85" y="59"/>
                    </a:cubicBezTo>
                    <a:cubicBezTo>
                      <a:pt x="86" y="61"/>
                      <a:pt x="85" y="63"/>
                      <a:pt x="84" y="64"/>
                    </a:cubicBezTo>
                    <a:cubicBezTo>
                      <a:pt x="83" y="65"/>
                      <a:pt x="82" y="65"/>
                      <a:pt x="81" y="65"/>
                    </a:cubicBezTo>
                    <a:cubicBezTo>
                      <a:pt x="80" y="65"/>
                      <a:pt x="79" y="65"/>
                      <a:pt x="78" y="65"/>
                    </a:cubicBezTo>
                    <a:cubicBezTo>
                      <a:pt x="76" y="65"/>
                      <a:pt x="73" y="65"/>
                      <a:pt x="70" y="65"/>
                    </a:cubicBezTo>
                    <a:cubicBezTo>
                      <a:pt x="68" y="65"/>
                      <a:pt x="67" y="65"/>
                      <a:pt x="66" y="65"/>
                    </a:cubicBezTo>
                    <a:cubicBezTo>
                      <a:pt x="65" y="68"/>
                      <a:pt x="61" y="70"/>
                      <a:pt x="58" y="70"/>
                    </a:cubicBezTo>
                    <a:cubicBezTo>
                      <a:pt x="57" y="70"/>
                      <a:pt x="56" y="70"/>
                      <a:pt x="56" y="70"/>
                    </a:cubicBezTo>
                    <a:cubicBezTo>
                      <a:pt x="56" y="70"/>
                      <a:pt x="56" y="70"/>
                      <a:pt x="56" y="70"/>
                    </a:cubicBezTo>
                    <a:cubicBezTo>
                      <a:pt x="56" y="71"/>
                      <a:pt x="56" y="71"/>
                      <a:pt x="56" y="71"/>
                    </a:cubicBezTo>
                    <a:cubicBezTo>
                      <a:pt x="56" y="72"/>
                      <a:pt x="56" y="73"/>
                      <a:pt x="56" y="74"/>
                    </a:cubicBezTo>
                    <a:cubicBezTo>
                      <a:pt x="56" y="76"/>
                      <a:pt x="56" y="78"/>
                      <a:pt x="55" y="79"/>
                    </a:cubicBezTo>
                    <a:cubicBezTo>
                      <a:pt x="54" y="80"/>
                      <a:pt x="54" y="80"/>
                      <a:pt x="52" y="80"/>
                    </a:cubicBezTo>
                    <a:cubicBezTo>
                      <a:pt x="52" y="80"/>
                      <a:pt x="52" y="80"/>
                      <a:pt x="52" y="81"/>
                    </a:cubicBezTo>
                    <a:cubicBezTo>
                      <a:pt x="51" y="82"/>
                      <a:pt x="50" y="83"/>
                      <a:pt x="47" y="83"/>
                    </a:cubicBezTo>
                    <a:cubicBezTo>
                      <a:pt x="47" y="84"/>
                      <a:pt x="46" y="84"/>
                      <a:pt x="45" y="84"/>
                    </a:cubicBezTo>
                    <a:cubicBezTo>
                      <a:pt x="44" y="84"/>
                      <a:pt x="41" y="84"/>
                      <a:pt x="41" y="84"/>
                    </a:cubicBezTo>
                    <a:cubicBezTo>
                      <a:pt x="41" y="89"/>
                      <a:pt x="38" y="92"/>
                      <a:pt x="33" y="93"/>
                    </a:cubicBezTo>
                    <a:cubicBezTo>
                      <a:pt x="32" y="93"/>
                      <a:pt x="30" y="93"/>
                      <a:pt x="29" y="93"/>
                    </a:cubicBezTo>
                    <a:cubicBezTo>
                      <a:pt x="28" y="93"/>
                      <a:pt x="26" y="93"/>
                      <a:pt x="25" y="94"/>
                    </a:cubicBezTo>
                    <a:cubicBezTo>
                      <a:pt x="25" y="94"/>
                      <a:pt x="25" y="94"/>
                      <a:pt x="25" y="95"/>
                    </a:cubicBezTo>
                    <a:cubicBezTo>
                      <a:pt x="24" y="96"/>
                      <a:pt x="23" y="97"/>
                      <a:pt x="20" y="97"/>
                    </a:cubicBezTo>
                    <a:cubicBezTo>
                      <a:pt x="20" y="97"/>
                      <a:pt x="20" y="97"/>
                      <a:pt x="20" y="97"/>
                    </a:cubicBezTo>
                    <a:cubicBezTo>
                      <a:pt x="20" y="97"/>
                      <a:pt x="20" y="97"/>
                      <a:pt x="20" y="97"/>
                    </a:cubicBezTo>
                    <a:cubicBezTo>
                      <a:pt x="19" y="97"/>
                      <a:pt x="19" y="97"/>
                      <a:pt x="19" y="97"/>
                    </a:cubicBezTo>
                    <a:cubicBezTo>
                      <a:pt x="18" y="97"/>
                      <a:pt x="17" y="97"/>
                      <a:pt x="17" y="97"/>
                    </a:cubicBezTo>
                    <a:cubicBezTo>
                      <a:pt x="12" y="100"/>
                      <a:pt x="2" y="106"/>
                      <a:pt x="0" y="108"/>
                    </a:cubicBezTo>
                    <a:cubicBezTo>
                      <a:pt x="0" y="108"/>
                      <a:pt x="0" y="108"/>
                      <a:pt x="0" y="109"/>
                    </a:cubicBezTo>
                    <a:cubicBezTo>
                      <a:pt x="0" y="110"/>
                      <a:pt x="0" y="114"/>
                      <a:pt x="0" y="118"/>
                    </a:cubicBezTo>
                    <a:cubicBezTo>
                      <a:pt x="0" y="122"/>
                      <a:pt x="0" y="122"/>
                      <a:pt x="0" y="122"/>
                    </a:cubicBezTo>
                    <a:cubicBezTo>
                      <a:pt x="0" y="122"/>
                      <a:pt x="0" y="122"/>
                      <a:pt x="0" y="1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9" name="Freeform 1297"/>
              <p:cNvSpPr/>
              <p:nvPr/>
            </p:nvSpPr>
            <p:spPr bwMode="auto">
              <a:xfrm>
                <a:off x="1649" y="257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0" name="Freeform 1298"/>
              <p:cNvSpPr/>
              <p:nvPr/>
            </p:nvSpPr>
            <p:spPr bwMode="auto">
              <a:xfrm>
                <a:off x="1576" y="2655"/>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1" name="Freeform 1299"/>
              <p:cNvSpPr/>
              <p:nvPr/>
            </p:nvSpPr>
            <p:spPr bwMode="auto">
              <a:xfrm>
                <a:off x="1595" y="2643"/>
                <a:ext cx="5" cy="2"/>
              </a:xfrm>
              <a:custGeom>
                <a:avLst/>
                <a:gdLst>
                  <a:gd name="T0" fmla="*/ 5 w 5"/>
                  <a:gd name="T1" fmla="*/ 0 h 2"/>
                  <a:gd name="T2" fmla="*/ 0 w 5"/>
                  <a:gd name="T3" fmla="*/ 2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cubicBezTo>
                      <a:pt x="4" y="1"/>
                      <a:pt x="3" y="2"/>
                      <a:pt x="0" y="2"/>
                    </a:cubicBezTo>
                    <a:cubicBezTo>
                      <a:pt x="0" y="2"/>
                      <a:pt x="0" y="2"/>
                      <a:pt x="0" y="2"/>
                    </a:cubicBezTo>
                    <a:cubicBezTo>
                      <a:pt x="3" y="2"/>
                      <a:pt x="4"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2" name="Freeform 1300"/>
              <p:cNvSpPr/>
              <p:nvPr/>
            </p:nvSpPr>
            <p:spPr bwMode="auto">
              <a:xfrm>
                <a:off x="1649" y="2578"/>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3" name="Freeform 1301"/>
              <p:cNvSpPr/>
              <p:nvPr/>
            </p:nvSpPr>
            <p:spPr bwMode="auto">
              <a:xfrm>
                <a:off x="1757" y="2565"/>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4" name="Freeform 1302"/>
              <p:cNvSpPr/>
              <p:nvPr/>
            </p:nvSpPr>
            <p:spPr bwMode="auto">
              <a:xfrm>
                <a:off x="1758" y="25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5" name="Freeform 1303"/>
              <p:cNvSpPr/>
              <p:nvPr/>
            </p:nvSpPr>
            <p:spPr bwMode="auto">
              <a:xfrm>
                <a:off x="1770" y="2632"/>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6" name="Freeform 1304"/>
              <p:cNvSpPr/>
              <p:nvPr/>
            </p:nvSpPr>
            <p:spPr bwMode="auto">
              <a:xfrm>
                <a:off x="1759" y="2570"/>
                <a:ext cx="0" cy="3"/>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7" name="Freeform 1305"/>
              <p:cNvSpPr/>
              <p:nvPr/>
            </p:nvSpPr>
            <p:spPr bwMode="auto">
              <a:xfrm>
                <a:off x="1757" y="2563"/>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8" name="Freeform 1306"/>
              <p:cNvSpPr/>
              <p:nvPr/>
            </p:nvSpPr>
            <p:spPr bwMode="auto">
              <a:xfrm>
                <a:off x="1757" y="256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9" name="Freeform 1307"/>
              <p:cNvSpPr/>
              <p:nvPr/>
            </p:nvSpPr>
            <p:spPr bwMode="auto">
              <a:xfrm>
                <a:off x="1758" y="256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0" name="Freeform 1308"/>
              <p:cNvSpPr/>
              <p:nvPr/>
            </p:nvSpPr>
            <p:spPr bwMode="auto">
              <a:xfrm>
                <a:off x="1758" y="2559"/>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1" name="Freeform 1309"/>
              <p:cNvSpPr/>
              <p:nvPr/>
            </p:nvSpPr>
            <p:spPr bwMode="auto">
              <a:xfrm>
                <a:off x="1758" y="2555"/>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2" name="Freeform 1310"/>
              <p:cNvSpPr/>
              <p:nvPr/>
            </p:nvSpPr>
            <p:spPr bwMode="auto">
              <a:xfrm>
                <a:off x="1773" y="2603"/>
                <a:ext cx="159" cy="152"/>
              </a:xfrm>
              <a:custGeom>
                <a:avLst/>
                <a:gdLst>
                  <a:gd name="T0" fmla="*/ 3 w 166"/>
                  <a:gd name="T1" fmla="*/ 34 h 159"/>
                  <a:gd name="T2" fmla="*/ 2 w 166"/>
                  <a:gd name="T3" fmla="*/ 35 h 159"/>
                  <a:gd name="T4" fmla="*/ 1 w 166"/>
                  <a:gd name="T5" fmla="*/ 35 h 159"/>
                  <a:gd name="T6" fmla="*/ 0 w 166"/>
                  <a:gd name="T7" fmla="*/ 36 h 159"/>
                  <a:gd name="T8" fmla="*/ 0 w 166"/>
                  <a:gd name="T9" fmla="*/ 36 h 159"/>
                  <a:gd name="T10" fmla="*/ 1 w 166"/>
                  <a:gd name="T11" fmla="*/ 40 h 159"/>
                  <a:gd name="T12" fmla="*/ 5 w 166"/>
                  <a:gd name="T13" fmla="*/ 53 h 159"/>
                  <a:gd name="T14" fmla="*/ 3 w 166"/>
                  <a:gd name="T15" fmla="*/ 67 h 159"/>
                  <a:gd name="T16" fmla="*/ 4 w 166"/>
                  <a:gd name="T17" fmla="*/ 73 h 159"/>
                  <a:gd name="T18" fmla="*/ 5 w 166"/>
                  <a:gd name="T19" fmla="*/ 79 h 159"/>
                  <a:gd name="T20" fmla="*/ 0 w 166"/>
                  <a:gd name="T21" fmla="*/ 84 h 159"/>
                  <a:gd name="T22" fmla="*/ 5 w 166"/>
                  <a:gd name="T23" fmla="*/ 89 h 159"/>
                  <a:gd name="T24" fmla="*/ 7 w 166"/>
                  <a:gd name="T25" fmla="*/ 99 h 159"/>
                  <a:gd name="T26" fmla="*/ 18 w 166"/>
                  <a:gd name="T27" fmla="*/ 103 h 159"/>
                  <a:gd name="T28" fmla="*/ 22 w 166"/>
                  <a:gd name="T29" fmla="*/ 105 h 159"/>
                  <a:gd name="T30" fmla="*/ 23 w 166"/>
                  <a:gd name="T31" fmla="*/ 105 h 159"/>
                  <a:gd name="T32" fmla="*/ 24 w 166"/>
                  <a:gd name="T33" fmla="*/ 106 h 159"/>
                  <a:gd name="T34" fmla="*/ 25 w 166"/>
                  <a:gd name="T35" fmla="*/ 108 h 159"/>
                  <a:gd name="T36" fmla="*/ 26 w 166"/>
                  <a:gd name="T37" fmla="*/ 109 h 159"/>
                  <a:gd name="T38" fmla="*/ 27 w 166"/>
                  <a:gd name="T39" fmla="*/ 111 h 159"/>
                  <a:gd name="T40" fmla="*/ 28 w 166"/>
                  <a:gd name="T41" fmla="*/ 113 h 159"/>
                  <a:gd name="T42" fmla="*/ 28 w 166"/>
                  <a:gd name="T43" fmla="*/ 114 h 159"/>
                  <a:gd name="T44" fmla="*/ 43 w 166"/>
                  <a:gd name="T45" fmla="*/ 117 h 159"/>
                  <a:gd name="T46" fmla="*/ 51 w 166"/>
                  <a:gd name="T47" fmla="*/ 124 h 159"/>
                  <a:gd name="T48" fmla="*/ 153 w 166"/>
                  <a:gd name="T49" fmla="*/ 159 h 159"/>
                  <a:gd name="T50" fmla="*/ 164 w 166"/>
                  <a:gd name="T51" fmla="*/ 154 h 159"/>
                  <a:gd name="T52" fmla="*/ 164 w 166"/>
                  <a:gd name="T53" fmla="*/ 131 h 159"/>
                  <a:gd name="T54" fmla="*/ 163 w 166"/>
                  <a:gd name="T55" fmla="*/ 39 h 159"/>
                  <a:gd name="T56" fmla="*/ 165 w 166"/>
                  <a:gd name="T57" fmla="*/ 24 h 159"/>
                  <a:gd name="T58" fmla="*/ 166 w 166"/>
                  <a:gd name="T59" fmla="*/ 13 h 159"/>
                  <a:gd name="T60" fmla="*/ 152 w 166"/>
                  <a:gd name="T61" fmla="*/ 10 h 159"/>
                  <a:gd name="T62" fmla="*/ 135 w 166"/>
                  <a:gd name="T63" fmla="*/ 1 h 159"/>
                  <a:gd name="T64" fmla="*/ 113 w 166"/>
                  <a:gd name="T65" fmla="*/ 17 h 159"/>
                  <a:gd name="T66" fmla="*/ 104 w 166"/>
                  <a:gd name="T67" fmla="*/ 32 h 159"/>
                  <a:gd name="T68" fmla="*/ 74 w 166"/>
                  <a:gd name="T69" fmla="*/ 21 h 159"/>
                  <a:gd name="T70" fmla="*/ 60 w 166"/>
                  <a:gd name="T71" fmla="*/ 11 h 159"/>
                  <a:gd name="T72" fmla="*/ 49 w 166"/>
                  <a:gd name="T73" fmla="*/ 5 h 159"/>
                  <a:gd name="T74" fmla="*/ 35 w 166"/>
                  <a:gd name="T75" fmla="*/ 3 h 159"/>
                  <a:gd name="T76" fmla="*/ 23 w 166"/>
                  <a:gd name="T77" fmla="*/ 1 h 159"/>
                  <a:gd name="T78" fmla="*/ 23 w 166"/>
                  <a:gd name="T79" fmla="*/ 3 h 159"/>
                  <a:gd name="T80" fmla="*/ 23 w 166"/>
                  <a:gd name="T81" fmla="*/ 4 h 159"/>
                  <a:gd name="T82" fmla="*/ 23 w 166"/>
                  <a:gd name="T83" fmla="*/ 4 h 159"/>
                  <a:gd name="T84" fmla="*/ 18 w 166"/>
                  <a:gd name="T85" fmla="*/ 9 h 159"/>
                  <a:gd name="T86" fmla="*/ 16 w 166"/>
                  <a:gd name="T87" fmla="*/ 10 h 159"/>
                  <a:gd name="T88" fmla="*/ 9 w 166"/>
                  <a:gd name="T89" fmla="*/ 17 h 159"/>
                  <a:gd name="T90" fmla="*/ 7 w 166"/>
                  <a:gd name="T91" fmla="*/ 3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59">
                    <a:moveTo>
                      <a:pt x="3" y="34"/>
                    </a:moveTo>
                    <a:cubicBezTo>
                      <a:pt x="3" y="34"/>
                      <a:pt x="3" y="34"/>
                      <a:pt x="3" y="34"/>
                    </a:cubicBezTo>
                    <a:cubicBezTo>
                      <a:pt x="2" y="35"/>
                      <a:pt x="2" y="35"/>
                      <a:pt x="2" y="35"/>
                    </a:cubicBezTo>
                    <a:cubicBezTo>
                      <a:pt x="2" y="35"/>
                      <a:pt x="2" y="35"/>
                      <a:pt x="2" y="35"/>
                    </a:cubicBezTo>
                    <a:cubicBezTo>
                      <a:pt x="1" y="35"/>
                      <a:pt x="1" y="35"/>
                      <a:pt x="1" y="35"/>
                    </a:cubicBezTo>
                    <a:cubicBezTo>
                      <a:pt x="1" y="35"/>
                      <a:pt x="1" y="35"/>
                      <a:pt x="1" y="35"/>
                    </a:cubicBezTo>
                    <a:cubicBezTo>
                      <a:pt x="1" y="35"/>
                      <a:pt x="1" y="35"/>
                      <a:pt x="1" y="35"/>
                    </a:cubicBezTo>
                    <a:cubicBezTo>
                      <a:pt x="1" y="35"/>
                      <a:pt x="1" y="36"/>
                      <a:pt x="0" y="36"/>
                    </a:cubicBezTo>
                    <a:cubicBezTo>
                      <a:pt x="0" y="36"/>
                      <a:pt x="0" y="36"/>
                      <a:pt x="0" y="36"/>
                    </a:cubicBezTo>
                    <a:cubicBezTo>
                      <a:pt x="0" y="36"/>
                      <a:pt x="0" y="36"/>
                      <a:pt x="0" y="36"/>
                    </a:cubicBezTo>
                    <a:cubicBezTo>
                      <a:pt x="0" y="37"/>
                      <a:pt x="0" y="37"/>
                      <a:pt x="0" y="37"/>
                    </a:cubicBezTo>
                    <a:cubicBezTo>
                      <a:pt x="0" y="38"/>
                      <a:pt x="1" y="39"/>
                      <a:pt x="1" y="40"/>
                    </a:cubicBezTo>
                    <a:cubicBezTo>
                      <a:pt x="2" y="41"/>
                      <a:pt x="4" y="43"/>
                      <a:pt x="5" y="45"/>
                    </a:cubicBezTo>
                    <a:cubicBezTo>
                      <a:pt x="6" y="49"/>
                      <a:pt x="5" y="51"/>
                      <a:pt x="5" y="53"/>
                    </a:cubicBezTo>
                    <a:cubicBezTo>
                      <a:pt x="4" y="55"/>
                      <a:pt x="4" y="56"/>
                      <a:pt x="4" y="57"/>
                    </a:cubicBezTo>
                    <a:cubicBezTo>
                      <a:pt x="7" y="62"/>
                      <a:pt x="5" y="65"/>
                      <a:pt x="3" y="67"/>
                    </a:cubicBezTo>
                    <a:cubicBezTo>
                      <a:pt x="3" y="68"/>
                      <a:pt x="3" y="69"/>
                      <a:pt x="3" y="70"/>
                    </a:cubicBezTo>
                    <a:cubicBezTo>
                      <a:pt x="3" y="71"/>
                      <a:pt x="4" y="72"/>
                      <a:pt x="4" y="73"/>
                    </a:cubicBezTo>
                    <a:cubicBezTo>
                      <a:pt x="4" y="73"/>
                      <a:pt x="4" y="74"/>
                      <a:pt x="4" y="75"/>
                    </a:cubicBezTo>
                    <a:cubicBezTo>
                      <a:pt x="5" y="76"/>
                      <a:pt x="6" y="78"/>
                      <a:pt x="5" y="79"/>
                    </a:cubicBezTo>
                    <a:cubicBezTo>
                      <a:pt x="5" y="79"/>
                      <a:pt x="4" y="80"/>
                      <a:pt x="4" y="80"/>
                    </a:cubicBezTo>
                    <a:cubicBezTo>
                      <a:pt x="2" y="82"/>
                      <a:pt x="1" y="83"/>
                      <a:pt x="0" y="84"/>
                    </a:cubicBezTo>
                    <a:cubicBezTo>
                      <a:pt x="0" y="84"/>
                      <a:pt x="1" y="85"/>
                      <a:pt x="2" y="85"/>
                    </a:cubicBezTo>
                    <a:cubicBezTo>
                      <a:pt x="3" y="86"/>
                      <a:pt x="4" y="88"/>
                      <a:pt x="5" y="89"/>
                    </a:cubicBezTo>
                    <a:cubicBezTo>
                      <a:pt x="7" y="93"/>
                      <a:pt x="7" y="95"/>
                      <a:pt x="7" y="97"/>
                    </a:cubicBezTo>
                    <a:cubicBezTo>
                      <a:pt x="7" y="98"/>
                      <a:pt x="6" y="98"/>
                      <a:pt x="7" y="99"/>
                    </a:cubicBezTo>
                    <a:cubicBezTo>
                      <a:pt x="7" y="100"/>
                      <a:pt x="10" y="102"/>
                      <a:pt x="12" y="102"/>
                    </a:cubicBezTo>
                    <a:cubicBezTo>
                      <a:pt x="15" y="102"/>
                      <a:pt x="16" y="103"/>
                      <a:pt x="18" y="103"/>
                    </a:cubicBezTo>
                    <a:cubicBezTo>
                      <a:pt x="19" y="104"/>
                      <a:pt x="20" y="104"/>
                      <a:pt x="21" y="104"/>
                    </a:cubicBezTo>
                    <a:cubicBezTo>
                      <a:pt x="21" y="104"/>
                      <a:pt x="22" y="104"/>
                      <a:pt x="22" y="105"/>
                    </a:cubicBezTo>
                    <a:cubicBezTo>
                      <a:pt x="22" y="105"/>
                      <a:pt x="22" y="105"/>
                      <a:pt x="23" y="105"/>
                    </a:cubicBezTo>
                    <a:cubicBezTo>
                      <a:pt x="23" y="105"/>
                      <a:pt x="23" y="105"/>
                      <a:pt x="23" y="105"/>
                    </a:cubicBezTo>
                    <a:cubicBezTo>
                      <a:pt x="24" y="105"/>
                      <a:pt x="24" y="106"/>
                      <a:pt x="24" y="106"/>
                    </a:cubicBezTo>
                    <a:cubicBezTo>
                      <a:pt x="24" y="106"/>
                      <a:pt x="24" y="106"/>
                      <a:pt x="24" y="106"/>
                    </a:cubicBezTo>
                    <a:cubicBezTo>
                      <a:pt x="25" y="106"/>
                      <a:pt x="25" y="107"/>
                      <a:pt x="25" y="107"/>
                    </a:cubicBezTo>
                    <a:cubicBezTo>
                      <a:pt x="25" y="107"/>
                      <a:pt x="25" y="107"/>
                      <a:pt x="25" y="108"/>
                    </a:cubicBezTo>
                    <a:cubicBezTo>
                      <a:pt x="26" y="108"/>
                      <a:pt x="26" y="108"/>
                      <a:pt x="26" y="108"/>
                    </a:cubicBezTo>
                    <a:cubicBezTo>
                      <a:pt x="26" y="109"/>
                      <a:pt x="26" y="109"/>
                      <a:pt x="26" y="109"/>
                    </a:cubicBezTo>
                    <a:cubicBezTo>
                      <a:pt x="26" y="109"/>
                      <a:pt x="26" y="110"/>
                      <a:pt x="27" y="110"/>
                    </a:cubicBezTo>
                    <a:cubicBezTo>
                      <a:pt x="27" y="110"/>
                      <a:pt x="27" y="111"/>
                      <a:pt x="27" y="111"/>
                    </a:cubicBezTo>
                    <a:cubicBezTo>
                      <a:pt x="27" y="111"/>
                      <a:pt x="27" y="111"/>
                      <a:pt x="27" y="112"/>
                    </a:cubicBezTo>
                    <a:cubicBezTo>
                      <a:pt x="27" y="112"/>
                      <a:pt x="28" y="113"/>
                      <a:pt x="28" y="113"/>
                    </a:cubicBezTo>
                    <a:cubicBezTo>
                      <a:pt x="28" y="113"/>
                      <a:pt x="28" y="113"/>
                      <a:pt x="28" y="114"/>
                    </a:cubicBezTo>
                    <a:cubicBezTo>
                      <a:pt x="28" y="114"/>
                      <a:pt x="28" y="114"/>
                      <a:pt x="28" y="114"/>
                    </a:cubicBezTo>
                    <a:cubicBezTo>
                      <a:pt x="31" y="114"/>
                      <a:pt x="38" y="115"/>
                      <a:pt x="42" y="117"/>
                    </a:cubicBezTo>
                    <a:cubicBezTo>
                      <a:pt x="42" y="117"/>
                      <a:pt x="42" y="117"/>
                      <a:pt x="43" y="117"/>
                    </a:cubicBezTo>
                    <a:cubicBezTo>
                      <a:pt x="43" y="117"/>
                      <a:pt x="44" y="117"/>
                      <a:pt x="44" y="117"/>
                    </a:cubicBezTo>
                    <a:cubicBezTo>
                      <a:pt x="47" y="120"/>
                      <a:pt x="50" y="122"/>
                      <a:pt x="51" y="124"/>
                    </a:cubicBezTo>
                    <a:cubicBezTo>
                      <a:pt x="69" y="114"/>
                      <a:pt x="69" y="114"/>
                      <a:pt x="69" y="114"/>
                    </a:cubicBezTo>
                    <a:cubicBezTo>
                      <a:pt x="153" y="159"/>
                      <a:pt x="153" y="159"/>
                      <a:pt x="153" y="159"/>
                    </a:cubicBezTo>
                    <a:cubicBezTo>
                      <a:pt x="153" y="154"/>
                      <a:pt x="153" y="154"/>
                      <a:pt x="153" y="154"/>
                    </a:cubicBezTo>
                    <a:cubicBezTo>
                      <a:pt x="164" y="154"/>
                      <a:pt x="164" y="154"/>
                      <a:pt x="164" y="154"/>
                    </a:cubicBezTo>
                    <a:cubicBezTo>
                      <a:pt x="164" y="135"/>
                      <a:pt x="164" y="135"/>
                      <a:pt x="164" y="135"/>
                    </a:cubicBezTo>
                    <a:cubicBezTo>
                      <a:pt x="164" y="131"/>
                      <a:pt x="164" y="131"/>
                      <a:pt x="164" y="131"/>
                    </a:cubicBezTo>
                    <a:cubicBezTo>
                      <a:pt x="164" y="46"/>
                      <a:pt x="164" y="46"/>
                      <a:pt x="164" y="46"/>
                    </a:cubicBezTo>
                    <a:cubicBezTo>
                      <a:pt x="164" y="43"/>
                      <a:pt x="163" y="41"/>
                      <a:pt x="163" y="39"/>
                    </a:cubicBezTo>
                    <a:cubicBezTo>
                      <a:pt x="162" y="35"/>
                      <a:pt x="161" y="31"/>
                      <a:pt x="164" y="28"/>
                    </a:cubicBezTo>
                    <a:cubicBezTo>
                      <a:pt x="165" y="26"/>
                      <a:pt x="165" y="26"/>
                      <a:pt x="165" y="24"/>
                    </a:cubicBezTo>
                    <a:cubicBezTo>
                      <a:pt x="164" y="22"/>
                      <a:pt x="164" y="19"/>
                      <a:pt x="165" y="14"/>
                    </a:cubicBezTo>
                    <a:cubicBezTo>
                      <a:pt x="166" y="13"/>
                      <a:pt x="166" y="13"/>
                      <a:pt x="166" y="13"/>
                    </a:cubicBezTo>
                    <a:cubicBezTo>
                      <a:pt x="166" y="12"/>
                      <a:pt x="161" y="11"/>
                      <a:pt x="157" y="11"/>
                    </a:cubicBezTo>
                    <a:cubicBezTo>
                      <a:pt x="156" y="10"/>
                      <a:pt x="154" y="10"/>
                      <a:pt x="152" y="10"/>
                    </a:cubicBezTo>
                    <a:cubicBezTo>
                      <a:pt x="147" y="9"/>
                      <a:pt x="145" y="7"/>
                      <a:pt x="143" y="5"/>
                    </a:cubicBezTo>
                    <a:cubicBezTo>
                      <a:pt x="142" y="3"/>
                      <a:pt x="140" y="1"/>
                      <a:pt x="135" y="1"/>
                    </a:cubicBezTo>
                    <a:cubicBezTo>
                      <a:pt x="125" y="0"/>
                      <a:pt x="112" y="9"/>
                      <a:pt x="112" y="12"/>
                    </a:cubicBezTo>
                    <a:cubicBezTo>
                      <a:pt x="112" y="13"/>
                      <a:pt x="113" y="15"/>
                      <a:pt x="113" y="17"/>
                    </a:cubicBezTo>
                    <a:cubicBezTo>
                      <a:pt x="115" y="20"/>
                      <a:pt x="116" y="24"/>
                      <a:pt x="113" y="28"/>
                    </a:cubicBezTo>
                    <a:cubicBezTo>
                      <a:pt x="111" y="31"/>
                      <a:pt x="108" y="32"/>
                      <a:pt x="104" y="32"/>
                    </a:cubicBezTo>
                    <a:cubicBezTo>
                      <a:pt x="100" y="32"/>
                      <a:pt x="96" y="31"/>
                      <a:pt x="93" y="28"/>
                    </a:cubicBezTo>
                    <a:cubicBezTo>
                      <a:pt x="87" y="23"/>
                      <a:pt x="79" y="21"/>
                      <a:pt x="74" y="21"/>
                    </a:cubicBezTo>
                    <a:cubicBezTo>
                      <a:pt x="69" y="21"/>
                      <a:pt x="65" y="20"/>
                      <a:pt x="62" y="17"/>
                    </a:cubicBezTo>
                    <a:cubicBezTo>
                      <a:pt x="61" y="15"/>
                      <a:pt x="60" y="13"/>
                      <a:pt x="60" y="11"/>
                    </a:cubicBezTo>
                    <a:cubicBezTo>
                      <a:pt x="61" y="10"/>
                      <a:pt x="61" y="8"/>
                      <a:pt x="55" y="7"/>
                    </a:cubicBezTo>
                    <a:cubicBezTo>
                      <a:pt x="53" y="6"/>
                      <a:pt x="51" y="6"/>
                      <a:pt x="49" y="5"/>
                    </a:cubicBezTo>
                    <a:cubicBezTo>
                      <a:pt x="46" y="4"/>
                      <a:pt x="43" y="2"/>
                      <a:pt x="39" y="2"/>
                    </a:cubicBezTo>
                    <a:cubicBezTo>
                      <a:pt x="38" y="2"/>
                      <a:pt x="36" y="2"/>
                      <a:pt x="35" y="3"/>
                    </a:cubicBezTo>
                    <a:cubicBezTo>
                      <a:pt x="31" y="3"/>
                      <a:pt x="26" y="2"/>
                      <a:pt x="23" y="1"/>
                    </a:cubicBezTo>
                    <a:cubicBezTo>
                      <a:pt x="23" y="1"/>
                      <a:pt x="23" y="1"/>
                      <a:pt x="23" y="1"/>
                    </a:cubicBezTo>
                    <a:cubicBezTo>
                      <a:pt x="23" y="2"/>
                      <a:pt x="23" y="2"/>
                      <a:pt x="23" y="2"/>
                    </a:cubicBezTo>
                    <a:cubicBezTo>
                      <a:pt x="23" y="2"/>
                      <a:pt x="23" y="3"/>
                      <a:pt x="23" y="3"/>
                    </a:cubicBezTo>
                    <a:cubicBezTo>
                      <a:pt x="23" y="3"/>
                      <a:pt x="23" y="3"/>
                      <a:pt x="23" y="4"/>
                    </a:cubicBezTo>
                    <a:cubicBezTo>
                      <a:pt x="23" y="4"/>
                      <a:pt x="23" y="4"/>
                      <a:pt x="23" y="4"/>
                    </a:cubicBezTo>
                    <a:cubicBezTo>
                      <a:pt x="23" y="4"/>
                      <a:pt x="23" y="4"/>
                      <a:pt x="23" y="4"/>
                    </a:cubicBezTo>
                    <a:cubicBezTo>
                      <a:pt x="23" y="4"/>
                      <a:pt x="23" y="4"/>
                      <a:pt x="23" y="4"/>
                    </a:cubicBezTo>
                    <a:cubicBezTo>
                      <a:pt x="23" y="8"/>
                      <a:pt x="20" y="9"/>
                      <a:pt x="18" y="9"/>
                    </a:cubicBezTo>
                    <a:cubicBezTo>
                      <a:pt x="18" y="9"/>
                      <a:pt x="18" y="9"/>
                      <a:pt x="18" y="9"/>
                    </a:cubicBezTo>
                    <a:cubicBezTo>
                      <a:pt x="18" y="9"/>
                      <a:pt x="17" y="9"/>
                      <a:pt x="17" y="9"/>
                    </a:cubicBezTo>
                    <a:cubicBezTo>
                      <a:pt x="17" y="9"/>
                      <a:pt x="16" y="10"/>
                      <a:pt x="16" y="10"/>
                    </a:cubicBezTo>
                    <a:cubicBezTo>
                      <a:pt x="14" y="12"/>
                      <a:pt x="13" y="13"/>
                      <a:pt x="12" y="14"/>
                    </a:cubicBezTo>
                    <a:cubicBezTo>
                      <a:pt x="11" y="15"/>
                      <a:pt x="10" y="16"/>
                      <a:pt x="9" y="17"/>
                    </a:cubicBezTo>
                    <a:cubicBezTo>
                      <a:pt x="8" y="18"/>
                      <a:pt x="8" y="19"/>
                      <a:pt x="9" y="20"/>
                    </a:cubicBezTo>
                    <a:cubicBezTo>
                      <a:pt x="10" y="22"/>
                      <a:pt x="8" y="28"/>
                      <a:pt x="7" y="30"/>
                    </a:cubicBezTo>
                    <a:cubicBezTo>
                      <a:pt x="6" y="32"/>
                      <a:pt x="4" y="33"/>
                      <a:pt x="3"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3" name="Rectangle 1311"/>
              <p:cNvSpPr>
                <a:spLocks noChangeArrowheads="1"/>
              </p:cNvSpPr>
              <p:nvPr/>
            </p:nvSpPr>
            <p:spPr bwMode="auto">
              <a:xfrm>
                <a:off x="1795" y="260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4" name="Freeform 1312"/>
              <p:cNvSpPr/>
              <p:nvPr/>
            </p:nvSpPr>
            <p:spPr bwMode="auto">
              <a:xfrm>
                <a:off x="1795" y="260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5" name="Freeform 1313"/>
              <p:cNvSpPr/>
              <p:nvPr/>
            </p:nvSpPr>
            <p:spPr bwMode="auto">
              <a:xfrm>
                <a:off x="1776" y="2631"/>
                <a:ext cx="4" cy="4"/>
              </a:xfrm>
              <a:custGeom>
                <a:avLst/>
                <a:gdLst>
                  <a:gd name="T0" fmla="*/ 4 w 4"/>
                  <a:gd name="T1" fmla="*/ 0 h 4"/>
                  <a:gd name="T2" fmla="*/ 0 w 4"/>
                  <a:gd name="T3" fmla="*/ 4 h 4"/>
                  <a:gd name="T4" fmla="*/ 0 w 4"/>
                  <a:gd name="T5" fmla="*/ 4 h 4"/>
                  <a:gd name="T6" fmla="*/ 4 w 4"/>
                  <a:gd name="T7" fmla="*/ 0 h 4"/>
                </a:gdLst>
                <a:ahLst/>
                <a:cxnLst>
                  <a:cxn ang="0">
                    <a:pos x="T0" y="T1"/>
                  </a:cxn>
                  <a:cxn ang="0">
                    <a:pos x="T2" y="T3"/>
                  </a:cxn>
                  <a:cxn ang="0">
                    <a:pos x="T4" y="T5"/>
                  </a:cxn>
                  <a:cxn ang="0">
                    <a:pos x="T6" y="T7"/>
                  </a:cxn>
                </a:cxnLst>
                <a:rect l="0" t="0" r="r" b="b"/>
                <a:pathLst>
                  <a:path w="4" h="4">
                    <a:moveTo>
                      <a:pt x="4" y="0"/>
                    </a:moveTo>
                    <a:cubicBezTo>
                      <a:pt x="3" y="2"/>
                      <a:pt x="1" y="3"/>
                      <a:pt x="0" y="4"/>
                    </a:cubicBezTo>
                    <a:cubicBezTo>
                      <a:pt x="0" y="4"/>
                      <a:pt x="0" y="4"/>
                      <a:pt x="0" y="4"/>
                    </a:cubicBezTo>
                    <a:cubicBezTo>
                      <a:pt x="1" y="3"/>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6" name="Freeform 1314"/>
              <p:cNvSpPr/>
              <p:nvPr/>
            </p:nvSpPr>
            <p:spPr bwMode="auto">
              <a:xfrm>
                <a:off x="1782" y="2612"/>
                <a:ext cx="6" cy="7"/>
              </a:xfrm>
              <a:custGeom>
                <a:avLst/>
                <a:gdLst>
                  <a:gd name="T0" fmla="*/ 7 w 7"/>
                  <a:gd name="T1" fmla="*/ 0 h 7"/>
                  <a:gd name="T2" fmla="*/ 3 w 7"/>
                  <a:gd name="T3" fmla="*/ 4 h 7"/>
                  <a:gd name="T4" fmla="*/ 0 w 7"/>
                  <a:gd name="T5" fmla="*/ 7 h 7"/>
                  <a:gd name="T6" fmla="*/ 3 w 7"/>
                  <a:gd name="T7" fmla="*/ 4 h 7"/>
                  <a:gd name="T8" fmla="*/ 7 w 7"/>
                  <a:gd name="T9" fmla="*/ 0 h 7"/>
                </a:gdLst>
                <a:ahLst/>
                <a:cxnLst>
                  <a:cxn ang="0">
                    <a:pos x="T0" y="T1"/>
                  </a:cxn>
                  <a:cxn ang="0">
                    <a:pos x="T2" y="T3"/>
                  </a:cxn>
                  <a:cxn ang="0">
                    <a:pos x="T4" y="T5"/>
                  </a:cxn>
                  <a:cxn ang="0">
                    <a:pos x="T6" y="T7"/>
                  </a:cxn>
                  <a:cxn ang="0">
                    <a:pos x="T8" y="T9"/>
                  </a:cxn>
                </a:cxnLst>
                <a:rect l="0" t="0" r="r" b="b"/>
                <a:pathLst>
                  <a:path w="7" h="7">
                    <a:moveTo>
                      <a:pt x="7" y="0"/>
                    </a:moveTo>
                    <a:cubicBezTo>
                      <a:pt x="5" y="2"/>
                      <a:pt x="4" y="3"/>
                      <a:pt x="3" y="4"/>
                    </a:cubicBezTo>
                    <a:cubicBezTo>
                      <a:pt x="2" y="5"/>
                      <a:pt x="1" y="6"/>
                      <a:pt x="0" y="7"/>
                    </a:cubicBezTo>
                    <a:cubicBezTo>
                      <a:pt x="1" y="6"/>
                      <a:pt x="2" y="5"/>
                      <a:pt x="3" y="4"/>
                    </a:cubicBezTo>
                    <a:cubicBezTo>
                      <a:pt x="4" y="3"/>
                      <a:pt x="5" y="2"/>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7" name="Freeform 1315"/>
              <p:cNvSpPr/>
              <p:nvPr/>
            </p:nvSpPr>
            <p:spPr bwMode="auto">
              <a:xfrm>
                <a:off x="1795" y="2605"/>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8" name="Freeform 1316"/>
              <p:cNvSpPr/>
              <p:nvPr/>
            </p:nvSpPr>
            <p:spPr bwMode="auto">
              <a:xfrm>
                <a:off x="1774" y="2636"/>
                <a:ext cx="1"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9" name="Oval 1317"/>
              <p:cNvSpPr>
                <a:spLocks noChangeArrowheads="1"/>
              </p:cNvSpPr>
              <p:nvPr/>
            </p:nvSpPr>
            <p:spPr bwMode="auto">
              <a:xfrm>
                <a:off x="1773" y="2637"/>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0" name="Freeform 1318"/>
              <p:cNvSpPr/>
              <p:nvPr/>
            </p:nvSpPr>
            <p:spPr bwMode="auto">
              <a:xfrm>
                <a:off x="1795" y="2703"/>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1" name="Freeform 1319"/>
              <p:cNvSpPr/>
              <p:nvPr/>
            </p:nvSpPr>
            <p:spPr bwMode="auto">
              <a:xfrm>
                <a:off x="1794" y="2703"/>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2" name="Freeform 1320"/>
              <p:cNvSpPr/>
              <p:nvPr/>
            </p:nvSpPr>
            <p:spPr bwMode="auto">
              <a:xfrm>
                <a:off x="1797" y="2706"/>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3" name="Freeform 1321"/>
              <p:cNvSpPr/>
              <p:nvPr/>
            </p:nvSpPr>
            <p:spPr bwMode="auto">
              <a:xfrm>
                <a:off x="1775" y="2635"/>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4" name="Freeform 1322"/>
              <p:cNvSpPr/>
              <p:nvPr/>
            </p:nvSpPr>
            <p:spPr bwMode="auto">
              <a:xfrm>
                <a:off x="1800" y="2711"/>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5" name="Freeform 1323"/>
              <p:cNvSpPr/>
              <p:nvPr/>
            </p:nvSpPr>
            <p:spPr bwMode="auto">
              <a:xfrm>
                <a:off x="1796" y="2704"/>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6" name="Freeform 1324"/>
              <p:cNvSpPr/>
              <p:nvPr/>
            </p:nvSpPr>
            <p:spPr bwMode="auto">
              <a:xfrm>
                <a:off x="1774" y="26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7" name="Freeform 1325"/>
              <p:cNvSpPr/>
              <p:nvPr/>
            </p:nvSpPr>
            <p:spPr bwMode="auto">
              <a:xfrm>
                <a:off x="1798" y="2707"/>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8" name="Freeform 1326"/>
              <p:cNvSpPr/>
              <p:nvPr/>
            </p:nvSpPr>
            <p:spPr bwMode="auto">
              <a:xfrm>
                <a:off x="1799" y="2709"/>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9" name="Freeform 1327"/>
              <p:cNvSpPr/>
              <p:nvPr/>
            </p:nvSpPr>
            <p:spPr bwMode="auto">
              <a:xfrm>
                <a:off x="1773" y="2636"/>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0" name="Freeform 1328"/>
              <p:cNvSpPr/>
              <p:nvPr/>
            </p:nvSpPr>
            <p:spPr bwMode="auto">
              <a:xfrm>
                <a:off x="1774" y="2635"/>
                <a:ext cx="2" cy="1"/>
              </a:xfrm>
              <a:custGeom>
                <a:avLst/>
                <a:gdLst>
                  <a:gd name="T0" fmla="*/ 0 w 2"/>
                  <a:gd name="T1" fmla="*/ 1 h 1"/>
                  <a:gd name="T2" fmla="*/ 0 w 2"/>
                  <a:gd name="T3" fmla="*/ 1 h 1"/>
                  <a:gd name="T4" fmla="*/ 1 w 2"/>
                  <a:gd name="T5" fmla="*/ 1 h 1"/>
                  <a:gd name="T6" fmla="*/ 2 w 2"/>
                  <a:gd name="T7" fmla="*/ 0 h 1"/>
                  <a:gd name="T8" fmla="*/ 2 w 2"/>
                  <a:gd name="T9" fmla="*/ 0 h 1"/>
                  <a:gd name="T10" fmla="*/ 1 w 2"/>
                  <a:gd name="T11" fmla="*/ 1 h 1"/>
                  <a:gd name="T12" fmla="*/ 0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0" y="1"/>
                    </a:moveTo>
                    <a:cubicBezTo>
                      <a:pt x="0" y="1"/>
                      <a:pt x="0" y="1"/>
                      <a:pt x="0" y="1"/>
                    </a:cubicBezTo>
                    <a:cubicBezTo>
                      <a:pt x="1" y="1"/>
                      <a:pt x="1" y="1"/>
                      <a:pt x="1" y="1"/>
                    </a:cubicBezTo>
                    <a:cubicBezTo>
                      <a:pt x="1" y="1"/>
                      <a:pt x="1" y="0"/>
                      <a:pt x="2" y="0"/>
                    </a:cubicBezTo>
                    <a:cubicBezTo>
                      <a:pt x="2" y="0"/>
                      <a:pt x="2" y="0"/>
                      <a:pt x="2"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1" name="Freeform 1329"/>
              <p:cNvSpPr/>
              <p:nvPr/>
            </p:nvSpPr>
            <p:spPr bwMode="auto">
              <a:xfrm>
                <a:off x="1490" y="2824"/>
                <a:ext cx="16" cy="4"/>
              </a:xfrm>
              <a:custGeom>
                <a:avLst/>
                <a:gdLst>
                  <a:gd name="T0" fmla="*/ 0 w 17"/>
                  <a:gd name="T1" fmla="*/ 5 h 5"/>
                  <a:gd name="T2" fmla="*/ 0 w 17"/>
                  <a:gd name="T3" fmla="*/ 5 h 5"/>
                  <a:gd name="T4" fmla="*/ 0 w 17"/>
                  <a:gd name="T5" fmla="*/ 5 h 5"/>
                  <a:gd name="T6" fmla="*/ 1 w 17"/>
                  <a:gd name="T7" fmla="*/ 5 h 5"/>
                  <a:gd name="T8" fmla="*/ 12 w 17"/>
                  <a:gd name="T9" fmla="*/ 2 h 5"/>
                  <a:gd name="T10" fmla="*/ 17 w 17"/>
                  <a:gd name="T11" fmla="*/ 1 h 5"/>
                  <a:gd name="T12" fmla="*/ 14 w 17"/>
                  <a:gd name="T13" fmla="*/ 1 h 5"/>
                  <a:gd name="T14" fmla="*/ 11 w 17"/>
                  <a:gd name="T15" fmla="*/ 2 h 5"/>
                  <a:gd name="T16" fmla="*/ 11 w 17"/>
                  <a:gd name="T17" fmla="*/ 2 h 5"/>
                  <a:gd name="T18" fmla="*/ 8 w 17"/>
                  <a:gd name="T19" fmla="*/ 3 h 5"/>
                  <a:gd name="T20" fmla="*/ 8 w 17"/>
                  <a:gd name="T21" fmla="*/ 3 h 5"/>
                  <a:gd name="T22" fmla="*/ 4 w 17"/>
                  <a:gd name="T23" fmla="*/ 3 h 5"/>
                  <a:gd name="T24" fmla="*/ 4 w 17"/>
                  <a:gd name="T25" fmla="*/ 3 h 5"/>
                  <a:gd name="T26" fmla="*/ 1 w 17"/>
                  <a:gd name="T27" fmla="*/ 3 h 5"/>
                  <a:gd name="T28" fmla="*/ 1 w 17"/>
                  <a:gd name="T29" fmla="*/ 3 h 5"/>
                  <a:gd name="T30" fmla="*/ 0 w 17"/>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5">
                    <a:moveTo>
                      <a:pt x="0" y="5"/>
                    </a:moveTo>
                    <a:cubicBezTo>
                      <a:pt x="0" y="5"/>
                      <a:pt x="0" y="5"/>
                      <a:pt x="0" y="5"/>
                    </a:cubicBezTo>
                    <a:cubicBezTo>
                      <a:pt x="0" y="5"/>
                      <a:pt x="0" y="5"/>
                      <a:pt x="0" y="5"/>
                    </a:cubicBezTo>
                    <a:cubicBezTo>
                      <a:pt x="0" y="5"/>
                      <a:pt x="1" y="5"/>
                      <a:pt x="1" y="5"/>
                    </a:cubicBezTo>
                    <a:cubicBezTo>
                      <a:pt x="4" y="5"/>
                      <a:pt x="11" y="4"/>
                      <a:pt x="12" y="2"/>
                    </a:cubicBezTo>
                    <a:cubicBezTo>
                      <a:pt x="14" y="1"/>
                      <a:pt x="15" y="1"/>
                      <a:pt x="17" y="1"/>
                    </a:cubicBezTo>
                    <a:cubicBezTo>
                      <a:pt x="16" y="0"/>
                      <a:pt x="15" y="0"/>
                      <a:pt x="14" y="1"/>
                    </a:cubicBezTo>
                    <a:cubicBezTo>
                      <a:pt x="13" y="1"/>
                      <a:pt x="12" y="2"/>
                      <a:pt x="11" y="2"/>
                    </a:cubicBezTo>
                    <a:cubicBezTo>
                      <a:pt x="11" y="2"/>
                      <a:pt x="11" y="2"/>
                      <a:pt x="11" y="2"/>
                    </a:cubicBezTo>
                    <a:cubicBezTo>
                      <a:pt x="10" y="2"/>
                      <a:pt x="9" y="3"/>
                      <a:pt x="8" y="3"/>
                    </a:cubicBezTo>
                    <a:cubicBezTo>
                      <a:pt x="8" y="3"/>
                      <a:pt x="8" y="3"/>
                      <a:pt x="8" y="3"/>
                    </a:cubicBezTo>
                    <a:cubicBezTo>
                      <a:pt x="7" y="3"/>
                      <a:pt x="5" y="3"/>
                      <a:pt x="4" y="3"/>
                    </a:cubicBezTo>
                    <a:cubicBezTo>
                      <a:pt x="4" y="3"/>
                      <a:pt x="4" y="3"/>
                      <a:pt x="4" y="3"/>
                    </a:cubicBezTo>
                    <a:cubicBezTo>
                      <a:pt x="3" y="3"/>
                      <a:pt x="2" y="3"/>
                      <a:pt x="1" y="3"/>
                    </a:cubicBezTo>
                    <a:cubicBezTo>
                      <a:pt x="1" y="3"/>
                      <a:pt x="1" y="3"/>
                      <a:pt x="1" y="3"/>
                    </a:cubicBezTo>
                    <a:cubicBezTo>
                      <a:pt x="1" y="4"/>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2" name="Freeform 1330"/>
              <p:cNvSpPr/>
              <p:nvPr/>
            </p:nvSpPr>
            <p:spPr bwMode="auto">
              <a:xfrm>
                <a:off x="1483" y="2793"/>
                <a:ext cx="59" cy="45"/>
              </a:xfrm>
              <a:custGeom>
                <a:avLst/>
                <a:gdLst>
                  <a:gd name="T0" fmla="*/ 39 w 62"/>
                  <a:gd name="T1" fmla="*/ 42 h 47"/>
                  <a:gd name="T2" fmla="*/ 56 w 62"/>
                  <a:gd name="T3" fmla="*/ 47 h 47"/>
                  <a:gd name="T4" fmla="*/ 58 w 62"/>
                  <a:gd name="T5" fmla="*/ 47 h 47"/>
                  <a:gd name="T6" fmla="*/ 60 w 62"/>
                  <a:gd name="T7" fmla="*/ 47 h 47"/>
                  <a:gd name="T8" fmla="*/ 61 w 62"/>
                  <a:gd name="T9" fmla="*/ 47 h 47"/>
                  <a:gd name="T10" fmla="*/ 62 w 62"/>
                  <a:gd name="T11" fmla="*/ 44 h 47"/>
                  <a:gd name="T12" fmla="*/ 62 w 62"/>
                  <a:gd name="T13" fmla="*/ 43 h 47"/>
                  <a:gd name="T14" fmla="*/ 62 w 62"/>
                  <a:gd name="T15" fmla="*/ 42 h 47"/>
                  <a:gd name="T16" fmla="*/ 62 w 62"/>
                  <a:gd name="T17" fmla="*/ 41 h 47"/>
                  <a:gd name="T18" fmla="*/ 62 w 62"/>
                  <a:gd name="T19" fmla="*/ 41 h 47"/>
                  <a:gd name="T20" fmla="*/ 62 w 62"/>
                  <a:gd name="T21" fmla="*/ 40 h 47"/>
                  <a:gd name="T22" fmla="*/ 54 w 62"/>
                  <a:gd name="T23" fmla="*/ 27 h 47"/>
                  <a:gd name="T24" fmla="*/ 52 w 62"/>
                  <a:gd name="T25" fmla="*/ 24 h 47"/>
                  <a:gd name="T26" fmla="*/ 52 w 62"/>
                  <a:gd name="T27" fmla="*/ 24 h 47"/>
                  <a:gd name="T28" fmla="*/ 52 w 62"/>
                  <a:gd name="T29" fmla="*/ 21 h 47"/>
                  <a:gd name="T30" fmla="*/ 51 w 62"/>
                  <a:gd name="T31" fmla="*/ 20 h 47"/>
                  <a:gd name="T32" fmla="*/ 50 w 62"/>
                  <a:gd name="T33" fmla="*/ 19 h 47"/>
                  <a:gd name="T34" fmla="*/ 49 w 62"/>
                  <a:gd name="T35" fmla="*/ 18 h 47"/>
                  <a:gd name="T36" fmla="*/ 40 w 62"/>
                  <a:gd name="T37" fmla="*/ 9 h 47"/>
                  <a:gd name="T38" fmla="*/ 35 w 62"/>
                  <a:gd name="T39" fmla="*/ 7 h 47"/>
                  <a:gd name="T40" fmla="*/ 29 w 62"/>
                  <a:gd name="T41" fmla="*/ 1 h 47"/>
                  <a:gd name="T42" fmla="*/ 21 w 62"/>
                  <a:gd name="T43" fmla="*/ 2 h 47"/>
                  <a:gd name="T44" fmla="*/ 10 w 62"/>
                  <a:gd name="T45" fmla="*/ 2 h 47"/>
                  <a:gd name="T46" fmla="*/ 9 w 62"/>
                  <a:gd name="T47" fmla="*/ 4 h 47"/>
                  <a:gd name="T48" fmla="*/ 8 w 62"/>
                  <a:gd name="T49" fmla="*/ 5 h 47"/>
                  <a:gd name="T50" fmla="*/ 7 w 62"/>
                  <a:gd name="T51" fmla="*/ 6 h 47"/>
                  <a:gd name="T52" fmla="*/ 6 w 62"/>
                  <a:gd name="T53" fmla="*/ 7 h 47"/>
                  <a:gd name="T54" fmla="*/ 3 w 62"/>
                  <a:gd name="T55" fmla="*/ 16 h 47"/>
                  <a:gd name="T56" fmla="*/ 8 w 62"/>
                  <a:gd name="T57" fmla="*/ 31 h 47"/>
                  <a:gd name="T58" fmla="*/ 10 w 62"/>
                  <a:gd name="T59" fmla="*/ 31 h 47"/>
                  <a:gd name="T60" fmla="*/ 13 w 62"/>
                  <a:gd name="T61" fmla="*/ 31 h 47"/>
                  <a:gd name="T62" fmla="*/ 16 w 62"/>
                  <a:gd name="T63" fmla="*/ 30 h 47"/>
                  <a:gd name="T64" fmla="*/ 22 w 62"/>
                  <a:gd name="T65" fmla="*/ 28 h 47"/>
                  <a:gd name="T66" fmla="*/ 31 w 62"/>
                  <a:gd name="T67" fmla="*/ 33 h 47"/>
                  <a:gd name="T68" fmla="*/ 41 w 62"/>
                  <a:gd name="T69" fmla="*/ 36 h 47"/>
                  <a:gd name="T70" fmla="*/ 30 w 62"/>
                  <a:gd name="T71" fmla="*/ 40 h 47"/>
                  <a:gd name="T72" fmla="*/ 22 w 62"/>
                  <a:gd name="T73" fmla="*/ 37 h 47"/>
                  <a:gd name="T74" fmla="*/ 8 w 62"/>
                  <a:gd name="T75" fmla="*/ 41 h 47"/>
                  <a:gd name="T76" fmla="*/ 7 w 62"/>
                  <a:gd name="T77" fmla="*/ 41 h 47"/>
                  <a:gd name="T78" fmla="*/ 7 w 62"/>
                  <a:gd name="T79" fmla="*/ 41 h 47"/>
                  <a:gd name="T80" fmla="*/ 8 w 62"/>
                  <a:gd name="T81" fmla="*/ 44 h 47"/>
                  <a:gd name="T82" fmla="*/ 10 w 62"/>
                  <a:gd name="T83" fmla="*/ 44 h 47"/>
                  <a:gd name="T84" fmla="*/ 12 w 62"/>
                  <a:gd name="T85" fmla="*/ 44 h 47"/>
                  <a:gd name="T86" fmla="*/ 13 w 62"/>
                  <a:gd name="T87" fmla="*/ 45 h 47"/>
                  <a:gd name="T88" fmla="*/ 13 w 62"/>
                  <a:gd name="T89" fmla="*/ 46 h 47"/>
                  <a:gd name="T90" fmla="*/ 15 w 62"/>
                  <a:gd name="T91" fmla="*/ 46 h 47"/>
                  <a:gd name="T92" fmla="*/ 16 w 62"/>
                  <a:gd name="T93" fmla="*/ 45 h 47"/>
                  <a:gd name="T94" fmla="*/ 18 w 62"/>
                  <a:gd name="T95" fmla="*/ 44 h 47"/>
                  <a:gd name="T96" fmla="*/ 19 w 62"/>
                  <a:gd name="T97" fmla="*/ 43 h 47"/>
                  <a:gd name="T98" fmla="*/ 36 w 62"/>
                  <a:gd name="T99" fmla="*/ 4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2" h="47">
                    <a:moveTo>
                      <a:pt x="36" y="41"/>
                    </a:moveTo>
                    <a:cubicBezTo>
                      <a:pt x="39" y="42"/>
                      <a:pt x="39" y="42"/>
                      <a:pt x="39" y="42"/>
                    </a:cubicBezTo>
                    <a:cubicBezTo>
                      <a:pt x="46" y="43"/>
                      <a:pt x="48" y="45"/>
                      <a:pt x="48" y="46"/>
                    </a:cubicBezTo>
                    <a:cubicBezTo>
                      <a:pt x="49" y="47"/>
                      <a:pt x="52" y="47"/>
                      <a:pt x="56" y="47"/>
                    </a:cubicBezTo>
                    <a:cubicBezTo>
                      <a:pt x="56" y="47"/>
                      <a:pt x="57" y="47"/>
                      <a:pt x="57" y="47"/>
                    </a:cubicBezTo>
                    <a:cubicBezTo>
                      <a:pt x="58" y="47"/>
                      <a:pt x="58" y="47"/>
                      <a:pt x="58" y="47"/>
                    </a:cubicBezTo>
                    <a:cubicBezTo>
                      <a:pt x="58" y="47"/>
                      <a:pt x="59" y="47"/>
                      <a:pt x="59" y="47"/>
                    </a:cubicBezTo>
                    <a:cubicBezTo>
                      <a:pt x="59" y="47"/>
                      <a:pt x="60" y="47"/>
                      <a:pt x="60" y="47"/>
                    </a:cubicBezTo>
                    <a:cubicBezTo>
                      <a:pt x="60" y="47"/>
                      <a:pt x="60" y="47"/>
                      <a:pt x="61" y="47"/>
                    </a:cubicBezTo>
                    <a:cubicBezTo>
                      <a:pt x="61" y="47"/>
                      <a:pt x="61" y="47"/>
                      <a:pt x="61" y="47"/>
                    </a:cubicBezTo>
                    <a:cubicBezTo>
                      <a:pt x="62" y="46"/>
                      <a:pt x="62" y="46"/>
                      <a:pt x="62" y="46"/>
                    </a:cubicBezTo>
                    <a:cubicBezTo>
                      <a:pt x="62" y="45"/>
                      <a:pt x="62" y="45"/>
                      <a:pt x="62" y="44"/>
                    </a:cubicBezTo>
                    <a:cubicBezTo>
                      <a:pt x="62" y="44"/>
                      <a:pt x="62" y="44"/>
                      <a:pt x="62" y="44"/>
                    </a:cubicBezTo>
                    <a:cubicBezTo>
                      <a:pt x="62" y="43"/>
                      <a:pt x="62" y="43"/>
                      <a:pt x="62" y="43"/>
                    </a:cubicBezTo>
                    <a:cubicBezTo>
                      <a:pt x="62" y="43"/>
                      <a:pt x="62" y="42"/>
                      <a:pt x="62" y="42"/>
                    </a:cubicBezTo>
                    <a:cubicBezTo>
                      <a:pt x="62" y="42"/>
                      <a:pt x="62" y="42"/>
                      <a:pt x="62" y="42"/>
                    </a:cubicBezTo>
                    <a:cubicBezTo>
                      <a:pt x="62" y="42"/>
                      <a:pt x="62" y="42"/>
                      <a:pt x="62" y="42"/>
                    </a:cubicBezTo>
                    <a:cubicBezTo>
                      <a:pt x="62" y="41"/>
                      <a:pt x="62" y="41"/>
                      <a:pt x="62" y="41"/>
                    </a:cubicBezTo>
                    <a:cubicBezTo>
                      <a:pt x="62" y="41"/>
                      <a:pt x="62" y="41"/>
                      <a:pt x="62" y="41"/>
                    </a:cubicBezTo>
                    <a:cubicBezTo>
                      <a:pt x="62" y="41"/>
                      <a:pt x="62" y="41"/>
                      <a:pt x="62" y="41"/>
                    </a:cubicBezTo>
                    <a:cubicBezTo>
                      <a:pt x="62" y="40"/>
                      <a:pt x="62" y="40"/>
                      <a:pt x="62" y="40"/>
                    </a:cubicBezTo>
                    <a:cubicBezTo>
                      <a:pt x="62" y="40"/>
                      <a:pt x="62" y="40"/>
                      <a:pt x="62" y="40"/>
                    </a:cubicBezTo>
                    <a:cubicBezTo>
                      <a:pt x="61" y="39"/>
                      <a:pt x="59" y="37"/>
                      <a:pt x="57" y="35"/>
                    </a:cubicBezTo>
                    <a:cubicBezTo>
                      <a:pt x="55" y="33"/>
                      <a:pt x="54" y="29"/>
                      <a:pt x="54" y="27"/>
                    </a:cubicBezTo>
                    <a:cubicBezTo>
                      <a:pt x="52" y="24"/>
                      <a:pt x="52" y="24"/>
                      <a:pt x="52" y="24"/>
                    </a:cubicBezTo>
                    <a:cubicBezTo>
                      <a:pt x="52" y="24"/>
                      <a:pt x="52" y="24"/>
                      <a:pt x="52" y="24"/>
                    </a:cubicBezTo>
                    <a:cubicBezTo>
                      <a:pt x="52" y="24"/>
                      <a:pt x="52" y="24"/>
                      <a:pt x="52" y="24"/>
                    </a:cubicBezTo>
                    <a:cubicBezTo>
                      <a:pt x="52" y="24"/>
                      <a:pt x="52" y="24"/>
                      <a:pt x="52" y="24"/>
                    </a:cubicBezTo>
                    <a:cubicBezTo>
                      <a:pt x="52" y="23"/>
                      <a:pt x="52" y="23"/>
                      <a:pt x="52" y="21"/>
                    </a:cubicBezTo>
                    <a:cubicBezTo>
                      <a:pt x="52" y="21"/>
                      <a:pt x="52" y="21"/>
                      <a:pt x="52" y="21"/>
                    </a:cubicBezTo>
                    <a:cubicBezTo>
                      <a:pt x="51" y="21"/>
                      <a:pt x="51" y="21"/>
                      <a:pt x="51" y="20"/>
                    </a:cubicBezTo>
                    <a:cubicBezTo>
                      <a:pt x="51" y="20"/>
                      <a:pt x="51" y="20"/>
                      <a:pt x="51" y="20"/>
                    </a:cubicBezTo>
                    <a:cubicBezTo>
                      <a:pt x="51" y="20"/>
                      <a:pt x="50" y="19"/>
                      <a:pt x="50" y="19"/>
                    </a:cubicBezTo>
                    <a:cubicBezTo>
                      <a:pt x="50" y="19"/>
                      <a:pt x="50" y="19"/>
                      <a:pt x="50" y="19"/>
                    </a:cubicBezTo>
                    <a:cubicBezTo>
                      <a:pt x="50" y="19"/>
                      <a:pt x="49" y="18"/>
                      <a:pt x="49" y="18"/>
                    </a:cubicBezTo>
                    <a:cubicBezTo>
                      <a:pt x="49" y="18"/>
                      <a:pt x="49" y="18"/>
                      <a:pt x="49" y="18"/>
                    </a:cubicBezTo>
                    <a:cubicBezTo>
                      <a:pt x="48" y="18"/>
                      <a:pt x="48" y="17"/>
                      <a:pt x="47" y="17"/>
                    </a:cubicBezTo>
                    <a:cubicBezTo>
                      <a:pt x="44" y="16"/>
                      <a:pt x="41" y="12"/>
                      <a:pt x="40" y="9"/>
                    </a:cubicBezTo>
                    <a:cubicBezTo>
                      <a:pt x="39" y="9"/>
                      <a:pt x="39" y="8"/>
                      <a:pt x="39" y="7"/>
                    </a:cubicBezTo>
                    <a:cubicBezTo>
                      <a:pt x="35" y="7"/>
                      <a:pt x="35" y="7"/>
                      <a:pt x="35" y="7"/>
                    </a:cubicBezTo>
                    <a:cubicBezTo>
                      <a:pt x="35" y="6"/>
                      <a:pt x="35" y="6"/>
                      <a:pt x="35" y="6"/>
                    </a:cubicBezTo>
                    <a:cubicBezTo>
                      <a:pt x="34" y="5"/>
                      <a:pt x="31" y="2"/>
                      <a:pt x="29" y="1"/>
                    </a:cubicBezTo>
                    <a:cubicBezTo>
                      <a:pt x="27" y="0"/>
                      <a:pt x="23" y="2"/>
                      <a:pt x="22" y="2"/>
                    </a:cubicBezTo>
                    <a:cubicBezTo>
                      <a:pt x="21" y="2"/>
                      <a:pt x="21" y="2"/>
                      <a:pt x="21" y="2"/>
                    </a:cubicBezTo>
                    <a:cubicBezTo>
                      <a:pt x="21" y="2"/>
                      <a:pt x="18" y="3"/>
                      <a:pt x="15" y="3"/>
                    </a:cubicBezTo>
                    <a:cubicBezTo>
                      <a:pt x="13" y="3"/>
                      <a:pt x="12" y="2"/>
                      <a:pt x="10" y="2"/>
                    </a:cubicBezTo>
                    <a:cubicBezTo>
                      <a:pt x="10" y="2"/>
                      <a:pt x="10" y="2"/>
                      <a:pt x="9" y="3"/>
                    </a:cubicBezTo>
                    <a:cubicBezTo>
                      <a:pt x="9" y="3"/>
                      <a:pt x="9" y="3"/>
                      <a:pt x="9" y="4"/>
                    </a:cubicBezTo>
                    <a:cubicBezTo>
                      <a:pt x="9" y="4"/>
                      <a:pt x="9" y="4"/>
                      <a:pt x="8" y="5"/>
                    </a:cubicBezTo>
                    <a:cubicBezTo>
                      <a:pt x="8" y="5"/>
                      <a:pt x="8" y="5"/>
                      <a:pt x="8" y="5"/>
                    </a:cubicBezTo>
                    <a:cubicBezTo>
                      <a:pt x="8" y="5"/>
                      <a:pt x="8" y="6"/>
                      <a:pt x="8" y="6"/>
                    </a:cubicBezTo>
                    <a:cubicBezTo>
                      <a:pt x="7" y="6"/>
                      <a:pt x="7" y="6"/>
                      <a:pt x="7" y="6"/>
                    </a:cubicBezTo>
                    <a:cubicBezTo>
                      <a:pt x="7" y="6"/>
                      <a:pt x="7" y="7"/>
                      <a:pt x="7" y="7"/>
                    </a:cubicBezTo>
                    <a:cubicBezTo>
                      <a:pt x="6" y="7"/>
                      <a:pt x="6" y="7"/>
                      <a:pt x="6" y="7"/>
                    </a:cubicBezTo>
                    <a:cubicBezTo>
                      <a:pt x="6" y="7"/>
                      <a:pt x="6" y="7"/>
                      <a:pt x="6" y="7"/>
                    </a:cubicBezTo>
                    <a:cubicBezTo>
                      <a:pt x="5" y="10"/>
                      <a:pt x="5" y="14"/>
                      <a:pt x="3" y="16"/>
                    </a:cubicBezTo>
                    <a:cubicBezTo>
                      <a:pt x="0" y="20"/>
                      <a:pt x="4" y="27"/>
                      <a:pt x="7" y="29"/>
                    </a:cubicBezTo>
                    <a:cubicBezTo>
                      <a:pt x="7" y="30"/>
                      <a:pt x="8" y="30"/>
                      <a:pt x="8" y="31"/>
                    </a:cubicBezTo>
                    <a:cubicBezTo>
                      <a:pt x="8" y="31"/>
                      <a:pt x="9" y="31"/>
                      <a:pt x="9" y="31"/>
                    </a:cubicBezTo>
                    <a:cubicBezTo>
                      <a:pt x="9" y="31"/>
                      <a:pt x="10" y="31"/>
                      <a:pt x="10" y="31"/>
                    </a:cubicBezTo>
                    <a:cubicBezTo>
                      <a:pt x="11" y="31"/>
                      <a:pt x="12" y="31"/>
                      <a:pt x="12" y="31"/>
                    </a:cubicBezTo>
                    <a:cubicBezTo>
                      <a:pt x="13" y="31"/>
                      <a:pt x="13" y="31"/>
                      <a:pt x="13" y="31"/>
                    </a:cubicBezTo>
                    <a:cubicBezTo>
                      <a:pt x="14" y="31"/>
                      <a:pt x="15" y="31"/>
                      <a:pt x="15" y="30"/>
                    </a:cubicBezTo>
                    <a:cubicBezTo>
                      <a:pt x="16" y="30"/>
                      <a:pt x="16" y="30"/>
                      <a:pt x="16" y="30"/>
                    </a:cubicBezTo>
                    <a:cubicBezTo>
                      <a:pt x="17" y="30"/>
                      <a:pt x="18" y="29"/>
                      <a:pt x="19" y="29"/>
                    </a:cubicBezTo>
                    <a:cubicBezTo>
                      <a:pt x="20" y="28"/>
                      <a:pt x="21" y="28"/>
                      <a:pt x="22" y="28"/>
                    </a:cubicBezTo>
                    <a:cubicBezTo>
                      <a:pt x="25" y="28"/>
                      <a:pt x="26" y="30"/>
                      <a:pt x="27" y="31"/>
                    </a:cubicBezTo>
                    <a:cubicBezTo>
                      <a:pt x="28" y="32"/>
                      <a:pt x="29" y="33"/>
                      <a:pt x="31" y="33"/>
                    </a:cubicBezTo>
                    <a:cubicBezTo>
                      <a:pt x="37" y="34"/>
                      <a:pt x="38" y="34"/>
                      <a:pt x="38" y="35"/>
                    </a:cubicBezTo>
                    <a:cubicBezTo>
                      <a:pt x="41" y="36"/>
                      <a:pt x="41" y="36"/>
                      <a:pt x="41" y="36"/>
                    </a:cubicBezTo>
                    <a:cubicBezTo>
                      <a:pt x="38" y="38"/>
                      <a:pt x="38" y="38"/>
                      <a:pt x="38" y="38"/>
                    </a:cubicBezTo>
                    <a:cubicBezTo>
                      <a:pt x="38" y="38"/>
                      <a:pt x="34" y="41"/>
                      <a:pt x="30" y="40"/>
                    </a:cubicBezTo>
                    <a:cubicBezTo>
                      <a:pt x="28" y="40"/>
                      <a:pt x="27" y="39"/>
                      <a:pt x="25" y="38"/>
                    </a:cubicBezTo>
                    <a:cubicBezTo>
                      <a:pt x="24" y="38"/>
                      <a:pt x="23" y="37"/>
                      <a:pt x="22" y="37"/>
                    </a:cubicBezTo>
                    <a:cubicBezTo>
                      <a:pt x="19" y="40"/>
                      <a:pt x="10" y="41"/>
                      <a:pt x="8" y="41"/>
                    </a:cubicBezTo>
                    <a:cubicBezTo>
                      <a:pt x="8" y="41"/>
                      <a:pt x="8" y="41"/>
                      <a:pt x="8" y="41"/>
                    </a:cubicBezTo>
                    <a:cubicBezTo>
                      <a:pt x="8" y="41"/>
                      <a:pt x="8" y="41"/>
                      <a:pt x="8" y="41"/>
                    </a:cubicBezTo>
                    <a:cubicBezTo>
                      <a:pt x="8" y="41"/>
                      <a:pt x="8" y="41"/>
                      <a:pt x="7" y="41"/>
                    </a:cubicBezTo>
                    <a:cubicBezTo>
                      <a:pt x="7" y="41"/>
                      <a:pt x="7" y="41"/>
                      <a:pt x="7" y="41"/>
                    </a:cubicBezTo>
                    <a:cubicBezTo>
                      <a:pt x="7" y="41"/>
                      <a:pt x="7" y="41"/>
                      <a:pt x="7" y="41"/>
                    </a:cubicBezTo>
                    <a:cubicBezTo>
                      <a:pt x="7" y="42"/>
                      <a:pt x="7" y="43"/>
                      <a:pt x="7" y="44"/>
                    </a:cubicBezTo>
                    <a:cubicBezTo>
                      <a:pt x="8" y="44"/>
                      <a:pt x="8" y="44"/>
                      <a:pt x="8" y="44"/>
                    </a:cubicBezTo>
                    <a:cubicBezTo>
                      <a:pt x="8" y="44"/>
                      <a:pt x="8" y="44"/>
                      <a:pt x="8" y="44"/>
                    </a:cubicBezTo>
                    <a:cubicBezTo>
                      <a:pt x="9" y="44"/>
                      <a:pt x="9" y="44"/>
                      <a:pt x="10" y="44"/>
                    </a:cubicBezTo>
                    <a:cubicBezTo>
                      <a:pt x="10" y="44"/>
                      <a:pt x="10" y="44"/>
                      <a:pt x="11" y="44"/>
                    </a:cubicBezTo>
                    <a:cubicBezTo>
                      <a:pt x="11" y="44"/>
                      <a:pt x="11" y="44"/>
                      <a:pt x="12" y="44"/>
                    </a:cubicBezTo>
                    <a:cubicBezTo>
                      <a:pt x="12" y="44"/>
                      <a:pt x="12" y="45"/>
                      <a:pt x="12" y="45"/>
                    </a:cubicBezTo>
                    <a:cubicBezTo>
                      <a:pt x="12" y="45"/>
                      <a:pt x="13" y="45"/>
                      <a:pt x="13" y="45"/>
                    </a:cubicBezTo>
                    <a:cubicBezTo>
                      <a:pt x="13" y="45"/>
                      <a:pt x="13" y="45"/>
                      <a:pt x="13" y="45"/>
                    </a:cubicBezTo>
                    <a:cubicBezTo>
                      <a:pt x="13" y="46"/>
                      <a:pt x="13" y="46"/>
                      <a:pt x="13" y="46"/>
                    </a:cubicBezTo>
                    <a:cubicBezTo>
                      <a:pt x="14" y="46"/>
                      <a:pt x="14" y="46"/>
                      <a:pt x="14" y="46"/>
                    </a:cubicBezTo>
                    <a:cubicBezTo>
                      <a:pt x="14" y="46"/>
                      <a:pt x="15" y="46"/>
                      <a:pt x="15" y="46"/>
                    </a:cubicBezTo>
                    <a:cubicBezTo>
                      <a:pt x="15" y="45"/>
                      <a:pt x="15" y="45"/>
                      <a:pt x="16" y="45"/>
                    </a:cubicBezTo>
                    <a:cubicBezTo>
                      <a:pt x="16" y="45"/>
                      <a:pt x="16" y="45"/>
                      <a:pt x="16" y="45"/>
                    </a:cubicBezTo>
                    <a:cubicBezTo>
                      <a:pt x="16" y="45"/>
                      <a:pt x="17" y="45"/>
                      <a:pt x="17" y="44"/>
                    </a:cubicBezTo>
                    <a:cubicBezTo>
                      <a:pt x="17" y="44"/>
                      <a:pt x="18" y="44"/>
                      <a:pt x="18" y="44"/>
                    </a:cubicBezTo>
                    <a:cubicBezTo>
                      <a:pt x="18" y="44"/>
                      <a:pt x="18" y="44"/>
                      <a:pt x="18" y="44"/>
                    </a:cubicBezTo>
                    <a:cubicBezTo>
                      <a:pt x="19" y="43"/>
                      <a:pt x="19" y="43"/>
                      <a:pt x="19" y="43"/>
                    </a:cubicBezTo>
                    <a:cubicBezTo>
                      <a:pt x="19" y="43"/>
                      <a:pt x="33" y="42"/>
                      <a:pt x="35" y="42"/>
                    </a:cubicBezTo>
                    <a:cubicBezTo>
                      <a:pt x="36" y="42"/>
                      <a:pt x="36" y="42"/>
                      <a:pt x="36" y="42"/>
                    </a:cubicBezTo>
                    <a:lnTo>
                      <a:pt x="36"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3" name="Freeform 1331"/>
              <p:cNvSpPr/>
              <p:nvPr/>
            </p:nvSpPr>
            <p:spPr bwMode="auto">
              <a:xfrm>
                <a:off x="1491" y="283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4" name="Freeform 1332"/>
              <p:cNvSpPr/>
              <p:nvPr/>
            </p:nvSpPr>
            <p:spPr bwMode="auto">
              <a:xfrm>
                <a:off x="1490" y="28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5" name="Freeform 1333"/>
              <p:cNvSpPr/>
              <p:nvPr/>
            </p:nvSpPr>
            <p:spPr bwMode="auto">
              <a:xfrm>
                <a:off x="1490" y="2832"/>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6" name="Freeform 1334"/>
              <p:cNvSpPr/>
              <p:nvPr/>
            </p:nvSpPr>
            <p:spPr bwMode="auto">
              <a:xfrm>
                <a:off x="1498" y="2821"/>
                <a:ext cx="3" cy="1"/>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2" y="0"/>
                      <a:pt x="1" y="1"/>
                      <a:pt x="0" y="1"/>
                    </a:cubicBezTo>
                    <a:cubicBezTo>
                      <a:pt x="1"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7" name="Freeform 1335"/>
              <p:cNvSpPr/>
              <p:nvPr/>
            </p:nvSpPr>
            <p:spPr bwMode="auto">
              <a:xfrm>
                <a:off x="1496" y="2822"/>
                <a:ext cx="1" cy="1"/>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1"/>
                      <a:pt x="1" y="1"/>
                      <a:pt x="0" y="1"/>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8" name="Freeform 1336"/>
              <p:cNvSpPr/>
              <p:nvPr/>
            </p:nvSpPr>
            <p:spPr bwMode="auto">
              <a:xfrm>
                <a:off x="1493" y="2823"/>
                <a:ext cx="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9" name="Freeform 1337"/>
              <p:cNvSpPr/>
              <p:nvPr/>
            </p:nvSpPr>
            <p:spPr bwMode="auto">
              <a:xfrm>
                <a:off x="1491" y="2823"/>
                <a:ext cx="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0" name="Freeform 1338"/>
              <p:cNvSpPr/>
              <p:nvPr/>
            </p:nvSpPr>
            <p:spPr bwMode="auto">
              <a:xfrm>
                <a:off x="1496" y="2837"/>
                <a:ext cx="22" cy="13"/>
              </a:xfrm>
              <a:custGeom>
                <a:avLst/>
                <a:gdLst>
                  <a:gd name="T0" fmla="*/ 23 w 23"/>
                  <a:gd name="T1" fmla="*/ 0 h 14"/>
                  <a:gd name="T2" fmla="*/ 7 w 23"/>
                  <a:gd name="T3" fmla="*/ 1 h 14"/>
                  <a:gd name="T4" fmla="*/ 0 w 23"/>
                  <a:gd name="T5" fmla="*/ 4 h 14"/>
                  <a:gd name="T6" fmla="*/ 0 w 23"/>
                  <a:gd name="T7" fmla="*/ 4 h 14"/>
                  <a:gd name="T8" fmla="*/ 4 w 23"/>
                  <a:gd name="T9" fmla="*/ 5 h 14"/>
                  <a:gd name="T10" fmla="*/ 8 w 23"/>
                  <a:gd name="T11" fmla="*/ 12 h 14"/>
                  <a:gd name="T12" fmla="*/ 9 w 23"/>
                  <a:gd name="T13" fmla="*/ 14 h 14"/>
                  <a:gd name="T14" fmla="*/ 9 w 23"/>
                  <a:gd name="T15" fmla="*/ 14 h 14"/>
                  <a:gd name="T16" fmla="*/ 9 w 23"/>
                  <a:gd name="T17" fmla="*/ 14 h 14"/>
                  <a:gd name="T18" fmla="*/ 11 w 23"/>
                  <a:gd name="T19" fmla="*/ 13 h 14"/>
                  <a:gd name="T20" fmla="*/ 20 w 23"/>
                  <a:gd name="T21" fmla="*/ 8 h 14"/>
                  <a:gd name="T22" fmla="*/ 21 w 23"/>
                  <a:gd name="T23" fmla="*/ 8 h 14"/>
                  <a:gd name="T24" fmla="*/ 21 w 23"/>
                  <a:gd name="T25" fmla="*/ 8 h 14"/>
                  <a:gd name="T26" fmla="*/ 20 w 23"/>
                  <a:gd name="T27" fmla="*/ 3 h 14"/>
                  <a:gd name="T28" fmla="*/ 22 w 23"/>
                  <a:gd name="T29" fmla="*/ 1 h 14"/>
                  <a:gd name="T30" fmla="*/ 23 w 23"/>
                  <a:gd name="T31" fmla="*/ 1 h 14"/>
                  <a:gd name="T32" fmla="*/ 23 w 23"/>
                  <a:gd name="T33" fmla="*/ 1 h 14"/>
                  <a:gd name="T34" fmla="*/ 23 w 23"/>
                  <a:gd name="T35" fmla="*/ 0 h 14"/>
                  <a:gd name="T36" fmla="*/ 23 w 23"/>
                  <a:gd name="T3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14">
                    <a:moveTo>
                      <a:pt x="23" y="0"/>
                    </a:moveTo>
                    <a:cubicBezTo>
                      <a:pt x="21" y="0"/>
                      <a:pt x="9" y="1"/>
                      <a:pt x="7" y="1"/>
                    </a:cubicBezTo>
                    <a:cubicBezTo>
                      <a:pt x="5" y="2"/>
                      <a:pt x="2" y="4"/>
                      <a:pt x="0" y="4"/>
                    </a:cubicBezTo>
                    <a:cubicBezTo>
                      <a:pt x="0" y="4"/>
                      <a:pt x="0" y="4"/>
                      <a:pt x="0" y="4"/>
                    </a:cubicBezTo>
                    <a:cubicBezTo>
                      <a:pt x="1" y="5"/>
                      <a:pt x="2" y="5"/>
                      <a:pt x="4" y="5"/>
                    </a:cubicBezTo>
                    <a:cubicBezTo>
                      <a:pt x="8" y="7"/>
                      <a:pt x="8" y="9"/>
                      <a:pt x="8" y="12"/>
                    </a:cubicBezTo>
                    <a:cubicBezTo>
                      <a:pt x="8" y="13"/>
                      <a:pt x="8" y="13"/>
                      <a:pt x="9" y="14"/>
                    </a:cubicBezTo>
                    <a:cubicBezTo>
                      <a:pt x="9" y="14"/>
                      <a:pt x="9" y="14"/>
                      <a:pt x="9" y="14"/>
                    </a:cubicBezTo>
                    <a:cubicBezTo>
                      <a:pt x="9" y="14"/>
                      <a:pt x="9" y="14"/>
                      <a:pt x="9" y="14"/>
                    </a:cubicBezTo>
                    <a:cubicBezTo>
                      <a:pt x="10" y="14"/>
                      <a:pt x="10" y="13"/>
                      <a:pt x="11" y="13"/>
                    </a:cubicBezTo>
                    <a:cubicBezTo>
                      <a:pt x="15" y="9"/>
                      <a:pt x="18" y="7"/>
                      <a:pt x="20" y="8"/>
                    </a:cubicBezTo>
                    <a:cubicBezTo>
                      <a:pt x="21" y="8"/>
                      <a:pt x="21" y="8"/>
                      <a:pt x="21" y="8"/>
                    </a:cubicBezTo>
                    <a:cubicBezTo>
                      <a:pt x="21" y="8"/>
                      <a:pt x="21" y="8"/>
                      <a:pt x="21" y="8"/>
                    </a:cubicBezTo>
                    <a:cubicBezTo>
                      <a:pt x="20" y="7"/>
                      <a:pt x="19" y="5"/>
                      <a:pt x="20" y="3"/>
                    </a:cubicBezTo>
                    <a:cubicBezTo>
                      <a:pt x="20" y="3"/>
                      <a:pt x="21" y="2"/>
                      <a:pt x="22" y="1"/>
                    </a:cubicBezTo>
                    <a:cubicBezTo>
                      <a:pt x="22" y="1"/>
                      <a:pt x="23" y="1"/>
                      <a:pt x="23" y="1"/>
                    </a:cubicBezTo>
                    <a:cubicBezTo>
                      <a:pt x="23" y="1"/>
                      <a:pt x="23" y="1"/>
                      <a:pt x="23" y="1"/>
                    </a:cubicBezTo>
                    <a:cubicBezTo>
                      <a:pt x="23" y="0"/>
                      <a:pt x="23" y="0"/>
                      <a:pt x="23" y="0"/>
                    </a:cubicBezTo>
                    <a:cubicBezTo>
                      <a:pt x="23" y="0"/>
                      <a:pt x="23"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1" name="Freeform 1339"/>
              <p:cNvSpPr/>
              <p:nvPr/>
            </p:nvSpPr>
            <p:spPr bwMode="auto">
              <a:xfrm>
                <a:off x="1518" y="28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2" name="Freeform 1340"/>
              <p:cNvSpPr/>
              <p:nvPr/>
            </p:nvSpPr>
            <p:spPr bwMode="auto">
              <a:xfrm>
                <a:off x="1826" y="2854"/>
                <a:ext cx="128" cy="87"/>
              </a:xfrm>
              <a:custGeom>
                <a:avLst/>
                <a:gdLst>
                  <a:gd name="T0" fmla="*/ 120 w 134"/>
                  <a:gd name="T1" fmla="*/ 46 h 91"/>
                  <a:gd name="T2" fmla="*/ 113 w 134"/>
                  <a:gd name="T3" fmla="*/ 39 h 91"/>
                  <a:gd name="T4" fmla="*/ 108 w 134"/>
                  <a:gd name="T5" fmla="*/ 33 h 91"/>
                  <a:gd name="T6" fmla="*/ 100 w 134"/>
                  <a:gd name="T7" fmla="*/ 29 h 91"/>
                  <a:gd name="T8" fmla="*/ 94 w 134"/>
                  <a:gd name="T9" fmla="*/ 25 h 91"/>
                  <a:gd name="T10" fmla="*/ 92 w 134"/>
                  <a:gd name="T11" fmla="*/ 21 h 91"/>
                  <a:gd name="T12" fmla="*/ 96 w 134"/>
                  <a:gd name="T13" fmla="*/ 17 h 91"/>
                  <a:gd name="T14" fmla="*/ 93 w 134"/>
                  <a:gd name="T15" fmla="*/ 10 h 91"/>
                  <a:gd name="T16" fmla="*/ 93 w 134"/>
                  <a:gd name="T17" fmla="*/ 9 h 91"/>
                  <a:gd name="T18" fmla="*/ 92 w 134"/>
                  <a:gd name="T19" fmla="*/ 8 h 91"/>
                  <a:gd name="T20" fmla="*/ 91 w 134"/>
                  <a:gd name="T21" fmla="*/ 7 h 91"/>
                  <a:gd name="T22" fmla="*/ 90 w 134"/>
                  <a:gd name="T23" fmla="*/ 5 h 91"/>
                  <a:gd name="T24" fmla="*/ 89 w 134"/>
                  <a:gd name="T25" fmla="*/ 4 h 91"/>
                  <a:gd name="T26" fmla="*/ 86 w 134"/>
                  <a:gd name="T27" fmla="*/ 1 h 91"/>
                  <a:gd name="T28" fmla="*/ 86 w 134"/>
                  <a:gd name="T29" fmla="*/ 1 h 91"/>
                  <a:gd name="T30" fmla="*/ 84 w 134"/>
                  <a:gd name="T31" fmla="*/ 0 h 91"/>
                  <a:gd name="T32" fmla="*/ 77 w 134"/>
                  <a:gd name="T33" fmla="*/ 5 h 91"/>
                  <a:gd name="T34" fmla="*/ 74 w 134"/>
                  <a:gd name="T35" fmla="*/ 10 h 91"/>
                  <a:gd name="T36" fmla="*/ 54 w 134"/>
                  <a:gd name="T37" fmla="*/ 23 h 91"/>
                  <a:gd name="T38" fmla="*/ 48 w 134"/>
                  <a:gd name="T39" fmla="*/ 24 h 91"/>
                  <a:gd name="T40" fmla="*/ 47 w 134"/>
                  <a:gd name="T41" fmla="*/ 29 h 91"/>
                  <a:gd name="T42" fmla="*/ 37 w 134"/>
                  <a:gd name="T43" fmla="*/ 35 h 91"/>
                  <a:gd name="T44" fmla="*/ 27 w 134"/>
                  <a:gd name="T45" fmla="*/ 37 h 91"/>
                  <a:gd name="T46" fmla="*/ 25 w 134"/>
                  <a:gd name="T47" fmla="*/ 39 h 91"/>
                  <a:gd name="T48" fmla="*/ 22 w 134"/>
                  <a:gd name="T49" fmla="*/ 40 h 91"/>
                  <a:gd name="T50" fmla="*/ 19 w 134"/>
                  <a:gd name="T51" fmla="*/ 39 h 91"/>
                  <a:gd name="T52" fmla="*/ 12 w 134"/>
                  <a:gd name="T53" fmla="*/ 42 h 91"/>
                  <a:gd name="T54" fmla="*/ 10 w 134"/>
                  <a:gd name="T55" fmla="*/ 42 h 91"/>
                  <a:gd name="T56" fmla="*/ 9 w 134"/>
                  <a:gd name="T57" fmla="*/ 41 h 91"/>
                  <a:gd name="T58" fmla="*/ 8 w 134"/>
                  <a:gd name="T59" fmla="*/ 43 h 91"/>
                  <a:gd name="T60" fmla="*/ 6 w 134"/>
                  <a:gd name="T61" fmla="*/ 44 h 91"/>
                  <a:gd name="T62" fmla="*/ 5 w 134"/>
                  <a:gd name="T63" fmla="*/ 46 h 91"/>
                  <a:gd name="T64" fmla="*/ 0 w 134"/>
                  <a:gd name="T65" fmla="*/ 57 h 91"/>
                  <a:gd name="T66" fmla="*/ 1 w 134"/>
                  <a:gd name="T67" fmla="*/ 66 h 91"/>
                  <a:gd name="T68" fmla="*/ 6 w 134"/>
                  <a:gd name="T69" fmla="*/ 81 h 91"/>
                  <a:gd name="T70" fmla="*/ 12 w 134"/>
                  <a:gd name="T71" fmla="*/ 87 h 91"/>
                  <a:gd name="T72" fmla="*/ 14 w 134"/>
                  <a:gd name="T73" fmla="*/ 89 h 91"/>
                  <a:gd name="T74" fmla="*/ 15 w 134"/>
                  <a:gd name="T75" fmla="*/ 90 h 91"/>
                  <a:gd name="T76" fmla="*/ 16 w 134"/>
                  <a:gd name="T77" fmla="*/ 91 h 91"/>
                  <a:gd name="T78" fmla="*/ 16 w 134"/>
                  <a:gd name="T79" fmla="*/ 91 h 91"/>
                  <a:gd name="T80" fmla="*/ 16 w 134"/>
                  <a:gd name="T81" fmla="*/ 90 h 91"/>
                  <a:gd name="T82" fmla="*/ 17 w 134"/>
                  <a:gd name="T83" fmla="*/ 89 h 91"/>
                  <a:gd name="T84" fmla="*/ 17 w 134"/>
                  <a:gd name="T85" fmla="*/ 88 h 91"/>
                  <a:gd name="T86" fmla="*/ 17 w 134"/>
                  <a:gd name="T87" fmla="*/ 87 h 91"/>
                  <a:gd name="T88" fmla="*/ 17 w 134"/>
                  <a:gd name="T89" fmla="*/ 86 h 91"/>
                  <a:gd name="T90" fmla="*/ 17 w 134"/>
                  <a:gd name="T91" fmla="*/ 86 h 91"/>
                  <a:gd name="T92" fmla="*/ 17 w 134"/>
                  <a:gd name="T93" fmla="*/ 84 h 91"/>
                  <a:gd name="T94" fmla="*/ 30 w 134"/>
                  <a:gd name="T95" fmla="*/ 80 h 91"/>
                  <a:gd name="T96" fmla="*/ 38 w 134"/>
                  <a:gd name="T97" fmla="*/ 75 h 91"/>
                  <a:gd name="T98" fmla="*/ 52 w 134"/>
                  <a:gd name="T99" fmla="*/ 65 h 91"/>
                  <a:gd name="T100" fmla="*/ 81 w 134"/>
                  <a:gd name="T101" fmla="*/ 75 h 91"/>
                  <a:gd name="T102" fmla="*/ 90 w 134"/>
                  <a:gd name="T103" fmla="*/ 68 h 91"/>
                  <a:gd name="T104" fmla="*/ 94 w 134"/>
                  <a:gd name="T105" fmla="*/ 68 h 91"/>
                  <a:gd name="T106" fmla="*/ 111 w 134"/>
                  <a:gd name="T107" fmla="*/ 65 h 91"/>
                  <a:gd name="T108" fmla="*/ 114 w 134"/>
                  <a:gd name="T109" fmla="*/ 64 h 91"/>
                  <a:gd name="T110" fmla="*/ 128 w 134"/>
                  <a:gd name="T111" fmla="*/ 64 h 91"/>
                  <a:gd name="T112" fmla="*/ 132 w 134"/>
                  <a:gd name="T113" fmla="*/ 6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4" h="91">
                    <a:moveTo>
                      <a:pt x="124" y="52"/>
                    </a:moveTo>
                    <a:cubicBezTo>
                      <a:pt x="124" y="51"/>
                      <a:pt x="124" y="49"/>
                      <a:pt x="120" y="46"/>
                    </a:cubicBezTo>
                    <a:cubicBezTo>
                      <a:pt x="119" y="45"/>
                      <a:pt x="118" y="44"/>
                      <a:pt x="117" y="44"/>
                    </a:cubicBezTo>
                    <a:cubicBezTo>
                      <a:pt x="115" y="42"/>
                      <a:pt x="113" y="41"/>
                      <a:pt x="113" y="39"/>
                    </a:cubicBezTo>
                    <a:cubicBezTo>
                      <a:pt x="113" y="38"/>
                      <a:pt x="113" y="38"/>
                      <a:pt x="111" y="36"/>
                    </a:cubicBezTo>
                    <a:cubicBezTo>
                      <a:pt x="110" y="35"/>
                      <a:pt x="109" y="34"/>
                      <a:pt x="108" y="33"/>
                    </a:cubicBezTo>
                    <a:cubicBezTo>
                      <a:pt x="106" y="30"/>
                      <a:pt x="101" y="29"/>
                      <a:pt x="101" y="29"/>
                    </a:cubicBezTo>
                    <a:cubicBezTo>
                      <a:pt x="100" y="29"/>
                      <a:pt x="100" y="29"/>
                      <a:pt x="100" y="29"/>
                    </a:cubicBezTo>
                    <a:cubicBezTo>
                      <a:pt x="98" y="26"/>
                      <a:pt x="98" y="26"/>
                      <a:pt x="98" y="26"/>
                    </a:cubicBezTo>
                    <a:cubicBezTo>
                      <a:pt x="94" y="25"/>
                      <a:pt x="94" y="25"/>
                      <a:pt x="94" y="25"/>
                    </a:cubicBezTo>
                    <a:cubicBezTo>
                      <a:pt x="93" y="25"/>
                      <a:pt x="93" y="25"/>
                      <a:pt x="93" y="25"/>
                    </a:cubicBezTo>
                    <a:cubicBezTo>
                      <a:pt x="93" y="24"/>
                      <a:pt x="92" y="23"/>
                      <a:pt x="92" y="21"/>
                    </a:cubicBezTo>
                    <a:cubicBezTo>
                      <a:pt x="92" y="20"/>
                      <a:pt x="93" y="18"/>
                      <a:pt x="95" y="17"/>
                    </a:cubicBezTo>
                    <a:cubicBezTo>
                      <a:pt x="96" y="17"/>
                      <a:pt x="96" y="17"/>
                      <a:pt x="96" y="17"/>
                    </a:cubicBezTo>
                    <a:cubicBezTo>
                      <a:pt x="96" y="16"/>
                      <a:pt x="95" y="13"/>
                      <a:pt x="94" y="12"/>
                    </a:cubicBezTo>
                    <a:cubicBezTo>
                      <a:pt x="94" y="11"/>
                      <a:pt x="94" y="11"/>
                      <a:pt x="93" y="10"/>
                    </a:cubicBezTo>
                    <a:cubicBezTo>
                      <a:pt x="93" y="10"/>
                      <a:pt x="93" y="10"/>
                      <a:pt x="93" y="9"/>
                    </a:cubicBezTo>
                    <a:cubicBezTo>
                      <a:pt x="93" y="9"/>
                      <a:pt x="93" y="9"/>
                      <a:pt x="93" y="9"/>
                    </a:cubicBezTo>
                    <a:cubicBezTo>
                      <a:pt x="93" y="9"/>
                      <a:pt x="93" y="9"/>
                      <a:pt x="93" y="9"/>
                    </a:cubicBezTo>
                    <a:cubicBezTo>
                      <a:pt x="93" y="8"/>
                      <a:pt x="92" y="8"/>
                      <a:pt x="92" y="8"/>
                    </a:cubicBezTo>
                    <a:cubicBezTo>
                      <a:pt x="92" y="8"/>
                      <a:pt x="92" y="8"/>
                      <a:pt x="92" y="8"/>
                    </a:cubicBezTo>
                    <a:cubicBezTo>
                      <a:pt x="92" y="7"/>
                      <a:pt x="92" y="7"/>
                      <a:pt x="91" y="7"/>
                    </a:cubicBezTo>
                    <a:cubicBezTo>
                      <a:pt x="91" y="7"/>
                      <a:pt x="91" y="7"/>
                      <a:pt x="91" y="6"/>
                    </a:cubicBezTo>
                    <a:cubicBezTo>
                      <a:pt x="91" y="6"/>
                      <a:pt x="91" y="6"/>
                      <a:pt x="90" y="5"/>
                    </a:cubicBezTo>
                    <a:cubicBezTo>
                      <a:pt x="90" y="5"/>
                      <a:pt x="90" y="5"/>
                      <a:pt x="90" y="5"/>
                    </a:cubicBezTo>
                    <a:cubicBezTo>
                      <a:pt x="90" y="5"/>
                      <a:pt x="89" y="4"/>
                      <a:pt x="89" y="4"/>
                    </a:cubicBezTo>
                    <a:cubicBezTo>
                      <a:pt x="89" y="4"/>
                      <a:pt x="89" y="4"/>
                      <a:pt x="89" y="4"/>
                    </a:cubicBezTo>
                    <a:cubicBezTo>
                      <a:pt x="88" y="3"/>
                      <a:pt x="87" y="2"/>
                      <a:pt x="86" y="1"/>
                    </a:cubicBezTo>
                    <a:cubicBezTo>
                      <a:pt x="86" y="1"/>
                      <a:pt x="86" y="1"/>
                      <a:pt x="86" y="1"/>
                    </a:cubicBezTo>
                    <a:cubicBezTo>
                      <a:pt x="86" y="1"/>
                      <a:pt x="86" y="1"/>
                      <a:pt x="86" y="1"/>
                    </a:cubicBezTo>
                    <a:cubicBezTo>
                      <a:pt x="85" y="0"/>
                      <a:pt x="85" y="0"/>
                      <a:pt x="84" y="0"/>
                    </a:cubicBezTo>
                    <a:cubicBezTo>
                      <a:pt x="84" y="0"/>
                      <a:pt x="84" y="0"/>
                      <a:pt x="84" y="0"/>
                    </a:cubicBezTo>
                    <a:cubicBezTo>
                      <a:pt x="82" y="0"/>
                      <a:pt x="79" y="2"/>
                      <a:pt x="77" y="3"/>
                    </a:cubicBezTo>
                    <a:cubicBezTo>
                      <a:pt x="77" y="4"/>
                      <a:pt x="77" y="4"/>
                      <a:pt x="77" y="5"/>
                    </a:cubicBezTo>
                    <a:cubicBezTo>
                      <a:pt x="77" y="6"/>
                      <a:pt x="76" y="7"/>
                      <a:pt x="75" y="9"/>
                    </a:cubicBezTo>
                    <a:cubicBezTo>
                      <a:pt x="75" y="9"/>
                      <a:pt x="74" y="10"/>
                      <a:pt x="74" y="10"/>
                    </a:cubicBezTo>
                    <a:cubicBezTo>
                      <a:pt x="71" y="13"/>
                      <a:pt x="67" y="16"/>
                      <a:pt x="64" y="20"/>
                    </a:cubicBezTo>
                    <a:cubicBezTo>
                      <a:pt x="62" y="23"/>
                      <a:pt x="58" y="23"/>
                      <a:pt x="54" y="23"/>
                    </a:cubicBezTo>
                    <a:cubicBezTo>
                      <a:pt x="51" y="23"/>
                      <a:pt x="51" y="23"/>
                      <a:pt x="51" y="23"/>
                    </a:cubicBezTo>
                    <a:cubicBezTo>
                      <a:pt x="49" y="23"/>
                      <a:pt x="48" y="23"/>
                      <a:pt x="48" y="24"/>
                    </a:cubicBezTo>
                    <a:cubicBezTo>
                      <a:pt x="48" y="24"/>
                      <a:pt x="48" y="24"/>
                      <a:pt x="48" y="24"/>
                    </a:cubicBezTo>
                    <a:cubicBezTo>
                      <a:pt x="48" y="25"/>
                      <a:pt x="49" y="28"/>
                      <a:pt x="47" y="29"/>
                    </a:cubicBezTo>
                    <a:cubicBezTo>
                      <a:pt x="46" y="31"/>
                      <a:pt x="42" y="32"/>
                      <a:pt x="39" y="34"/>
                    </a:cubicBezTo>
                    <a:cubicBezTo>
                      <a:pt x="37" y="35"/>
                      <a:pt x="37" y="35"/>
                      <a:pt x="37" y="35"/>
                    </a:cubicBezTo>
                    <a:cubicBezTo>
                      <a:pt x="36" y="36"/>
                      <a:pt x="35" y="36"/>
                      <a:pt x="33" y="36"/>
                    </a:cubicBezTo>
                    <a:cubicBezTo>
                      <a:pt x="31" y="36"/>
                      <a:pt x="28" y="37"/>
                      <a:pt x="27" y="37"/>
                    </a:cubicBezTo>
                    <a:cubicBezTo>
                      <a:pt x="26" y="38"/>
                      <a:pt x="26" y="38"/>
                      <a:pt x="25" y="38"/>
                    </a:cubicBezTo>
                    <a:cubicBezTo>
                      <a:pt x="25" y="38"/>
                      <a:pt x="25" y="39"/>
                      <a:pt x="25" y="39"/>
                    </a:cubicBezTo>
                    <a:cubicBezTo>
                      <a:pt x="24" y="40"/>
                      <a:pt x="23" y="40"/>
                      <a:pt x="22" y="40"/>
                    </a:cubicBezTo>
                    <a:cubicBezTo>
                      <a:pt x="22" y="40"/>
                      <a:pt x="22" y="40"/>
                      <a:pt x="22" y="40"/>
                    </a:cubicBezTo>
                    <a:cubicBezTo>
                      <a:pt x="22" y="40"/>
                      <a:pt x="22" y="40"/>
                      <a:pt x="22" y="40"/>
                    </a:cubicBezTo>
                    <a:cubicBezTo>
                      <a:pt x="21" y="40"/>
                      <a:pt x="20" y="39"/>
                      <a:pt x="19" y="39"/>
                    </a:cubicBezTo>
                    <a:cubicBezTo>
                      <a:pt x="19" y="38"/>
                      <a:pt x="18" y="38"/>
                      <a:pt x="18" y="38"/>
                    </a:cubicBezTo>
                    <a:cubicBezTo>
                      <a:pt x="16" y="42"/>
                      <a:pt x="13" y="42"/>
                      <a:pt x="12" y="42"/>
                    </a:cubicBezTo>
                    <a:cubicBezTo>
                      <a:pt x="11" y="42"/>
                      <a:pt x="11" y="42"/>
                      <a:pt x="10" y="42"/>
                    </a:cubicBezTo>
                    <a:cubicBezTo>
                      <a:pt x="10" y="42"/>
                      <a:pt x="10" y="42"/>
                      <a:pt x="10" y="42"/>
                    </a:cubicBezTo>
                    <a:cubicBezTo>
                      <a:pt x="9" y="42"/>
                      <a:pt x="9" y="41"/>
                      <a:pt x="9" y="41"/>
                    </a:cubicBezTo>
                    <a:cubicBezTo>
                      <a:pt x="9" y="41"/>
                      <a:pt x="9" y="41"/>
                      <a:pt x="9" y="41"/>
                    </a:cubicBezTo>
                    <a:cubicBezTo>
                      <a:pt x="9" y="42"/>
                      <a:pt x="8" y="42"/>
                      <a:pt x="8" y="42"/>
                    </a:cubicBezTo>
                    <a:cubicBezTo>
                      <a:pt x="8" y="42"/>
                      <a:pt x="8" y="42"/>
                      <a:pt x="8" y="43"/>
                    </a:cubicBezTo>
                    <a:cubicBezTo>
                      <a:pt x="7" y="43"/>
                      <a:pt x="7" y="43"/>
                      <a:pt x="7" y="43"/>
                    </a:cubicBezTo>
                    <a:cubicBezTo>
                      <a:pt x="7" y="44"/>
                      <a:pt x="7" y="44"/>
                      <a:pt x="6" y="44"/>
                    </a:cubicBezTo>
                    <a:cubicBezTo>
                      <a:pt x="6" y="44"/>
                      <a:pt x="6" y="44"/>
                      <a:pt x="6" y="45"/>
                    </a:cubicBezTo>
                    <a:cubicBezTo>
                      <a:pt x="6" y="45"/>
                      <a:pt x="5" y="46"/>
                      <a:pt x="5" y="46"/>
                    </a:cubicBezTo>
                    <a:cubicBezTo>
                      <a:pt x="4" y="49"/>
                      <a:pt x="3" y="51"/>
                      <a:pt x="2" y="53"/>
                    </a:cubicBezTo>
                    <a:cubicBezTo>
                      <a:pt x="1" y="54"/>
                      <a:pt x="0" y="56"/>
                      <a:pt x="0" y="57"/>
                    </a:cubicBezTo>
                    <a:cubicBezTo>
                      <a:pt x="0" y="57"/>
                      <a:pt x="0" y="58"/>
                      <a:pt x="0" y="59"/>
                    </a:cubicBezTo>
                    <a:cubicBezTo>
                      <a:pt x="1" y="61"/>
                      <a:pt x="1" y="63"/>
                      <a:pt x="1" y="66"/>
                    </a:cubicBezTo>
                    <a:cubicBezTo>
                      <a:pt x="1" y="69"/>
                      <a:pt x="2" y="71"/>
                      <a:pt x="4" y="74"/>
                    </a:cubicBezTo>
                    <a:cubicBezTo>
                      <a:pt x="6" y="77"/>
                      <a:pt x="6" y="80"/>
                      <a:pt x="6" y="81"/>
                    </a:cubicBezTo>
                    <a:cubicBezTo>
                      <a:pt x="7" y="82"/>
                      <a:pt x="7" y="83"/>
                      <a:pt x="8" y="84"/>
                    </a:cubicBezTo>
                    <a:cubicBezTo>
                      <a:pt x="9" y="85"/>
                      <a:pt x="10" y="86"/>
                      <a:pt x="12" y="87"/>
                    </a:cubicBezTo>
                    <a:cubicBezTo>
                      <a:pt x="12" y="88"/>
                      <a:pt x="13" y="88"/>
                      <a:pt x="13" y="88"/>
                    </a:cubicBezTo>
                    <a:cubicBezTo>
                      <a:pt x="13" y="89"/>
                      <a:pt x="13" y="89"/>
                      <a:pt x="14" y="89"/>
                    </a:cubicBezTo>
                    <a:cubicBezTo>
                      <a:pt x="14" y="89"/>
                      <a:pt x="14" y="89"/>
                      <a:pt x="14" y="90"/>
                    </a:cubicBezTo>
                    <a:cubicBezTo>
                      <a:pt x="15" y="90"/>
                      <a:pt x="15" y="90"/>
                      <a:pt x="15" y="90"/>
                    </a:cubicBezTo>
                    <a:cubicBezTo>
                      <a:pt x="15" y="90"/>
                      <a:pt x="15" y="91"/>
                      <a:pt x="15" y="91"/>
                    </a:cubicBezTo>
                    <a:cubicBezTo>
                      <a:pt x="15" y="91"/>
                      <a:pt x="16" y="91"/>
                      <a:pt x="16" y="91"/>
                    </a:cubicBezTo>
                    <a:cubicBezTo>
                      <a:pt x="16" y="91"/>
                      <a:pt x="16" y="91"/>
                      <a:pt x="16" y="91"/>
                    </a:cubicBezTo>
                    <a:cubicBezTo>
                      <a:pt x="16" y="91"/>
                      <a:pt x="16" y="91"/>
                      <a:pt x="16" y="91"/>
                    </a:cubicBezTo>
                    <a:cubicBezTo>
                      <a:pt x="16" y="91"/>
                      <a:pt x="16" y="91"/>
                      <a:pt x="16" y="91"/>
                    </a:cubicBezTo>
                    <a:cubicBezTo>
                      <a:pt x="16" y="91"/>
                      <a:pt x="16" y="90"/>
                      <a:pt x="16" y="90"/>
                    </a:cubicBezTo>
                    <a:cubicBezTo>
                      <a:pt x="16" y="90"/>
                      <a:pt x="16" y="90"/>
                      <a:pt x="16" y="90"/>
                    </a:cubicBezTo>
                    <a:cubicBezTo>
                      <a:pt x="17" y="90"/>
                      <a:pt x="17" y="89"/>
                      <a:pt x="17" y="89"/>
                    </a:cubicBezTo>
                    <a:cubicBezTo>
                      <a:pt x="17" y="89"/>
                      <a:pt x="17" y="89"/>
                      <a:pt x="17" y="89"/>
                    </a:cubicBezTo>
                    <a:cubicBezTo>
                      <a:pt x="17" y="88"/>
                      <a:pt x="17" y="88"/>
                      <a:pt x="17" y="88"/>
                    </a:cubicBezTo>
                    <a:cubicBezTo>
                      <a:pt x="17" y="88"/>
                      <a:pt x="17" y="88"/>
                      <a:pt x="17" y="88"/>
                    </a:cubicBezTo>
                    <a:cubicBezTo>
                      <a:pt x="17" y="87"/>
                      <a:pt x="17" y="87"/>
                      <a:pt x="17" y="87"/>
                    </a:cubicBezTo>
                    <a:cubicBezTo>
                      <a:pt x="17" y="87"/>
                      <a:pt x="17" y="87"/>
                      <a:pt x="17" y="87"/>
                    </a:cubicBezTo>
                    <a:cubicBezTo>
                      <a:pt x="17" y="87"/>
                      <a:pt x="17" y="87"/>
                      <a:pt x="17" y="86"/>
                    </a:cubicBezTo>
                    <a:cubicBezTo>
                      <a:pt x="17" y="86"/>
                      <a:pt x="17" y="86"/>
                      <a:pt x="17" y="86"/>
                    </a:cubicBezTo>
                    <a:cubicBezTo>
                      <a:pt x="17" y="86"/>
                      <a:pt x="17" y="86"/>
                      <a:pt x="17" y="86"/>
                    </a:cubicBezTo>
                    <a:cubicBezTo>
                      <a:pt x="17" y="86"/>
                      <a:pt x="17" y="85"/>
                      <a:pt x="17" y="85"/>
                    </a:cubicBezTo>
                    <a:cubicBezTo>
                      <a:pt x="17" y="84"/>
                      <a:pt x="17" y="84"/>
                      <a:pt x="17" y="84"/>
                    </a:cubicBezTo>
                    <a:cubicBezTo>
                      <a:pt x="25" y="82"/>
                      <a:pt x="25" y="82"/>
                      <a:pt x="25" y="82"/>
                    </a:cubicBezTo>
                    <a:cubicBezTo>
                      <a:pt x="30" y="80"/>
                      <a:pt x="30" y="80"/>
                      <a:pt x="30" y="80"/>
                    </a:cubicBezTo>
                    <a:cubicBezTo>
                      <a:pt x="38" y="81"/>
                      <a:pt x="38" y="81"/>
                      <a:pt x="38" y="81"/>
                    </a:cubicBezTo>
                    <a:cubicBezTo>
                      <a:pt x="38" y="75"/>
                      <a:pt x="38" y="75"/>
                      <a:pt x="38" y="75"/>
                    </a:cubicBezTo>
                    <a:cubicBezTo>
                      <a:pt x="38" y="75"/>
                      <a:pt x="38" y="75"/>
                      <a:pt x="38" y="75"/>
                    </a:cubicBezTo>
                    <a:cubicBezTo>
                      <a:pt x="39" y="73"/>
                      <a:pt x="46" y="65"/>
                      <a:pt x="52" y="65"/>
                    </a:cubicBezTo>
                    <a:cubicBezTo>
                      <a:pt x="56" y="65"/>
                      <a:pt x="60" y="70"/>
                      <a:pt x="62" y="72"/>
                    </a:cubicBezTo>
                    <a:cubicBezTo>
                      <a:pt x="81" y="75"/>
                      <a:pt x="81" y="75"/>
                      <a:pt x="81" y="75"/>
                    </a:cubicBezTo>
                    <a:cubicBezTo>
                      <a:pt x="81" y="73"/>
                      <a:pt x="83" y="69"/>
                      <a:pt x="84" y="68"/>
                    </a:cubicBezTo>
                    <a:cubicBezTo>
                      <a:pt x="86" y="67"/>
                      <a:pt x="88" y="67"/>
                      <a:pt x="90" y="68"/>
                    </a:cubicBezTo>
                    <a:cubicBezTo>
                      <a:pt x="91" y="68"/>
                      <a:pt x="92" y="68"/>
                      <a:pt x="93" y="68"/>
                    </a:cubicBezTo>
                    <a:cubicBezTo>
                      <a:pt x="93" y="68"/>
                      <a:pt x="94" y="68"/>
                      <a:pt x="94" y="68"/>
                    </a:cubicBezTo>
                    <a:cubicBezTo>
                      <a:pt x="97" y="67"/>
                      <a:pt x="101" y="64"/>
                      <a:pt x="106" y="64"/>
                    </a:cubicBezTo>
                    <a:cubicBezTo>
                      <a:pt x="108" y="64"/>
                      <a:pt x="110" y="65"/>
                      <a:pt x="111" y="65"/>
                    </a:cubicBezTo>
                    <a:cubicBezTo>
                      <a:pt x="112" y="65"/>
                      <a:pt x="112" y="65"/>
                      <a:pt x="113" y="65"/>
                    </a:cubicBezTo>
                    <a:cubicBezTo>
                      <a:pt x="113" y="65"/>
                      <a:pt x="113" y="65"/>
                      <a:pt x="114" y="64"/>
                    </a:cubicBezTo>
                    <a:cubicBezTo>
                      <a:pt x="114" y="63"/>
                      <a:pt x="116" y="61"/>
                      <a:pt x="119" y="61"/>
                    </a:cubicBezTo>
                    <a:cubicBezTo>
                      <a:pt x="122" y="61"/>
                      <a:pt x="127" y="63"/>
                      <a:pt x="128" y="64"/>
                    </a:cubicBezTo>
                    <a:cubicBezTo>
                      <a:pt x="134" y="63"/>
                      <a:pt x="134" y="63"/>
                      <a:pt x="134" y="63"/>
                    </a:cubicBezTo>
                    <a:cubicBezTo>
                      <a:pt x="132" y="60"/>
                      <a:pt x="132" y="60"/>
                      <a:pt x="132" y="60"/>
                    </a:cubicBezTo>
                    <a:cubicBezTo>
                      <a:pt x="127" y="57"/>
                      <a:pt x="124" y="55"/>
                      <a:pt x="124"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3" name="Freeform 1341"/>
              <p:cNvSpPr/>
              <p:nvPr/>
            </p:nvSpPr>
            <p:spPr bwMode="auto">
              <a:xfrm>
                <a:off x="1699" y="2825"/>
                <a:ext cx="125" cy="99"/>
              </a:xfrm>
              <a:custGeom>
                <a:avLst/>
                <a:gdLst>
                  <a:gd name="T0" fmla="*/ 123 w 130"/>
                  <a:gd name="T1" fmla="*/ 6 h 104"/>
                  <a:gd name="T2" fmla="*/ 122 w 130"/>
                  <a:gd name="T3" fmla="*/ 4 h 104"/>
                  <a:gd name="T4" fmla="*/ 119 w 130"/>
                  <a:gd name="T5" fmla="*/ 1 h 104"/>
                  <a:gd name="T6" fmla="*/ 119 w 130"/>
                  <a:gd name="T7" fmla="*/ 1 h 104"/>
                  <a:gd name="T8" fmla="*/ 119 w 130"/>
                  <a:gd name="T9" fmla="*/ 1 h 104"/>
                  <a:gd name="T10" fmla="*/ 116 w 130"/>
                  <a:gd name="T11" fmla="*/ 3 h 104"/>
                  <a:gd name="T12" fmla="*/ 108 w 130"/>
                  <a:gd name="T13" fmla="*/ 8 h 104"/>
                  <a:gd name="T14" fmla="*/ 96 w 130"/>
                  <a:gd name="T15" fmla="*/ 5 h 104"/>
                  <a:gd name="T16" fmla="*/ 91 w 130"/>
                  <a:gd name="T17" fmla="*/ 6 h 104"/>
                  <a:gd name="T18" fmla="*/ 86 w 130"/>
                  <a:gd name="T19" fmla="*/ 6 h 104"/>
                  <a:gd name="T20" fmla="*/ 82 w 130"/>
                  <a:gd name="T21" fmla="*/ 8 h 104"/>
                  <a:gd name="T22" fmla="*/ 73 w 130"/>
                  <a:gd name="T23" fmla="*/ 12 h 104"/>
                  <a:gd name="T24" fmla="*/ 63 w 130"/>
                  <a:gd name="T25" fmla="*/ 9 h 104"/>
                  <a:gd name="T26" fmla="*/ 50 w 130"/>
                  <a:gd name="T27" fmla="*/ 9 h 104"/>
                  <a:gd name="T28" fmla="*/ 43 w 130"/>
                  <a:gd name="T29" fmla="*/ 5 h 104"/>
                  <a:gd name="T30" fmla="*/ 38 w 130"/>
                  <a:gd name="T31" fmla="*/ 2 h 104"/>
                  <a:gd name="T32" fmla="*/ 31 w 130"/>
                  <a:gd name="T33" fmla="*/ 1 h 104"/>
                  <a:gd name="T34" fmla="*/ 27 w 130"/>
                  <a:gd name="T35" fmla="*/ 3 h 104"/>
                  <a:gd name="T36" fmla="*/ 27 w 130"/>
                  <a:gd name="T37" fmla="*/ 3 h 104"/>
                  <a:gd name="T38" fmla="*/ 20 w 130"/>
                  <a:gd name="T39" fmla="*/ 2 h 104"/>
                  <a:gd name="T40" fmla="*/ 17 w 130"/>
                  <a:gd name="T41" fmla="*/ 7 h 104"/>
                  <a:gd name="T42" fmla="*/ 11 w 130"/>
                  <a:gd name="T43" fmla="*/ 18 h 104"/>
                  <a:gd name="T44" fmla="*/ 11 w 130"/>
                  <a:gd name="T45" fmla="*/ 19 h 104"/>
                  <a:gd name="T46" fmla="*/ 10 w 130"/>
                  <a:gd name="T47" fmla="*/ 21 h 104"/>
                  <a:gd name="T48" fmla="*/ 10 w 130"/>
                  <a:gd name="T49" fmla="*/ 22 h 104"/>
                  <a:gd name="T50" fmla="*/ 11 w 130"/>
                  <a:gd name="T51" fmla="*/ 24 h 104"/>
                  <a:gd name="T52" fmla="*/ 11 w 130"/>
                  <a:gd name="T53" fmla="*/ 26 h 104"/>
                  <a:gd name="T54" fmla="*/ 9 w 130"/>
                  <a:gd name="T55" fmla="*/ 45 h 104"/>
                  <a:gd name="T56" fmla="*/ 5 w 130"/>
                  <a:gd name="T57" fmla="*/ 51 h 104"/>
                  <a:gd name="T58" fmla="*/ 1 w 130"/>
                  <a:gd name="T59" fmla="*/ 58 h 104"/>
                  <a:gd name="T60" fmla="*/ 1 w 130"/>
                  <a:gd name="T61" fmla="*/ 71 h 104"/>
                  <a:gd name="T62" fmla="*/ 4 w 130"/>
                  <a:gd name="T63" fmla="*/ 77 h 104"/>
                  <a:gd name="T64" fmla="*/ 4 w 130"/>
                  <a:gd name="T65" fmla="*/ 79 h 104"/>
                  <a:gd name="T66" fmla="*/ 15 w 130"/>
                  <a:gd name="T67" fmla="*/ 82 h 104"/>
                  <a:gd name="T68" fmla="*/ 32 w 130"/>
                  <a:gd name="T69" fmla="*/ 96 h 104"/>
                  <a:gd name="T70" fmla="*/ 38 w 130"/>
                  <a:gd name="T71" fmla="*/ 104 h 104"/>
                  <a:gd name="T72" fmla="*/ 48 w 130"/>
                  <a:gd name="T73" fmla="*/ 101 h 104"/>
                  <a:gd name="T74" fmla="*/ 61 w 130"/>
                  <a:gd name="T75" fmla="*/ 100 h 104"/>
                  <a:gd name="T76" fmla="*/ 63 w 130"/>
                  <a:gd name="T77" fmla="*/ 99 h 104"/>
                  <a:gd name="T78" fmla="*/ 64 w 130"/>
                  <a:gd name="T79" fmla="*/ 97 h 104"/>
                  <a:gd name="T80" fmla="*/ 65 w 130"/>
                  <a:gd name="T81" fmla="*/ 95 h 104"/>
                  <a:gd name="T82" fmla="*/ 65 w 130"/>
                  <a:gd name="T83" fmla="*/ 93 h 104"/>
                  <a:gd name="T84" fmla="*/ 65 w 130"/>
                  <a:gd name="T85" fmla="*/ 92 h 104"/>
                  <a:gd name="T86" fmla="*/ 66 w 130"/>
                  <a:gd name="T87" fmla="*/ 90 h 104"/>
                  <a:gd name="T88" fmla="*/ 66 w 130"/>
                  <a:gd name="T89" fmla="*/ 90 h 104"/>
                  <a:gd name="T90" fmla="*/ 66 w 130"/>
                  <a:gd name="T91" fmla="*/ 89 h 104"/>
                  <a:gd name="T92" fmla="*/ 66 w 130"/>
                  <a:gd name="T93" fmla="*/ 88 h 104"/>
                  <a:gd name="T94" fmla="*/ 83 w 130"/>
                  <a:gd name="T95" fmla="*/ 75 h 104"/>
                  <a:gd name="T96" fmla="*/ 89 w 130"/>
                  <a:gd name="T97" fmla="*/ 74 h 104"/>
                  <a:gd name="T98" fmla="*/ 97 w 130"/>
                  <a:gd name="T99" fmla="*/ 78 h 104"/>
                  <a:gd name="T100" fmla="*/ 106 w 130"/>
                  <a:gd name="T101" fmla="*/ 60 h 104"/>
                  <a:gd name="T102" fmla="*/ 112 w 130"/>
                  <a:gd name="T103" fmla="*/ 53 h 104"/>
                  <a:gd name="T104" fmla="*/ 114 w 130"/>
                  <a:gd name="T105" fmla="*/ 45 h 104"/>
                  <a:gd name="T106" fmla="*/ 123 w 130"/>
                  <a:gd name="T107" fmla="*/ 26 h 104"/>
                  <a:gd name="T108" fmla="*/ 129 w 130"/>
                  <a:gd name="T109" fmla="*/ 23 h 104"/>
                  <a:gd name="T110" fmla="*/ 130 w 130"/>
                  <a:gd name="T111" fmla="*/ 18 h 104"/>
                  <a:gd name="T112" fmla="*/ 124 w 130"/>
                  <a:gd name="T113" fmla="*/ 11 h 104"/>
                  <a:gd name="T114" fmla="*/ 124 w 130"/>
                  <a:gd name="T115" fmla="*/ 9 h 104"/>
                  <a:gd name="T116" fmla="*/ 124 w 130"/>
                  <a:gd name="T117" fmla="*/ 8 h 104"/>
                  <a:gd name="T118" fmla="*/ 124 w 130"/>
                  <a:gd name="T119" fmla="*/ 7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104">
                    <a:moveTo>
                      <a:pt x="124" y="7"/>
                    </a:moveTo>
                    <a:cubicBezTo>
                      <a:pt x="123" y="7"/>
                      <a:pt x="123" y="6"/>
                      <a:pt x="123" y="6"/>
                    </a:cubicBezTo>
                    <a:cubicBezTo>
                      <a:pt x="123" y="6"/>
                      <a:pt x="123" y="6"/>
                      <a:pt x="123" y="6"/>
                    </a:cubicBezTo>
                    <a:cubicBezTo>
                      <a:pt x="122" y="5"/>
                      <a:pt x="122" y="5"/>
                      <a:pt x="122" y="4"/>
                    </a:cubicBezTo>
                    <a:cubicBezTo>
                      <a:pt x="121" y="4"/>
                      <a:pt x="121" y="3"/>
                      <a:pt x="121" y="3"/>
                    </a:cubicBezTo>
                    <a:cubicBezTo>
                      <a:pt x="120" y="2"/>
                      <a:pt x="120" y="2"/>
                      <a:pt x="119" y="1"/>
                    </a:cubicBezTo>
                    <a:cubicBezTo>
                      <a:pt x="119" y="1"/>
                      <a:pt x="119" y="1"/>
                      <a:pt x="119" y="1"/>
                    </a:cubicBezTo>
                    <a:cubicBezTo>
                      <a:pt x="119" y="1"/>
                      <a:pt x="119" y="1"/>
                      <a:pt x="119" y="1"/>
                    </a:cubicBezTo>
                    <a:cubicBezTo>
                      <a:pt x="119" y="1"/>
                      <a:pt x="119" y="1"/>
                      <a:pt x="119" y="1"/>
                    </a:cubicBezTo>
                    <a:cubicBezTo>
                      <a:pt x="119" y="1"/>
                      <a:pt x="119" y="1"/>
                      <a:pt x="119" y="1"/>
                    </a:cubicBezTo>
                    <a:cubicBezTo>
                      <a:pt x="118" y="1"/>
                      <a:pt x="117" y="2"/>
                      <a:pt x="117" y="3"/>
                    </a:cubicBezTo>
                    <a:cubicBezTo>
                      <a:pt x="116" y="3"/>
                      <a:pt x="116" y="3"/>
                      <a:pt x="116" y="3"/>
                    </a:cubicBezTo>
                    <a:cubicBezTo>
                      <a:pt x="114" y="5"/>
                      <a:pt x="113" y="7"/>
                      <a:pt x="111" y="8"/>
                    </a:cubicBezTo>
                    <a:cubicBezTo>
                      <a:pt x="110" y="8"/>
                      <a:pt x="109" y="8"/>
                      <a:pt x="108" y="8"/>
                    </a:cubicBezTo>
                    <a:cubicBezTo>
                      <a:pt x="105" y="8"/>
                      <a:pt x="102" y="7"/>
                      <a:pt x="100" y="6"/>
                    </a:cubicBezTo>
                    <a:cubicBezTo>
                      <a:pt x="100" y="6"/>
                      <a:pt x="99" y="5"/>
                      <a:pt x="96" y="5"/>
                    </a:cubicBezTo>
                    <a:cubicBezTo>
                      <a:pt x="95" y="5"/>
                      <a:pt x="94" y="6"/>
                      <a:pt x="92" y="6"/>
                    </a:cubicBezTo>
                    <a:cubicBezTo>
                      <a:pt x="92" y="6"/>
                      <a:pt x="91" y="6"/>
                      <a:pt x="91" y="6"/>
                    </a:cubicBezTo>
                    <a:cubicBezTo>
                      <a:pt x="90" y="6"/>
                      <a:pt x="89" y="6"/>
                      <a:pt x="89" y="6"/>
                    </a:cubicBezTo>
                    <a:cubicBezTo>
                      <a:pt x="88" y="6"/>
                      <a:pt x="87" y="6"/>
                      <a:pt x="86" y="6"/>
                    </a:cubicBezTo>
                    <a:cubicBezTo>
                      <a:pt x="86" y="6"/>
                      <a:pt x="86" y="6"/>
                      <a:pt x="86" y="6"/>
                    </a:cubicBezTo>
                    <a:cubicBezTo>
                      <a:pt x="85" y="6"/>
                      <a:pt x="83" y="7"/>
                      <a:pt x="82" y="8"/>
                    </a:cubicBezTo>
                    <a:cubicBezTo>
                      <a:pt x="81" y="9"/>
                      <a:pt x="80" y="10"/>
                      <a:pt x="79" y="11"/>
                    </a:cubicBezTo>
                    <a:cubicBezTo>
                      <a:pt x="78" y="11"/>
                      <a:pt x="76" y="12"/>
                      <a:pt x="73" y="12"/>
                    </a:cubicBezTo>
                    <a:cubicBezTo>
                      <a:pt x="71" y="12"/>
                      <a:pt x="68" y="11"/>
                      <a:pt x="66" y="11"/>
                    </a:cubicBezTo>
                    <a:cubicBezTo>
                      <a:pt x="65" y="10"/>
                      <a:pt x="64" y="10"/>
                      <a:pt x="63" y="9"/>
                    </a:cubicBezTo>
                    <a:cubicBezTo>
                      <a:pt x="61" y="8"/>
                      <a:pt x="59" y="6"/>
                      <a:pt x="58" y="6"/>
                    </a:cubicBezTo>
                    <a:cubicBezTo>
                      <a:pt x="57" y="6"/>
                      <a:pt x="53" y="7"/>
                      <a:pt x="50" y="9"/>
                    </a:cubicBezTo>
                    <a:cubicBezTo>
                      <a:pt x="49" y="9"/>
                      <a:pt x="49" y="9"/>
                      <a:pt x="48" y="9"/>
                    </a:cubicBezTo>
                    <a:cubicBezTo>
                      <a:pt x="45" y="9"/>
                      <a:pt x="44" y="7"/>
                      <a:pt x="43" y="5"/>
                    </a:cubicBezTo>
                    <a:cubicBezTo>
                      <a:pt x="42" y="4"/>
                      <a:pt x="42" y="3"/>
                      <a:pt x="41" y="2"/>
                    </a:cubicBezTo>
                    <a:cubicBezTo>
                      <a:pt x="41" y="2"/>
                      <a:pt x="40" y="2"/>
                      <a:pt x="38" y="2"/>
                    </a:cubicBezTo>
                    <a:cubicBezTo>
                      <a:pt x="37" y="1"/>
                      <a:pt x="34" y="1"/>
                      <a:pt x="32" y="0"/>
                    </a:cubicBezTo>
                    <a:cubicBezTo>
                      <a:pt x="32" y="0"/>
                      <a:pt x="31" y="0"/>
                      <a:pt x="31" y="1"/>
                    </a:cubicBezTo>
                    <a:cubicBezTo>
                      <a:pt x="31" y="1"/>
                      <a:pt x="31" y="1"/>
                      <a:pt x="30" y="1"/>
                    </a:cubicBezTo>
                    <a:cubicBezTo>
                      <a:pt x="30" y="2"/>
                      <a:pt x="29" y="3"/>
                      <a:pt x="27" y="3"/>
                    </a:cubicBezTo>
                    <a:cubicBezTo>
                      <a:pt x="27" y="3"/>
                      <a:pt x="27" y="3"/>
                      <a:pt x="27" y="3"/>
                    </a:cubicBezTo>
                    <a:cubicBezTo>
                      <a:pt x="27" y="3"/>
                      <a:pt x="27" y="3"/>
                      <a:pt x="27" y="3"/>
                    </a:cubicBezTo>
                    <a:cubicBezTo>
                      <a:pt x="26" y="2"/>
                      <a:pt x="26" y="2"/>
                      <a:pt x="26" y="2"/>
                    </a:cubicBezTo>
                    <a:cubicBezTo>
                      <a:pt x="24" y="2"/>
                      <a:pt x="22" y="2"/>
                      <a:pt x="20" y="2"/>
                    </a:cubicBezTo>
                    <a:cubicBezTo>
                      <a:pt x="18" y="2"/>
                      <a:pt x="18" y="2"/>
                      <a:pt x="18" y="2"/>
                    </a:cubicBezTo>
                    <a:cubicBezTo>
                      <a:pt x="17" y="3"/>
                      <a:pt x="17" y="5"/>
                      <a:pt x="17" y="7"/>
                    </a:cubicBezTo>
                    <a:cubicBezTo>
                      <a:pt x="17" y="9"/>
                      <a:pt x="16" y="10"/>
                      <a:pt x="15" y="11"/>
                    </a:cubicBezTo>
                    <a:cubicBezTo>
                      <a:pt x="14" y="13"/>
                      <a:pt x="11" y="16"/>
                      <a:pt x="11" y="18"/>
                    </a:cubicBezTo>
                    <a:cubicBezTo>
                      <a:pt x="11" y="18"/>
                      <a:pt x="11" y="19"/>
                      <a:pt x="11" y="19"/>
                    </a:cubicBezTo>
                    <a:cubicBezTo>
                      <a:pt x="11" y="19"/>
                      <a:pt x="11" y="19"/>
                      <a:pt x="11" y="19"/>
                    </a:cubicBezTo>
                    <a:cubicBezTo>
                      <a:pt x="11" y="20"/>
                      <a:pt x="10" y="20"/>
                      <a:pt x="10" y="20"/>
                    </a:cubicBezTo>
                    <a:cubicBezTo>
                      <a:pt x="10" y="20"/>
                      <a:pt x="10" y="21"/>
                      <a:pt x="10" y="21"/>
                    </a:cubicBezTo>
                    <a:cubicBezTo>
                      <a:pt x="10" y="21"/>
                      <a:pt x="10" y="21"/>
                      <a:pt x="10" y="21"/>
                    </a:cubicBezTo>
                    <a:cubicBezTo>
                      <a:pt x="10" y="21"/>
                      <a:pt x="10" y="22"/>
                      <a:pt x="10" y="22"/>
                    </a:cubicBezTo>
                    <a:cubicBezTo>
                      <a:pt x="10" y="22"/>
                      <a:pt x="10" y="23"/>
                      <a:pt x="11" y="23"/>
                    </a:cubicBezTo>
                    <a:cubicBezTo>
                      <a:pt x="11" y="23"/>
                      <a:pt x="11" y="24"/>
                      <a:pt x="11" y="24"/>
                    </a:cubicBezTo>
                    <a:cubicBezTo>
                      <a:pt x="11" y="25"/>
                      <a:pt x="11" y="25"/>
                      <a:pt x="11" y="25"/>
                    </a:cubicBezTo>
                    <a:cubicBezTo>
                      <a:pt x="11" y="25"/>
                      <a:pt x="11" y="26"/>
                      <a:pt x="11" y="26"/>
                    </a:cubicBezTo>
                    <a:cubicBezTo>
                      <a:pt x="11" y="26"/>
                      <a:pt x="11" y="27"/>
                      <a:pt x="11" y="27"/>
                    </a:cubicBezTo>
                    <a:cubicBezTo>
                      <a:pt x="12" y="31"/>
                      <a:pt x="12" y="42"/>
                      <a:pt x="9" y="45"/>
                    </a:cubicBezTo>
                    <a:cubicBezTo>
                      <a:pt x="7" y="47"/>
                      <a:pt x="6" y="50"/>
                      <a:pt x="5" y="51"/>
                    </a:cubicBezTo>
                    <a:cubicBezTo>
                      <a:pt x="5" y="51"/>
                      <a:pt x="5" y="51"/>
                      <a:pt x="5" y="51"/>
                    </a:cubicBezTo>
                    <a:cubicBezTo>
                      <a:pt x="5" y="52"/>
                      <a:pt x="5" y="52"/>
                      <a:pt x="5" y="52"/>
                    </a:cubicBezTo>
                    <a:cubicBezTo>
                      <a:pt x="5" y="52"/>
                      <a:pt x="2" y="54"/>
                      <a:pt x="1" y="58"/>
                    </a:cubicBezTo>
                    <a:cubicBezTo>
                      <a:pt x="0" y="62"/>
                      <a:pt x="1" y="64"/>
                      <a:pt x="1" y="67"/>
                    </a:cubicBezTo>
                    <a:cubicBezTo>
                      <a:pt x="1" y="68"/>
                      <a:pt x="1" y="70"/>
                      <a:pt x="1" y="71"/>
                    </a:cubicBezTo>
                    <a:cubicBezTo>
                      <a:pt x="1" y="73"/>
                      <a:pt x="2" y="74"/>
                      <a:pt x="3" y="75"/>
                    </a:cubicBezTo>
                    <a:cubicBezTo>
                      <a:pt x="3" y="76"/>
                      <a:pt x="3" y="77"/>
                      <a:pt x="4" y="77"/>
                    </a:cubicBezTo>
                    <a:cubicBezTo>
                      <a:pt x="4" y="77"/>
                      <a:pt x="4" y="78"/>
                      <a:pt x="4" y="78"/>
                    </a:cubicBezTo>
                    <a:cubicBezTo>
                      <a:pt x="4" y="78"/>
                      <a:pt x="4" y="79"/>
                      <a:pt x="4" y="79"/>
                    </a:cubicBezTo>
                    <a:cubicBezTo>
                      <a:pt x="4" y="79"/>
                      <a:pt x="4" y="79"/>
                      <a:pt x="4" y="79"/>
                    </a:cubicBezTo>
                    <a:cubicBezTo>
                      <a:pt x="5" y="80"/>
                      <a:pt x="11" y="81"/>
                      <a:pt x="15" y="82"/>
                    </a:cubicBezTo>
                    <a:cubicBezTo>
                      <a:pt x="17" y="82"/>
                      <a:pt x="18" y="82"/>
                      <a:pt x="20" y="83"/>
                    </a:cubicBezTo>
                    <a:cubicBezTo>
                      <a:pt x="26" y="84"/>
                      <a:pt x="32" y="93"/>
                      <a:pt x="32" y="96"/>
                    </a:cubicBezTo>
                    <a:cubicBezTo>
                      <a:pt x="32" y="98"/>
                      <a:pt x="35" y="103"/>
                      <a:pt x="37" y="104"/>
                    </a:cubicBezTo>
                    <a:cubicBezTo>
                      <a:pt x="38" y="104"/>
                      <a:pt x="38" y="104"/>
                      <a:pt x="38" y="104"/>
                    </a:cubicBezTo>
                    <a:cubicBezTo>
                      <a:pt x="39" y="104"/>
                      <a:pt x="41" y="103"/>
                      <a:pt x="42" y="103"/>
                    </a:cubicBezTo>
                    <a:cubicBezTo>
                      <a:pt x="44" y="102"/>
                      <a:pt x="46" y="101"/>
                      <a:pt x="48" y="101"/>
                    </a:cubicBezTo>
                    <a:cubicBezTo>
                      <a:pt x="50" y="101"/>
                      <a:pt x="50" y="101"/>
                      <a:pt x="50" y="101"/>
                    </a:cubicBezTo>
                    <a:cubicBezTo>
                      <a:pt x="59" y="101"/>
                      <a:pt x="61" y="100"/>
                      <a:pt x="61" y="100"/>
                    </a:cubicBezTo>
                    <a:cubicBezTo>
                      <a:pt x="62" y="100"/>
                      <a:pt x="63" y="99"/>
                      <a:pt x="63" y="99"/>
                    </a:cubicBezTo>
                    <a:cubicBezTo>
                      <a:pt x="63" y="99"/>
                      <a:pt x="63" y="99"/>
                      <a:pt x="63" y="99"/>
                    </a:cubicBezTo>
                    <a:cubicBezTo>
                      <a:pt x="63" y="99"/>
                      <a:pt x="64" y="98"/>
                      <a:pt x="64" y="98"/>
                    </a:cubicBezTo>
                    <a:cubicBezTo>
                      <a:pt x="64" y="98"/>
                      <a:pt x="64" y="97"/>
                      <a:pt x="64" y="97"/>
                    </a:cubicBezTo>
                    <a:cubicBezTo>
                      <a:pt x="64" y="97"/>
                      <a:pt x="64" y="96"/>
                      <a:pt x="64" y="96"/>
                    </a:cubicBezTo>
                    <a:cubicBezTo>
                      <a:pt x="64" y="96"/>
                      <a:pt x="64" y="95"/>
                      <a:pt x="65" y="95"/>
                    </a:cubicBezTo>
                    <a:cubicBezTo>
                      <a:pt x="65" y="95"/>
                      <a:pt x="65" y="94"/>
                      <a:pt x="65" y="94"/>
                    </a:cubicBezTo>
                    <a:cubicBezTo>
                      <a:pt x="65" y="94"/>
                      <a:pt x="65" y="93"/>
                      <a:pt x="65" y="93"/>
                    </a:cubicBezTo>
                    <a:cubicBezTo>
                      <a:pt x="65" y="93"/>
                      <a:pt x="65" y="93"/>
                      <a:pt x="65" y="93"/>
                    </a:cubicBezTo>
                    <a:cubicBezTo>
                      <a:pt x="65" y="92"/>
                      <a:pt x="65" y="92"/>
                      <a:pt x="65" y="92"/>
                    </a:cubicBezTo>
                    <a:cubicBezTo>
                      <a:pt x="65" y="91"/>
                      <a:pt x="65" y="91"/>
                      <a:pt x="65" y="91"/>
                    </a:cubicBezTo>
                    <a:cubicBezTo>
                      <a:pt x="66" y="91"/>
                      <a:pt x="66" y="91"/>
                      <a:pt x="66" y="90"/>
                    </a:cubicBezTo>
                    <a:cubicBezTo>
                      <a:pt x="66" y="90"/>
                      <a:pt x="66" y="90"/>
                      <a:pt x="66" y="90"/>
                    </a:cubicBezTo>
                    <a:cubicBezTo>
                      <a:pt x="66" y="90"/>
                      <a:pt x="66" y="90"/>
                      <a:pt x="66" y="90"/>
                    </a:cubicBezTo>
                    <a:cubicBezTo>
                      <a:pt x="66" y="90"/>
                      <a:pt x="66" y="90"/>
                      <a:pt x="66" y="90"/>
                    </a:cubicBezTo>
                    <a:cubicBezTo>
                      <a:pt x="66" y="89"/>
                      <a:pt x="66" y="89"/>
                      <a:pt x="66" y="89"/>
                    </a:cubicBezTo>
                    <a:cubicBezTo>
                      <a:pt x="66" y="89"/>
                      <a:pt x="66" y="89"/>
                      <a:pt x="66" y="89"/>
                    </a:cubicBezTo>
                    <a:cubicBezTo>
                      <a:pt x="66" y="88"/>
                      <a:pt x="66" y="88"/>
                      <a:pt x="66" y="88"/>
                    </a:cubicBezTo>
                    <a:cubicBezTo>
                      <a:pt x="78" y="76"/>
                      <a:pt x="80" y="75"/>
                      <a:pt x="80" y="75"/>
                    </a:cubicBezTo>
                    <a:cubicBezTo>
                      <a:pt x="81" y="75"/>
                      <a:pt x="82" y="75"/>
                      <a:pt x="83" y="75"/>
                    </a:cubicBezTo>
                    <a:cubicBezTo>
                      <a:pt x="84" y="75"/>
                      <a:pt x="85" y="75"/>
                      <a:pt x="86" y="75"/>
                    </a:cubicBezTo>
                    <a:cubicBezTo>
                      <a:pt x="87" y="74"/>
                      <a:pt x="88" y="74"/>
                      <a:pt x="89" y="74"/>
                    </a:cubicBezTo>
                    <a:cubicBezTo>
                      <a:pt x="91" y="74"/>
                      <a:pt x="95" y="76"/>
                      <a:pt x="97" y="79"/>
                    </a:cubicBezTo>
                    <a:cubicBezTo>
                      <a:pt x="97" y="79"/>
                      <a:pt x="97" y="78"/>
                      <a:pt x="97" y="78"/>
                    </a:cubicBezTo>
                    <a:cubicBezTo>
                      <a:pt x="99" y="74"/>
                      <a:pt x="99" y="74"/>
                      <a:pt x="99" y="74"/>
                    </a:cubicBezTo>
                    <a:cubicBezTo>
                      <a:pt x="101" y="71"/>
                      <a:pt x="106" y="62"/>
                      <a:pt x="106" y="60"/>
                    </a:cubicBezTo>
                    <a:cubicBezTo>
                      <a:pt x="106" y="57"/>
                      <a:pt x="109" y="55"/>
                      <a:pt x="110" y="54"/>
                    </a:cubicBezTo>
                    <a:cubicBezTo>
                      <a:pt x="111" y="54"/>
                      <a:pt x="111" y="53"/>
                      <a:pt x="112" y="53"/>
                    </a:cubicBezTo>
                    <a:cubicBezTo>
                      <a:pt x="112" y="52"/>
                      <a:pt x="112" y="52"/>
                      <a:pt x="112" y="52"/>
                    </a:cubicBezTo>
                    <a:cubicBezTo>
                      <a:pt x="112" y="50"/>
                      <a:pt x="112" y="46"/>
                      <a:pt x="114" y="45"/>
                    </a:cubicBezTo>
                    <a:cubicBezTo>
                      <a:pt x="115" y="44"/>
                      <a:pt x="116" y="41"/>
                      <a:pt x="116" y="40"/>
                    </a:cubicBezTo>
                    <a:cubicBezTo>
                      <a:pt x="115" y="37"/>
                      <a:pt x="123" y="26"/>
                      <a:pt x="123" y="26"/>
                    </a:cubicBezTo>
                    <a:cubicBezTo>
                      <a:pt x="124" y="25"/>
                      <a:pt x="125" y="25"/>
                      <a:pt x="127" y="24"/>
                    </a:cubicBezTo>
                    <a:cubicBezTo>
                      <a:pt x="127" y="24"/>
                      <a:pt x="129" y="24"/>
                      <a:pt x="129" y="23"/>
                    </a:cubicBezTo>
                    <a:cubicBezTo>
                      <a:pt x="129" y="23"/>
                      <a:pt x="129" y="22"/>
                      <a:pt x="129" y="22"/>
                    </a:cubicBezTo>
                    <a:cubicBezTo>
                      <a:pt x="129" y="20"/>
                      <a:pt x="130" y="19"/>
                      <a:pt x="130" y="18"/>
                    </a:cubicBezTo>
                    <a:cubicBezTo>
                      <a:pt x="127" y="18"/>
                      <a:pt x="124" y="15"/>
                      <a:pt x="124" y="12"/>
                    </a:cubicBezTo>
                    <a:cubicBezTo>
                      <a:pt x="124" y="12"/>
                      <a:pt x="124" y="11"/>
                      <a:pt x="124" y="11"/>
                    </a:cubicBezTo>
                    <a:cubicBezTo>
                      <a:pt x="124" y="11"/>
                      <a:pt x="124" y="11"/>
                      <a:pt x="124" y="10"/>
                    </a:cubicBezTo>
                    <a:cubicBezTo>
                      <a:pt x="124" y="10"/>
                      <a:pt x="124" y="10"/>
                      <a:pt x="124" y="9"/>
                    </a:cubicBezTo>
                    <a:cubicBezTo>
                      <a:pt x="124" y="9"/>
                      <a:pt x="124" y="9"/>
                      <a:pt x="124" y="9"/>
                    </a:cubicBezTo>
                    <a:cubicBezTo>
                      <a:pt x="124" y="8"/>
                      <a:pt x="124" y="8"/>
                      <a:pt x="124" y="8"/>
                    </a:cubicBezTo>
                    <a:cubicBezTo>
                      <a:pt x="124" y="7"/>
                      <a:pt x="124" y="7"/>
                      <a:pt x="124" y="7"/>
                    </a:cubicBezTo>
                    <a:cubicBezTo>
                      <a:pt x="124" y="7"/>
                      <a:pt x="124" y="7"/>
                      <a:pt x="124" y="7"/>
                    </a:cubicBezTo>
                    <a:cubicBezTo>
                      <a:pt x="124" y="7"/>
                      <a:pt x="124" y="7"/>
                      <a:pt x="12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4" name="Freeform 1342"/>
              <p:cNvSpPr/>
              <p:nvPr/>
            </p:nvSpPr>
            <p:spPr bwMode="auto">
              <a:xfrm>
                <a:off x="1678" y="2840"/>
                <a:ext cx="29" cy="62"/>
              </a:xfrm>
              <a:custGeom>
                <a:avLst/>
                <a:gdLst>
                  <a:gd name="T0" fmla="*/ 26 w 30"/>
                  <a:gd name="T1" fmla="*/ 5 h 65"/>
                  <a:gd name="T2" fmla="*/ 23 w 30"/>
                  <a:gd name="T3" fmla="*/ 1 h 65"/>
                  <a:gd name="T4" fmla="*/ 22 w 30"/>
                  <a:gd name="T5" fmla="*/ 0 h 65"/>
                  <a:gd name="T6" fmla="*/ 21 w 30"/>
                  <a:gd name="T7" fmla="*/ 0 h 65"/>
                  <a:gd name="T8" fmla="*/ 21 w 30"/>
                  <a:gd name="T9" fmla="*/ 2 h 65"/>
                  <a:gd name="T10" fmla="*/ 21 w 30"/>
                  <a:gd name="T11" fmla="*/ 3 h 65"/>
                  <a:gd name="T12" fmla="*/ 20 w 30"/>
                  <a:gd name="T13" fmla="*/ 7 h 65"/>
                  <a:gd name="T14" fmla="*/ 17 w 30"/>
                  <a:gd name="T15" fmla="*/ 9 h 65"/>
                  <a:gd name="T16" fmla="*/ 6 w 30"/>
                  <a:gd name="T17" fmla="*/ 12 h 65"/>
                  <a:gd name="T18" fmla="*/ 1 w 30"/>
                  <a:gd name="T19" fmla="*/ 16 h 65"/>
                  <a:gd name="T20" fmla="*/ 0 w 30"/>
                  <a:gd name="T21" fmla="*/ 16 h 65"/>
                  <a:gd name="T22" fmla="*/ 1 w 30"/>
                  <a:gd name="T23" fmla="*/ 18 h 65"/>
                  <a:gd name="T24" fmla="*/ 1 w 30"/>
                  <a:gd name="T25" fmla="*/ 19 h 65"/>
                  <a:gd name="T26" fmla="*/ 1 w 30"/>
                  <a:gd name="T27" fmla="*/ 20 h 65"/>
                  <a:gd name="T28" fmla="*/ 2 w 30"/>
                  <a:gd name="T29" fmla="*/ 21 h 65"/>
                  <a:gd name="T30" fmla="*/ 2 w 30"/>
                  <a:gd name="T31" fmla="*/ 21 h 65"/>
                  <a:gd name="T32" fmla="*/ 3 w 30"/>
                  <a:gd name="T33" fmla="*/ 22 h 65"/>
                  <a:gd name="T34" fmla="*/ 4 w 30"/>
                  <a:gd name="T35" fmla="*/ 22 h 65"/>
                  <a:gd name="T36" fmla="*/ 8 w 30"/>
                  <a:gd name="T37" fmla="*/ 31 h 65"/>
                  <a:gd name="T38" fmla="*/ 10 w 30"/>
                  <a:gd name="T39" fmla="*/ 41 h 65"/>
                  <a:gd name="T40" fmla="*/ 10 w 30"/>
                  <a:gd name="T41" fmla="*/ 48 h 65"/>
                  <a:gd name="T42" fmla="*/ 11 w 30"/>
                  <a:gd name="T43" fmla="*/ 49 h 65"/>
                  <a:gd name="T44" fmla="*/ 11 w 30"/>
                  <a:gd name="T45" fmla="*/ 51 h 65"/>
                  <a:gd name="T46" fmla="*/ 11 w 30"/>
                  <a:gd name="T47" fmla="*/ 54 h 65"/>
                  <a:gd name="T48" fmla="*/ 11 w 30"/>
                  <a:gd name="T49" fmla="*/ 56 h 65"/>
                  <a:gd name="T50" fmla="*/ 11 w 30"/>
                  <a:gd name="T51" fmla="*/ 59 h 65"/>
                  <a:gd name="T52" fmla="*/ 11 w 30"/>
                  <a:gd name="T53" fmla="*/ 63 h 65"/>
                  <a:gd name="T54" fmla="*/ 11 w 30"/>
                  <a:gd name="T55" fmla="*/ 65 h 65"/>
                  <a:gd name="T56" fmla="*/ 20 w 30"/>
                  <a:gd name="T57" fmla="*/ 63 h 65"/>
                  <a:gd name="T58" fmla="*/ 21 w 30"/>
                  <a:gd name="T59" fmla="*/ 61 h 65"/>
                  <a:gd name="T60" fmla="*/ 19 w 30"/>
                  <a:gd name="T61" fmla="*/ 51 h 65"/>
                  <a:gd name="T62" fmla="*/ 24 w 30"/>
                  <a:gd name="T63" fmla="*/ 33 h 65"/>
                  <a:gd name="T64" fmla="*/ 29 w 30"/>
                  <a:gd name="T65" fmla="*/ 12 h 65"/>
                  <a:gd name="T66" fmla="*/ 29 w 30"/>
                  <a:gd name="T67" fmla="*/ 10 h 65"/>
                  <a:gd name="T68" fmla="*/ 29 w 30"/>
                  <a:gd name="T69" fmla="*/ 8 h 65"/>
                  <a:gd name="T70" fmla="*/ 27 w 30"/>
                  <a:gd name="T71"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65">
                    <a:moveTo>
                      <a:pt x="27" y="6"/>
                    </a:moveTo>
                    <a:cubicBezTo>
                      <a:pt x="27" y="6"/>
                      <a:pt x="26" y="6"/>
                      <a:pt x="26" y="5"/>
                    </a:cubicBezTo>
                    <a:cubicBezTo>
                      <a:pt x="24" y="5"/>
                      <a:pt x="23" y="3"/>
                      <a:pt x="23" y="2"/>
                    </a:cubicBezTo>
                    <a:cubicBezTo>
                      <a:pt x="23" y="2"/>
                      <a:pt x="23" y="1"/>
                      <a:pt x="23" y="1"/>
                    </a:cubicBezTo>
                    <a:cubicBezTo>
                      <a:pt x="23" y="1"/>
                      <a:pt x="23" y="0"/>
                      <a:pt x="23" y="0"/>
                    </a:cubicBezTo>
                    <a:cubicBezTo>
                      <a:pt x="23" y="0"/>
                      <a:pt x="22" y="0"/>
                      <a:pt x="22" y="0"/>
                    </a:cubicBezTo>
                    <a:cubicBezTo>
                      <a:pt x="22" y="0"/>
                      <a:pt x="22" y="0"/>
                      <a:pt x="21" y="0"/>
                    </a:cubicBezTo>
                    <a:cubicBezTo>
                      <a:pt x="21" y="0"/>
                      <a:pt x="21" y="0"/>
                      <a:pt x="21" y="0"/>
                    </a:cubicBezTo>
                    <a:cubicBezTo>
                      <a:pt x="21" y="1"/>
                      <a:pt x="21" y="1"/>
                      <a:pt x="21" y="1"/>
                    </a:cubicBezTo>
                    <a:cubicBezTo>
                      <a:pt x="21" y="1"/>
                      <a:pt x="21" y="2"/>
                      <a:pt x="21" y="2"/>
                    </a:cubicBezTo>
                    <a:cubicBezTo>
                      <a:pt x="21" y="2"/>
                      <a:pt x="21" y="2"/>
                      <a:pt x="21" y="3"/>
                    </a:cubicBezTo>
                    <a:cubicBezTo>
                      <a:pt x="21" y="3"/>
                      <a:pt x="21" y="3"/>
                      <a:pt x="21" y="3"/>
                    </a:cubicBezTo>
                    <a:cubicBezTo>
                      <a:pt x="22" y="9"/>
                      <a:pt x="22" y="9"/>
                      <a:pt x="22" y="9"/>
                    </a:cubicBezTo>
                    <a:cubicBezTo>
                      <a:pt x="20" y="7"/>
                      <a:pt x="20" y="7"/>
                      <a:pt x="20" y="7"/>
                    </a:cubicBezTo>
                    <a:cubicBezTo>
                      <a:pt x="19" y="8"/>
                      <a:pt x="19" y="8"/>
                      <a:pt x="18" y="8"/>
                    </a:cubicBezTo>
                    <a:cubicBezTo>
                      <a:pt x="18" y="9"/>
                      <a:pt x="18" y="9"/>
                      <a:pt x="17" y="9"/>
                    </a:cubicBezTo>
                    <a:cubicBezTo>
                      <a:pt x="16" y="11"/>
                      <a:pt x="13" y="11"/>
                      <a:pt x="10" y="12"/>
                    </a:cubicBezTo>
                    <a:cubicBezTo>
                      <a:pt x="9" y="12"/>
                      <a:pt x="7" y="12"/>
                      <a:pt x="6" y="12"/>
                    </a:cubicBezTo>
                    <a:cubicBezTo>
                      <a:pt x="6" y="12"/>
                      <a:pt x="5" y="13"/>
                      <a:pt x="4" y="14"/>
                    </a:cubicBezTo>
                    <a:cubicBezTo>
                      <a:pt x="3" y="15"/>
                      <a:pt x="2" y="16"/>
                      <a:pt x="1" y="16"/>
                    </a:cubicBezTo>
                    <a:cubicBezTo>
                      <a:pt x="1" y="16"/>
                      <a:pt x="1" y="16"/>
                      <a:pt x="0" y="16"/>
                    </a:cubicBezTo>
                    <a:cubicBezTo>
                      <a:pt x="0" y="16"/>
                      <a:pt x="0" y="16"/>
                      <a:pt x="0" y="16"/>
                    </a:cubicBezTo>
                    <a:cubicBezTo>
                      <a:pt x="0" y="16"/>
                      <a:pt x="0" y="17"/>
                      <a:pt x="0" y="17"/>
                    </a:cubicBezTo>
                    <a:cubicBezTo>
                      <a:pt x="1" y="17"/>
                      <a:pt x="1" y="18"/>
                      <a:pt x="1" y="18"/>
                    </a:cubicBezTo>
                    <a:cubicBezTo>
                      <a:pt x="1" y="18"/>
                      <a:pt x="1" y="18"/>
                      <a:pt x="1" y="18"/>
                    </a:cubicBezTo>
                    <a:cubicBezTo>
                      <a:pt x="1" y="19"/>
                      <a:pt x="1" y="19"/>
                      <a:pt x="1" y="19"/>
                    </a:cubicBezTo>
                    <a:cubicBezTo>
                      <a:pt x="1" y="19"/>
                      <a:pt x="1" y="19"/>
                      <a:pt x="1" y="19"/>
                    </a:cubicBezTo>
                    <a:cubicBezTo>
                      <a:pt x="1" y="20"/>
                      <a:pt x="1" y="20"/>
                      <a:pt x="1" y="20"/>
                    </a:cubicBezTo>
                    <a:cubicBezTo>
                      <a:pt x="1" y="20"/>
                      <a:pt x="1" y="20"/>
                      <a:pt x="1" y="20"/>
                    </a:cubicBezTo>
                    <a:cubicBezTo>
                      <a:pt x="1" y="20"/>
                      <a:pt x="1" y="21"/>
                      <a:pt x="2" y="21"/>
                    </a:cubicBezTo>
                    <a:cubicBezTo>
                      <a:pt x="2" y="21"/>
                      <a:pt x="2" y="21"/>
                      <a:pt x="2" y="21"/>
                    </a:cubicBezTo>
                    <a:cubicBezTo>
                      <a:pt x="2" y="21"/>
                      <a:pt x="2" y="21"/>
                      <a:pt x="2" y="21"/>
                    </a:cubicBezTo>
                    <a:cubicBezTo>
                      <a:pt x="2" y="21"/>
                      <a:pt x="2" y="21"/>
                      <a:pt x="2" y="21"/>
                    </a:cubicBezTo>
                    <a:cubicBezTo>
                      <a:pt x="2" y="22"/>
                      <a:pt x="3" y="22"/>
                      <a:pt x="3" y="22"/>
                    </a:cubicBezTo>
                    <a:cubicBezTo>
                      <a:pt x="3" y="22"/>
                      <a:pt x="3" y="22"/>
                      <a:pt x="3" y="22"/>
                    </a:cubicBezTo>
                    <a:cubicBezTo>
                      <a:pt x="3" y="22"/>
                      <a:pt x="3" y="22"/>
                      <a:pt x="4" y="22"/>
                    </a:cubicBezTo>
                    <a:cubicBezTo>
                      <a:pt x="4" y="23"/>
                      <a:pt x="5" y="23"/>
                      <a:pt x="5" y="23"/>
                    </a:cubicBezTo>
                    <a:cubicBezTo>
                      <a:pt x="10" y="26"/>
                      <a:pt x="9" y="29"/>
                      <a:pt x="8" y="31"/>
                    </a:cubicBezTo>
                    <a:cubicBezTo>
                      <a:pt x="8" y="31"/>
                      <a:pt x="8" y="32"/>
                      <a:pt x="8" y="32"/>
                    </a:cubicBezTo>
                    <a:cubicBezTo>
                      <a:pt x="10" y="34"/>
                      <a:pt x="10" y="37"/>
                      <a:pt x="10" y="41"/>
                    </a:cubicBezTo>
                    <a:cubicBezTo>
                      <a:pt x="10" y="43"/>
                      <a:pt x="10" y="45"/>
                      <a:pt x="10" y="46"/>
                    </a:cubicBezTo>
                    <a:cubicBezTo>
                      <a:pt x="10" y="47"/>
                      <a:pt x="10" y="47"/>
                      <a:pt x="10" y="48"/>
                    </a:cubicBezTo>
                    <a:cubicBezTo>
                      <a:pt x="11" y="48"/>
                      <a:pt x="11" y="48"/>
                      <a:pt x="11" y="48"/>
                    </a:cubicBezTo>
                    <a:cubicBezTo>
                      <a:pt x="11" y="49"/>
                      <a:pt x="11" y="49"/>
                      <a:pt x="11" y="49"/>
                    </a:cubicBezTo>
                    <a:cubicBezTo>
                      <a:pt x="11" y="50"/>
                      <a:pt x="11" y="50"/>
                      <a:pt x="11" y="50"/>
                    </a:cubicBezTo>
                    <a:cubicBezTo>
                      <a:pt x="11" y="51"/>
                      <a:pt x="11" y="51"/>
                      <a:pt x="11" y="51"/>
                    </a:cubicBezTo>
                    <a:cubicBezTo>
                      <a:pt x="11" y="52"/>
                      <a:pt x="11" y="52"/>
                      <a:pt x="11" y="52"/>
                    </a:cubicBezTo>
                    <a:cubicBezTo>
                      <a:pt x="11" y="53"/>
                      <a:pt x="11" y="53"/>
                      <a:pt x="11" y="54"/>
                    </a:cubicBezTo>
                    <a:cubicBezTo>
                      <a:pt x="11" y="54"/>
                      <a:pt x="11" y="54"/>
                      <a:pt x="11" y="55"/>
                    </a:cubicBezTo>
                    <a:cubicBezTo>
                      <a:pt x="11" y="55"/>
                      <a:pt x="11" y="56"/>
                      <a:pt x="11" y="56"/>
                    </a:cubicBezTo>
                    <a:cubicBezTo>
                      <a:pt x="11" y="57"/>
                      <a:pt x="11" y="57"/>
                      <a:pt x="11" y="57"/>
                    </a:cubicBezTo>
                    <a:cubicBezTo>
                      <a:pt x="11" y="58"/>
                      <a:pt x="11" y="59"/>
                      <a:pt x="11" y="59"/>
                    </a:cubicBezTo>
                    <a:cubicBezTo>
                      <a:pt x="11" y="60"/>
                      <a:pt x="11" y="60"/>
                      <a:pt x="11" y="60"/>
                    </a:cubicBezTo>
                    <a:cubicBezTo>
                      <a:pt x="11" y="61"/>
                      <a:pt x="11" y="62"/>
                      <a:pt x="11" y="63"/>
                    </a:cubicBezTo>
                    <a:cubicBezTo>
                      <a:pt x="11" y="63"/>
                      <a:pt x="11" y="64"/>
                      <a:pt x="11" y="64"/>
                    </a:cubicBezTo>
                    <a:cubicBezTo>
                      <a:pt x="11" y="64"/>
                      <a:pt x="11" y="65"/>
                      <a:pt x="11" y="65"/>
                    </a:cubicBezTo>
                    <a:cubicBezTo>
                      <a:pt x="14" y="65"/>
                      <a:pt x="16" y="65"/>
                      <a:pt x="17" y="65"/>
                    </a:cubicBezTo>
                    <a:cubicBezTo>
                      <a:pt x="18" y="65"/>
                      <a:pt x="19" y="64"/>
                      <a:pt x="20" y="63"/>
                    </a:cubicBezTo>
                    <a:cubicBezTo>
                      <a:pt x="20" y="63"/>
                      <a:pt x="21" y="62"/>
                      <a:pt x="22" y="62"/>
                    </a:cubicBezTo>
                    <a:cubicBezTo>
                      <a:pt x="21" y="62"/>
                      <a:pt x="21" y="62"/>
                      <a:pt x="21" y="61"/>
                    </a:cubicBezTo>
                    <a:cubicBezTo>
                      <a:pt x="20" y="60"/>
                      <a:pt x="19" y="58"/>
                      <a:pt x="19" y="55"/>
                    </a:cubicBezTo>
                    <a:cubicBezTo>
                      <a:pt x="19" y="54"/>
                      <a:pt x="19" y="53"/>
                      <a:pt x="19" y="51"/>
                    </a:cubicBezTo>
                    <a:cubicBezTo>
                      <a:pt x="19" y="48"/>
                      <a:pt x="18" y="46"/>
                      <a:pt x="19" y="42"/>
                    </a:cubicBezTo>
                    <a:cubicBezTo>
                      <a:pt x="20" y="37"/>
                      <a:pt x="23" y="34"/>
                      <a:pt x="24" y="33"/>
                    </a:cubicBezTo>
                    <a:cubicBezTo>
                      <a:pt x="25" y="31"/>
                      <a:pt x="26" y="28"/>
                      <a:pt x="28" y="26"/>
                    </a:cubicBezTo>
                    <a:cubicBezTo>
                      <a:pt x="30" y="25"/>
                      <a:pt x="30" y="18"/>
                      <a:pt x="29" y="12"/>
                    </a:cubicBezTo>
                    <a:cubicBezTo>
                      <a:pt x="29" y="11"/>
                      <a:pt x="29" y="11"/>
                      <a:pt x="29" y="10"/>
                    </a:cubicBezTo>
                    <a:cubicBezTo>
                      <a:pt x="29" y="10"/>
                      <a:pt x="29" y="10"/>
                      <a:pt x="29" y="10"/>
                    </a:cubicBezTo>
                    <a:cubicBezTo>
                      <a:pt x="29" y="10"/>
                      <a:pt x="29" y="9"/>
                      <a:pt x="29" y="9"/>
                    </a:cubicBezTo>
                    <a:cubicBezTo>
                      <a:pt x="29" y="8"/>
                      <a:pt x="29" y="8"/>
                      <a:pt x="29" y="8"/>
                    </a:cubicBezTo>
                    <a:cubicBezTo>
                      <a:pt x="29" y="8"/>
                      <a:pt x="28" y="7"/>
                      <a:pt x="28" y="6"/>
                    </a:cubicBezTo>
                    <a:cubicBezTo>
                      <a:pt x="28" y="6"/>
                      <a:pt x="28" y="6"/>
                      <a:pt x="27" y="6"/>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5" name="Freeform 1343"/>
              <p:cNvSpPr/>
              <p:nvPr/>
            </p:nvSpPr>
            <p:spPr bwMode="auto">
              <a:xfrm>
                <a:off x="1706" y="2849"/>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6" name="Freeform 1344"/>
              <p:cNvSpPr/>
              <p:nvPr/>
            </p:nvSpPr>
            <p:spPr bwMode="auto">
              <a:xfrm>
                <a:off x="1698" y="2898"/>
                <a:ext cx="1" cy="1"/>
              </a:xfrm>
              <a:custGeom>
                <a:avLst/>
                <a:gdLst>
                  <a:gd name="T0" fmla="*/ 1 w 1"/>
                  <a:gd name="T1" fmla="*/ 1 h 1"/>
                  <a:gd name="T2" fmla="*/ 0 w 1"/>
                  <a:gd name="T3" fmla="*/ 0 h 1"/>
                  <a:gd name="T4" fmla="*/ 1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1"/>
                      <a:pt x="0" y="1"/>
                      <a:pt x="0" y="0"/>
                    </a:cubicBezTo>
                    <a:cubicBezTo>
                      <a:pt x="0" y="1"/>
                      <a:pt x="0"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7" name="Freeform 1345"/>
              <p:cNvSpPr/>
              <p:nvPr/>
            </p:nvSpPr>
            <p:spPr bwMode="auto">
              <a:xfrm>
                <a:off x="1706" y="2849"/>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8" name="Freeform 1346"/>
              <p:cNvSpPr/>
              <p:nvPr/>
            </p:nvSpPr>
            <p:spPr bwMode="auto">
              <a:xfrm>
                <a:off x="1705" y="2846"/>
                <a:ext cx="1" cy="2"/>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9" name="Freeform 1347"/>
              <p:cNvSpPr/>
              <p:nvPr/>
            </p:nvSpPr>
            <p:spPr bwMode="auto">
              <a:xfrm>
                <a:off x="1670" y="2854"/>
                <a:ext cx="15" cy="51"/>
              </a:xfrm>
              <a:custGeom>
                <a:avLst/>
                <a:gdLst>
                  <a:gd name="T0" fmla="*/ 2 w 16"/>
                  <a:gd name="T1" fmla="*/ 1 h 53"/>
                  <a:gd name="T2" fmla="*/ 2 w 16"/>
                  <a:gd name="T3" fmla="*/ 0 h 53"/>
                  <a:gd name="T4" fmla="*/ 0 w 16"/>
                  <a:gd name="T5" fmla="*/ 0 h 53"/>
                  <a:gd name="T6" fmla="*/ 0 w 16"/>
                  <a:gd name="T7" fmla="*/ 0 h 53"/>
                  <a:gd name="T8" fmla="*/ 0 w 16"/>
                  <a:gd name="T9" fmla="*/ 0 h 53"/>
                  <a:gd name="T10" fmla="*/ 0 w 16"/>
                  <a:gd name="T11" fmla="*/ 2 h 53"/>
                  <a:gd name="T12" fmla="*/ 0 w 16"/>
                  <a:gd name="T13" fmla="*/ 2 h 53"/>
                  <a:gd name="T14" fmla="*/ 1 w 16"/>
                  <a:gd name="T15" fmla="*/ 3 h 53"/>
                  <a:gd name="T16" fmla="*/ 1 w 16"/>
                  <a:gd name="T17" fmla="*/ 3 h 53"/>
                  <a:gd name="T18" fmla="*/ 1 w 16"/>
                  <a:gd name="T19" fmla="*/ 4 h 53"/>
                  <a:gd name="T20" fmla="*/ 1 w 16"/>
                  <a:gd name="T21" fmla="*/ 4 h 53"/>
                  <a:gd name="T22" fmla="*/ 1 w 16"/>
                  <a:gd name="T23" fmla="*/ 4 h 53"/>
                  <a:gd name="T24" fmla="*/ 4 w 16"/>
                  <a:gd name="T25" fmla="*/ 12 h 53"/>
                  <a:gd name="T26" fmla="*/ 4 w 16"/>
                  <a:gd name="T27" fmla="*/ 14 h 53"/>
                  <a:gd name="T28" fmla="*/ 5 w 16"/>
                  <a:gd name="T29" fmla="*/ 27 h 53"/>
                  <a:gd name="T30" fmla="*/ 8 w 16"/>
                  <a:gd name="T31" fmla="*/ 43 h 53"/>
                  <a:gd name="T32" fmla="*/ 8 w 16"/>
                  <a:gd name="T33" fmla="*/ 46 h 53"/>
                  <a:gd name="T34" fmla="*/ 8 w 16"/>
                  <a:gd name="T35" fmla="*/ 46 h 53"/>
                  <a:gd name="T36" fmla="*/ 9 w 16"/>
                  <a:gd name="T37" fmla="*/ 48 h 53"/>
                  <a:gd name="T38" fmla="*/ 9 w 16"/>
                  <a:gd name="T39" fmla="*/ 49 h 53"/>
                  <a:gd name="T40" fmla="*/ 10 w 16"/>
                  <a:gd name="T41" fmla="*/ 51 h 53"/>
                  <a:gd name="T42" fmla="*/ 10 w 16"/>
                  <a:gd name="T43" fmla="*/ 53 h 53"/>
                  <a:gd name="T44" fmla="*/ 11 w 16"/>
                  <a:gd name="T45" fmla="*/ 53 h 53"/>
                  <a:gd name="T46" fmla="*/ 11 w 16"/>
                  <a:gd name="T47" fmla="*/ 53 h 53"/>
                  <a:gd name="T48" fmla="*/ 16 w 16"/>
                  <a:gd name="T49" fmla="*/ 51 h 53"/>
                  <a:gd name="T50" fmla="*/ 16 w 16"/>
                  <a:gd name="T51" fmla="*/ 50 h 53"/>
                  <a:gd name="T52" fmla="*/ 16 w 16"/>
                  <a:gd name="T53" fmla="*/ 48 h 53"/>
                  <a:gd name="T54" fmla="*/ 16 w 16"/>
                  <a:gd name="T55" fmla="*/ 46 h 53"/>
                  <a:gd name="T56" fmla="*/ 16 w 16"/>
                  <a:gd name="T57" fmla="*/ 45 h 53"/>
                  <a:gd name="T58" fmla="*/ 16 w 16"/>
                  <a:gd name="T59" fmla="*/ 43 h 53"/>
                  <a:gd name="T60" fmla="*/ 16 w 16"/>
                  <a:gd name="T61" fmla="*/ 42 h 53"/>
                  <a:gd name="T62" fmla="*/ 16 w 16"/>
                  <a:gd name="T63" fmla="*/ 40 h 53"/>
                  <a:gd name="T64" fmla="*/ 16 w 16"/>
                  <a:gd name="T65" fmla="*/ 39 h 53"/>
                  <a:gd name="T66" fmla="*/ 16 w 16"/>
                  <a:gd name="T67" fmla="*/ 38 h 53"/>
                  <a:gd name="T68" fmla="*/ 16 w 16"/>
                  <a:gd name="T69" fmla="*/ 37 h 53"/>
                  <a:gd name="T70" fmla="*/ 16 w 16"/>
                  <a:gd name="T71" fmla="*/ 35 h 53"/>
                  <a:gd name="T72" fmla="*/ 16 w 16"/>
                  <a:gd name="T73" fmla="*/ 35 h 53"/>
                  <a:gd name="T74" fmla="*/ 16 w 16"/>
                  <a:gd name="T75" fmla="*/ 33 h 53"/>
                  <a:gd name="T76" fmla="*/ 16 w 16"/>
                  <a:gd name="T77" fmla="*/ 33 h 53"/>
                  <a:gd name="T78" fmla="*/ 15 w 16"/>
                  <a:gd name="T79" fmla="*/ 32 h 53"/>
                  <a:gd name="T80" fmla="*/ 15 w 16"/>
                  <a:gd name="T81" fmla="*/ 26 h 53"/>
                  <a:gd name="T82" fmla="*/ 14 w 16"/>
                  <a:gd name="T83" fmla="*/ 20 h 53"/>
                  <a:gd name="T84" fmla="*/ 13 w 16"/>
                  <a:gd name="T85" fmla="*/ 15 h 53"/>
                  <a:gd name="T86" fmla="*/ 12 w 16"/>
                  <a:gd name="T87" fmla="*/ 12 h 53"/>
                  <a:gd name="T88" fmla="*/ 11 w 16"/>
                  <a:gd name="T89" fmla="*/ 11 h 53"/>
                  <a:gd name="T90" fmla="*/ 10 w 16"/>
                  <a:gd name="T91" fmla="*/ 10 h 53"/>
                  <a:gd name="T92" fmla="*/ 9 w 16"/>
                  <a:gd name="T93" fmla="*/ 10 h 53"/>
                  <a:gd name="T94" fmla="*/ 9 w 16"/>
                  <a:gd name="T95" fmla="*/ 9 h 53"/>
                  <a:gd name="T96" fmla="*/ 8 w 16"/>
                  <a:gd name="T97" fmla="*/ 9 h 53"/>
                  <a:gd name="T98" fmla="*/ 8 w 16"/>
                  <a:gd name="T99" fmla="*/ 9 h 53"/>
                  <a:gd name="T100" fmla="*/ 7 w 16"/>
                  <a:gd name="T101" fmla="*/ 8 h 53"/>
                  <a:gd name="T102" fmla="*/ 7 w 16"/>
                  <a:gd name="T103" fmla="*/ 8 h 53"/>
                  <a:gd name="T104" fmla="*/ 7 w 16"/>
                  <a:gd name="T105" fmla="*/ 7 h 53"/>
                  <a:gd name="T106" fmla="*/ 6 w 16"/>
                  <a:gd name="T107" fmla="*/ 6 h 53"/>
                  <a:gd name="T108" fmla="*/ 6 w 16"/>
                  <a:gd name="T109" fmla="*/ 6 h 53"/>
                  <a:gd name="T110" fmla="*/ 6 w 16"/>
                  <a:gd name="T111" fmla="*/ 5 h 53"/>
                  <a:gd name="T112" fmla="*/ 6 w 16"/>
                  <a:gd name="T113" fmla="*/ 4 h 53"/>
                  <a:gd name="T114" fmla="*/ 6 w 16"/>
                  <a:gd name="T115" fmla="*/ 3 h 53"/>
                  <a:gd name="T116" fmla="*/ 5 w 16"/>
                  <a:gd name="T117" fmla="*/ 2 h 53"/>
                  <a:gd name="T118" fmla="*/ 5 w 16"/>
                  <a:gd name="T119" fmla="*/ 1 h 53"/>
                  <a:gd name="T120" fmla="*/ 2 w 16"/>
                  <a:gd name="T121" fmla="*/ 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 h="53">
                    <a:moveTo>
                      <a:pt x="2" y="1"/>
                    </a:moveTo>
                    <a:cubicBezTo>
                      <a:pt x="2" y="1"/>
                      <a:pt x="2" y="1"/>
                      <a:pt x="2" y="0"/>
                    </a:cubicBezTo>
                    <a:cubicBezTo>
                      <a:pt x="1" y="0"/>
                      <a:pt x="1" y="0"/>
                      <a:pt x="0" y="0"/>
                    </a:cubicBezTo>
                    <a:cubicBezTo>
                      <a:pt x="0" y="0"/>
                      <a:pt x="0" y="0"/>
                      <a:pt x="0" y="0"/>
                    </a:cubicBezTo>
                    <a:cubicBezTo>
                      <a:pt x="0" y="0"/>
                      <a:pt x="0" y="0"/>
                      <a:pt x="0" y="0"/>
                    </a:cubicBezTo>
                    <a:cubicBezTo>
                      <a:pt x="0" y="1"/>
                      <a:pt x="0" y="2"/>
                      <a:pt x="0" y="2"/>
                    </a:cubicBezTo>
                    <a:cubicBezTo>
                      <a:pt x="0" y="2"/>
                      <a:pt x="0" y="2"/>
                      <a:pt x="0" y="2"/>
                    </a:cubicBezTo>
                    <a:cubicBezTo>
                      <a:pt x="0" y="2"/>
                      <a:pt x="0" y="3"/>
                      <a:pt x="1" y="3"/>
                    </a:cubicBezTo>
                    <a:cubicBezTo>
                      <a:pt x="1" y="3"/>
                      <a:pt x="1" y="3"/>
                      <a:pt x="1" y="3"/>
                    </a:cubicBezTo>
                    <a:cubicBezTo>
                      <a:pt x="1" y="3"/>
                      <a:pt x="1" y="4"/>
                      <a:pt x="1" y="4"/>
                    </a:cubicBezTo>
                    <a:cubicBezTo>
                      <a:pt x="1" y="4"/>
                      <a:pt x="1" y="4"/>
                      <a:pt x="1" y="4"/>
                    </a:cubicBezTo>
                    <a:cubicBezTo>
                      <a:pt x="1" y="4"/>
                      <a:pt x="1" y="4"/>
                      <a:pt x="1" y="4"/>
                    </a:cubicBezTo>
                    <a:cubicBezTo>
                      <a:pt x="3" y="5"/>
                      <a:pt x="5" y="7"/>
                      <a:pt x="4" y="12"/>
                    </a:cubicBezTo>
                    <a:cubicBezTo>
                      <a:pt x="4" y="14"/>
                      <a:pt x="4" y="14"/>
                      <a:pt x="4" y="14"/>
                    </a:cubicBezTo>
                    <a:cubicBezTo>
                      <a:pt x="4" y="18"/>
                      <a:pt x="3" y="24"/>
                      <a:pt x="5" y="27"/>
                    </a:cubicBezTo>
                    <a:cubicBezTo>
                      <a:pt x="6" y="31"/>
                      <a:pt x="8" y="37"/>
                      <a:pt x="8" y="43"/>
                    </a:cubicBezTo>
                    <a:cubicBezTo>
                      <a:pt x="8" y="44"/>
                      <a:pt x="8" y="45"/>
                      <a:pt x="8" y="46"/>
                    </a:cubicBezTo>
                    <a:cubicBezTo>
                      <a:pt x="8" y="46"/>
                      <a:pt x="8" y="46"/>
                      <a:pt x="8" y="46"/>
                    </a:cubicBezTo>
                    <a:cubicBezTo>
                      <a:pt x="8" y="47"/>
                      <a:pt x="8" y="48"/>
                      <a:pt x="9" y="48"/>
                    </a:cubicBezTo>
                    <a:cubicBezTo>
                      <a:pt x="9" y="49"/>
                      <a:pt x="9" y="49"/>
                      <a:pt x="9" y="49"/>
                    </a:cubicBezTo>
                    <a:cubicBezTo>
                      <a:pt x="9" y="50"/>
                      <a:pt x="9" y="51"/>
                      <a:pt x="10" y="51"/>
                    </a:cubicBezTo>
                    <a:cubicBezTo>
                      <a:pt x="10" y="52"/>
                      <a:pt x="10" y="52"/>
                      <a:pt x="10" y="53"/>
                    </a:cubicBezTo>
                    <a:cubicBezTo>
                      <a:pt x="10" y="53"/>
                      <a:pt x="11" y="53"/>
                      <a:pt x="11" y="53"/>
                    </a:cubicBezTo>
                    <a:cubicBezTo>
                      <a:pt x="11" y="53"/>
                      <a:pt x="11" y="53"/>
                      <a:pt x="11" y="53"/>
                    </a:cubicBezTo>
                    <a:cubicBezTo>
                      <a:pt x="12" y="52"/>
                      <a:pt x="14" y="51"/>
                      <a:pt x="16" y="51"/>
                    </a:cubicBezTo>
                    <a:cubicBezTo>
                      <a:pt x="16" y="51"/>
                      <a:pt x="16" y="50"/>
                      <a:pt x="16" y="50"/>
                    </a:cubicBezTo>
                    <a:cubicBezTo>
                      <a:pt x="16" y="49"/>
                      <a:pt x="16" y="49"/>
                      <a:pt x="16" y="48"/>
                    </a:cubicBezTo>
                    <a:cubicBezTo>
                      <a:pt x="16" y="47"/>
                      <a:pt x="16" y="47"/>
                      <a:pt x="16" y="46"/>
                    </a:cubicBezTo>
                    <a:cubicBezTo>
                      <a:pt x="16" y="46"/>
                      <a:pt x="16" y="45"/>
                      <a:pt x="16" y="45"/>
                    </a:cubicBezTo>
                    <a:cubicBezTo>
                      <a:pt x="16" y="44"/>
                      <a:pt x="16" y="44"/>
                      <a:pt x="16" y="43"/>
                    </a:cubicBezTo>
                    <a:cubicBezTo>
                      <a:pt x="16" y="43"/>
                      <a:pt x="16" y="42"/>
                      <a:pt x="16" y="42"/>
                    </a:cubicBezTo>
                    <a:cubicBezTo>
                      <a:pt x="16" y="41"/>
                      <a:pt x="16" y="40"/>
                      <a:pt x="16" y="40"/>
                    </a:cubicBezTo>
                    <a:cubicBezTo>
                      <a:pt x="16" y="40"/>
                      <a:pt x="16" y="39"/>
                      <a:pt x="16" y="39"/>
                    </a:cubicBezTo>
                    <a:cubicBezTo>
                      <a:pt x="16" y="38"/>
                      <a:pt x="16" y="38"/>
                      <a:pt x="16" y="38"/>
                    </a:cubicBezTo>
                    <a:cubicBezTo>
                      <a:pt x="16" y="37"/>
                      <a:pt x="16" y="37"/>
                      <a:pt x="16" y="37"/>
                    </a:cubicBezTo>
                    <a:cubicBezTo>
                      <a:pt x="16" y="36"/>
                      <a:pt x="16" y="36"/>
                      <a:pt x="16" y="35"/>
                    </a:cubicBezTo>
                    <a:cubicBezTo>
                      <a:pt x="16" y="35"/>
                      <a:pt x="16" y="35"/>
                      <a:pt x="16" y="35"/>
                    </a:cubicBezTo>
                    <a:cubicBezTo>
                      <a:pt x="16" y="34"/>
                      <a:pt x="16" y="34"/>
                      <a:pt x="16" y="33"/>
                    </a:cubicBezTo>
                    <a:cubicBezTo>
                      <a:pt x="16" y="33"/>
                      <a:pt x="16" y="33"/>
                      <a:pt x="16" y="33"/>
                    </a:cubicBezTo>
                    <a:cubicBezTo>
                      <a:pt x="15" y="33"/>
                      <a:pt x="15" y="32"/>
                      <a:pt x="15" y="32"/>
                    </a:cubicBezTo>
                    <a:cubicBezTo>
                      <a:pt x="15" y="30"/>
                      <a:pt x="15" y="28"/>
                      <a:pt x="15" y="26"/>
                    </a:cubicBezTo>
                    <a:cubicBezTo>
                      <a:pt x="15" y="23"/>
                      <a:pt x="15" y="21"/>
                      <a:pt x="14" y="20"/>
                    </a:cubicBezTo>
                    <a:cubicBezTo>
                      <a:pt x="13" y="18"/>
                      <a:pt x="13" y="16"/>
                      <a:pt x="13" y="15"/>
                    </a:cubicBezTo>
                    <a:cubicBezTo>
                      <a:pt x="14" y="13"/>
                      <a:pt x="14" y="13"/>
                      <a:pt x="12" y="12"/>
                    </a:cubicBezTo>
                    <a:cubicBezTo>
                      <a:pt x="12" y="11"/>
                      <a:pt x="11" y="11"/>
                      <a:pt x="11" y="11"/>
                    </a:cubicBezTo>
                    <a:cubicBezTo>
                      <a:pt x="10" y="11"/>
                      <a:pt x="10" y="10"/>
                      <a:pt x="10" y="10"/>
                    </a:cubicBezTo>
                    <a:cubicBezTo>
                      <a:pt x="9" y="10"/>
                      <a:pt x="9" y="10"/>
                      <a:pt x="9" y="10"/>
                    </a:cubicBezTo>
                    <a:cubicBezTo>
                      <a:pt x="9" y="10"/>
                      <a:pt x="9" y="10"/>
                      <a:pt x="9" y="9"/>
                    </a:cubicBezTo>
                    <a:cubicBezTo>
                      <a:pt x="8" y="9"/>
                      <a:pt x="8" y="9"/>
                      <a:pt x="8" y="9"/>
                    </a:cubicBezTo>
                    <a:cubicBezTo>
                      <a:pt x="8" y="9"/>
                      <a:pt x="8" y="9"/>
                      <a:pt x="8" y="9"/>
                    </a:cubicBezTo>
                    <a:cubicBezTo>
                      <a:pt x="8" y="8"/>
                      <a:pt x="7" y="8"/>
                      <a:pt x="7" y="8"/>
                    </a:cubicBezTo>
                    <a:cubicBezTo>
                      <a:pt x="7" y="8"/>
                      <a:pt x="7" y="8"/>
                      <a:pt x="7" y="8"/>
                    </a:cubicBezTo>
                    <a:cubicBezTo>
                      <a:pt x="7" y="7"/>
                      <a:pt x="7" y="7"/>
                      <a:pt x="7" y="7"/>
                    </a:cubicBezTo>
                    <a:cubicBezTo>
                      <a:pt x="7" y="7"/>
                      <a:pt x="6" y="7"/>
                      <a:pt x="6" y="6"/>
                    </a:cubicBezTo>
                    <a:cubicBezTo>
                      <a:pt x="6" y="6"/>
                      <a:pt x="6" y="6"/>
                      <a:pt x="6" y="6"/>
                    </a:cubicBezTo>
                    <a:cubicBezTo>
                      <a:pt x="6" y="5"/>
                      <a:pt x="6" y="5"/>
                      <a:pt x="6" y="5"/>
                    </a:cubicBezTo>
                    <a:cubicBezTo>
                      <a:pt x="6" y="4"/>
                      <a:pt x="6" y="4"/>
                      <a:pt x="6" y="4"/>
                    </a:cubicBezTo>
                    <a:cubicBezTo>
                      <a:pt x="6" y="3"/>
                      <a:pt x="6" y="3"/>
                      <a:pt x="6" y="3"/>
                    </a:cubicBezTo>
                    <a:cubicBezTo>
                      <a:pt x="6"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0" name="Freeform 1348"/>
              <p:cNvSpPr/>
              <p:nvPr/>
            </p:nvSpPr>
            <p:spPr bwMode="auto">
              <a:xfrm>
                <a:off x="1674" y="2856"/>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1" name="Freeform 1349"/>
              <p:cNvSpPr/>
              <p:nvPr/>
            </p:nvSpPr>
            <p:spPr bwMode="auto">
              <a:xfrm>
                <a:off x="1684" y="2885"/>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2" name="Freeform 1350"/>
              <p:cNvSpPr/>
              <p:nvPr/>
            </p:nvSpPr>
            <p:spPr bwMode="auto">
              <a:xfrm>
                <a:off x="1677" y="2863"/>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3" name="Freeform 1351"/>
              <p:cNvSpPr/>
              <p:nvPr/>
            </p:nvSpPr>
            <p:spPr bwMode="auto">
              <a:xfrm>
                <a:off x="1685" y="2898"/>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4" name="Freeform 1352"/>
              <p:cNvSpPr/>
              <p:nvPr/>
            </p:nvSpPr>
            <p:spPr bwMode="auto">
              <a:xfrm>
                <a:off x="1685" y="2895"/>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5" name="Freeform 1353"/>
              <p:cNvSpPr/>
              <p:nvPr/>
            </p:nvSpPr>
            <p:spPr bwMode="auto">
              <a:xfrm>
                <a:off x="1678" y="286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6" name="Freeform 1354"/>
              <p:cNvSpPr/>
              <p:nvPr/>
            </p:nvSpPr>
            <p:spPr bwMode="auto">
              <a:xfrm>
                <a:off x="1685" y="2893"/>
                <a:ext cx="0" cy="1"/>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7" name="Freeform 1355"/>
              <p:cNvSpPr/>
              <p:nvPr/>
            </p:nvSpPr>
            <p:spPr bwMode="auto">
              <a:xfrm>
                <a:off x="1676" y="286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8" name="Freeform 1356"/>
              <p:cNvSpPr/>
              <p:nvPr/>
            </p:nvSpPr>
            <p:spPr bwMode="auto">
              <a:xfrm>
                <a:off x="1685" y="2888"/>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9" name="Freeform 1357"/>
              <p:cNvSpPr/>
              <p:nvPr/>
            </p:nvSpPr>
            <p:spPr bwMode="auto">
              <a:xfrm>
                <a:off x="1685" y="2886"/>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0" name="Freeform 1358"/>
              <p:cNvSpPr/>
              <p:nvPr/>
            </p:nvSpPr>
            <p:spPr bwMode="auto">
              <a:xfrm>
                <a:off x="1685" y="289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1" name="Freeform 1359"/>
              <p:cNvSpPr/>
              <p:nvPr/>
            </p:nvSpPr>
            <p:spPr bwMode="auto">
              <a:xfrm>
                <a:off x="1676" y="2862"/>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2" name="Freeform 1360"/>
              <p:cNvSpPr/>
              <p:nvPr/>
            </p:nvSpPr>
            <p:spPr bwMode="auto">
              <a:xfrm>
                <a:off x="1675" y="286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3" name="Freeform 1361"/>
              <p:cNvSpPr/>
              <p:nvPr/>
            </p:nvSpPr>
            <p:spPr bwMode="auto">
              <a:xfrm>
                <a:off x="1675" y="2858"/>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4" name="Freeform 1362"/>
              <p:cNvSpPr/>
              <p:nvPr/>
            </p:nvSpPr>
            <p:spPr bwMode="auto">
              <a:xfrm>
                <a:off x="1685" y="2902"/>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5" name="Freeform 1363"/>
              <p:cNvSpPr/>
              <p:nvPr/>
            </p:nvSpPr>
            <p:spPr bwMode="auto">
              <a:xfrm>
                <a:off x="1822" y="2832"/>
                <a:ext cx="4" cy="7"/>
              </a:xfrm>
              <a:custGeom>
                <a:avLst/>
                <a:gdLst>
                  <a:gd name="T0" fmla="*/ 4 w 4"/>
                  <a:gd name="T1" fmla="*/ 7 h 7"/>
                  <a:gd name="T2" fmla="*/ 4 w 4"/>
                  <a:gd name="T3" fmla="*/ 7 h 7"/>
                  <a:gd name="T4" fmla="*/ 3 w 4"/>
                  <a:gd name="T5" fmla="*/ 5 h 7"/>
                  <a:gd name="T6" fmla="*/ 3 w 4"/>
                  <a:gd name="T7" fmla="*/ 5 h 7"/>
                  <a:gd name="T8" fmla="*/ 2 w 4"/>
                  <a:gd name="T9" fmla="*/ 4 h 7"/>
                  <a:gd name="T10" fmla="*/ 2 w 4"/>
                  <a:gd name="T11" fmla="*/ 3 h 7"/>
                  <a:gd name="T12" fmla="*/ 1 w 4"/>
                  <a:gd name="T13" fmla="*/ 1 h 7"/>
                  <a:gd name="T14" fmla="*/ 0 w 4"/>
                  <a:gd name="T15" fmla="*/ 0 h 7"/>
                  <a:gd name="T16" fmla="*/ 0 w 4"/>
                  <a:gd name="T17" fmla="*/ 0 h 7"/>
                  <a:gd name="T18" fmla="*/ 0 w 4"/>
                  <a:gd name="T19" fmla="*/ 2 h 7"/>
                  <a:gd name="T20" fmla="*/ 0 w 4"/>
                  <a:gd name="T21" fmla="*/ 2 h 7"/>
                  <a:gd name="T22" fmla="*/ 0 w 4"/>
                  <a:gd name="T23" fmla="*/ 3 h 7"/>
                  <a:gd name="T24" fmla="*/ 0 w 4"/>
                  <a:gd name="T25" fmla="*/ 3 h 7"/>
                  <a:gd name="T26" fmla="*/ 0 w 4"/>
                  <a:gd name="T27" fmla="*/ 4 h 7"/>
                  <a:gd name="T28" fmla="*/ 3 w 4"/>
                  <a:gd name="T29" fmla="*/ 7 h 7"/>
                  <a:gd name="T30" fmla="*/ 4 w 4"/>
                  <a:gd name="T31" fmla="*/ 7 h 7"/>
                  <a:gd name="T32" fmla="*/ 4 w 4"/>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7">
                    <a:moveTo>
                      <a:pt x="4" y="7"/>
                    </a:moveTo>
                    <a:cubicBezTo>
                      <a:pt x="4" y="7"/>
                      <a:pt x="4" y="7"/>
                      <a:pt x="4" y="7"/>
                    </a:cubicBezTo>
                    <a:cubicBezTo>
                      <a:pt x="4" y="6"/>
                      <a:pt x="4" y="6"/>
                      <a:pt x="3" y="5"/>
                    </a:cubicBezTo>
                    <a:cubicBezTo>
                      <a:pt x="3" y="5"/>
                      <a:pt x="3" y="5"/>
                      <a:pt x="3" y="5"/>
                    </a:cubicBezTo>
                    <a:cubicBezTo>
                      <a:pt x="3" y="4"/>
                      <a:pt x="3" y="4"/>
                      <a:pt x="2" y="4"/>
                    </a:cubicBezTo>
                    <a:cubicBezTo>
                      <a:pt x="2" y="3"/>
                      <a:pt x="2" y="3"/>
                      <a:pt x="2" y="3"/>
                    </a:cubicBezTo>
                    <a:cubicBezTo>
                      <a:pt x="2" y="2"/>
                      <a:pt x="1" y="2"/>
                      <a:pt x="1" y="1"/>
                    </a:cubicBezTo>
                    <a:cubicBezTo>
                      <a:pt x="1" y="1"/>
                      <a:pt x="0" y="1"/>
                      <a:pt x="0" y="0"/>
                    </a:cubicBezTo>
                    <a:cubicBezTo>
                      <a:pt x="0" y="0"/>
                      <a:pt x="0" y="0"/>
                      <a:pt x="0" y="0"/>
                    </a:cubicBezTo>
                    <a:cubicBezTo>
                      <a:pt x="0" y="1"/>
                      <a:pt x="0" y="1"/>
                      <a:pt x="0" y="2"/>
                    </a:cubicBezTo>
                    <a:cubicBezTo>
                      <a:pt x="0" y="2"/>
                      <a:pt x="0" y="2"/>
                      <a:pt x="0" y="2"/>
                    </a:cubicBezTo>
                    <a:cubicBezTo>
                      <a:pt x="0" y="2"/>
                      <a:pt x="0" y="3"/>
                      <a:pt x="0" y="3"/>
                    </a:cubicBezTo>
                    <a:cubicBezTo>
                      <a:pt x="0" y="3"/>
                      <a:pt x="0" y="3"/>
                      <a:pt x="0" y="3"/>
                    </a:cubicBezTo>
                    <a:cubicBezTo>
                      <a:pt x="0" y="3"/>
                      <a:pt x="0" y="4"/>
                      <a:pt x="0" y="4"/>
                    </a:cubicBezTo>
                    <a:cubicBezTo>
                      <a:pt x="0" y="5"/>
                      <a:pt x="2" y="6"/>
                      <a:pt x="3" y="7"/>
                    </a:cubicBezTo>
                    <a:cubicBezTo>
                      <a:pt x="3" y="7"/>
                      <a:pt x="4" y="7"/>
                      <a:pt x="4"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6" name="Freeform 1364"/>
              <p:cNvSpPr/>
              <p:nvPr/>
            </p:nvSpPr>
            <p:spPr bwMode="auto">
              <a:xfrm>
                <a:off x="1763" y="2847"/>
                <a:ext cx="76" cy="105"/>
              </a:xfrm>
              <a:custGeom>
                <a:avLst/>
                <a:gdLst>
                  <a:gd name="T0" fmla="*/ 32 w 79"/>
                  <a:gd name="T1" fmla="*/ 104 h 110"/>
                  <a:gd name="T2" fmla="*/ 33 w 79"/>
                  <a:gd name="T3" fmla="*/ 104 h 110"/>
                  <a:gd name="T4" fmla="*/ 49 w 79"/>
                  <a:gd name="T5" fmla="*/ 105 h 110"/>
                  <a:gd name="T6" fmla="*/ 50 w 79"/>
                  <a:gd name="T7" fmla="*/ 105 h 110"/>
                  <a:gd name="T8" fmla="*/ 53 w 79"/>
                  <a:gd name="T9" fmla="*/ 105 h 110"/>
                  <a:gd name="T10" fmla="*/ 55 w 79"/>
                  <a:gd name="T11" fmla="*/ 105 h 110"/>
                  <a:gd name="T12" fmla="*/ 58 w 79"/>
                  <a:gd name="T13" fmla="*/ 105 h 110"/>
                  <a:gd name="T14" fmla="*/ 63 w 79"/>
                  <a:gd name="T15" fmla="*/ 105 h 110"/>
                  <a:gd name="T16" fmla="*/ 77 w 79"/>
                  <a:gd name="T17" fmla="*/ 110 h 110"/>
                  <a:gd name="T18" fmla="*/ 79 w 79"/>
                  <a:gd name="T19" fmla="*/ 103 h 110"/>
                  <a:gd name="T20" fmla="*/ 78 w 79"/>
                  <a:gd name="T21" fmla="*/ 102 h 110"/>
                  <a:gd name="T22" fmla="*/ 77 w 79"/>
                  <a:gd name="T23" fmla="*/ 101 h 110"/>
                  <a:gd name="T24" fmla="*/ 70 w 79"/>
                  <a:gd name="T25" fmla="*/ 95 h 110"/>
                  <a:gd name="T26" fmla="*/ 67 w 79"/>
                  <a:gd name="T27" fmla="*/ 90 h 110"/>
                  <a:gd name="T28" fmla="*/ 66 w 79"/>
                  <a:gd name="T29" fmla="*/ 84 h 110"/>
                  <a:gd name="T30" fmla="*/ 62 w 79"/>
                  <a:gd name="T31" fmla="*/ 68 h 110"/>
                  <a:gd name="T32" fmla="*/ 63 w 79"/>
                  <a:gd name="T33" fmla="*/ 59 h 110"/>
                  <a:gd name="T34" fmla="*/ 67 w 79"/>
                  <a:gd name="T35" fmla="*/ 51 h 110"/>
                  <a:gd name="T36" fmla="*/ 69 w 79"/>
                  <a:gd name="T37" fmla="*/ 49 h 110"/>
                  <a:gd name="T38" fmla="*/ 70 w 79"/>
                  <a:gd name="T39" fmla="*/ 47 h 110"/>
                  <a:gd name="T40" fmla="*/ 72 w 79"/>
                  <a:gd name="T41" fmla="*/ 46 h 110"/>
                  <a:gd name="T42" fmla="*/ 71 w 79"/>
                  <a:gd name="T43" fmla="*/ 45 h 110"/>
                  <a:gd name="T44" fmla="*/ 70 w 79"/>
                  <a:gd name="T45" fmla="*/ 42 h 110"/>
                  <a:gd name="T46" fmla="*/ 64 w 79"/>
                  <a:gd name="T47" fmla="*/ 33 h 110"/>
                  <a:gd name="T48" fmla="*/ 58 w 79"/>
                  <a:gd name="T49" fmla="*/ 27 h 110"/>
                  <a:gd name="T50" fmla="*/ 57 w 79"/>
                  <a:gd name="T51" fmla="*/ 21 h 110"/>
                  <a:gd name="T52" fmla="*/ 64 w 79"/>
                  <a:gd name="T53" fmla="*/ 17 h 110"/>
                  <a:gd name="T54" fmla="*/ 70 w 79"/>
                  <a:gd name="T55" fmla="*/ 17 h 110"/>
                  <a:gd name="T56" fmla="*/ 66 w 79"/>
                  <a:gd name="T57" fmla="*/ 2 h 110"/>
                  <a:gd name="T58" fmla="*/ 66 w 79"/>
                  <a:gd name="T59" fmla="*/ 0 h 110"/>
                  <a:gd name="T60" fmla="*/ 66 w 79"/>
                  <a:gd name="T61" fmla="*/ 1 h 110"/>
                  <a:gd name="T62" fmla="*/ 59 w 79"/>
                  <a:gd name="T63" fmla="*/ 6 h 110"/>
                  <a:gd name="T64" fmla="*/ 49 w 79"/>
                  <a:gd name="T65" fmla="*/ 26 h 110"/>
                  <a:gd name="T66" fmla="*/ 49 w 79"/>
                  <a:gd name="T67" fmla="*/ 30 h 110"/>
                  <a:gd name="T68" fmla="*/ 43 w 79"/>
                  <a:gd name="T69" fmla="*/ 37 h 110"/>
                  <a:gd name="T70" fmla="*/ 34 w 79"/>
                  <a:gd name="T71" fmla="*/ 57 h 110"/>
                  <a:gd name="T72" fmla="*/ 26 w 79"/>
                  <a:gd name="T73" fmla="*/ 59 h 110"/>
                  <a:gd name="T74" fmla="*/ 15 w 79"/>
                  <a:gd name="T75" fmla="*/ 56 h 110"/>
                  <a:gd name="T76" fmla="*/ 3 w 79"/>
                  <a:gd name="T77" fmla="*/ 68 h 110"/>
                  <a:gd name="T78" fmla="*/ 2 w 79"/>
                  <a:gd name="T79" fmla="*/ 69 h 110"/>
                  <a:gd name="T80" fmla="*/ 2 w 79"/>
                  <a:gd name="T81" fmla="*/ 70 h 110"/>
                  <a:gd name="T82" fmla="*/ 2 w 79"/>
                  <a:gd name="T83" fmla="*/ 71 h 110"/>
                  <a:gd name="T84" fmla="*/ 2 w 79"/>
                  <a:gd name="T85" fmla="*/ 72 h 110"/>
                  <a:gd name="T86" fmla="*/ 1 w 79"/>
                  <a:gd name="T87" fmla="*/ 74 h 110"/>
                  <a:gd name="T88" fmla="*/ 1 w 79"/>
                  <a:gd name="T89" fmla="*/ 76 h 110"/>
                  <a:gd name="T90" fmla="*/ 0 w 79"/>
                  <a:gd name="T91" fmla="*/ 78 h 110"/>
                  <a:gd name="T92" fmla="*/ 3 w 79"/>
                  <a:gd name="T93" fmla="*/ 82 h 110"/>
                  <a:gd name="T94" fmla="*/ 6 w 79"/>
                  <a:gd name="T95" fmla="*/ 85 h 110"/>
                  <a:gd name="T96" fmla="*/ 12 w 79"/>
                  <a:gd name="T97" fmla="*/ 85 h 110"/>
                  <a:gd name="T98" fmla="*/ 15 w 79"/>
                  <a:gd name="T99" fmla="*/ 100 h 110"/>
                  <a:gd name="T100" fmla="*/ 27 w 79"/>
                  <a:gd name="T101" fmla="*/ 10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9" h="110">
                    <a:moveTo>
                      <a:pt x="32" y="104"/>
                    </a:moveTo>
                    <a:cubicBezTo>
                      <a:pt x="32" y="104"/>
                      <a:pt x="32" y="104"/>
                      <a:pt x="32" y="104"/>
                    </a:cubicBezTo>
                    <a:cubicBezTo>
                      <a:pt x="32" y="104"/>
                      <a:pt x="32" y="104"/>
                      <a:pt x="32" y="104"/>
                    </a:cubicBezTo>
                    <a:cubicBezTo>
                      <a:pt x="33" y="104"/>
                      <a:pt x="33" y="104"/>
                      <a:pt x="33" y="104"/>
                    </a:cubicBezTo>
                    <a:cubicBezTo>
                      <a:pt x="33" y="104"/>
                      <a:pt x="33" y="104"/>
                      <a:pt x="33" y="104"/>
                    </a:cubicBezTo>
                    <a:cubicBezTo>
                      <a:pt x="35" y="104"/>
                      <a:pt x="42" y="105"/>
                      <a:pt x="49" y="105"/>
                    </a:cubicBezTo>
                    <a:cubicBezTo>
                      <a:pt x="49" y="105"/>
                      <a:pt x="50" y="105"/>
                      <a:pt x="50" y="105"/>
                    </a:cubicBezTo>
                    <a:cubicBezTo>
                      <a:pt x="50" y="105"/>
                      <a:pt x="50" y="105"/>
                      <a:pt x="50" y="105"/>
                    </a:cubicBezTo>
                    <a:cubicBezTo>
                      <a:pt x="51" y="105"/>
                      <a:pt x="52" y="105"/>
                      <a:pt x="52" y="105"/>
                    </a:cubicBezTo>
                    <a:cubicBezTo>
                      <a:pt x="52" y="105"/>
                      <a:pt x="53" y="105"/>
                      <a:pt x="53" y="105"/>
                    </a:cubicBezTo>
                    <a:cubicBezTo>
                      <a:pt x="53" y="105"/>
                      <a:pt x="54" y="105"/>
                      <a:pt x="54" y="105"/>
                    </a:cubicBezTo>
                    <a:cubicBezTo>
                      <a:pt x="55" y="105"/>
                      <a:pt x="55" y="105"/>
                      <a:pt x="55" y="105"/>
                    </a:cubicBezTo>
                    <a:cubicBezTo>
                      <a:pt x="56" y="105"/>
                      <a:pt x="56" y="105"/>
                      <a:pt x="56" y="105"/>
                    </a:cubicBezTo>
                    <a:cubicBezTo>
                      <a:pt x="57" y="105"/>
                      <a:pt x="57" y="105"/>
                      <a:pt x="58" y="105"/>
                    </a:cubicBezTo>
                    <a:cubicBezTo>
                      <a:pt x="61" y="105"/>
                      <a:pt x="62" y="105"/>
                      <a:pt x="62" y="105"/>
                    </a:cubicBezTo>
                    <a:cubicBezTo>
                      <a:pt x="62" y="105"/>
                      <a:pt x="63" y="105"/>
                      <a:pt x="63" y="105"/>
                    </a:cubicBezTo>
                    <a:cubicBezTo>
                      <a:pt x="66" y="105"/>
                      <a:pt x="73" y="108"/>
                      <a:pt x="77" y="110"/>
                    </a:cubicBezTo>
                    <a:cubicBezTo>
                      <a:pt x="77" y="110"/>
                      <a:pt x="77" y="110"/>
                      <a:pt x="77" y="110"/>
                    </a:cubicBezTo>
                    <a:cubicBezTo>
                      <a:pt x="77" y="108"/>
                      <a:pt x="78" y="106"/>
                      <a:pt x="78" y="104"/>
                    </a:cubicBezTo>
                    <a:cubicBezTo>
                      <a:pt x="78" y="104"/>
                      <a:pt x="78" y="103"/>
                      <a:pt x="79" y="103"/>
                    </a:cubicBezTo>
                    <a:cubicBezTo>
                      <a:pt x="78" y="103"/>
                      <a:pt x="78" y="103"/>
                      <a:pt x="78" y="103"/>
                    </a:cubicBezTo>
                    <a:cubicBezTo>
                      <a:pt x="78" y="103"/>
                      <a:pt x="78" y="103"/>
                      <a:pt x="78" y="102"/>
                    </a:cubicBezTo>
                    <a:cubicBezTo>
                      <a:pt x="78" y="102"/>
                      <a:pt x="78" y="102"/>
                      <a:pt x="78" y="102"/>
                    </a:cubicBezTo>
                    <a:cubicBezTo>
                      <a:pt x="77" y="102"/>
                      <a:pt x="77" y="102"/>
                      <a:pt x="77" y="101"/>
                    </a:cubicBezTo>
                    <a:cubicBezTo>
                      <a:pt x="77" y="101"/>
                      <a:pt x="75" y="99"/>
                      <a:pt x="74" y="98"/>
                    </a:cubicBezTo>
                    <a:cubicBezTo>
                      <a:pt x="73" y="97"/>
                      <a:pt x="71" y="96"/>
                      <a:pt x="70" y="95"/>
                    </a:cubicBezTo>
                    <a:cubicBezTo>
                      <a:pt x="68" y="92"/>
                      <a:pt x="68" y="91"/>
                      <a:pt x="68" y="91"/>
                    </a:cubicBezTo>
                    <a:cubicBezTo>
                      <a:pt x="67" y="90"/>
                      <a:pt x="67" y="90"/>
                      <a:pt x="67" y="90"/>
                    </a:cubicBezTo>
                    <a:cubicBezTo>
                      <a:pt x="67" y="89"/>
                      <a:pt x="67" y="89"/>
                      <a:pt x="67" y="89"/>
                    </a:cubicBezTo>
                    <a:cubicBezTo>
                      <a:pt x="67" y="89"/>
                      <a:pt x="68" y="86"/>
                      <a:pt x="66" y="84"/>
                    </a:cubicBezTo>
                    <a:cubicBezTo>
                      <a:pt x="64" y="81"/>
                      <a:pt x="62" y="78"/>
                      <a:pt x="62" y="74"/>
                    </a:cubicBezTo>
                    <a:cubicBezTo>
                      <a:pt x="62" y="72"/>
                      <a:pt x="62" y="70"/>
                      <a:pt x="62" y="68"/>
                    </a:cubicBezTo>
                    <a:cubicBezTo>
                      <a:pt x="61" y="67"/>
                      <a:pt x="61" y="66"/>
                      <a:pt x="61" y="65"/>
                    </a:cubicBezTo>
                    <a:cubicBezTo>
                      <a:pt x="61" y="63"/>
                      <a:pt x="62" y="61"/>
                      <a:pt x="63" y="59"/>
                    </a:cubicBezTo>
                    <a:cubicBezTo>
                      <a:pt x="65" y="57"/>
                      <a:pt x="66" y="55"/>
                      <a:pt x="66" y="53"/>
                    </a:cubicBezTo>
                    <a:cubicBezTo>
                      <a:pt x="67" y="52"/>
                      <a:pt x="67" y="51"/>
                      <a:pt x="67" y="51"/>
                    </a:cubicBezTo>
                    <a:cubicBezTo>
                      <a:pt x="68" y="50"/>
                      <a:pt x="68" y="50"/>
                      <a:pt x="68" y="50"/>
                    </a:cubicBezTo>
                    <a:cubicBezTo>
                      <a:pt x="68" y="50"/>
                      <a:pt x="68" y="49"/>
                      <a:pt x="69" y="49"/>
                    </a:cubicBezTo>
                    <a:cubicBezTo>
                      <a:pt x="69" y="49"/>
                      <a:pt x="69" y="48"/>
                      <a:pt x="69" y="48"/>
                    </a:cubicBezTo>
                    <a:cubicBezTo>
                      <a:pt x="70" y="48"/>
                      <a:pt x="70" y="47"/>
                      <a:pt x="70" y="47"/>
                    </a:cubicBezTo>
                    <a:cubicBezTo>
                      <a:pt x="71" y="47"/>
                      <a:pt x="71" y="47"/>
                      <a:pt x="71" y="46"/>
                    </a:cubicBezTo>
                    <a:cubicBezTo>
                      <a:pt x="71" y="46"/>
                      <a:pt x="71" y="46"/>
                      <a:pt x="72" y="46"/>
                    </a:cubicBezTo>
                    <a:cubicBezTo>
                      <a:pt x="72" y="46"/>
                      <a:pt x="72" y="46"/>
                      <a:pt x="71" y="46"/>
                    </a:cubicBezTo>
                    <a:cubicBezTo>
                      <a:pt x="71" y="46"/>
                      <a:pt x="71" y="45"/>
                      <a:pt x="71" y="45"/>
                    </a:cubicBezTo>
                    <a:cubicBezTo>
                      <a:pt x="71" y="44"/>
                      <a:pt x="71" y="44"/>
                      <a:pt x="70" y="43"/>
                    </a:cubicBezTo>
                    <a:cubicBezTo>
                      <a:pt x="70" y="43"/>
                      <a:pt x="70" y="43"/>
                      <a:pt x="70" y="42"/>
                    </a:cubicBezTo>
                    <a:cubicBezTo>
                      <a:pt x="70" y="41"/>
                      <a:pt x="69" y="40"/>
                      <a:pt x="69" y="39"/>
                    </a:cubicBezTo>
                    <a:cubicBezTo>
                      <a:pt x="68" y="36"/>
                      <a:pt x="66" y="35"/>
                      <a:pt x="64" y="33"/>
                    </a:cubicBezTo>
                    <a:cubicBezTo>
                      <a:pt x="63" y="32"/>
                      <a:pt x="61" y="31"/>
                      <a:pt x="60" y="30"/>
                    </a:cubicBezTo>
                    <a:cubicBezTo>
                      <a:pt x="59" y="29"/>
                      <a:pt x="58" y="28"/>
                      <a:pt x="58" y="27"/>
                    </a:cubicBezTo>
                    <a:cubicBezTo>
                      <a:pt x="57" y="26"/>
                      <a:pt x="56" y="24"/>
                      <a:pt x="56" y="23"/>
                    </a:cubicBezTo>
                    <a:cubicBezTo>
                      <a:pt x="56" y="22"/>
                      <a:pt x="57" y="22"/>
                      <a:pt x="57" y="21"/>
                    </a:cubicBezTo>
                    <a:cubicBezTo>
                      <a:pt x="57" y="21"/>
                      <a:pt x="57" y="21"/>
                      <a:pt x="57" y="21"/>
                    </a:cubicBezTo>
                    <a:cubicBezTo>
                      <a:pt x="57" y="17"/>
                      <a:pt x="62" y="17"/>
                      <a:pt x="64" y="17"/>
                    </a:cubicBezTo>
                    <a:cubicBezTo>
                      <a:pt x="66" y="17"/>
                      <a:pt x="67" y="17"/>
                      <a:pt x="69" y="17"/>
                    </a:cubicBezTo>
                    <a:cubicBezTo>
                      <a:pt x="69" y="17"/>
                      <a:pt x="70" y="17"/>
                      <a:pt x="70" y="17"/>
                    </a:cubicBezTo>
                    <a:cubicBezTo>
                      <a:pt x="68" y="14"/>
                      <a:pt x="66" y="8"/>
                      <a:pt x="66" y="3"/>
                    </a:cubicBezTo>
                    <a:cubicBezTo>
                      <a:pt x="66" y="3"/>
                      <a:pt x="66" y="2"/>
                      <a:pt x="66" y="2"/>
                    </a:cubicBezTo>
                    <a:cubicBezTo>
                      <a:pt x="66" y="1"/>
                      <a:pt x="66" y="1"/>
                      <a:pt x="66" y="1"/>
                    </a:cubicBezTo>
                    <a:cubicBezTo>
                      <a:pt x="66" y="1"/>
                      <a:pt x="66" y="0"/>
                      <a:pt x="66" y="0"/>
                    </a:cubicBezTo>
                    <a:cubicBezTo>
                      <a:pt x="66" y="0"/>
                      <a:pt x="66" y="0"/>
                      <a:pt x="66" y="0"/>
                    </a:cubicBezTo>
                    <a:cubicBezTo>
                      <a:pt x="66" y="0"/>
                      <a:pt x="66" y="0"/>
                      <a:pt x="66" y="1"/>
                    </a:cubicBezTo>
                    <a:cubicBezTo>
                      <a:pt x="66" y="4"/>
                      <a:pt x="62" y="5"/>
                      <a:pt x="60" y="5"/>
                    </a:cubicBezTo>
                    <a:cubicBezTo>
                      <a:pt x="60" y="5"/>
                      <a:pt x="59" y="6"/>
                      <a:pt x="59" y="6"/>
                    </a:cubicBezTo>
                    <a:cubicBezTo>
                      <a:pt x="58" y="7"/>
                      <a:pt x="53" y="15"/>
                      <a:pt x="53" y="16"/>
                    </a:cubicBezTo>
                    <a:cubicBezTo>
                      <a:pt x="53" y="18"/>
                      <a:pt x="52" y="25"/>
                      <a:pt x="49" y="26"/>
                    </a:cubicBezTo>
                    <a:cubicBezTo>
                      <a:pt x="49" y="26"/>
                      <a:pt x="49" y="28"/>
                      <a:pt x="49" y="29"/>
                    </a:cubicBezTo>
                    <a:cubicBezTo>
                      <a:pt x="49" y="30"/>
                      <a:pt x="49" y="30"/>
                      <a:pt x="49" y="30"/>
                    </a:cubicBezTo>
                    <a:cubicBezTo>
                      <a:pt x="49" y="32"/>
                      <a:pt x="47" y="33"/>
                      <a:pt x="46" y="34"/>
                    </a:cubicBezTo>
                    <a:cubicBezTo>
                      <a:pt x="45" y="35"/>
                      <a:pt x="43" y="36"/>
                      <a:pt x="43" y="37"/>
                    </a:cubicBezTo>
                    <a:cubicBezTo>
                      <a:pt x="43" y="39"/>
                      <a:pt x="41" y="44"/>
                      <a:pt x="36" y="53"/>
                    </a:cubicBezTo>
                    <a:cubicBezTo>
                      <a:pt x="34" y="57"/>
                      <a:pt x="34" y="57"/>
                      <a:pt x="34" y="57"/>
                    </a:cubicBezTo>
                    <a:cubicBezTo>
                      <a:pt x="32" y="60"/>
                      <a:pt x="31" y="62"/>
                      <a:pt x="29" y="62"/>
                    </a:cubicBezTo>
                    <a:cubicBezTo>
                      <a:pt x="28" y="62"/>
                      <a:pt x="27" y="62"/>
                      <a:pt x="26" y="59"/>
                    </a:cubicBezTo>
                    <a:cubicBezTo>
                      <a:pt x="26" y="57"/>
                      <a:pt x="23" y="55"/>
                      <a:pt x="22" y="55"/>
                    </a:cubicBezTo>
                    <a:cubicBezTo>
                      <a:pt x="19" y="57"/>
                      <a:pt x="17" y="56"/>
                      <a:pt x="15" y="56"/>
                    </a:cubicBezTo>
                    <a:cubicBezTo>
                      <a:pt x="15" y="56"/>
                      <a:pt x="15" y="56"/>
                      <a:pt x="15" y="56"/>
                    </a:cubicBezTo>
                    <a:cubicBezTo>
                      <a:pt x="13" y="57"/>
                      <a:pt x="8" y="62"/>
                      <a:pt x="3" y="68"/>
                    </a:cubicBezTo>
                    <a:cubicBezTo>
                      <a:pt x="3" y="68"/>
                      <a:pt x="3" y="68"/>
                      <a:pt x="3" y="68"/>
                    </a:cubicBezTo>
                    <a:cubicBezTo>
                      <a:pt x="3" y="68"/>
                      <a:pt x="3" y="69"/>
                      <a:pt x="2" y="69"/>
                    </a:cubicBezTo>
                    <a:cubicBezTo>
                      <a:pt x="2" y="69"/>
                      <a:pt x="2" y="69"/>
                      <a:pt x="2" y="69"/>
                    </a:cubicBezTo>
                    <a:cubicBezTo>
                      <a:pt x="2" y="69"/>
                      <a:pt x="2" y="70"/>
                      <a:pt x="2" y="70"/>
                    </a:cubicBezTo>
                    <a:cubicBezTo>
                      <a:pt x="2" y="70"/>
                      <a:pt x="2" y="70"/>
                      <a:pt x="2" y="70"/>
                    </a:cubicBezTo>
                    <a:cubicBezTo>
                      <a:pt x="2" y="71"/>
                      <a:pt x="2" y="71"/>
                      <a:pt x="2" y="71"/>
                    </a:cubicBezTo>
                    <a:cubicBezTo>
                      <a:pt x="2" y="71"/>
                      <a:pt x="2" y="72"/>
                      <a:pt x="2" y="72"/>
                    </a:cubicBezTo>
                    <a:cubicBezTo>
                      <a:pt x="2" y="72"/>
                      <a:pt x="2" y="72"/>
                      <a:pt x="2" y="72"/>
                    </a:cubicBezTo>
                    <a:cubicBezTo>
                      <a:pt x="2" y="73"/>
                      <a:pt x="1" y="73"/>
                      <a:pt x="1" y="73"/>
                    </a:cubicBezTo>
                    <a:cubicBezTo>
                      <a:pt x="1" y="74"/>
                      <a:pt x="1" y="74"/>
                      <a:pt x="1" y="74"/>
                    </a:cubicBezTo>
                    <a:cubicBezTo>
                      <a:pt x="1" y="74"/>
                      <a:pt x="1" y="75"/>
                      <a:pt x="1" y="75"/>
                    </a:cubicBezTo>
                    <a:cubicBezTo>
                      <a:pt x="1" y="75"/>
                      <a:pt x="1" y="76"/>
                      <a:pt x="1" y="76"/>
                    </a:cubicBezTo>
                    <a:cubicBezTo>
                      <a:pt x="1" y="76"/>
                      <a:pt x="0" y="77"/>
                      <a:pt x="0" y="77"/>
                    </a:cubicBezTo>
                    <a:cubicBezTo>
                      <a:pt x="0" y="77"/>
                      <a:pt x="0" y="77"/>
                      <a:pt x="0" y="78"/>
                    </a:cubicBezTo>
                    <a:cubicBezTo>
                      <a:pt x="0" y="78"/>
                      <a:pt x="0" y="78"/>
                      <a:pt x="0" y="78"/>
                    </a:cubicBezTo>
                    <a:cubicBezTo>
                      <a:pt x="1" y="79"/>
                      <a:pt x="2" y="80"/>
                      <a:pt x="3" y="82"/>
                    </a:cubicBezTo>
                    <a:cubicBezTo>
                      <a:pt x="3" y="82"/>
                      <a:pt x="3" y="83"/>
                      <a:pt x="4" y="84"/>
                    </a:cubicBezTo>
                    <a:cubicBezTo>
                      <a:pt x="4" y="84"/>
                      <a:pt x="5" y="85"/>
                      <a:pt x="6" y="85"/>
                    </a:cubicBezTo>
                    <a:cubicBezTo>
                      <a:pt x="7" y="85"/>
                      <a:pt x="7" y="85"/>
                      <a:pt x="8" y="85"/>
                    </a:cubicBezTo>
                    <a:cubicBezTo>
                      <a:pt x="10" y="84"/>
                      <a:pt x="11" y="84"/>
                      <a:pt x="12" y="85"/>
                    </a:cubicBezTo>
                    <a:cubicBezTo>
                      <a:pt x="15" y="87"/>
                      <a:pt x="17" y="96"/>
                      <a:pt x="16" y="98"/>
                    </a:cubicBezTo>
                    <a:cubicBezTo>
                      <a:pt x="16" y="99"/>
                      <a:pt x="16" y="100"/>
                      <a:pt x="15" y="100"/>
                    </a:cubicBezTo>
                    <a:cubicBezTo>
                      <a:pt x="15" y="102"/>
                      <a:pt x="14" y="104"/>
                      <a:pt x="14" y="106"/>
                    </a:cubicBezTo>
                    <a:cubicBezTo>
                      <a:pt x="27" y="106"/>
                      <a:pt x="27" y="106"/>
                      <a:pt x="27" y="106"/>
                    </a:cubicBezTo>
                    <a:cubicBezTo>
                      <a:pt x="32" y="104"/>
                      <a:pt x="32" y="104"/>
                      <a:pt x="32"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7" name="Freeform 1365"/>
              <p:cNvSpPr/>
              <p:nvPr/>
            </p:nvSpPr>
            <p:spPr bwMode="auto">
              <a:xfrm>
                <a:off x="1829" y="289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8" name="Freeform 1366"/>
              <p:cNvSpPr/>
              <p:nvPr/>
            </p:nvSpPr>
            <p:spPr bwMode="auto">
              <a:xfrm>
                <a:off x="1838" y="294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9" name="Freeform 1367"/>
              <p:cNvSpPr/>
              <p:nvPr/>
            </p:nvSpPr>
            <p:spPr bwMode="auto">
              <a:xfrm>
                <a:off x="1830" y="2891"/>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0" name="Freeform 1368"/>
              <p:cNvSpPr/>
              <p:nvPr/>
            </p:nvSpPr>
            <p:spPr bwMode="auto">
              <a:xfrm>
                <a:off x="1837" y="2943"/>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1" name="Freeform 1369"/>
              <p:cNvSpPr/>
              <p:nvPr/>
            </p:nvSpPr>
            <p:spPr bwMode="auto">
              <a:xfrm>
                <a:off x="1827" y="2894"/>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2" name="Freeform 1370"/>
              <p:cNvSpPr/>
              <p:nvPr/>
            </p:nvSpPr>
            <p:spPr bwMode="auto">
              <a:xfrm>
                <a:off x="1822" y="2835"/>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3" name="Freeform 1371"/>
              <p:cNvSpPr/>
              <p:nvPr/>
            </p:nvSpPr>
            <p:spPr bwMode="auto">
              <a:xfrm>
                <a:off x="1826" y="284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4" name="Freeform 1372"/>
              <p:cNvSpPr/>
              <p:nvPr/>
            </p:nvSpPr>
            <p:spPr bwMode="auto">
              <a:xfrm>
                <a:off x="1822" y="283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5" name="Freeform 1373"/>
              <p:cNvSpPr/>
              <p:nvPr/>
            </p:nvSpPr>
            <p:spPr bwMode="auto">
              <a:xfrm>
                <a:off x="1822" y="2832"/>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cubicBezTo>
                      <a:pt x="0" y="1"/>
                      <a:pt x="0" y="1"/>
                      <a:pt x="0" y="2"/>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6" name="Freeform 1374"/>
              <p:cNvSpPr/>
              <p:nvPr/>
            </p:nvSpPr>
            <p:spPr bwMode="auto">
              <a:xfrm>
                <a:off x="1765" y="29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7" name="Freeform 1375"/>
              <p:cNvSpPr/>
              <p:nvPr/>
            </p:nvSpPr>
            <p:spPr bwMode="auto">
              <a:xfrm>
                <a:off x="1764" y="2916"/>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8" name="Freeform 1376"/>
              <p:cNvSpPr/>
              <p:nvPr/>
            </p:nvSpPr>
            <p:spPr bwMode="auto">
              <a:xfrm>
                <a:off x="1763" y="2920"/>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9" name="Freeform 1377"/>
              <p:cNvSpPr/>
              <p:nvPr/>
            </p:nvSpPr>
            <p:spPr bwMode="auto">
              <a:xfrm>
                <a:off x="1791" y="2897"/>
                <a:ext cx="7" cy="9"/>
              </a:xfrm>
              <a:custGeom>
                <a:avLst/>
                <a:gdLst>
                  <a:gd name="T0" fmla="*/ 5 w 7"/>
                  <a:gd name="T1" fmla="*/ 4 h 9"/>
                  <a:gd name="T2" fmla="*/ 7 w 7"/>
                  <a:gd name="T3" fmla="*/ 0 h 9"/>
                  <a:gd name="T4" fmla="*/ 5 w 7"/>
                  <a:gd name="T5" fmla="*/ 4 h 9"/>
                  <a:gd name="T6" fmla="*/ 0 w 7"/>
                  <a:gd name="T7" fmla="*/ 9 h 9"/>
                  <a:gd name="T8" fmla="*/ 5 w 7"/>
                  <a:gd name="T9" fmla="*/ 4 h 9"/>
                </a:gdLst>
                <a:ahLst/>
                <a:cxnLst>
                  <a:cxn ang="0">
                    <a:pos x="T0" y="T1"/>
                  </a:cxn>
                  <a:cxn ang="0">
                    <a:pos x="T2" y="T3"/>
                  </a:cxn>
                  <a:cxn ang="0">
                    <a:pos x="T4" y="T5"/>
                  </a:cxn>
                  <a:cxn ang="0">
                    <a:pos x="T6" y="T7"/>
                  </a:cxn>
                  <a:cxn ang="0">
                    <a:pos x="T8" y="T9"/>
                  </a:cxn>
                </a:cxnLst>
                <a:rect l="0" t="0" r="r" b="b"/>
                <a:pathLst>
                  <a:path w="7" h="9">
                    <a:moveTo>
                      <a:pt x="5" y="4"/>
                    </a:moveTo>
                    <a:cubicBezTo>
                      <a:pt x="7" y="0"/>
                      <a:pt x="7" y="0"/>
                      <a:pt x="7" y="0"/>
                    </a:cubicBezTo>
                    <a:cubicBezTo>
                      <a:pt x="5" y="4"/>
                      <a:pt x="5" y="4"/>
                      <a:pt x="5" y="4"/>
                    </a:cubicBezTo>
                    <a:cubicBezTo>
                      <a:pt x="3" y="7"/>
                      <a:pt x="2" y="9"/>
                      <a:pt x="0" y="9"/>
                    </a:cubicBezTo>
                    <a:cubicBezTo>
                      <a:pt x="2" y="9"/>
                      <a:pt x="3" y="7"/>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0" name="Freeform 1378"/>
              <p:cNvSpPr/>
              <p:nvPr/>
            </p:nvSpPr>
            <p:spPr bwMode="auto">
              <a:xfrm>
                <a:off x="1764" y="2918"/>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1" name="Freeform 1379"/>
              <p:cNvSpPr/>
              <p:nvPr/>
            </p:nvSpPr>
            <p:spPr bwMode="auto">
              <a:xfrm>
                <a:off x="1765" y="2912"/>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2" name="Freeform 1380"/>
              <p:cNvSpPr/>
              <p:nvPr/>
            </p:nvSpPr>
            <p:spPr bwMode="auto">
              <a:xfrm>
                <a:off x="1765" y="291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3" name="Freeform 1381"/>
              <p:cNvSpPr/>
              <p:nvPr/>
            </p:nvSpPr>
            <p:spPr bwMode="auto">
              <a:xfrm>
                <a:off x="1765" y="2913"/>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4" name="Freeform 1382"/>
              <p:cNvSpPr/>
              <p:nvPr/>
            </p:nvSpPr>
            <p:spPr bwMode="auto">
              <a:xfrm>
                <a:off x="1578" y="2859"/>
                <a:ext cx="61" cy="64"/>
              </a:xfrm>
              <a:custGeom>
                <a:avLst/>
                <a:gdLst>
                  <a:gd name="T0" fmla="*/ 59 w 64"/>
                  <a:gd name="T1" fmla="*/ 9 h 67"/>
                  <a:gd name="T2" fmla="*/ 56 w 64"/>
                  <a:gd name="T3" fmla="*/ 8 h 67"/>
                  <a:gd name="T4" fmla="*/ 45 w 64"/>
                  <a:gd name="T5" fmla="*/ 12 h 67"/>
                  <a:gd name="T6" fmla="*/ 35 w 64"/>
                  <a:gd name="T7" fmla="*/ 5 h 67"/>
                  <a:gd name="T8" fmla="*/ 34 w 64"/>
                  <a:gd name="T9" fmla="*/ 4 h 67"/>
                  <a:gd name="T10" fmla="*/ 33 w 64"/>
                  <a:gd name="T11" fmla="*/ 3 h 67"/>
                  <a:gd name="T12" fmla="*/ 32 w 64"/>
                  <a:gd name="T13" fmla="*/ 3 h 67"/>
                  <a:gd name="T14" fmla="*/ 31 w 64"/>
                  <a:gd name="T15" fmla="*/ 3 h 67"/>
                  <a:gd name="T16" fmla="*/ 30 w 64"/>
                  <a:gd name="T17" fmla="*/ 3 h 67"/>
                  <a:gd name="T18" fmla="*/ 23 w 64"/>
                  <a:gd name="T19" fmla="*/ 4 h 67"/>
                  <a:gd name="T20" fmla="*/ 21 w 64"/>
                  <a:gd name="T21" fmla="*/ 1 h 67"/>
                  <a:gd name="T22" fmla="*/ 11 w 64"/>
                  <a:gd name="T23" fmla="*/ 5 h 67"/>
                  <a:gd name="T24" fmla="*/ 5 w 64"/>
                  <a:gd name="T25" fmla="*/ 6 h 67"/>
                  <a:gd name="T26" fmla="*/ 5 w 64"/>
                  <a:gd name="T27" fmla="*/ 6 h 67"/>
                  <a:gd name="T28" fmla="*/ 4 w 64"/>
                  <a:gd name="T29" fmla="*/ 6 h 67"/>
                  <a:gd name="T30" fmla="*/ 4 w 64"/>
                  <a:gd name="T31" fmla="*/ 7 h 67"/>
                  <a:gd name="T32" fmla="*/ 4 w 64"/>
                  <a:gd name="T33" fmla="*/ 9 h 67"/>
                  <a:gd name="T34" fmla="*/ 4 w 64"/>
                  <a:gd name="T35" fmla="*/ 10 h 67"/>
                  <a:gd name="T36" fmla="*/ 7 w 64"/>
                  <a:gd name="T37" fmla="*/ 18 h 67"/>
                  <a:gd name="T38" fmla="*/ 8 w 64"/>
                  <a:gd name="T39" fmla="*/ 26 h 67"/>
                  <a:gd name="T40" fmla="*/ 3 w 64"/>
                  <a:gd name="T41" fmla="*/ 26 h 67"/>
                  <a:gd name="T42" fmla="*/ 4 w 64"/>
                  <a:gd name="T43" fmla="*/ 33 h 67"/>
                  <a:gd name="T44" fmla="*/ 2 w 64"/>
                  <a:gd name="T45" fmla="*/ 36 h 67"/>
                  <a:gd name="T46" fmla="*/ 1 w 64"/>
                  <a:gd name="T47" fmla="*/ 38 h 67"/>
                  <a:gd name="T48" fmla="*/ 2 w 64"/>
                  <a:gd name="T49" fmla="*/ 42 h 67"/>
                  <a:gd name="T50" fmla="*/ 3 w 64"/>
                  <a:gd name="T51" fmla="*/ 48 h 67"/>
                  <a:gd name="T52" fmla="*/ 13 w 64"/>
                  <a:gd name="T53" fmla="*/ 58 h 67"/>
                  <a:gd name="T54" fmla="*/ 11 w 64"/>
                  <a:gd name="T55" fmla="*/ 64 h 67"/>
                  <a:gd name="T56" fmla="*/ 10 w 64"/>
                  <a:gd name="T57" fmla="*/ 66 h 67"/>
                  <a:gd name="T58" fmla="*/ 22 w 64"/>
                  <a:gd name="T59" fmla="*/ 64 h 67"/>
                  <a:gd name="T60" fmla="*/ 61 w 64"/>
                  <a:gd name="T61" fmla="*/ 60 h 67"/>
                  <a:gd name="T62" fmla="*/ 61 w 64"/>
                  <a:gd name="T63" fmla="*/ 59 h 67"/>
                  <a:gd name="T64" fmla="*/ 61 w 64"/>
                  <a:gd name="T65" fmla="*/ 58 h 67"/>
                  <a:gd name="T66" fmla="*/ 56 w 64"/>
                  <a:gd name="T67" fmla="*/ 44 h 67"/>
                  <a:gd name="T68" fmla="*/ 60 w 64"/>
                  <a:gd name="T69" fmla="*/ 34 h 67"/>
                  <a:gd name="T70" fmla="*/ 64 w 64"/>
                  <a:gd name="T71" fmla="*/ 26 h 67"/>
                  <a:gd name="T72" fmla="*/ 64 w 64"/>
                  <a:gd name="T73" fmla="*/ 25 h 67"/>
                  <a:gd name="T74" fmla="*/ 64 w 64"/>
                  <a:gd name="T75" fmla="*/ 23 h 67"/>
                  <a:gd name="T76" fmla="*/ 64 w 64"/>
                  <a:gd name="T77" fmla="*/ 21 h 67"/>
                  <a:gd name="T78" fmla="*/ 63 w 64"/>
                  <a:gd name="T79" fmla="*/ 19 h 67"/>
                  <a:gd name="T80" fmla="*/ 63 w 64"/>
                  <a:gd name="T81" fmla="*/ 16 h 67"/>
                  <a:gd name="T82" fmla="*/ 62 w 64"/>
                  <a:gd name="T83" fmla="*/ 14 h 67"/>
                  <a:gd name="T84" fmla="*/ 61 w 64"/>
                  <a:gd name="T85" fmla="*/ 11 h 67"/>
                  <a:gd name="T86" fmla="*/ 61 w 64"/>
                  <a:gd name="T87"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7">
                    <a:moveTo>
                      <a:pt x="60" y="10"/>
                    </a:moveTo>
                    <a:cubicBezTo>
                      <a:pt x="60" y="10"/>
                      <a:pt x="59" y="9"/>
                      <a:pt x="59" y="9"/>
                    </a:cubicBezTo>
                    <a:cubicBezTo>
                      <a:pt x="59" y="9"/>
                      <a:pt x="58" y="9"/>
                      <a:pt x="57" y="8"/>
                    </a:cubicBezTo>
                    <a:cubicBezTo>
                      <a:pt x="57" y="8"/>
                      <a:pt x="56" y="8"/>
                      <a:pt x="56" y="8"/>
                    </a:cubicBezTo>
                    <a:cubicBezTo>
                      <a:pt x="53" y="8"/>
                      <a:pt x="50" y="9"/>
                      <a:pt x="49" y="11"/>
                    </a:cubicBezTo>
                    <a:cubicBezTo>
                      <a:pt x="48" y="12"/>
                      <a:pt x="46" y="12"/>
                      <a:pt x="45" y="12"/>
                    </a:cubicBezTo>
                    <a:cubicBezTo>
                      <a:pt x="41" y="12"/>
                      <a:pt x="36" y="7"/>
                      <a:pt x="35" y="6"/>
                    </a:cubicBezTo>
                    <a:cubicBezTo>
                      <a:pt x="35" y="5"/>
                      <a:pt x="35" y="5"/>
                      <a:pt x="35" y="5"/>
                    </a:cubicBezTo>
                    <a:cubicBezTo>
                      <a:pt x="35" y="5"/>
                      <a:pt x="35" y="5"/>
                      <a:pt x="35" y="5"/>
                    </a:cubicBezTo>
                    <a:cubicBezTo>
                      <a:pt x="34" y="5"/>
                      <a:pt x="34" y="5"/>
                      <a:pt x="34" y="4"/>
                    </a:cubicBezTo>
                    <a:cubicBezTo>
                      <a:pt x="34" y="4"/>
                      <a:pt x="34" y="4"/>
                      <a:pt x="33" y="4"/>
                    </a:cubicBezTo>
                    <a:cubicBezTo>
                      <a:pt x="33" y="4"/>
                      <a:pt x="33" y="4"/>
                      <a:pt x="33" y="3"/>
                    </a:cubicBezTo>
                    <a:cubicBezTo>
                      <a:pt x="33" y="3"/>
                      <a:pt x="33" y="3"/>
                      <a:pt x="32" y="3"/>
                    </a:cubicBezTo>
                    <a:cubicBezTo>
                      <a:pt x="32" y="3"/>
                      <a:pt x="32" y="3"/>
                      <a:pt x="32" y="3"/>
                    </a:cubicBezTo>
                    <a:cubicBezTo>
                      <a:pt x="31" y="3"/>
                      <a:pt x="31" y="3"/>
                      <a:pt x="31" y="3"/>
                    </a:cubicBezTo>
                    <a:cubicBezTo>
                      <a:pt x="31" y="3"/>
                      <a:pt x="31" y="3"/>
                      <a:pt x="31" y="3"/>
                    </a:cubicBezTo>
                    <a:cubicBezTo>
                      <a:pt x="31" y="3"/>
                      <a:pt x="30" y="3"/>
                      <a:pt x="30" y="3"/>
                    </a:cubicBezTo>
                    <a:cubicBezTo>
                      <a:pt x="30" y="3"/>
                      <a:pt x="30" y="3"/>
                      <a:pt x="30" y="3"/>
                    </a:cubicBezTo>
                    <a:cubicBezTo>
                      <a:pt x="27" y="5"/>
                      <a:pt x="26" y="5"/>
                      <a:pt x="24" y="5"/>
                    </a:cubicBezTo>
                    <a:cubicBezTo>
                      <a:pt x="24" y="5"/>
                      <a:pt x="24" y="4"/>
                      <a:pt x="23" y="4"/>
                    </a:cubicBezTo>
                    <a:cubicBezTo>
                      <a:pt x="22" y="3"/>
                      <a:pt x="22" y="2"/>
                      <a:pt x="22" y="0"/>
                    </a:cubicBezTo>
                    <a:cubicBezTo>
                      <a:pt x="22" y="1"/>
                      <a:pt x="21" y="1"/>
                      <a:pt x="21" y="1"/>
                    </a:cubicBezTo>
                    <a:cubicBezTo>
                      <a:pt x="20" y="4"/>
                      <a:pt x="17" y="7"/>
                      <a:pt x="14" y="7"/>
                    </a:cubicBezTo>
                    <a:cubicBezTo>
                      <a:pt x="13" y="7"/>
                      <a:pt x="11" y="6"/>
                      <a:pt x="11" y="5"/>
                    </a:cubicBezTo>
                    <a:cubicBezTo>
                      <a:pt x="10" y="4"/>
                      <a:pt x="9" y="3"/>
                      <a:pt x="8" y="3"/>
                    </a:cubicBezTo>
                    <a:cubicBezTo>
                      <a:pt x="7" y="6"/>
                      <a:pt x="6" y="6"/>
                      <a:pt x="5" y="6"/>
                    </a:cubicBezTo>
                    <a:cubicBezTo>
                      <a:pt x="5" y="6"/>
                      <a:pt x="5" y="6"/>
                      <a:pt x="5" y="6"/>
                    </a:cubicBezTo>
                    <a:cubicBezTo>
                      <a:pt x="5" y="6"/>
                      <a:pt x="5" y="6"/>
                      <a:pt x="5" y="6"/>
                    </a:cubicBezTo>
                    <a:cubicBezTo>
                      <a:pt x="5" y="6"/>
                      <a:pt x="4" y="6"/>
                      <a:pt x="4" y="6"/>
                    </a:cubicBezTo>
                    <a:cubicBezTo>
                      <a:pt x="4" y="6"/>
                      <a:pt x="4" y="6"/>
                      <a:pt x="4" y="6"/>
                    </a:cubicBezTo>
                    <a:cubicBezTo>
                      <a:pt x="4" y="6"/>
                      <a:pt x="4" y="7"/>
                      <a:pt x="4" y="7"/>
                    </a:cubicBezTo>
                    <a:cubicBezTo>
                      <a:pt x="4" y="7"/>
                      <a:pt x="4" y="7"/>
                      <a:pt x="4" y="7"/>
                    </a:cubicBezTo>
                    <a:cubicBezTo>
                      <a:pt x="4" y="8"/>
                      <a:pt x="4" y="8"/>
                      <a:pt x="4" y="9"/>
                    </a:cubicBezTo>
                    <a:cubicBezTo>
                      <a:pt x="4" y="9"/>
                      <a:pt x="4" y="9"/>
                      <a:pt x="4" y="9"/>
                    </a:cubicBezTo>
                    <a:cubicBezTo>
                      <a:pt x="4" y="9"/>
                      <a:pt x="4" y="9"/>
                      <a:pt x="4" y="10"/>
                    </a:cubicBezTo>
                    <a:cubicBezTo>
                      <a:pt x="4" y="10"/>
                      <a:pt x="4" y="10"/>
                      <a:pt x="4" y="10"/>
                    </a:cubicBezTo>
                    <a:cubicBezTo>
                      <a:pt x="4" y="10"/>
                      <a:pt x="4" y="10"/>
                      <a:pt x="4" y="11"/>
                    </a:cubicBezTo>
                    <a:cubicBezTo>
                      <a:pt x="7" y="12"/>
                      <a:pt x="8" y="15"/>
                      <a:pt x="7" y="18"/>
                    </a:cubicBezTo>
                    <a:cubicBezTo>
                      <a:pt x="7" y="18"/>
                      <a:pt x="7" y="19"/>
                      <a:pt x="8" y="19"/>
                    </a:cubicBezTo>
                    <a:cubicBezTo>
                      <a:pt x="9" y="21"/>
                      <a:pt x="10" y="24"/>
                      <a:pt x="8" y="26"/>
                    </a:cubicBezTo>
                    <a:cubicBezTo>
                      <a:pt x="7" y="27"/>
                      <a:pt x="5" y="27"/>
                      <a:pt x="4" y="26"/>
                    </a:cubicBezTo>
                    <a:cubicBezTo>
                      <a:pt x="4" y="26"/>
                      <a:pt x="3" y="26"/>
                      <a:pt x="3" y="26"/>
                    </a:cubicBezTo>
                    <a:cubicBezTo>
                      <a:pt x="3" y="27"/>
                      <a:pt x="4" y="27"/>
                      <a:pt x="4" y="28"/>
                    </a:cubicBezTo>
                    <a:cubicBezTo>
                      <a:pt x="5" y="29"/>
                      <a:pt x="6" y="31"/>
                      <a:pt x="4" y="33"/>
                    </a:cubicBezTo>
                    <a:cubicBezTo>
                      <a:pt x="4" y="34"/>
                      <a:pt x="3" y="34"/>
                      <a:pt x="3" y="35"/>
                    </a:cubicBezTo>
                    <a:cubicBezTo>
                      <a:pt x="2" y="35"/>
                      <a:pt x="2" y="36"/>
                      <a:pt x="2" y="36"/>
                    </a:cubicBezTo>
                    <a:cubicBezTo>
                      <a:pt x="2" y="36"/>
                      <a:pt x="2" y="36"/>
                      <a:pt x="2" y="36"/>
                    </a:cubicBezTo>
                    <a:cubicBezTo>
                      <a:pt x="1" y="36"/>
                      <a:pt x="1" y="37"/>
                      <a:pt x="1" y="38"/>
                    </a:cubicBezTo>
                    <a:cubicBezTo>
                      <a:pt x="1" y="38"/>
                      <a:pt x="1" y="38"/>
                      <a:pt x="1" y="38"/>
                    </a:cubicBezTo>
                    <a:cubicBezTo>
                      <a:pt x="2" y="39"/>
                      <a:pt x="2" y="41"/>
                      <a:pt x="2" y="42"/>
                    </a:cubicBezTo>
                    <a:cubicBezTo>
                      <a:pt x="2" y="44"/>
                      <a:pt x="1" y="45"/>
                      <a:pt x="0" y="47"/>
                    </a:cubicBezTo>
                    <a:cubicBezTo>
                      <a:pt x="1" y="47"/>
                      <a:pt x="2" y="47"/>
                      <a:pt x="3" y="48"/>
                    </a:cubicBezTo>
                    <a:cubicBezTo>
                      <a:pt x="4" y="48"/>
                      <a:pt x="4" y="49"/>
                      <a:pt x="5" y="49"/>
                    </a:cubicBezTo>
                    <a:cubicBezTo>
                      <a:pt x="9" y="51"/>
                      <a:pt x="13" y="54"/>
                      <a:pt x="13" y="58"/>
                    </a:cubicBezTo>
                    <a:cubicBezTo>
                      <a:pt x="12" y="60"/>
                      <a:pt x="12" y="62"/>
                      <a:pt x="11" y="63"/>
                    </a:cubicBezTo>
                    <a:cubicBezTo>
                      <a:pt x="11" y="63"/>
                      <a:pt x="11" y="64"/>
                      <a:pt x="11" y="64"/>
                    </a:cubicBezTo>
                    <a:cubicBezTo>
                      <a:pt x="11" y="64"/>
                      <a:pt x="11" y="65"/>
                      <a:pt x="11" y="65"/>
                    </a:cubicBezTo>
                    <a:cubicBezTo>
                      <a:pt x="10" y="65"/>
                      <a:pt x="10" y="66"/>
                      <a:pt x="10" y="66"/>
                    </a:cubicBezTo>
                    <a:cubicBezTo>
                      <a:pt x="10" y="66"/>
                      <a:pt x="10" y="66"/>
                      <a:pt x="10" y="67"/>
                    </a:cubicBezTo>
                    <a:cubicBezTo>
                      <a:pt x="13" y="66"/>
                      <a:pt x="17" y="65"/>
                      <a:pt x="22" y="64"/>
                    </a:cubicBezTo>
                    <a:cubicBezTo>
                      <a:pt x="27" y="62"/>
                      <a:pt x="34" y="61"/>
                      <a:pt x="40" y="59"/>
                    </a:cubicBezTo>
                    <a:cubicBezTo>
                      <a:pt x="47" y="58"/>
                      <a:pt x="54" y="59"/>
                      <a:pt x="61" y="60"/>
                    </a:cubicBezTo>
                    <a:cubicBezTo>
                      <a:pt x="61" y="60"/>
                      <a:pt x="61" y="59"/>
                      <a:pt x="61" y="59"/>
                    </a:cubicBezTo>
                    <a:cubicBezTo>
                      <a:pt x="61" y="59"/>
                      <a:pt x="61" y="59"/>
                      <a:pt x="61" y="59"/>
                    </a:cubicBezTo>
                    <a:cubicBezTo>
                      <a:pt x="61" y="59"/>
                      <a:pt x="61" y="59"/>
                      <a:pt x="61" y="59"/>
                    </a:cubicBezTo>
                    <a:cubicBezTo>
                      <a:pt x="61" y="58"/>
                      <a:pt x="61" y="58"/>
                      <a:pt x="61" y="58"/>
                    </a:cubicBezTo>
                    <a:cubicBezTo>
                      <a:pt x="61" y="58"/>
                      <a:pt x="61" y="58"/>
                      <a:pt x="61" y="58"/>
                    </a:cubicBezTo>
                    <a:cubicBezTo>
                      <a:pt x="60" y="56"/>
                      <a:pt x="56" y="47"/>
                      <a:pt x="56" y="44"/>
                    </a:cubicBezTo>
                    <a:cubicBezTo>
                      <a:pt x="56" y="43"/>
                      <a:pt x="57" y="42"/>
                      <a:pt x="58" y="40"/>
                    </a:cubicBezTo>
                    <a:cubicBezTo>
                      <a:pt x="59" y="38"/>
                      <a:pt x="60" y="35"/>
                      <a:pt x="60" y="34"/>
                    </a:cubicBezTo>
                    <a:cubicBezTo>
                      <a:pt x="60" y="31"/>
                      <a:pt x="62" y="30"/>
                      <a:pt x="63" y="28"/>
                    </a:cubicBezTo>
                    <a:cubicBezTo>
                      <a:pt x="63" y="28"/>
                      <a:pt x="64" y="27"/>
                      <a:pt x="64" y="26"/>
                    </a:cubicBezTo>
                    <a:cubicBezTo>
                      <a:pt x="64" y="26"/>
                      <a:pt x="64" y="26"/>
                      <a:pt x="64" y="25"/>
                    </a:cubicBezTo>
                    <a:cubicBezTo>
                      <a:pt x="64" y="25"/>
                      <a:pt x="64" y="25"/>
                      <a:pt x="64" y="25"/>
                    </a:cubicBezTo>
                    <a:cubicBezTo>
                      <a:pt x="64" y="24"/>
                      <a:pt x="64" y="24"/>
                      <a:pt x="64" y="24"/>
                    </a:cubicBezTo>
                    <a:cubicBezTo>
                      <a:pt x="64" y="24"/>
                      <a:pt x="64" y="23"/>
                      <a:pt x="64" y="23"/>
                    </a:cubicBezTo>
                    <a:cubicBezTo>
                      <a:pt x="64" y="23"/>
                      <a:pt x="64" y="22"/>
                      <a:pt x="64" y="22"/>
                    </a:cubicBezTo>
                    <a:cubicBezTo>
                      <a:pt x="64" y="22"/>
                      <a:pt x="64" y="21"/>
                      <a:pt x="64" y="21"/>
                    </a:cubicBezTo>
                    <a:cubicBezTo>
                      <a:pt x="64" y="20"/>
                      <a:pt x="64" y="20"/>
                      <a:pt x="64" y="20"/>
                    </a:cubicBezTo>
                    <a:cubicBezTo>
                      <a:pt x="63" y="19"/>
                      <a:pt x="63" y="19"/>
                      <a:pt x="63" y="19"/>
                    </a:cubicBezTo>
                    <a:cubicBezTo>
                      <a:pt x="63" y="18"/>
                      <a:pt x="63" y="18"/>
                      <a:pt x="63" y="17"/>
                    </a:cubicBezTo>
                    <a:cubicBezTo>
                      <a:pt x="63" y="17"/>
                      <a:pt x="63" y="16"/>
                      <a:pt x="63" y="16"/>
                    </a:cubicBezTo>
                    <a:cubicBezTo>
                      <a:pt x="63" y="16"/>
                      <a:pt x="63" y="15"/>
                      <a:pt x="62" y="15"/>
                    </a:cubicBezTo>
                    <a:cubicBezTo>
                      <a:pt x="62" y="14"/>
                      <a:pt x="62" y="14"/>
                      <a:pt x="62" y="14"/>
                    </a:cubicBezTo>
                    <a:cubicBezTo>
                      <a:pt x="62" y="13"/>
                      <a:pt x="62" y="13"/>
                      <a:pt x="62" y="12"/>
                    </a:cubicBezTo>
                    <a:cubicBezTo>
                      <a:pt x="62" y="12"/>
                      <a:pt x="61" y="12"/>
                      <a:pt x="61" y="11"/>
                    </a:cubicBezTo>
                    <a:cubicBezTo>
                      <a:pt x="61" y="11"/>
                      <a:pt x="61" y="11"/>
                      <a:pt x="61" y="10"/>
                    </a:cubicBezTo>
                    <a:cubicBezTo>
                      <a:pt x="61" y="10"/>
                      <a:pt x="61" y="10"/>
                      <a:pt x="61" y="10"/>
                    </a:cubicBezTo>
                    <a:cubicBezTo>
                      <a:pt x="61" y="10"/>
                      <a:pt x="61" y="10"/>
                      <a:pt x="6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5" name="Freeform 1383"/>
              <p:cNvSpPr/>
              <p:nvPr/>
            </p:nvSpPr>
            <p:spPr bwMode="auto">
              <a:xfrm>
                <a:off x="1635" y="2855"/>
                <a:ext cx="41" cy="65"/>
              </a:xfrm>
              <a:custGeom>
                <a:avLst/>
                <a:gdLst>
                  <a:gd name="T0" fmla="*/ 32 w 43"/>
                  <a:gd name="T1" fmla="*/ 2 h 68"/>
                  <a:gd name="T2" fmla="*/ 31 w 43"/>
                  <a:gd name="T3" fmla="*/ 2 h 68"/>
                  <a:gd name="T4" fmla="*/ 31 w 43"/>
                  <a:gd name="T5" fmla="*/ 2 h 68"/>
                  <a:gd name="T6" fmla="*/ 30 w 43"/>
                  <a:gd name="T7" fmla="*/ 2 h 68"/>
                  <a:gd name="T8" fmla="*/ 29 w 43"/>
                  <a:gd name="T9" fmla="*/ 1 h 68"/>
                  <a:gd name="T10" fmla="*/ 4 w 43"/>
                  <a:gd name="T11" fmla="*/ 1 h 68"/>
                  <a:gd name="T12" fmla="*/ 6 w 43"/>
                  <a:gd name="T13" fmla="*/ 11 h 68"/>
                  <a:gd name="T14" fmla="*/ 5 w 43"/>
                  <a:gd name="T15" fmla="*/ 13 h 68"/>
                  <a:gd name="T16" fmla="*/ 5 w 43"/>
                  <a:gd name="T17" fmla="*/ 14 h 68"/>
                  <a:gd name="T18" fmla="*/ 6 w 43"/>
                  <a:gd name="T19" fmla="*/ 17 h 68"/>
                  <a:gd name="T20" fmla="*/ 7 w 43"/>
                  <a:gd name="T21" fmla="*/ 19 h 68"/>
                  <a:gd name="T22" fmla="*/ 7 w 43"/>
                  <a:gd name="T23" fmla="*/ 22 h 68"/>
                  <a:gd name="T24" fmla="*/ 8 w 43"/>
                  <a:gd name="T25" fmla="*/ 24 h 68"/>
                  <a:gd name="T26" fmla="*/ 8 w 43"/>
                  <a:gd name="T27" fmla="*/ 27 h 68"/>
                  <a:gd name="T28" fmla="*/ 8 w 43"/>
                  <a:gd name="T29" fmla="*/ 29 h 68"/>
                  <a:gd name="T30" fmla="*/ 8 w 43"/>
                  <a:gd name="T31" fmla="*/ 30 h 68"/>
                  <a:gd name="T32" fmla="*/ 4 w 43"/>
                  <a:gd name="T33" fmla="*/ 37 h 68"/>
                  <a:gd name="T34" fmla="*/ 0 w 43"/>
                  <a:gd name="T35" fmla="*/ 49 h 68"/>
                  <a:gd name="T36" fmla="*/ 5 w 43"/>
                  <a:gd name="T37" fmla="*/ 61 h 68"/>
                  <a:gd name="T38" fmla="*/ 5 w 43"/>
                  <a:gd name="T39" fmla="*/ 63 h 68"/>
                  <a:gd name="T40" fmla="*/ 5 w 43"/>
                  <a:gd name="T41" fmla="*/ 64 h 68"/>
                  <a:gd name="T42" fmla="*/ 5 w 43"/>
                  <a:gd name="T43" fmla="*/ 65 h 68"/>
                  <a:gd name="T44" fmla="*/ 11 w 43"/>
                  <a:gd name="T45" fmla="*/ 68 h 68"/>
                  <a:gd name="T46" fmla="*/ 39 w 43"/>
                  <a:gd name="T47" fmla="*/ 56 h 68"/>
                  <a:gd name="T48" fmla="*/ 43 w 43"/>
                  <a:gd name="T49" fmla="*/ 54 h 68"/>
                  <a:gd name="T50" fmla="*/ 42 w 43"/>
                  <a:gd name="T51" fmla="*/ 52 h 68"/>
                  <a:gd name="T52" fmla="*/ 41 w 43"/>
                  <a:gd name="T53" fmla="*/ 49 h 68"/>
                  <a:gd name="T54" fmla="*/ 40 w 43"/>
                  <a:gd name="T55" fmla="*/ 45 h 68"/>
                  <a:gd name="T56" fmla="*/ 37 w 43"/>
                  <a:gd name="T57" fmla="*/ 28 h 68"/>
                  <a:gd name="T58" fmla="*/ 36 w 43"/>
                  <a:gd name="T59" fmla="*/ 11 h 68"/>
                  <a:gd name="T60" fmla="*/ 34 w 43"/>
                  <a:gd name="T61" fmla="*/ 6 h 68"/>
                  <a:gd name="T62" fmla="*/ 33 w 43"/>
                  <a:gd name="T63" fmla="*/ 5 h 68"/>
                  <a:gd name="T64" fmla="*/ 33 w 43"/>
                  <a:gd name="T65" fmla="*/ 4 h 68"/>
                  <a:gd name="T66" fmla="*/ 32 w 43"/>
                  <a:gd name="T67" fmla="*/ 2 h 68"/>
                  <a:gd name="T68" fmla="*/ 32 w 43"/>
                  <a:gd name="T69"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 h="68">
                    <a:moveTo>
                      <a:pt x="32" y="2"/>
                    </a:moveTo>
                    <a:cubicBezTo>
                      <a:pt x="32" y="2"/>
                      <a:pt x="32" y="2"/>
                      <a:pt x="32"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0" y="2"/>
                      <a:pt x="30" y="2"/>
                    </a:cubicBezTo>
                    <a:cubicBezTo>
                      <a:pt x="30" y="2"/>
                      <a:pt x="30" y="2"/>
                      <a:pt x="30" y="2"/>
                    </a:cubicBezTo>
                    <a:cubicBezTo>
                      <a:pt x="30" y="2"/>
                      <a:pt x="29" y="2"/>
                      <a:pt x="29" y="1"/>
                    </a:cubicBezTo>
                    <a:cubicBezTo>
                      <a:pt x="27" y="1"/>
                      <a:pt x="20" y="0"/>
                      <a:pt x="12" y="0"/>
                    </a:cubicBezTo>
                    <a:cubicBezTo>
                      <a:pt x="7" y="0"/>
                      <a:pt x="5" y="0"/>
                      <a:pt x="4" y="1"/>
                    </a:cubicBezTo>
                    <a:cubicBezTo>
                      <a:pt x="4" y="2"/>
                      <a:pt x="5" y="4"/>
                      <a:pt x="5" y="6"/>
                    </a:cubicBezTo>
                    <a:cubicBezTo>
                      <a:pt x="6" y="8"/>
                      <a:pt x="6" y="10"/>
                      <a:pt x="6" y="11"/>
                    </a:cubicBezTo>
                    <a:cubicBezTo>
                      <a:pt x="6" y="11"/>
                      <a:pt x="6" y="12"/>
                      <a:pt x="6" y="12"/>
                    </a:cubicBezTo>
                    <a:cubicBezTo>
                      <a:pt x="5" y="13"/>
                      <a:pt x="5" y="13"/>
                      <a:pt x="5" y="13"/>
                    </a:cubicBezTo>
                    <a:cubicBezTo>
                      <a:pt x="5" y="13"/>
                      <a:pt x="5" y="13"/>
                      <a:pt x="5" y="13"/>
                    </a:cubicBezTo>
                    <a:cubicBezTo>
                      <a:pt x="5" y="14"/>
                      <a:pt x="5" y="14"/>
                      <a:pt x="5" y="14"/>
                    </a:cubicBezTo>
                    <a:cubicBezTo>
                      <a:pt x="5" y="14"/>
                      <a:pt x="5" y="15"/>
                      <a:pt x="6" y="15"/>
                    </a:cubicBezTo>
                    <a:cubicBezTo>
                      <a:pt x="6" y="16"/>
                      <a:pt x="6" y="16"/>
                      <a:pt x="6" y="17"/>
                    </a:cubicBezTo>
                    <a:cubicBezTo>
                      <a:pt x="6" y="17"/>
                      <a:pt x="6" y="17"/>
                      <a:pt x="6" y="18"/>
                    </a:cubicBezTo>
                    <a:cubicBezTo>
                      <a:pt x="6" y="18"/>
                      <a:pt x="7" y="19"/>
                      <a:pt x="7" y="19"/>
                    </a:cubicBezTo>
                    <a:cubicBezTo>
                      <a:pt x="7" y="20"/>
                      <a:pt x="7" y="20"/>
                      <a:pt x="7" y="20"/>
                    </a:cubicBezTo>
                    <a:cubicBezTo>
                      <a:pt x="7" y="21"/>
                      <a:pt x="7" y="21"/>
                      <a:pt x="7" y="22"/>
                    </a:cubicBezTo>
                    <a:cubicBezTo>
                      <a:pt x="7" y="22"/>
                      <a:pt x="7" y="23"/>
                      <a:pt x="8" y="23"/>
                    </a:cubicBezTo>
                    <a:cubicBezTo>
                      <a:pt x="8" y="23"/>
                      <a:pt x="8" y="24"/>
                      <a:pt x="8" y="24"/>
                    </a:cubicBezTo>
                    <a:cubicBezTo>
                      <a:pt x="8" y="25"/>
                      <a:pt x="8" y="25"/>
                      <a:pt x="8" y="25"/>
                    </a:cubicBezTo>
                    <a:cubicBezTo>
                      <a:pt x="8" y="26"/>
                      <a:pt x="8" y="26"/>
                      <a:pt x="8" y="27"/>
                    </a:cubicBezTo>
                    <a:cubicBezTo>
                      <a:pt x="8" y="27"/>
                      <a:pt x="8" y="27"/>
                      <a:pt x="8" y="27"/>
                    </a:cubicBezTo>
                    <a:cubicBezTo>
                      <a:pt x="8" y="28"/>
                      <a:pt x="8" y="28"/>
                      <a:pt x="8" y="29"/>
                    </a:cubicBezTo>
                    <a:cubicBezTo>
                      <a:pt x="8" y="29"/>
                      <a:pt x="8" y="29"/>
                      <a:pt x="8" y="29"/>
                    </a:cubicBezTo>
                    <a:cubicBezTo>
                      <a:pt x="8" y="30"/>
                      <a:pt x="8" y="30"/>
                      <a:pt x="8" y="30"/>
                    </a:cubicBezTo>
                    <a:cubicBezTo>
                      <a:pt x="8" y="32"/>
                      <a:pt x="7" y="34"/>
                      <a:pt x="6" y="35"/>
                    </a:cubicBezTo>
                    <a:cubicBezTo>
                      <a:pt x="5" y="36"/>
                      <a:pt x="4" y="37"/>
                      <a:pt x="4" y="37"/>
                    </a:cubicBezTo>
                    <a:cubicBezTo>
                      <a:pt x="4" y="40"/>
                      <a:pt x="3" y="43"/>
                      <a:pt x="1" y="46"/>
                    </a:cubicBezTo>
                    <a:cubicBezTo>
                      <a:pt x="1" y="47"/>
                      <a:pt x="0" y="48"/>
                      <a:pt x="0" y="49"/>
                    </a:cubicBezTo>
                    <a:cubicBezTo>
                      <a:pt x="0" y="50"/>
                      <a:pt x="3" y="58"/>
                      <a:pt x="4" y="60"/>
                    </a:cubicBezTo>
                    <a:cubicBezTo>
                      <a:pt x="4" y="60"/>
                      <a:pt x="5" y="61"/>
                      <a:pt x="5" y="61"/>
                    </a:cubicBezTo>
                    <a:cubicBezTo>
                      <a:pt x="5" y="61"/>
                      <a:pt x="5" y="61"/>
                      <a:pt x="5" y="62"/>
                    </a:cubicBezTo>
                    <a:cubicBezTo>
                      <a:pt x="5" y="62"/>
                      <a:pt x="5" y="62"/>
                      <a:pt x="5" y="63"/>
                    </a:cubicBezTo>
                    <a:cubicBezTo>
                      <a:pt x="5" y="63"/>
                      <a:pt x="5" y="63"/>
                      <a:pt x="5" y="63"/>
                    </a:cubicBezTo>
                    <a:cubicBezTo>
                      <a:pt x="5" y="63"/>
                      <a:pt x="5" y="64"/>
                      <a:pt x="5" y="64"/>
                    </a:cubicBezTo>
                    <a:cubicBezTo>
                      <a:pt x="5" y="65"/>
                      <a:pt x="5" y="65"/>
                      <a:pt x="5" y="65"/>
                    </a:cubicBezTo>
                    <a:cubicBezTo>
                      <a:pt x="5" y="65"/>
                      <a:pt x="5" y="65"/>
                      <a:pt x="5" y="65"/>
                    </a:cubicBezTo>
                    <a:cubicBezTo>
                      <a:pt x="7" y="66"/>
                      <a:pt x="9" y="67"/>
                      <a:pt x="10" y="67"/>
                    </a:cubicBezTo>
                    <a:cubicBezTo>
                      <a:pt x="11" y="67"/>
                      <a:pt x="11" y="68"/>
                      <a:pt x="11" y="68"/>
                    </a:cubicBezTo>
                    <a:cubicBezTo>
                      <a:pt x="13" y="68"/>
                      <a:pt x="24" y="63"/>
                      <a:pt x="32" y="59"/>
                    </a:cubicBezTo>
                    <a:cubicBezTo>
                      <a:pt x="34" y="58"/>
                      <a:pt x="37" y="57"/>
                      <a:pt x="39" y="56"/>
                    </a:cubicBezTo>
                    <a:cubicBezTo>
                      <a:pt x="40" y="56"/>
                      <a:pt x="42" y="55"/>
                      <a:pt x="43" y="54"/>
                    </a:cubicBezTo>
                    <a:cubicBezTo>
                      <a:pt x="43" y="54"/>
                      <a:pt x="43" y="54"/>
                      <a:pt x="43" y="54"/>
                    </a:cubicBezTo>
                    <a:cubicBezTo>
                      <a:pt x="43" y="54"/>
                      <a:pt x="42" y="53"/>
                      <a:pt x="42" y="52"/>
                    </a:cubicBezTo>
                    <a:cubicBezTo>
                      <a:pt x="42" y="52"/>
                      <a:pt x="42" y="52"/>
                      <a:pt x="42" y="52"/>
                    </a:cubicBezTo>
                    <a:cubicBezTo>
                      <a:pt x="42" y="51"/>
                      <a:pt x="41" y="50"/>
                      <a:pt x="41" y="49"/>
                    </a:cubicBezTo>
                    <a:cubicBezTo>
                      <a:pt x="41" y="49"/>
                      <a:pt x="41" y="49"/>
                      <a:pt x="41" y="49"/>
                    </a:cubicBezTo>
                    <a:cubicBezTo>
                      <a:pt x="41" y="48"/>
                      <a:pt x="40" y="47"/>
                      <a:pt x="40" y="46"/>
                    </a:cubicBezTo>
                    <a:cubicBezTo>
                      <a:pt x="40" y="46"/>
                      <a:pt x="40" y="45"/>
                      <a:pt x="40" y="45"/>
                    </a:cubicBezTo>
                    <a:cubicBezTo>
                      <a:pt x="40" y="44"/>
                      <a:pt x="40" y="43"/>
                      <a:pt x="40" y="42"/>
                    </a:cubicBezTo>
                    <a:cubicBezTo>
                      <a:pt x="40" y="37"/>
                      <a:pt x="38" y="31"/>
                      <a:pt x="37" y="28"/>
                    </a:cubicBezTo>
                    <a:cubicBezTo>
                      <a:pt x="35" y="24"/>
                      <a:pt x="36" y="19"/>
                      <a:pt x="36" y="13"/>
                    </a:cubicBezTo>
                    <a:cubicBezTo>
                      <a:pt x="36" y="11"/>
                      <a:pt x="36" y="11"/>
                      <a:pt x="36" y="11"/>
                    </a:cubicBezTo>
                    <a:cubicBezTo>
                      <a:pt x="37" y="7"/>
                      <a:pt x="35" y="6"/>
                      <a:pt x="35" y="6"/>
                    </a:cubicBezTo>
                    <a:cubicBezTo>
                      <a:pt x="34" y="6"/>
                      <a:pt x="34" y="6"/>
                      <a:pt x="34" y="6"/>
                    </a:cubicBezTo>
                    <a:cubicBezTo>
                      <a:pt x="34" y="6"/>
                      <a:pt x="34" y="6"/>
                      <a:pt x="34" y="6"/>
                    </a:cubicBezTo>
                    <a:cubicBezTo>
                      <a:pt x="34" y="5"/>
                      <a:pt x="34" y="5"/>
                      <a:pt x="33" y="5"/>
                    </a:cubicBezTo>
                    <a:cubicBezTo>
                      <a:pt x="33" y="5"/>
                      <a:pt x="33" y="5"/>
                      <a:pt x="33" y="5"/>
                    </a:cubicBezTo>
                    <a:cubicBezTo>
                      <a:pt x="33" y="4"/>
                      <a:pt x="33" y="4"/>
                      <a:pt x="33" y="4"/>
                    </a:cubicBezTo>
                    <a:cubicBezTo>
                      <a:pt x="33" y="4"/>
                      <a:pt x="33" y="3"/>
                      <a:pt x="33" y="3"/>
                    </a:cubicBezTo>
                    <a:cubicBezTo>
                      <a:pt x="33" y="3"/>
                      <a:pt x="32" y="2"/>
                      <a:pt x="32" y="2"/>
                    </a:cubicBezTo>
                    <a:cubicBezTo>
                      <a:pt x="32" y="2"/>
                      <a:pt x="32" y="2"/>
                      <a:pt x="32" y="2"/>
                    </a:cubicBezTo>
                    <a:cubicBezTo>
                      <a:pt x="32" y="2"/>
                      <a:pt x="32" y="2"/>
                      <a:pt x="3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6" name="Freeform 1384"/>
              <p:cNvSpPr/>
              <p:nvPr/>
            </p:nvSpPr>
            <p:spPr bwMode="auto">
              <a:xfrm>
                <a:off x="1666" y="2857"/>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7" name="Freeform 1385"/>
              <p:cNvSpPr/>
              <p:nvPr/>
            </p:nvSpPr>
            <p:spPr bwMode="auto">
              <a:xfrm>
                <a:off x="1673" y="2899"/>
                <a:ext cx="1" cy="3"/>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8" name="Freeform 1386"/>
              <p:cNvSpPr/>
              <p:nvPr/>
            </p:nvSpPr>
            <p:spPr bwMode="auto">
              <a:xfrm>
                <a:off x="1668" y="286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9" name="Freeform 1387"/>
              <p:cNvSpPr/>
              <p:nvPr/>
            </p:nvSpPr>
            <p:spPr bwMode="auto">
              <a:xfrm>
                <a:off x="1667" y="2860"/>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0" name="Freeform 1388"/>
              <p:cNvSpPr/>
              <p:nvPr/>
            </p:nvSpPr>
            <p:spPr bwMode="auto">
              <a:xfrm>
                <a:off x="1674" y="2902"/>
                <a:ext cx="1" cy="3"/>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1" name="Freeform 1389"/>
              <p:cNvSpPr/>
              <p:nvPr/>
            </p:nvSpPr>
            <p:spPr bwMode="auto">
              <a:xfrm>
                <a:off x="1675" y="2905"/>
                <a:ext cx="1" cy="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2" name="Freeform 1390"/>
              <p:cNvSpPr/>
              <p:nvPr/>
            </p:nvSpPr>
            <p:spPr bwMode="auto">
              <a:xfrm>
                <a:off x="1667" y="2859"/>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3" name="Freeform 1391"/>
              <p:cNvSpPr/>
              <p:nvPr/>
            </p:nvSpPr>
            <p:spPr bwMode="auto">
              <a:xfrm>
                <a:off x="1673" y="2895"/>
                <a:ext cx="0" cy="3"/>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4" name="Freeform 1392"/>
              <p:cNvSpPr/>
              <p:nvPr/>
            </p:nvSpPr>
            <p:spPr bwMode="auto">
              <a:xfrm>
                <a:off x="1641" y="2871"/>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5" name="Freeform 1393"/>
              <p:cNvSpPr/>
              <p:nvPr/>
            </p:nvSpPr>
            <p:spPr bwMode="auto">
              <a:xfrm>
                <a:off x="1643" y="2878"/>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6" name="Freeform 1394"/>
              <p:cNvSpPr/>
              <p:nvPr/>
            </p:nvSpPr>
            <p:spPr bwMode="auto">
              <a:xfrm>
                <a:off x="1643" y="28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7" name="Freeform 1395"/>
              <p:cNvSpPr/>
              <p:nvPr/>
            </p:nvSpPr>
            <p:spPr bwMode="auto">
              <a:xfrm>
                <a:off x="1642" y="2873"/>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8" name="Freeform 1396"/>
              <p:cNvSpPr/>
              <p:nvPr/>
            </p:nvSpPr>
            <p:spPr bwMode="auto">
              <a:xfrm>
                <a:off x="1640" y="29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9" name="Freeform 1397"/>
              <p:cNvSpPr/>
              <p:nvPr/>
            </p:nvSpPr>
            <p:spPr bwMode="auto">
              <a:xfrm>
                <a:off x="1640" y="291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0" name="Freeform 1398"/>
              <p:cNvSpPr/>
              <p:nvPr/>
            </p:nvSpPr>
            <p:spPr bwMode="auto">
              <a:xfrm>
                <a:off x="1643" y="28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1" name="Freeform 1399"/>
              <p:cNvSpPr/>
              <p:nvPr/>
            </p:nvSpPr>
            <p:spPr bwMode="auto">
              <a:xfrm>
                <a:off x="1640" y="2869"/>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2" name="Freeform 1400"/>
              <p:cNvSpPr/>
              <p:nvPr/>
            </p:nvSpPr>
            <p:spPr bwMode="auto">
              <a:xfrm>
                <a:off x="1640" y="2916"/>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3" name="Freeform 1401"/>
              <p:cNvSpPr/>
              <p:nvPr/>
            </p:nvSpPr>
            <p:spPr bwMode="auto">
              <a:xfrm>
                <a:off x="1642" y="2876"/>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4" name="Freeform 1402"/>
              <p:cNvSpPr/>
              <p:nvPr/>
            </p:nvSpPr>
            <p:spPr bwMode="auto">
              <a:xfrm>
                <a:off x="1507" y="2837"/>
                <a:ext cx="76" cy="56"/>
              </a:xfrm>
              <a:custGeom>
                <a:avLst/>
                <a:gdLst>
                  <a:gd name="T0" fmla="*/ 56 w 79"/>
                  <a:gd name="T1" fmla="*/ 45 h 59"/>
                  <a:gd name="T2" fmla="*/ 57 w 79"/>
                  <a:gd name="T3" fmla="*/ 45 h 59"/>
                  <a:gd name="T4" fmla="*/ 64 w 79"/>
                  <a:gd name="T5" fmla="*/ 56 h 59"/>
                  <a:gd name="T6" fmla="*/ 70 w 79"/>
                  <a:gd name="T7" fmla="*/ 54 h 59"/>
                  <a:gd name="T8" fmla="*/ 72 w 79"/>
                  <a:gd name="T9" fmla="*/ 54 h 59"/>
                  <a:gd name="T10" fmla="*/ 73 w 79"/>
                  <a:gd name="T11" fmla="*/ 55 h 59"/>
                  <a:gd name="T12" fmla="*/ 74 w 79"/>
                  <a:gd name="T13" fmla="*/ 55 h 59"/>
                  <a:gd name="T14" fmla="*/ 74 w 79"/>
                  <a:gd name="T15" fmla="*/ 53 h 59"/>
                  <a:gd name="T16" fmla="*/ 79 w 79"/>
                  <a:gd name="T17" fmla="*/ 46 h 59"/>
                  <a:gd name="T18" fmla="*/ 77 w 79"/>
                  <a:gd name="T19" fmla="*/ 40 h 59"/>
                  <a:gd name="T20" fmla="*/ 75 w 79"/>
                  <a:gd name="T21" fmla="*/ 36 h 59"/>
                  <a:gd name="T22" fmla="*/ 74 w 79"/>
                  <a:gd name="T23" fmla="*/ 34 h 59"/>
                  <a:gd name="T24" fmla="*/ 74 w 79"/>
                  <a:gd name="T25" fmla="*/ 32 h 59"/>
                  <a:gd name="T26" fmla="*/ 74 w 79"/>
                  <a:gd name="T27" fmla="*/ 30 h 59"/>
                  <a:gd name="T28" fmla="*/ 75 w 79"/>
                  <a:gd name="T29" fmla="*/ 27 h 59"/>
                  <a:gd name="T30" fmla="*/ 74 w 79"/>
                  <a:gd name="T31" fmla="*/ 26 h 59"/>
                  <a:gd name="T32" fmla="*/ 73 w 79"/>
                  <a:gd name="T33" fmla="*/ 22 h 59"/>
                  <a:gd name="T34" fmla="*/ 70 w 79"/>
                  <a:gd name="T35" fmla="*/ 14 h 59"/>
                  <a:gd name="T36" fmla="*/ 62 w 79"/>
                  <a:gd name="T37" fmla="*/ 5 h 59"/>
                  <a:gd name="T38" fmla="*/ 51 w 79"/>
                  <a:gd name="T39" fmla="*/ 6 h 59"/>
                  <a:gd name="T40" fmla="*/ 44 w 79"/>
                  <a:gd name="T41" fmla="*/ 8 h 59"/>
                  <a:gd name="T42" fmla="*/ 40 w 79"/>
                  <a:gd name="T43" fmla="*/ 9 h 59"/>
                  <a:gd name="T44" fmla="*/ 39 w 79"/>
                  <a:gd name="T45" fmla="*/ 8 h 59"/>
                  <a:gd name="T46" fmla="*/ 38 w 79"/>
                  <a:gd name="T47" fmla="*/ 7 h 59"/>
                  <a:gd name="T48" fmla="*/ 38 w 79"/>
                  <a:gd name="T49" fmla="*/ 6 h 59"/>
                  <a:gd name="T50" fmla="*/ 37 w 79"/>
                  <a:gd name="T51" fmla="*/ 5 h 59"/>
                  <a:gd name="T52" fmla="*/ 36 w 79"/>
                  <a:gd name="T53" fmla="*/ 5 h 59"/>
                  <a:gd name="T54" fmla="*/ 33 w 79"/>
                  <a:gd name="T55" fmla="*/ 5 h 59"/>
                  <a:gd name="T56" fmla="*/ 20 w 79"/>
                  <a:gd name="T57" fmla="*/ 2 h 59"/>
                  <a:gd name="T58" fmla="*/ 18 w 79"/>
                  <a:gd name="T59" fmla="*/ 1 h 59"/>
                  <a:gd name="T60" fmla="*/ 16 w 79"/>
                  <a:gd name="T61" fmla="*/ 1 h 59"/>
                  <a:gd name="T62" fmla="*/ 15 w 79"/>
                  <a:gd name="T63" fmla="*/ 2 h 59"/>
                  <a:gd name="T64" fmla="*/ 14 w 79"/>
                  <a:gd name="T65" fmla="*/ 4 h 59"/>
                  <a:gd name="T66" fmla="*/ 12 w 79"/>
                  <a:gd name="T67" fmla="*/ 5 h 59"/>
                  <a:gd name="T68" fmla="*/ 14 w 79"/>
                  <a:gd name="T69" fmla="*/ 8 h 59"/>
                  <a:gd name="T70" fmla="*/ 2 w 79"/>
                  <a:gd name="T71" fmla="*/ 16 h 59"/>
                  <a:gd name="T72" fmla="*/ 0 w 79"/>
                  <a:gd name="T73" fmla="*/ 17 h 59"/>
                  <a:gd name="T74" fmla="*/ 19 w 79"/>
                  <a:gd name="T75" fmla="*/ 37 h 59"/>
                  <a:gd name="T76" fmla="*/ 20 w 79"/>
                  <a:gd name="T77" fmla="*/ 36 h 59"/>
                  <a:gd name="T78" fmla="*/ 22 w 79"/>
                  <a:gd name="T79" fmla="*/ 34 h 59"/>
                  <a:gd name="T80" fmla="*/ 23 w 79"/>
                  <a:gd name="T81" fmla="*/ 33 h 59"/>
                  <a:gd name="T82" fmla="*/ 23 w 79"/>
                  <a:gd name="T83" fmla="*/ 32 h 59"/>
                  <a:gd name="T84" fmla="*/ 24 w 79"/>
                  <a:gd name="T85" fmla="*/ 32 h 59"/>
                  <a:gd name="T86" fmla="*/ 31 w 79"/>
                  <a:gd name="T87" fmla="*/ 29 h 59"/>
                  <a:gd name="T88" fmla="*/ 50 w 79"/>
                  <a:gd name="T89" fmla="*/ 40 h 59"/>
                  <a:gd name="T90" fmla="*/ 51 w 79"/>
                  <a:gd name="T91" fmla="*/ 43 h 59"/>
                  <a:gd name="T92" fmla="*/ 51 w 79"/>
                  <a:gd name="T93" fmla="*/ 45 h 59"/>
                  <a:gd name="T94" fmla="*/ 54 w 79"/>
                  <a:gd name="T95" fmla="*/ 4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59">
                    <a:moveTo>
                      <a:pt x="54" y="45"/>
                    </a:moveTo>
                    <a:cubicBezTo>
                      <a:pt x="54" y="45"/>
                      <a:pt x="54" y="45"/>
                      <a:pt x="54" y="45"/>
                    </a:cubicBezTo>
                    <a:cubicBezTo>
                      <a:pt x="54" y="45"/>
                      <a:pt x="55" y="45"/>
                      <a:pt x="56" y="45"/>
                    </a:cubicBezTo>
                    <a:cubicBezTo>
                      <a:pt x="56" y="45"/>
                      <a:pt x="56" y="45"/>
                      <a:pt x="56" y="45"/>
                    </a:cubicBezTo>
                    <a:cubicBezTo>
                      <a:pt x="56" y="45"/>
                      <a:pt x="57" y="45"/>
                      <a:pt x="57" y="45"/>
                    </a:cubicBezTo>
                    <a:cubicBezTo>
                      <a:pt x="57" y="45"/>
                      <a:pt x="57" y="45"/>
                      <a:pt x="57" y="45"/>
                    </a:cubicBezTo>
                    <a:cubicBezTo>
                      <a:pt x="58" y="45"/>
                      <a:pt x="58" y="45"/>
                      <a:pt x="58" y="45"/>
                    </a:cubicBezTo>
                    <a:cubicBezTo>
                      <a:pt x="59" y="45"/>
                      <a:pt x="60" y="45"/>
                      <a:pt x="61" y="46"/>
                    </a:cubicBezTo>
                    <a:cubicBezTo>
                      <a:pt x="62" y="48"/>
                      <a:pt x="64" y="53"/>
                      <a:pt x="64" y="56"/>
                    </a:cubicBezTo>
                    <a:cubicBezTo>
                      <a:pt x="63" y="57"/>
                      <a:pt x="64" y="58"/>
                      <a:pt x="64" y="58"/>
                    </a:cubicBezTo>
                    <a:cubicBezTo>
                      <a:pt x="65" y="59"/>
                      <a:pt x="65" y="59"/>
                      <a:pt x="65" y="59"/>
                    </a:cubicBezTo>
                    <a:cubicBezTo>
                      <a:pt x="67" y="57"/>
                      <a:pt x="68" y="55"/>
                      <a:pt x="70" y="54"/>
                    </a:cubicBezTo>
                    <a:cubicBezTo>
                      <a:pt x="70" y="54"/>
                      <a:pt x="70" y="54"/>
                      <a:pt x="71" y="54"/>
                    </a:cubicBezTo>
                    <a:cubicBezTo>
                      <a:pt x="71" y="54"/>
                      <a:pt x="71" y="54"/>
                      <a:pt x="72" y="54"/>
                    </a:cubicBezTo>
                    <a:cubicBezTo>
                      <a:pt x="72" y="54"/>
                      <a:pt x="72" y="54"/>
                      <a:pt x="72" y="54"/>
                    </a:cubicBezTo>
                    <a:cubicBezTo>
                      <a:pt x="72" y="54"/>
                      <a:pt x="72" y="54"/>
                      <a:pt x="72" y="54"/>
                    </a:cubicBezTo>
                    <a:cubicBezTo>
                      <a:pt x="72" y="54"/>
                      <a:pt x="72" y="54"/>
                      <a:pt x="72" y="54"/>
                    </a:cubicBezTo>
                    <a:cubicBezTo>
                      <a:pt x="73" y="55"/>
                      <a:pt x="73" y="55"/>
                      <a:pt x="73" y="55"/>
                    </a:cubicBezTo>
                    <a:cubicBezTo>
                      <a:pt x="73" y="55"/>
                      <a:pt x="73" y="55"/>
                      <a:pt x="73" y="55"/>
                    </a:cubicBezTo>
                    <a:cubicBezTo>
                      <a:pt x="73" y="55"/>
                      <a:pt x="73" y="55"/>
                      <a:pt x="73" y="56"/>
                    </a:cubicBezTo>
                    <a:cubicBezTo>
                      <a:pt x="73" y="55"/>
                      <a:pt x="74" y="55"/>
                      <a:pt x="74" y="55"/>
                    </a:cubicBezTo>
                    <a:cubicBezTo>
                      <a:pt x="74" y="54"/>
                      <a:pt x="75" y="54"/>
                      <a:pt x="75" y="54"/>
                    </a:cubicBezTo>
                    <a:cubicBezTo>
                      <a:pt x="75" y="54"/>
                      <a:pt x="75" y="54"/>
                      <a:pt x="75" y="54"/>
                    </a:cubicBezTo>
                    <a:cubicBezTo>
                      <a:pt x="75" y="54"/>
                      <a:pt x="75" y="53"/>
                      <a:pt x="74" y="53"/>
                    </a:cubicBezTo>
                    <a:cubicBezTo>
                      <a:pt x="74" y="51"/>
                      <a:pt x="73" y="49"/>
                      <a:pt x="74" y="47"/>
                    </a:cubicBezTo>
                    <a:cubicBezTo>
                      <a:pt x="75" y="45"/>
                      <a:pt x="76" y="45"/>
                      <a:pt x="77" y="45"/>
                    </a:cubicBezTo>
                    <a:cubicBezTo>
                      <a:pt x="78" y="45"/>
                      <a:pt x="78" y="45"/>
                      <a:pt x="79" y="46"/>
                    </a:cubicBezTo>
                    <a:cubicBezTo>
                      <a:pt x="79" y="46"/>
                      <a:pt x="79" y="46"/>
                      <a:pt x="79" y="46"/>
                    </a:cubicBezTo>
                    <a:cubicBezTo>
                      <a:pt x="79" y="45"/>
                      <a:pt x="79" y="45"/>
                      <a:pt x="78" y="44"/>
                    </a:cubicBezTo>
                    <a:cubicBezTo>
                      <a:pt x="77" y="43"/>
                      <a:pt x="77" y="41"/>
                      <a:pt x="77" y="40"/>
                    </a:cubicBezTo>
                    <a:cubicBezTo>
                      <a:pt x="77" y="39"/>
                      <a:pt x="77" y="38"/>
                      <a:pt x="76" y="37"/>
                    </a:cubicBezTo>
                    <a:cubicBezTo>
                      <a:pt x="76" y="37"/>
                      <a:pt x="75" y="36"/>
                      <a:pt x="75" y="36"/>
                    </a:cubicBezTo>
                    <a:cubicBezTo>
                      <a:pt x="75" y="36"/>
                      <a:pt x="75" y="36"/>
                      <a:pt x="75" y="36"/>
                    </a:cubicBezTo>
                    <a:cubicBezTo>
                      <a:pt x="75" y="36"/>
                      <a:pt x="74" y="35"/>
                      <a:pt x="74" y="35"/>
                    </a:cubicBezTo>
                    <a:cubicBezTo>
                      <a:pt x="74" y="35"/>
                      <a:pt x="74" y="35"/>
                      <a:pt x="74" y="35"/>
                    </a:cubicBezTo>
                    <a:cubicBezTo>
                      <a:pt x="74" y="34"/>
                      <a:pt x="74" y="34"/>
                      <a:pt x="74" y="34"/>
                    </a:cubicBezTo>
                    <a:cubicBezTo>
                      <a:pt x="74" y="34"/>
                      <a:pt x="74" y="34"/>
                      <a:pt x="74" y="33"/>
                    </a:cubicBezTo>
                    <a:cubicBezTo>
                      <a:pt x="74" y="33"/>
                      <a:pt x="74" y="33"/>
                      <a:pt x="74" y="33"/>
                    </a:cubicBezTo>
                    <a:cubicBezTo>
                      <a:pt x="74" y="32"/>
                      <a:pt x="74" y="32"/>
                      <a:pt x="74" y="32"/>
                    </a:cubicBezTo>
                    <a:cubicBezTo>
                      <a:pt x="74" y="32"/>
                      <a:pt x="74" y="31"/>
                      <a:pt x="74" y="31"/>
                    </a:cubicBezTo>
                    <a:cubicBezTo>
                      <a:pt x="74" y="31"/>
                      <a:pt x="74" y="31"/>
                      <a:pt x="74" y="31"/>
                    </a:cubicBezTo>
                    <a:cubicBezTo>
                      <a:pt x="74" y="30"/>
                      <a:pt x="74" y="30"/>
                      <a:pt x="74" y="30"/>
                    </a:cubicBezTo>
                    <a:cubicBezTo>
                      <a:pt x="74" y="29"/>
                      <a:pt x="74" y="29"/>
                      <a:pt x="74" y="29"/>
                    </a:cubicBezTo>
                    <a:cubicBezTo>
                      <a:pt x="74" y="29"/>
                      <a:pt x="74" y="28"/>
                      <a:pt x="74" y="28"/>
                    </a:cubicBezTo>
                    <a:cubicBezTo>
                      <a:pt x="75" y="28"/>
                      <a:pt x="75" y="28"/>
                      <a:pt x="75" y="27"/>
                    </a:cubicBezTo>
                    <a:cubicBezTo>
                      <a:pt x="75" y="27"/>
                      <a:pt x="75" y="27"/>
                      <a:pt x="75" y="27"/>
                    </a:cubicBezTo>
                    <a:cubicBezTo>
                      <a:pt x="74" y="27"/>
                      <a:pt x="74" y="26"/>
                      <a:pt x="74" y="26"/>
                    </a:cubicBezTo>
                    <a:cubicBezTo>
                      <a:pt x="74" y="26"/>
                      <a:pt x="74" y="26"/>
                      <a:pt x="74" y="26"/>
                    </a:cubicBezTo>
                    <a:cubicBezTo>
                      <a:pt x="74" y="26"/>
                      <a:pt x="74" y="26"/>
                      <a:pt x="74" y="26"/>
                    </a:cubicBezTo>
                    <a:cubicBezTo>
                      <a:pt x="74" y="26"/>
                      <a:pt x="74" y="26"/>
                      <a:pt x="74" y="26"/>
                    </a:cubicBezTo>
                    <a:cubicBezTo>
                      <a:pt x="73" y="24"/>
                      <a:pt x="73" y="23"/>
                      <a:pt x="73" y="22"/>
                    </a:cubicBezTo>
                    <a:cubicBezTo>
                      <a:pt x="73" y="21"/>
                      <a:pt x="72" y="21"/>
                      <a:pt x="72" y="20"/>
                    </a:cubicBezTo>
                    <a:cubicBezTo>
                      <a:pt x="71" y="20"/>
                      <a:pt x="69" y="19"/>
                      <a:pt x="69" y="17"/>
                    </a:cubicBezTo>
                    <a:cubicBezTo>
                      <a:pt x="69" y="16"/>
                      <a:pt x="69" y="15"/>
                      <a:pt x="70" y="14"/>
                    </a:cubicBezTo>
                    <a:cubicBezTo>
                      <a:pt x="69" y="12"/>
                      <a:pt x="67" y="11"/>
                      <a:pt x="67" y="9"/>
                    </a:cubicBezTo>
                    <a:cubicBezTo>
                      <a:pt x="67" y="8"/>
                      <a:pt x="65" y="4"/>
                      <a:pt x="64" y="3"/>
                    </a:cubicBezTo>
                    <a:cubicBezTo>
                      <a:pt x="64" y="3"/>
                      <a:pt x="63" y="4"/>
                      <a:pt x="62" y="5"/>
                    </a:cubicBezTo>
                    <a:cubicBezTo>
                      <a:pt x="60" y="7"/>
                      <a:pt x="58" y="8"/>
                      <a:pt x="56" y="8"/>
                    </a:cubicBezTo>
                    <a:cubicBezTo>
                      <a:pt x="55" y="8"/>
                      <a:pt x="54" y="8"/>
                      <a:pt x="53" y="7"/>
                    </a:cubicBezTo>
                    <a:cubicBezTo>
                      <a:pt x="52" y="7"/>
                      <a:pt x="51" y="6"/>
                      <a:pt x="51" y="6"/>
                    </a:cubicBezTo>
                    <a:cubicBezTo>
                      <a:pt x="50" y="8"/>
                      <a:pt x="48" y="9"/>
                      <a:pt x="47" y="9"/>
                    </a:cubicBezTo>
                    <a:cubicBezTo>
                      <a:pt x="46" y="9"/>
                      <a:pt x="46" y="8"/>
                      <a:pt x="45" y="8"/>
                    </a:cubicBezTo>
                    <a:cubicBezTo>
                      <a:pt x="45" y="8"/>
                      <a:pt x="44" y="8"/>
                      <a:pt x="44" y="8"/>
                    </a:cubicBezTo>
                    <a:cubicBezTo>
                      <a:pt x="43" y="9"/>
                      <a:pt x="42" y="9"/>
                      <a:pt x="41" y="9"/>
                    </a:cubicBezTo>
                    <a:cubicBezTo>
                      <a:pt x="41" y="9"/>
                      <a:pt x="41" y="9"/>
                      <a:pt x="40" y="9"/>
                    </a:cubicBezTo>
                    <a:cubicBezTo>
                      <a:pt x="40" y="9"/>
                      <a:pt x="40" y="9"/>
                      <a:pt x="40" y="9"/>
                    </a:cubicBezTo>
                    <a:cubicBezTo>
                      <a:pt x="40" y="9"/>
                      <a:pt x="40" y="9"/>
                      <a:pt x="40" y="9"/>
                    </a:cubicBezTo>
                    <a:cubicBezTo>
                      <a:pt x="40" y="9"/>
                      <a:pt x="40" y="9"/>
                      <a:pt x="39" y="9"/>
                    </a:cubicBezTo>
                    <a:cubicBezTo>
                      <a:pt x="39" y="8"/>
                      <a:pt x="39" y="8"/>
                      <a:pt x="39" y="8"/>
                    </a:cubicBezTo>
                    <a:cubicBezTo>
                      <a:pt x="39" y="8"/>
                      <a:pt x="39" y="8"/>
                      <a:pt x="39" y="8"/>
                    </a:cubicBezTo>
                    <a:cubicBezTo>
                      <a:pt x="39" y="8"/>
                      <a:pt x="39" y="8"/>
                      <a:pt x="38" y="7"/>
                    </a:cubicBezTo>
                    <a:cubicBezTo>
                      <a:pt x="38" y="7"/>
                      <a:pt x="38" y="7"/>
                      <a:pt x="38" y="7"/>
                    </a:cubicBezTo>
                    <a:cubicBezTo>
                      <a:pt x="38" y="7"/>
                      <a:pt x="38" y="7"/>
                      <a:pt x="38" y="7"/>
                    </a:cubicBezTo>
                    <a:cubicBezTo>
                      <a:pt x="38" y="7"/>
                      <a:pt x="38" y="6"/>
                      <a:pt x="38" y="6"/>
                    </a:cubicBezTo>
                    <a:cubicBezTo>
                      <a:pt x="38" y="6"/>
                      <a:pt x="38" y="6"/>
                      <a:pt x="38" y="6"/>
                    </a:cubicBezTo>
                    <a:cubicBezTo>
                      <a:pt x="38" y="6"/>
                      <a:pt x="38" y="6"/>
                      <a:pt x="38" y="5"/>
                    </a:cubicBezTo>
                    <a:cubicBezTo>
                      <a:pt x="37" y="5"/>
                      <a:pt x="37" y="5"/>
                      <a:pt x="37" y="5"/>
                    </a:cubicBezTo>
                    <a:cubicBezTo>
                      <a:pt x="37" y="5"/>
                      <a:pt x="37" y="5"/>
                      <a:pt x="37" y="5"/>
                    </a:cubicBezTo>
                    <a:cubicBezTo>
                      <a:pt x="37" y="5"/>
                      <a:pt x="37" y="4"/>
                      <a:pt x="37" y="4"/>
                    </a:cubicBezTo>
                    <a:cubicBezTo>
                      <a:pt x="37" y="4"/>
                      <a:pt x="37" y="5"/>
                      <a:pt x="37" y="5"/>
                    </a:cubicBezTo>
                    <a:cubicBezTo>
                      <a:pt x="37" y="5"/>
                      <a:pt x="36" y="5"/>
                      <a:pt x="36" y="5"/>
                    </a:cubicBezTo>
                    <a:cubicBezTo>
                      <a:pt x="36" y="5"/>
                      <a:pt x="35" y="5"/>
                      <a:pt x="35" y="5"/>
                    </a:cubicBezTo>
                    <a:cubicBezTo>
                      <a:pt x="35" y="5"/>
                      <a:pt x="34" y="5"/>
                      <a:pt x="34" y="5"/>
                    </a:cubicBezTo>
                    <a:cubicBezTo>
                      <a:pt x="34" y="5"/>
                      <a:pt x="33" y="5"/>
                      <a:pt x="33" y="5"/>
                    </a:cubicBezTo>
                    <a:cubicBezTo>
                      <a:pt x="33" y="5"/>
                      <a:pt x="32" y="5"/>
                      <a:pt x="32" y="5"/>
                    </a:cubicBezTo>
                    <a:cubicBezTo>
                      <a:pt x="32" y="5"/>
                      <a:pt x="31" y="5"/>
                      <a:pt x="31" y="5"/>
                    </a:cubicBezTo>
                    <a:cubicBezTo>
                      <a:pt x="28" y="5"/>
                      <a:pt x="21" y="5"/>
                      <a:pt x="20" y="2"/>
                    </a:cubicBezTo>
                    <a:cubicBezTo>
                      <a:pt x="19" y="2"/>
                      <a:pt x="19" y="2"/>
                      <a:pt x="19" y="2"/>
                    </a:cubicBezTo>
                    <a:cubicBezTo>
                      <a:pt x="19" y="2"/>
                      <a:pt x="19" y="1"/>
                      <a:pt x="18" y="1"/>
                    </a:cubicBezTo>
                    <a:cubicBezTo>
                      <a:pt x="18" y="1"/>
                      <a:pt x="18" y="1"/>
                      <a:pt x="18" y="1"/>
                    </a:cubicBezTo>
                    <a:cubicBezTo>
                      <a:pt x="18" y="1"/>
                      <a:pt x="18" y="1"/>
                      <a:pt x="17" y="1"/>
                    </a:cubicBezTo>
                    <a:cubicBezTo>
                      <a:pt x="17" y="1"/>
                      <a:pt x="17" y="1"/>
                      <a:pt x="17" y="1"/>
                    </a:cubicBezTo>
                    <a:cubicBezTo>
                      <a:pt x="17" y="1"/>
                      <a:pt x="16" y="1"/>
                      <a:pt x="16" y="1"/>
                    </a:cubicBezTo>
                    <a:cubicBezTo>
                      <a:pt x="16" y="1"/>
                      <a:pt x="16" y="0"/>
                      <a:pt x="15" y="0"/>
                    </a:cubicBezTo>
                    <a:cubicBezTo>
                      <a:pt x="15" y="2"/>
                      <a:pt x="15" y="2"/>
                      <a:pt x="15" y="2"/>
                    </a:cubicBezTo>
                    <a:cubicBezTo>
                      <a:pt x="15" y="2"/>
                      <a:pt x="15" y="2"/>
                      <a:pt x="15" y="2"/>
                    </a:cubicBezTo>
                    <a:cubicBezTo>
                      <a:pt x="15" y="2"/>
                      <a:pt x="15" y="2"/>
                      <a:pt x="15" y="2"/>
                    </a:cubicBezTo>
                    <a:cubicBezTo>
                      <a:pt x="14" y="2"/>
                      <a:pt x="14" y="3"/>
                      <a:pt x="14" y="3"/>
                    </a:cubicBezTo>
                    <a:cubicBezTo>
                      <a:pt x="14" y="3"/>
                      <a:pt x="14" y="3"/>
                      <a:pt x="14" y="4"/>
                    </a:cubicBezTo>
                    <a:cubicBezTo>
                      <a:pt x="14" y="4"/>
                      <a:pt x="13" y="4"/>
                      <a:pt x="13" y="4"/>
                    </a:cubicBezTo>
                    <a:cubicBezTo>
                      <a:pt x="13" y="4"/>
                      <a:pt x="13" y="5"/>
                      <a:pt x="12" y="5"/>
                    </a:cubicBezTo>
                    <a:cubicBezTo>
                      <a:pt x="12" y="5"/>
                      <a:pt x="12" y="5"/>
                      <a:pt x="12" y="5"/>
                    </a:cubicBezTo>
                    <a:cubicBezTo>
                      <a:pt x="12" y="5"/>
                      <a:pt x="12" y="5"/>
                      <a:pt x="12" y="5"/>
                    </a:cubicBezTo>
                    <a:cubicBezTo>
                      <a:pt x="12" y="6"/>
                      <a:pt x="13" y="6"/>
                      <a:pt x="13" y="6"/>
                    </a:cubicBezTo>
                    <a:cubicBezTo>
                      <a:pt x="13" y="7"/>
                      <a:pt x="14" y="8"/>
                      <a:pt x="14" y="8"/>
                    </a:cubicBezTo>
                    <a:cubicBezTo>
                      <a:pt x="14" y="11"/>
                      <a:pt x="9" y="13"/>
                      <a:pt x="7" y="12"/>
                    </a:cubicBezTo>
                    <a:cubicBezTo>
                      <a:pt x="7" y="12"/>
                      <a:pt x="6" y="12"/>
                      <a:pt x="5" y="13"/>
                    </a:cubicBezTo>
                    <a:cubicBezTo>
                      <a:pt x="4" y="14"/>
                      <a:pt x="3" y="15"/>
                      <a:pt x="2" y="16"/>
                    </a:cubicBezTo>
                    <a:cubicBezTo>
                      <a:pt x="2" y="16"/>
                      <a:pt x="2" y="16"/>
                      <a:pt x="1" y="16"/>
                    </a:cubicBezTo>
                    <a:cubicBezTo>
                      <a:pt x="1" y="16"/>
                      <a:pt x="1" y="16"/>
                      <a:pt x="0" y="17"/>
                    </a:cubicBezTo>
                    <a:cubicBezTo>
                      <a:pt x="0" y="17"/>
                      <a:pt x="0" y="17"/>
                      <a:pt x="0" y="17"/>
                    </a:cubicBezTo>
                    <a:cubicBezTo>
                      <a:pt x="1" y="18"/>
                      <a:pt x="2" y="19"/>
                      <a:pt x="3" y="20"/>
                    </a:cubicBezTo>
                    <a:cubicBezTo>
                      <a:pt x="4" y="22"/>
                      <a:pt x="4" y="24"/>
                      <a:pt x="6" y="25"/>
                    </a:cubicBezTo>
                    <a:cubicBezTo>
                      <a:pt x="11" y="28"/>
                      <a:pt x="15" y="32"/>
                      <a:pt x="19" y="37"/>
                    </a:cubicBezTo>
                    <a:cubicBezTo>
                      <a:pt x="19" y="37"/>
                      <a:pt x="19" y="37"/>
                      <a:pt x="19" y="37"/>
                    </a:cubicBezTo>
                    <a:cubicBezTo>
                      <a:pt x="19" y="37"/>
                      <a:pt x="19" y="37"/>
                      <a:pt x="19" y="37"/>
                    </a:cubicBezTo>
                    <a:cubicBezTo>
                      <a:pt x="19" y="37"/>
                      <a:pt x="20" y="36"/>
                      <a:pt x="20" y="36"/>
                    </a:cubicBezTo>
                    <a:cubicBezTo>
                      <a:pt x="20" y="36"/>
                      <a:pt x="20" y="36"/>
                      <a:pt x="21" y="36"/>
                    </a:cubicBezTo>
                    <a:cubicBezTo>
                      <a:pt x="21" y="35"/>
                      <a:pt x="21" y="35"/>
                      <a:pt x="21" y="35"/>
                    </a:cubicBezTo>
                    <a:cubicBezTo>
                      <a:pt x="21" y="35"/>
                      <a:pt x="22" y="35"/>
                      <a:pt x="22" y="34"/>
                    </a:cubicBezTo>
                    <a:cubicBezTo>
                      <a:pt x="22" y="34"/>
                      <a:pt x="22" y="34"/>
                      <a:pt x="22" y="34"/>
                    </a:cubicBezTo>
                    <a:cubicBezTo>
                      <a:pt x="22" y="34"/>
                      <a:pt x="22" y="34"/>
                      <a:pt x="22" y="34"/>
                    </a:cubicBezTo>
                    <a:cubicBezTo>
                      <a:pt x="23" y="33"/>
                      <a:pt x="23" y="33"/>
                      <a:pt x="23" y="33"/>
                    </a:cubicBezTo>
                    <a:cubicBezTo>
                      <a:pt x="23" y="33"/>
                      <a:pt x="23" y="33"/>
                      <a:pt x="23" y="33"/>
                    </a:cubicBezTo>
                    <a:cubicBezTo>
                      <a:pt x="23" y="33"/>
                      <a:pt x="23" y="33"/>
                      <a:pt x="23" y="33"/>
                    </a:cubicBezTo>
                    <a:cubicBezTo>
                      <a:pt x="23" y="33"/>
                      <a:pt x="23" y="33"/>
                      <a:pt x="23" y="32"/>
                    </a:cubicBezTo>
                    <a:cubicBezTo>
                      <a:pt x="23" y="32"/>
                      <a:pt x="23" y="32"/>
                      <a:pt x="24" y="32"/>
                    </a:cubicBezTo>
                    <a:cubicBezTo>
                      <a:pt x="24" y="32"/>
                      <a:pt x="24" y="32"/>
                      <a:pt x="24" y="32"/>
                    </a:cubicBezTo>
                    <a:cubicBezTo>
                      <a:pt x="24" y="32"/>
                      <a:pt x="24" y="32"/>
                      <a:pt x="24" y="32"/>
                    </a:cubicBezTo>
                    <a:cubicBezTo>
                      <a:pt x="24" y="30"/>
                      <a:pt x="25" y="28"/>
                      <a:pt x="27" y="28"/>
                    </a:cubicBezTo>
                    <a:cubicBezTo>
                      <a:pt x="28" y="28"/>
                      <a:pt x="29" y="29"/>
                      <a:pt x="30" y="29"/>
                    </a:cubicBezTo>
                    <a:cubicBezTo>
                      <a:pt x="31" y="29"/>
                      <a:pt x="31" y="29"/>
                      <a:pt x="31" y="29"/>
                    </a:cubicBezTo>
                    <a:cubicBezTo>
                      <a:pt x="32" y="29"/>
                      <a:pt x="34" y="29"/>
                      <a:pt x="35" y="28"/>
                    </a:cubicBezTo>
                    <a:cubicBezTo>
                      <a:pt x="37" y="28"/>
                      <a:pt x="38" y="27"/>
                      <a:pt x="39" y="27"/>
                    </a:cubicBezTo>
                    <a:cubicBezTo>
                      <a:pt x="43" y="27"/>
                      <a:pt x="50" y="37"/>
                      <a:pt x="50" y="40"/>
                    </a:cubicBezTo>
                    <a:cubicBezTo>
                      <a:pt x="50" y="41"/>
                      <a:pt x="50" y="41"/>
                      <a:pt x="50" y="42"/>
                    </a:cubicBezTo>
                    <a:cubicBezTo>
                      <a:pt x="50" y="42"/>
                      <a:pt x="50" y="42"/>
                      <a:pt x="50" y="42"/>
                    </a:cubicBezTo>
                    <a:cubicBezTo>
                      <a:pt x="51" y="43"/>
                      <a:pt x="51" y="43"/>
                      <a:pt x="51" y="43"/>
                    </a:cubicBezTo>
                    <a:cubicBezTo>
                      <a:pt x="51" y="43"/>
                      <a:pt x="51" y="44"/>
                      <a:pt x="51" y="44"/>
                    </a:cubicBezTo>
                    <a:cubicBezTo>
                      <a:pt x="51" y="44"/>
                      <a:pt x="51" y="44"/>
                      <a:pt x="51" y="45"/>
                    </a:cubicBezTo>
                    <a:cubicBezTo>
                      <a:pt x="51" y="45"/>
                      <a:pt x="51" y="45"/>
                      <a:pt x="51" y="45"/>
                    </a:cubicBezTo>
                    <a:cubicBezTo>
                      <a:pt x="51" y="45"/>
                      <a:pt x="51" y="45"/>
                      <a:pt x="51" y="46"/>
                    </a:cubicBezTo>
                    <a:cubicBezTo>
                      <a:pt x="51" y="46"/>
                      <a:pt x="51" y="46"/>
                      <a:pt x="51" y="46"/>
                    </a:cubicBezTo>
                    <a:cubicBezTo>
                      <a:pt x="52" y="45"/>
                      <a:pt x="53" y="45"/>
                      <a:pt x="54"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5" name="Freeform 1403"/>
              <p:cNvSpPr/>
              <p:nvPr/>
            </p:nvSpPr>
            <p:spPr bwMode="auto">
              <a:xfrm>
                <a:off x="1524" y="2838"/>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6" name="Freeform 1404"/>
              <p:cNvSpPr/>
              <p:nvPr/>
            </p:nvSpPr>
            <p:spPr bwMode="auto">
              <a:xfrm>
                <a:off x="1521" y="2837"/>
                <a:ext cx="0" cy="2"/>
              </a:xfrm>
              <a:custGeom>
                <a:avLst/>
                <a:gdLst>
                  <a:gd name="T0" fmla="*/ 1 h 2"/>
                  <a:gd name="T1" fmla="*/ 1 h 2"/>
                  <a:gd name="T2" fmla="*/ 2 h 2"/>
                  <a:gd name="T3" fmla="*/ 2 h 2"/>
                  <a:gd name="T4" fmla="*/ 0 h 2"/>
                  <a:gd name="T5" fmla="*/ 0 h 2"/>
                  <a:gd name="T6" fmla="*/ 1 h 2"/>
                </a:gdLst>
                <a:ahLst/>
                <a:cxnLst>
                  <a:cxn ang="0">
                    <a:pos x="0" y="T0"/>
                  </a:cxn>
                  <a:cxn ang="0">
                    <a:pos x="0" y="T1"/>
                  </a:cxn>
                  <a:cxn ang="0">
                    <a:pos x="0" y="T2"/>
                  </a:cxn>
                  <a:cxn ang="0">
                    <a:pos x="0" y="T3"/>
                  </a:cxn>
                  <a:cxn ang="0">
                    <a:pos x="0" y="T4"/>
                  </a:cxn>
                  <a:cxn ang="0">
                    <a:pos x="0" y="T5"/>
                  </a:cxn>
                  <a:cxn ang="0">
                    <a:pos x="0" y="T6"/>
                  </a:cxn>
                </a:cxnLst>
                <a:rect l="0" t="0" r="r" b="b"/>
                <a:pathLst>
                  <a:path h="2">
                    <a:moveTo>
                      <a:pt x="0" y="1"/>
                    </a:moveTo>
                    <a:cubicBezTo>
                      <a:pt x="0" y="1"/>
                      <a:pt x="0" y="1"/>
                      <a:pt x="0" y="1"/>
                    </a:cubicBezTo>
                    <a:cubicBezTo>
                      <a:pt x="0" y="1"/>
                      <a:pt x="0" y="2"/>
                      <a:pt x="0" y="2"/>
                    </a:cubicBezTo>
                    <a:cubicBezTo>
                      <a:pt x="0" y="2"/>
                      <a:pt x="0" y="2"/>
                      <a:pt x="0" y="2"/>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7" name="Freeform 1405"/>
              <p:cNvSpPr/>
              <p:nvPr/>
            </p:nvSpPr>
            <p:spPr bwMode="auto">
              <a:xfrm>
                <a:off x="1538" y="284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8" name="Freeform 1406"/>
              <p:cNvSpPr/>
              <p:nvPr/>
            </p:nvSpPr>
            <p:spPr bwMode="auto">
              <a:xfrm>
                <a:off x="1540" y="284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9" name="Freeform 1407"/>
              <p:cNvSpPr/>
              <p:nvPr/>
            </p:nvSpPr>
            <p:spPr bwMode="auto">
              <a:xfrm>
                <a:off x="1522" y="283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0" name="Freeform 1408"/>
              <p:cNvSpPr/>
              <p:nvPr/>
            </p:nvSpPr>
            <p:spPr bwMode="auto">
              <a:xfrm>
                <a:off x="1541" y="284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1" name="Freeform 1409"/>
              <p:cNvSpPr/>
              <p:nvPr/>
            </p:nvSpPr>
            <p:spPr bwMode="auto">
              <a:xfrm>
                <a:off x="1523" y="283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2" name="Freeform 1410"/>
              <p:cNvSpPr/>
              <p:nvPr/>
            </p:nvSpPr>
            <p:spPr bwMode="auto">
              <a:xfrm>
                <a:off x="1507" y="2852"/>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3" name="Freeform 1411"/>
              <p:cNvSpPr/>
              <p:nvPr/>
            </p:nvSpPr>
            <p:spPr bwMode="auto">
              <a:xfrm>
                <a:off x="1520" y="2839"/>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4" name="Freeform 1412"/>
              <p:cNvSpPr/>
              <p:nvPr/>
            </p:nvSpPr>
            <p:spPr bwMode="auto">
              <a:xfrm>
                <a:off x="1519" y="284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5" name="Oval 1413"/>
              <p:cNvSpPr>
                <a:spLocks noChangeArrowheads="1"/>
              </p:cNvSpPr>
              <p:nvPr/>
            </p:nvSpPr>
            <p:spPr bwMode="auto">
              <a:xfrm>
                <a:off x="1519" y="284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6" name="Freeform 1414"/>
              <p:cNvSpPr/>
              <p:nvPr/>
            </p:nvSpPr>
            <p:spPr bwMode="auto">
              <a:xfrm>
                <a:off x="1521" y="28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7" name="Freeform 1415"/>
              <p:cNvSpPr/>
              <p:nvPr/>
            </p:nvSpPr>
            <p:spPr bwMode="auto">
              <a:xfrm>
                <a:off x="1578" y="287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8" name="Freeform 1416"/>
              <p:cNvSpPr/>
              <p:nvPr/>
            </p:nvSpPr>
            <p:spPr bwMode="auto">
              <a:xfrm>
                <a:off x="1578" y="286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9" name="Freeform 1417"/>
              <p:cNvSpPr/>
              <p:nvPr/>
            </p:nvSpPr>
            <p:spPr bwMode="auto">
              <a:xfrm>
                <a:off x="1578" y="2865"/>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0" name="Freeform 1418"/>
              <p:cNvSpPr/>
              <p:nvPr/>
            </p:nvSpPr>
            <p:spPr bwMode="auto">
              <a:xfrm>
                <a:off x="1578" y="2868"/>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1" name="Freeform 1419"/>
              <p:cNvSpPr/>
              <p:nvPr/>
            </p:nvSpPr>
            <p:spPr bwMode="auto">
              <a:xfrm>
                <a:off x="1578" y="2869"/>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2" name="Freeform 1420"/>
              <p:cNvSpPr/>
              <p:nvPr/>
            </p:nvSpPr>
            <p:spPr bwMode="auto">
              <a:xfrm>
                <a:off x="1578" y="2863"/>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3" name="Freeform 1421"/>
              <p:cNvSpPr/>
              <p:nvPr/>
            </p:nvSpPr>
            <p:spPr bwMode="auto">
              <a:xfrm>
                <a:off x="1579" y="287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4" name="Freeform 1422"/>
              <p:cNvSpPr/>
              <p:nvPr/>
            </p:nvSpPr>
            <p:spPr bwMode="auto">
              <a:xfrm>
                <a:off x="1577" y="2889"/>
                <a:ext cx="2" cy="2"/>
              </a:xfrm>
              <a:custGeom>
                <a:avLst/>
                <a:gdLst>
                  <a:gd name="T0" fmla="*/ 1 w 2"/>
                  <a:gd name="T1" fmla="*/ 1 h 2"/>
                  <a:gd name="T2" fmla="*/ 2 w 2"/>
                  <a:gd name="T3" fmla="*/ 0 h 2"/>
                  <a:gd name="T4" fmla="*/ 1 w 2"/>
                  <a:gd name="T5" fmla="*/ 1 h 2"/>
                  <a:gd name="T6" fmla="*/ 0 w 2"/>
                  <a:gd name="T7" fmla="*/ 2 h 2"/>
                  <a:gd name="T8" fmla="*/ 0 w 2"/>
                  <a:gd name="T9" fmla="*/ 2 h 2"/>
                  <a:gd name="T10" fmla="*/ 1 w 2"/>
                  <a:gd name="T11" fmla="*/ 1 h 2"/>
                </a:gdLst>
                <a:ahLst/>
                <a:cxnLst>
                  <a:cxn ang="0">
                    <a:pos x="T0" y="T1"/>
                  </a:cxn>
                  <a:cxn ang="0">
                    <a:pos x="T2" y="T3"/>
                  </a:cxn>
                  <a:cxn ang="0">
                    <a:pos x="T4" y="T5"/>
                  </a:cxn>
                  <a:cxn ang="0">
                    <a:pos x="T6" y="T7"/>
                  </a:cxn>
                  <a:cxn ang="0">
                    <a:pos x="T8" y="T9"/>
                  </a:cxn>
                  <a:cxn ang="0">
                    <a:pos x="T10" y="T11"/>
                  </a:cxn>
                </a:cxnLst>
                <a:rect l="0" t="0" r="r" b="b"/>
                <a:pathLst>
                  <a:path w="2" h="2">
                    <a:moveTo>
                      <a:pt x="1" y="1"/>
                    </a:moveTo>
                    <a:cubicBezTo>
                      <a:pt x="1" y="0"/>
                      <a:pt x="2" y="0"/>
                      <a:pt x="2" y="0"/>
                    </a:cubicBezTo>
                    <a:cubicBezTo>
                      <a:pt x="2" y="0"/>
                      <a:pt x="1" y="0"/>
                      <a:pt x="1" y="1"/>
                    </a:cubicBezTo>
                    <a:cubicBezTo>
                      <a:pt x="1" y="1"/>
                      <a:pt x="0" y="1"/>
                      <a:pt x="0" y="2"/>
                    </a:cubicBezTo>
                    <a:cubicBezTo>
                      <a:pt x="0" y="2"/>
                      <a:pt x="0" y="2"/>
                      <a:pt x="0" y="2"/>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5" name="Freeform 1423"/>
              <p:cNvSpPr/>
              <p:nvPr/>
            </p:nvSpPr>
            <p:spPr bwMode="auto">
              <a:xfrm>
                <a:off x="1545" y="2884"/>
                <a:ext cx="41" cy="39"/>
              </a:xfrm>
              <a:custGeom>
                <a:avLst/>
                <a:gdLst>
                  <a:gd name="T0" fmla="*/ 30 w 43"/>
                  <a:gd name="T1" fmla="*/ 10 h 41"/>
                  <a:gd name="T2" fmla="*/ 29 w 43"/>
                  <a:gd name="T3" fmla="*/ 12 h 41"/>
                  <a:gd name="T4" fmla="*/ 25 w 43"/>
                  <a:gd name="T5" fmla="*/ 14 h 41"/>
                  <a:gd name="T6" fmla="*/ 21 w 43"/>
                  <a:gd name="T7" fmla="*/ 12 h 41"/>
                  <a:gd name="T8" fmla="*/ 20 w 43"/>
                  <a:gd name="T9" fmla="*/ 7 h 41"/>
                  <a:gd name="T10" fmla="*/ 18 w 43"/>
                  <a:gd name="T11" fmla="*/ 0 h 41"/>
                  <a:gd name="T12" fmla="*/ 17 w 43"/>
                  <a:gd name="T13" fmla="*/ 0 h 41"/>
                  <a:gd name="T14" fmla="*/ 16 w 43"/>
                  <a:gd name="T15" fmla="*/ 0 h 41"/>
                  <a:gd name="T16" fmla="*/ 15 w 43"/>
                  <a:gd name="T17" fmla="*/ 0 h 41"/>
                  <a:gd name="T18" fmla="*/ 15 w 43"/>
                  <a:gd name="T19" fmla="*/ 0 h 41"/>
                  <a:gd name="T20" fmla="*/ 14 w 43"/>
                  <a:gd name="T21" fmla="*/ 0 h 41"/>
                  <a:gd name="T22" fmla="*/ 13 w 43"/>
                  <a:gd name="T23" fmla="*/ 0 h 41"/>
                  <a:gd name="T24" fmla="*/ 12 w 43"/>
                  <a:gd name="T25" fmla="*/ 1 h 41"/>
                  <a:gd name="T26" fmla="*/ 12 w 43"/>
                  <a:gd name="T27" fmla="*/ 3 h 41"/>
                  <a:gd name="T28" fmla="*/ 11 w 43"/>
                  <a:gd name="T29" fmla="*/ 4 h 41"/>
                  <a:gd name="T30" fmla="*/ 11 w 43"/>
                  <a:gd name="T31" fmla="*/ 5 h 41"/>
                  <a:gd name="T32" fmla="*/ 7 w 43"/>
                  <a:gd name="T33" fmla="*/ 10 h 41"/>
                  <a:gd name="T34" fmla="*/ 4 w 43"/>
                  <a:gd name="T35" fmla="*/ 12 h 41"/>
                  <a:gd name="T36" fmla="*/ 1 w 43"/>
                  <a:gd name="T37" fmla="*/ 14 h 41"/>
                  <a:gd name="T38" fmla="*/ 1 w 43"/>
                  <a:gd name="T39" fmla="*/ 14 h 41"/>
                  <a:gd name="T40" fmla="*/ 1 w 43"/>
                  <a:gd name="T41" fmla="*/ 14 h 41"/>
                  <a:gd name="T42" fmla="*/ 1 w 43"/>
                  <a:gd name="T43" fmla="*/ 14 h 41"/>
                  <a:gd name="T44" fmla="*/ 1 w 43"/>
                  <a:gd name="T45" fmla="*/ 14 h 41"/>
                  <a:gd name="T46" fmla="*/ 0 w 43"/>
                  <a:gd name="T47" fmla="*/ 15 h 41"/>
                  <a:gd name="T48" fmla="*/ 13 w 43"/>
                  <a:gd name="T49" fmla="*/ 24 h 41"/>
                  <a:gd name="T50" fmla="*/ 39 w 43"/>
                  <a:gd name="T51" fmla="*/ 40 h 41"/>
                  <a:gd name="T52" fmla="*/ 40 w 43"/>
                  <a:gd name="T53" fmla="*/ 41 h 41"/>
                  <a:gd name="T54" fmla="*/ 40 w 43"/>
                  <a:gd name="T55" fmla="*/ 40 h 41"/>
                  <a:gd name="T56" fmla="*/ 40 w 43"/>
                  <a:gd name="T57" fmla="*/ 39 h 41"/>
                  <a:gd name="T58" fmla="*/ 40 w 43"/>
                  <a:gd name="T59" fmla="*/ 38 h 41"/>
                  <a:gd name="T60" fmla="*/ 41 w 43"/>
                  <a:gd name="T61" fmla="*/ 38 h 41"/>
                  <a:gd name="T62" fmla="*/ 41 w 43"/>
                  <a:gd name="T63" fmla="*/ 37 h 41"/>
                  <a:gd name="T64" fmla="*/ 41 w 43"/>
                  <a:gd name="T65" fmla="*/ 36 h 41"/>
                  <a:gd name="T66" fmla="*/ 42 w 43"/>
                  <a:gd name="T67" fmla="*/ 35 h 41"/>
                  <a:gd name="T68" fmla="*/ 43 w 43"/>
                  <a:gd name="T69" fmla="*/ 32 h 41"/>
                  <a:gd name="T70" fmla="*/ 37 w 43"/>
                  <a:gd name="T71" fmla="*/ 27 h 41"/>
                  <a:gd name="T72" fmla="*/ 35 w 43"/>
                  <a:gd name="T73" fmla="*/ 25 h 41"/>
                  <a:gd name="T74" fmla="*/ 32 w 43"/>
                  <a:gd name="T75" fmla="*/ 24 h 41"/>
                  <a:gd name="T76" fmla="*/ 30 w 43"/>
                  <a:gd name="T77" fmla="*/ 22 h 41"/>
                  <a:gd name="T78" fmla="*/ 30 w 43"/>
                  <a:gd name="T79" fmla="*/ 21 h 41"/>
                  <a:gd name="T80" fmla="*/ 31 w 43"/>
                  <a:gd name="T81" fmla="*/ 19 h 41"/>
                  <a:gd name="T82" fmla="*/ 31 w 43"/>
                  <a:gd name="T83" fmla="*/ 12 h 41"/>
                  <a:gd name="T84" fmla="*/ 31 w 43"/>
                  <a:gd name="T85" fmla="*/ 10 h 41"/>
                  <a:gd name="T86" fmla="*/ 30 w 43"/>
                  <a:gd name="T87"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41">
                    <a:moveTo>
                      <a:pt x="30" y="10"/>
                    </a:moveTo>
                    <a:cubicBezTo>
                      <a:pt x="30" y="10"/>
                      <a:pt x="29" y="11"/>
                      <a:pt x="29" y="12"/>
                    </a:cubicBezTo>
                    <a:cubicBezTo>
                      <a:pt x="28" y="13"/>
                      <a:pt x="27" y="14"/>
                      <a:pt x="25" y="14"/>
                    </a:cubicBezTo>
                    <a:cubicBezTo>
                      <a:pt x="24" y="14"/>
                      <a:pt x="22" y="13"/>
                      <a:pt x="21" y="12"/>
                    </a:cubicBezTo>
                    <a:cubicBezTo>
                      <a:pt x="20" y="11"/>
                      <a:pt x="19" y="9"/>
                      <a:pt x="20" y="7"/>
                    </a:cubicBezTo>
                    <a:cubicBezTo>
                      <a:pt x="20" y="4"/>
                      <a:pt x="19" y="1"/>
                      <a:pt x="18" y="0"/>
                    </a:cubicBezTo>
                    <a:cubicBezTo>
                      <a:pt x="18" y="0"/>
                      <a:pt x="17" y="0"/>
                      <a:pt x="17" y="0"/>
                    </a:cubicBezTo>
                    <a:cubicBezTo>
                      <a:pt x="17" y="0"/>
                      <a:pt x="16" y="0"/>
                      <a:pt x="16" y="0"/>
                    </a:cubicBezTo>
                    <a:cubicBezTo>
                      <a:pt x="16" y="0"/>
                      <a:pt x="16" y="0"/>
                      <a:pt x="15" y="0"/>
                    </a:cubicBezTo>
                    <a:cubicBezTo>
                      <a:pt x="15" y="0"/>
                      <a:pt x="15" y="0"/>
                      <a:pt x="15" y="0"/>
                    </a:cubicBezTo>
                    <a:cubicBezTo>
                      <a:pt x="14" y="0"/>
                      <a:pt x="14" y="0"/>
                      <a:pt x="14" y="0"/>
                    </a:cubicBezTo>
                    <a:cubicBezTo>
                      <a:pt x="13" y="0"/>
                      <a:pt x="13" y="0"/>
                      <a:pt x="13" y="0"/>
                    </a:cubicBezTo>
                    <a:cubicBezTo>
                      <a:pt x="13" y="0"/>
                      <a:pt x="12" y="1"/>
                      <a:pt x="12" y="1"/>
                    </a:cubicBezTo>
                    <a:cubicBezTo>
                      <a:pt x="12" y="2"/>
                      <a:pt x="12" y="3"/>
                      <a:pt x="12" y="3"/>
                    </a:cubicBezTo>
                    <a:cubicBezTo>
                      <a:pt x="12" y="4"/>
                      <a:pt x="11" y="4"/>
                      <a:pt x="11" y="4"/>
                    </a:cubicBezTo>
                    <a:cubicBezTo>
                      <a:pt x="11" y="4"/>
                      <a:pt x="11" y="5"/>
                      <a:pt x="11" y="5"/>
                    </a:cubicBezTo>
                    <a:cubicBezTo>
                      <a:pt x="11" y="7"/>
                      <a:pt x="9" y="8"/>
                      <a:pt x="7" y="10"/>
                    </a:cubicBezTo>
                    <a:cubicBezTo>
                      <a:pt x="6" y="11"/>
                      <a:pt x="5" y="11"/>
                      <a:pt x="4" y="12"/>
                    </a:cubicBezTo>
                    <a:cubicBezTo>
                      <a:pt x="3" y="13"/>
                      <a:pt x="2" y="13"/>
                      <a:pt x="1" y="14"/>
                    </a:cubicBezTo>
                    <a:cubicBezTo>
                      <a:pt x="1" y="14"/>
                      <a:pt x="1" y="14"/>
                      <a:pt x="1" y="14"/>
                    </a:cubicBezTo>
                    <a:cubicBezTo>
                      <a:pt x="1" y="14"/>
                      <a:pt x="1" y="14"/>
                      <a:pt x="1" y="14"/>
                    </a:cubicBezTo>
                    <a:cubicBezTo>
                      <a:pt x="1" y="14"/>
                      <a:pt x="1" y="14"/>
                      <a:pt x="1" y="14"/>
                    </a:cubicBezTo>
                    <a:cubicBezTo>
                      <a:pt x="1" y="14"/>
                      <a:pt x="1" y="14"/>
                      <a:pt x="1" y="14"/>
                    </a:cubicBezTo>
                    <a:cubicBezTo>
                      <a:pt x="1" y="15"/>
                      <a:pt x="0" y="15"/>
                      <a:pt x="0" y="15"/>
                    </a:cubicBezTo>
                    <a:cubicBezTo>
                      <a:pt x="5" y="18"/>
                      <a:pt x="9" y="21"/>
                      <a:pt x="13" y="24"/>
                    </a:cubicBezTo>
                    <a:cubicBezTo>
                      <a:pt x="22" y="31"/>
                      <a:pt x="34" y="38"/>
                      <a:pt x="39" y="40"/>
                    </a:cubicBezTo>
                    <a:cubicBezTo>
                      <a:pt x="39" y="40"/>
                      <a:pt x="40" y="40"/>
                      <a:pt x="40" y="41"/>
                    </a:cubicBezTo>
                    <a:cubicBezTo>
                      <a:pt x="40" y="40"/>
                      <a:pt x="40" y="40"/>
                      <a:pt x="40" y="40"/>
                    </a:cubicBezTo>
                    <a:cubicBezTo>
                      <a:pt x="40" y="40"/>
                      <a:pt x="40" y="40"/>
                      <a:pt x="40" y="39"/>
                    </a:cubicBezTo>
                    <a:cubicBezTo>
                      <a:pt x="40" y="39"/>
                      <a:pt x="40" y="39"/>
                      <a:pt x="40" y="38"/>
                    </a:cubicBezTo>
                    <a:cubicBezTo>
                      <a:pt x="41" y="38"/>
                      <a:pt x="41" y="38"/>
                      <a:pt x="41" y="38"/>
                    </a:cubicBezTo>
                    <a:cubicBezTo>
                      <a:pt x="41" y="37"/>
                      <a:pt x="41" y="37"/>
                      <a:pt x="41" y="37"/>
                    </a:cubicBezTo>
                    <a:cubicBezTo>
                      <a:pt x="41" y="37"/>
                      <a:pt x="41" y="36"/>
                      <a:pt x="41" y="36"/>
                    </a:cubicBezTo>
                    <a:cubicBezTo>
                      <a:pt x="41" y="36"/>
                      <a:pt x="41" y="36"/>
                      <a:pt x="42" y="35"/>
                    </a:cubicBezTo>
                    <a:cubicBezTo>
                      <a:pt x="42" y="34"/>
                      <a:pt x="42" y="33"/>
                      <a:pt x="43" y="32"/>
                    </a:cubicBezTo>
                    <a:cubicBezTo>
                      <a:pt x="43" y="30"/>
                      <a:pt x="39" y="28"/>
                      <a:pt x="37" y="27"/>
                    </a:cubicBezTo>
                    <a:cubicBezTo>
                      <a:pt x="36" y="26"/>
                      <a:pt x="35" y="26"/>
                      <a:pt x="35" y="25"/>
                    </a:cubicBezTo>
                    <a:cubicBezTo>
                      <a:pt x="34" y="25"/>
                      <a:pt x="33" y="24"/>
                      <a:pt x="32" y="24"/>
                    </a:cubicBezTo>
                    <a:cubicBezTo>
                      <a:pt x="31" y="23"/>
                      <a:pt x="30" y="23"/>
                      <a:pt x="30" y="22"/>
                    </a:cubicBezTo>
                    <a:cubicBezTo>
                      <a:pt x="30" y="22"/>
                      <a:pt x="30" y="22"/>
                      <a:pt x="30" y="21"/>
                    </a:cubicBezTo>
                    <a:cubicBezTo>
                      <a:pt x="29" y="20"/>
                      <a:pt x="31" y="19"/>
                      <a:pt x="31" y="19"/>
                    </a:cubicBezTo>
                    <a:cubicBezTo>
                      <a:pt x="31" y="18"/>
                      <a:pt x="32" y="17"/>
                      <a:pt x="31" y="12"/>
                    </a:cubicBezTo>
                    <a:cubicBezTo>
                      <a:pt x="31" y="12"/>
                      <a:pt x="31" y="11"/>
                      <a:pt x="31" y="10"/>
                    </a:cubicBezTo>
                    <a:cubicBezTo>
                      <a:pt x="31" y="10"/>
                      <a:pt x="31" y="10"/>
                      <a:pt x="3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6" name="Freeform 1424"/>
              <p:cNvSpPr/>
              <p:nvPr/>
            </p:nvSpPr>
            <p:spPr bwMode="auto">
              <a:xfrm>
                <a:off x="1584" y="2920"/>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7" name="Freeform 1425"/>
              <p:cNvSpPr/>
              <p:nvPr/>
            </p:nvSpPr>
            <p:spPr bwMode="auto">
              <a:xfrm>
                <a:off x="1585" y="2918"/>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8" name="Freeform 1426"/>
              <p:cNvSpPr/>
              <p:nvPr/>
            </p:nvSpPr>
            <p:spPr bwMode="auto">
              <a:xfrm>
                <a:off x="1584" y="292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9" name="Freeform 1427"/>
              <p:cNvSpPr/>
              <p:nvPr/>
            </p:nvSpPr>
            <p:spPr bwMode="auto">
              <a:xfrm>
                <a:off x="1562" y="288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40" name="Freeform 1428"/>
              <p:cNvSpPr/>
              <p:nvPr/>
            </p:nvSpPr>
            <p:spPr bwMode="auto">
              <a:xfrm>
                <a:off x="1565" y="2895"/>
                <a:ext cx="8" cy="3"/>
              </a:xfrm>
              <a:custGeom>
                <a:avLst/>
                <a:gdLst>
                  <a:gd name="T0" fmla="*/ 8 w 8"/>
                  <a:gd name="T1" fmla="*/ 0 h 3"/>
                  <a:gd name="T2" fmla="*/ 0 w 8"/>
                  <a:gd name="T3" fmla="*/ 0 h 3"/>
                  <a:gd name="T4" fmla="*/ 4 w 8"/>
                  <a:gd name="T5" fmla="*/ 2 h 3"/>
                  <a:gd name="T6" fmla="*/ 8 w 8"/>
                  <a:gd name="T7" fmla="*/ 0 h 3"/>
                </a:gdLst>
                <a:ahLst/>
                <a:cxnLst>
                  <a:cxn ang="0">
                    <a:pos x="T0" y="T1"/>
                  </a:cxn>
                  <a:cxn ang="0">
                    <a:pos x="T2" y="T3"/>
                  </a:cxn>
                  <a:cxn ang="0">
                    <a:pos x="T4" y="T5"/>
                  </a:cxn>
                  <a:cxn ang="0">
                    <a:pos x="T6" y="T7"/>
                  </a:cxn>
                </a:cxnLst>
                <a:rect l="0" t="0" r="r" b="b"/>
                <a:pathLst>
                  <a:path w="8" h="3">
                    <a:moveTo>
                      <a:pt x="8" y="0"/>
                    </a:moveTo>
                    <a:cubicBezTo>
                      <a:pt x="6" y="3"/>
                      <a:pt x="2" y="2"/>
                      <a:pt x="0" y="0"/>
                    </a:cubicBezTo>
                    <a:cubicBezTo>
                      <a:pt x="1" y="1"/>
                      <a:pt x="3" y="2"/>
                      <a:pt x="4" y="2"/>
                    </a:cubicBezTo>
                    <a:cubicBezTo>
                      <a:pt x="6" y="2"/>
                      <a:pt x="7"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41" name="Freeform 1429"/>
              <p:cNvSpPr/>
              <p:nvPr/>
            </p:nvSpPr>
            <p:spPr bwMode="auto">
              <a:xfrm>
                <a:off x="1559" y="288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grpSp>
        <p:grpSp>
          <p:nvGrpSpPr>
            <p:cNvPr id="17" name="Group 1631"/>
            <p:cNvGrpSpPr/>
            <p:nvPr/>
          </p:nvGrpSpPr>
          <p:grpSpPr bwMode="auto">
            <a:xfrm>
              <a:off x="1486" y="2617"/>
              <a:ext cx="558" cy="408"/>
              <a:chOff x="1486" y="2617"/>
              <a:chExt cx="558" cy="408"/>
            </a:xfrm>
            <a:grpFill/>
          </p:grpSpPr>
          <p:sp>
            <p:nvSpPr>
              <p:cNvPr id="242" name="Freeform 1431"/>
              <p:cNvSpPr/>
              <p:nvPr/>
            </p:nvSpPr>
            <p:spPr bwMode="auto">
              <a:xfrm>
                <a:off x="1560" y="288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3" name="Freeform 1432"/>
              <p:cNvSpPr/>
              <p:nvPr/>
            </p:nvSpPr>
            <p:spPr bwMode="auto">
              <a:xfrm>
                <a:off x="1557" y="2884"/>
                <a:ext cx="1" cy="1"/>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4" name="Freeform 1433"/>
              <p:cNvSpPr/>
              <p:nvPr/>
            </p:nvSpPr>
            <p:spPr bwMode="auto">
              <a:xfrm>
                <a:off x="1526" y="2867"/>
                <a:ext cx="27" cy="29"/>
              </a:xfrm>
              <a:custGeom>
                <a:avLst/>
                <a:gdLst>
                  <a:gd name="T0" fmla="*/ 27 w 28"/>
                  <a:gd name="T1" fmla="*/ 15 h 31"/>
                  <a:gd name="T2" fmla="*/ 26 w 28"/>
                  <a:gd name="T3" fmla="*/ 9 h 31"/>
                  <a:gd name="T4" fmla="*/ 19 w 28"/>
                  <a:gd name="T5" fmla="*/ 0 h 31"/>
                  <a:gd name="T6" fmla="*/ 16 w 28"/>
                  <a:gd name="T7" fmla="*/ 1 h 31"/>
                  <a:gd name="T8" fmla="*/ 11 w 28"/>
                  <a:gd name="T9" fmla="*/ 2 h 31"/>
                  <a:gd name="T10" fmla="*/ 9 w 28"/>
                  <a:gd name="T11" fmla="*/ 2 h 31"/>
                  <a:gd name="T12" fmla="*/ 8 w 28"/>
                  <a:gd name="T13" fmla="*/ 1 h 31"/>
                  <a:gd name="T14" fmla="*/ 7 w 28"/>
                  <a:gd name="T15" fmla="*/ 2 h 31"/>
                  <a:gd name="T16" fmla="*/ 7 w 28"/>
                  <a:gd name="T17" fmla="*/ 2 h 31"/>
                  <a:gd name="T18" fmla="*/ 7 w 28"/>
                  <a:gd name="T19" fmla="*/ 3 h 31"/>
                  <a:gd name="T20" fmla="*/ 7 w 28"/>
                  <a:gd name="T21" fmla="*/ 3 h 31"/>
                  <a:gd name="T22" fmla="*/ 6 w 28"/>
                  <a:gd name="T23" fmla="*/ 4 h 31"/>
                  <a:gd name="T24" fmla="*/ 6 w 28"/>
                  <a:gd name="T25" fmla="*/ 5 h 31"/>
                  <a:gd name="T26" fmla="*/ 6 w 28"/>
                  <a:gd name="T27" fmla="*/ 5 h 31"/>
                  <a:gd name="T28" fmla="*/ 5 w 28"/>
                  <a:gd name="T29" fmla="*/ 6 h 31"/>
                  <a:gd name="T30" fmla="*/ 4 w 28"/>
                  <a:gd name="T31" fmla="*/ 6 h 31"/>
                  <a:gd name="T32" fmla="*/ 4 w 28"/>
                  <a:gd name="T33" fmla="*/ 7 h 31"/>
                  <a:gd name="T34" fmla="*/ 3 w 28"/>
                  <a:gd name="T35" fmla="*/ 8 h 31"/>
                  <a:gd name="T36" fmla="*/ 2 w 28"/>
                  <a:gd name="T37" fmla="*/ 8 h 31"/>
                  <a:gd name="T38" fmla="*/ 2 w 28"/>
                  <a:gd name="T39" fmla="*/ 9 h 31"/>
                  <a:gd name="T40" fmla="*/ 1 w 28"/>
                  <a:gd name="T41" fmla="*/ 10 h 31"/>
                  <a:gd name="T42" fmla="*/ 0 w 28"/>
                  <a:gd name="T43" fmla="*/ 10 h 31"/>
                  <a:gd name="T44" fmla="*/ 1 w 28"/>
                  <a:gd name="T45" fmla="*/ 13 h 31"/>
                  <a:gd name="T46" fmla="*/ 9 w 28"/>
                  <a:gd name="T47" fmla="*/ 26 h 31"/>
                  <a:gd name="T48" fmla="*/ 10 w 28"/>
                  <a:gd name="T49" fmla="*/ 26 h 31"/>
                  <a:gd name="T50" fmla="*/ 17 w 28"/>
                  <a:gd name="T51" fmla="*/ 31 h 31"/>
                  <a:gd name="T52" fmla="*/ 17 w 28"/>
                  <a:gd name="T53" fmla="*/ 31 h 31"/>
                  <a:gd name="T54" fmla="*/ 18 w 28"/>
                  <a:gd name="T55" fmla="*/ 30 h 31"/>
                  <a:gd name="T56" fmla="*/ 18 w 28"/>
                  <a:gd name="T57" fmla="*/ 30 h 31"/>
                  <a:gd name="T58" fmla="*/ 18 w 28"/>
                  <a:gd name="T59" fmla="*/ 29 h 31"/>
                  <a:gd name="T60" fmla="*/ 18 w 28"/>
                  <a:gd name="T61" fmla="*/ 29 h 31"/>
                  <a:gd name="T62" fmla="*/ 19 w 28"/>
                  <a:gd name="T63" fmla="*/ 29 h 31"/>
                  <a:gd name="T64" fmla="*/ 22 w 28"/>
                  <a:gd name="T65" fmla="*/ 26 h 31"/>
                  <a:gd name="T66" fmla="*/ 27 w 28"/>
                  <a:gd name="T67" fmla="*/ 22 h 31"/>
                  <a:gd name="T68" fmla="*/ 28 w 28"/>
                  <a:gd name="T69" fmla="*/ 20 h 31"/>
                  <a:gd name="T70" fmla="*/ 28 w 28"/>
                  <a:gd name="T71" fmla="*/ 19 h 31"/>
                  <a:gd name="T72" fmla="*/ 28 w 28"/>
                  <a:gd name="T73" fmla="*/ 19 h 31"/>
                  <a:gd name="T74" fmla="*/ 28 w 28"/>
                  <a:gd name="T75" fmla="*/ 18 h 31"/>
                  <a:gd name="T76" fmla="*/ 28 w 28"/>
                  <a:gd name="T77" fmla="*/ 17 h 31"/>
                  <a:gd name="T78" fmla="*/ 27 w 28"/>
                  <a:gd name="T79"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 h="31">
                    <a:moveTo>
                      <a:pt x="27" y="15"/>
                    </a:moveTo>
                    <a:cubicBezTo>
                      <a:pt x="27" y="13"/>
                      <a:pt x="26" y="11"/>
                      <a:pt x="26" y="9"/>
                    </a:cubicBezTo>
                    <a:cubicBezTo>
                      <a:pt x="26" y="7"/>
                      <a:pt x="21" y="1"/>
                      <a:pt x="19" y="0"/>
                    </a:cubicBezTo>
                    <a:cubicBezTo>
                      <a:pt x="19" y="0"/>
                      <a:pt x="18" y="1"/>
                      <a:pt x="16" y="1"/>
                    </a:cubicBezTo>
                    <a:cubicBezTo>
                      <a:pt x="15" y="2"/>
                      <a:pt x="13" y="2"/>
                      <a:pt x="11" y="2"/>
                    </a:cubicBezTo>
                    <a:cubicBezTo>
                      <a:pt x="10" y="2"/>
                      <a:pt x="10" y="2"/>
                      <a:pt x="9" y="2"/>
                    </a:cubicBezTo>
                    <a:cubicBezTo>
                      <a:pt x="9" y="1"/>
                      <a:pt x="8" y="1"/>
                      <a:pt x="8" y="1"/>
                    </a:cubicBezTo>
                    <a:cubicBezTo>
                      <a:pt x="8" y="2"/>
                      <a:pt x="8" y="2"/>
                      <a:pt x="7" y="2"/>
                    </a:cubicBezTo>
                    <a:cubicBezTo>
                      <a:pt x="7" y="2"/>
                      <a:pt x="7" y="2"/>
                      <a:pt x="7" y="2"/>
                    </a:cubicBezTo>
                    <a:cubicBezTo>
                      <a:pt x="7" y="3"/>
                      <a:pt x="7" y="3"/>
                      <a:pt x="7" y="3"/>
                    </a:cubicBezTo>
                    <a:cubicBezTo>
                      <a:pt x="7" y="3"/>
                      <a:pt x="7" y="3"/>
                      <a:pt x="7" y="3"/>
                    </a:cubicBezTo>
                    <a:cubicBezTo>
                      <a:pt x="7" y="4"/>
                      <a:pt x="7" y="4"/>
                      <a:pt x="6" y="4"/>
                    </a:cubicBezTo>
                    <a:cubicBezTo>
                      <a:pt x="6" y="4"/>
                      <a:pt x="6" y="4"/>
                      <a:pt x="6" y="5"/>
                    </a:cubicBezTo>
                    <a:cubicBezTo>
                      <a:pt x="6" y="5"/>
                      <a:pt x="6" y="5"/>
                      <a:pt x="6" y="5"/>
                    </a:cubicBezTo>
                    <a:cubicBezTo>
                      <a:pt x="5" y="5"/>
                      <a:pt x="5" y="5"/>
                      <a:pt x="5" y="6"/>
                    </a:cubicBezTo>
                    <a:cubicBezTo>
                      <a:pt x="5" y="6"/>
                      <a:pt x="5" y="6"/>
                      <a:pt x="4" y="6"/>
                    </a:cubicBezTo>
                    <a:cubicBezTo>
                      <a:pt x="4" y="6"/>
                      <a:pt x="4" y="7"/>
                      <a:pt x="4" y="7"/>
                    </a:cubicBezTo>
                    <a:cubicBezTo>
                      <a:pt x="4" y="7"/>
                      <a:pt x="3" y="7"/>
                      <a:pt x="3" y="8"/>
                    </a:cubicBezTo>
                    <a:cubicBezTo>
                      <a:pt x="3" y="8"/>
                      <a:pt x="3" y="8"/>
                      <a:pt x="2" y="8"/>
                    </a:cubicBezTo>
                    <a:cubicBezTo>
                      <a:pt x="2" y="9"/>
                      <a:pt x="2" y="9"/>
                      <a:pt x="2" y="9"/>
                    </a:cubicBezTo>
                    <a:cubicBezTo>
                      <a:pt x="1" y="9"/>
                      <a:pt x="1" y="10"/>
                      <a:pt x="1" y="10"/>
                    </a:cubicBezTo>
                    <a:cubicBezTo>
                      <a:pt x="1" y="10"/>
                      <a:pt x="1" y="10"/>
                      <a:pt x="0" y="10"/>
                    </a:cubicBezTo>
                    <a:cubicBezTo>
                      <a:pt x="1" y="11"/>
                      <a:pt x="1" y="12"/>
                      <a:pt x="1" y="13"/>
                    </a:cubicBezTo>
                    <a:cubicBezTo>
                      <a:pt x="4" y="21"/>
                      <a:pt x="6" y="23"/>
                      <a:pt x="9" y="26"/>
                    </a:cubicBezTo>
                    <a:cubicBezTo>
                      <a:pt x="10" y="26"/>
                      <a:pt x="10" y="26"/>
                      <a:pt x="10" y="26"/>
                    </a:cubicBezTo>
                    <a:cubicBezTo>
                      <a:pt x="11" y="28"/>
                      <a:pt x="14" y="29"/>
                      <a:pt x="17" y="31"/>
                    </a:cubicBezTo>
                    <a:cubicBezTo>
                      <a:pt x="17" y="31"/>
                      <a:pt x="17" y="31"/>
                      <a:pt x="17" y="31"/>
                    </a:cubicBezTo>
                    <a:cubicBezTo>
                      <a:pt x="17" y="31"/>
                      <a:pt x="17" y="30"/>
                      <a:pt x="18" y="30"/>
                    </a:cubicBezTo>
                    <a:cubicBezTo>
                      <a:pt x="18" y="30"/>
                      <a:pt x="18" y="30"/>
                      <a:pt x="18" y="30"/>
                    </a:cubicBezTo>
                    <a:cubicBezTo>
                      <a:pt x="18" y="29"/>
                      <a:pt x="18" y="29"/>
                      <a:pt x="18" y="29"/>
                    </a:cubicBezTo>
                    <a:cubicBezTo>
                      <a:pt x="18" y="29"/>
                      <a:pt x="18" y="29"/>
                      <a:pt x="18" y="29"/>
                    </a:cubicBezTo>
                    <a:cubicBezTo>
                      <a:pt x="19" y="29"/>
                      <a:pt x="19" y="29"/>
                      <a:pt x="19" y="29"/>
                    </a:cubicBezTo>
                    <a:cubicBezTo>
                      <a:pt x="20" y="28"/>
                      <a:pt x="21" y="27"/>
                      <a:pt x="22" y="26"/>
                    </a:cubicBezTo>
                    <a:cubicBezTo>
                      <a:pt x="23" y="25"/>
                      <a:pt x="27" y="23"/>
                      <a:pt x="27" y="22"/>
                    </a:cubicBezTo>
                    <a:cubicBezTo>
                      <a:pt x="27" y="22"/>
                      <a:pt x="28" y="21"/>
                      <a:pt x="28" y="20"/>
                    </a:cubicBezTo>
                    <a:cubicBezTo>
                      <a:pt x="28" y="20"/>
                      <a:pt x="28" y="19"/>
                      <a:pt x="28" y="19"/>
                    </a:cubicBezTo>
                    <a:cubicBezTo>
                      <a:pt x="28" y="19"/>
                      <a:pt x="28" y="19"/>
                      <a:pt x="28" y="19"/>
                    </a:cubicBezTo>
                    <a:cubicBezTo>
                      <a:pt x="28" y="18"/>
                      <a:pt x="28" y="18"/>
                      <a:pt x="28" y="18"/>
                    </a:cubicBezTo>
                    <a:cubicBezTo>
                      <a:pt x="28" y="17"/>
                      <a:pt x="28" y="17"/>
                      <a:pt x="28" y="17"/>
                    </a:cubicBezTo>
                    <a:cubicBezTo>
                      <a:pt x="28" y="17"/>
                      <a:pt x="28" y="16"/>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5" name="Freeform 1434"/>
              <p:cNvSpPr/>
              <p:nvPr/>
            </p:nvSpPr>
            <p:spPr bwMode="auto">
              <a:xfrm>
                <a:off x="1532" y="2871"/>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6" name="Freeform 1435"/>
              <p:cNvSpPr/>
              <p:nvPr/>
            </p:nvSpPr>
            <p:spPr bwMode="auto">
              <a:xfrm>
                <a:off x="1533" y="28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7" name="Freeform 1436"/>
              <p:cNvSpPr/>
              <p:nvPr/>
            </p:nvSpPr>
            <p:spPr bwMode="auto">
              <a:xfrm>
                <a:off x="1533" y="28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8" name="Freeform 1437"/>
              <p:cNvSpPr/>
              <p:nvPr/>
            </p:nvSpPr>
            <p:spPr bwMode="auto">
              <a:xfrm>
                <a:off x="1531" y="2871"/>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9" name="Freeform 1438"/>
              <p:cNvSpPr/>
              <p:nvPr/>
            </p:nvSpPr>
            <p:spPr bwMode="auto">
              <a:xfrm>
                <a:off x="1552" y="2881"/>
                <a:ext cx="1" cy="2"/>
              </a:xfrm>
              <a:custGeom>
                <a:avLst/>
                <a:gdLst>
                  <a:gd name="T0" fmla="*/ 1 w 1"/>
                  <a:gd name="T1" fmla="*/ 2 h 2"/>
                  <a:gd name="T2" fmla="*/ 0 w 1"/>
                  <a:gd name="T3" fmla="*/ 0 h 2"/>
                  <a:gd name="T4" fmla="*/ 1 w 1"/>
                  <a:gd name="T5" fmla="*/ 2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0" y="0"/>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0" name="Freeform 1439"/>
              <p:cNvSpPr/>
              <p:nvPr/>
            </p:nvSpPr>
            <p:spPr bwMode="auto">
              <a:xfrm>
                <a:off x="1527" y="2875"/>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1" name="Freeform 1440"/>
              <p:cNvSpPr/>
              <p:nvPr/>
            </p:nvSpPr>
            <p:spPr bwMode="auto">
              <a:xfrm>
                <a:off x="1530" y="287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2" name="Freeform 1441"/>
              <p:cNvSpPr/>
              <p:nvPr/>
            </p:nvSpPr>
            <p:spPr bwMode="auto">
              <a:xfrm>
                <a:off x="1528" y="287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3" name="Freeform 1442"/>
              <p:cNvSpPr/>
              <p:nvPr/>
            </p:nvSpPr>
            <p:spPr bwMode="auto">
              <a:xfrm>
                <a:off x="1552" y="2885"/>
                <a:ext cx="1" cy="3"/>
              </a:xfrm>
              <a:custGeom>
                <a:avLst/>
                <a:gdLst>
                  <a:gd name="T0" fmla="*/ 0 w 1"/>
                  <a:gd name="T1" fmla="*/ 3 h 3"/>
                  <a:gd name="T2" fmla="*/ 1 w 1"/>
                  <a:gd name="T3" fmla="*/ 1 h 3"/>
                  <a:gd name="T4" fmla="*/ 1 w 1"/>
                  <a:gd name="T5" fmla="*/ 0 h 3"/>
                  <a:gd name="T6" fmla="*/ 1 w 1"/>
                  <a:gd name="T7" fmla="*/ 1 h 3"/>
                  <a:gd name="T8" fmla="*/ 0 w 1"/>
                  <a:gd name="T9" fmla="*/ 3 h 3"/>
                </a:gdLst>
                <a:ahLst/>
                <a:cxnLst>
                  <a:cxn ang="0">
                    <a:pos x="T0" y="T1"/>
                  </a:cxn>
                  <a:cxn ang="0">
                    <a:pos x="T2" y="T3"/>
                  </a:cxn>
                  <a:cxn ang="0">
                    <a:pos x="T4" y="T5"/>
                  </a:cxn>
                  <a:cxn ang="0">
                    <a:pos x="T6" y="T7"/>
                  </a:cxn>
                  <a:cxn ang="0">
                    <a:pos x="T8" y="T9"/>
                  </a:cxn>
                </a:cxnLst>
                <a:rect l="0" t="0" r="r" b="b"/>
                <a:pathLst>
                  <a:path w="1" h="3">
                    <a:moveTo>
                      <a:pt x="0" y="3"/>
                    </a:moveTo>
                    <a:cubicBezTo>
                      <a:pt x="0" y="3"/>
                      <a:pt x="1" y="2"/>
                      <a:pt x="1" y="1"/>
                    </a:cubicBezTo>
                    <a:cubicBezTo>
                      <a:pt x="1" y="1"/>
                      <a:pt x="1" y="0"/>
                      <a:pt x="1" y="0"/>
                    </a:cubicBezTo>
                    <a:cubicBezTo>
                      <a:pt x="1" y="0"/>
                      <a:pt x="1" y="1"/>
                      <a:pt x="1" y="1"/>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4" name="Freeform 1443"/>
              <p:cNvSpPr/>
              <p:nvPr/>
            </p:nvSpPr>
            <p:spPr bwMode="auto">
              <a:xfrm>
                <a:off x="1542" y="28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5" name="Freeform 1444"/>
              <p:cNvSpPr/>
              <p:nvPr/>
            </p:nvSpPr>
            <p:spPr bwMode="auto">
              <a:xfrm>
                <a:off x="1553" y="288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6" name="Freeform 1445"/>
              <p:cNvSpPr/>
              <p:nvPr/>
            </p:nvSpPr>
            <p:spPr bwMode="auto">
              <a:xfrm>
                <a:off x="1543" y="28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7" name="Freeform 1446"/>
              <p:cNvSpPr/>
              <p:nvPr/>
            </p:nvSpPr>
            <p:spPr bwMode="auto">
              <a:xfrm>
                <a:off x="1543" y="28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8" name="Freeform 1447"/>
              <p:cNvSpPr/>
              <p:nvPr/>
            </p:nvSpPr>
            <p:spPr bwMode="auto">
              <a:xfrm>
                <a:off x="1486" y="2667"/>
                <a:ext cx="86" cy="70"/>
              </a:xfrm>
              <a:custGeom>
                <a:avLst/>
                <a:gdLst>
                  <a:gd name="T0" fmla="*/ 89 w 90"/>
                  <a:gd name="T1" fmla="*/ 2 h 73"/>
                  <a:gd name="T2" fmla="*/ 84 w 90"/>
                  <a:gd name="T3" fmla="*/ 0 h 73"/>
                  <a:gd name="T4" fmla="*/ 43 w 90"/>
                  <a:gd name="T5" fmla="*/ 0 h 73"/>
                  <a:gd name="T6" fmla="*/ 38 w 90"/>
                  <a:gd name="T7" fmla="*/ 9 h 73"/>
                  <a:gd name="T8" fmla="*/ 31 w 90"/>
                  <a:gd name="T9" fmla="*/ 18 h 73"/>
                  <a:gd name="T10" fmla="*/ 23 w 90"/>
                  <a:gd name="T11" fmla="*/ 29 h 73"/>
                  <a:gd name="T12" fmla="*/ 14 w 90"/>
                  <a:gd name="T13" fmla="*/ 46 h 73"/>
                  <a:gd name="T14" fmla="*/ 3 w 90"/>
                  <a:gd name="T15" fmla="*/ 65 h 73"/>
                  <a:gd name="T16" fmla="*/ 0 w 90"/>
                  <a:gd name="T17" fmla="*/ 73 h 73"/>
                  <a:gd name="T18" fmla="*/ 40 w 90"/>
                  <a:gd name="T19" fmla="*/ 73 h 73"/>
                  <a:gd name="T20" fmla="*/ 40 w 90"/>
                  <a:gd name="T21" fmla="*/ 57 h 73"/>
                  <a:gd name="T22" fmla="*/ 47 w 90"/>
                  <a:gd name="T23" fmla="*/ 51 h 73"/>
                  <a:gd name="T24" fmla="*/ 52 w 90"/>
                  <a:gd name="T25" fmla="*/ 49 h 73"/>
                  <a:gd name="T26" fmla="*/ 52 w 90"/>
                  <a:gd name="T27" fmla="*/ 17 h 73"/>
                  <a:gd name="T28" fmla="*/ 54 w 90"/>
                  <a:gd name="T29" fmla="*/ 17 h 73"/>
                  <a:gd name="T30" fmla="*/ 81 w 90"/>
                  <a:gd name="T31" fmla="*/ 17 h 73"/>
                  <a:gd name="T32" fmla="*/ 90 w 90"/>
                  <a:gd name="T33" fmla="*/ 17 h 73"/>
                  <a:gd name="T34" fmla="*/ 90 w 90"/>
                  <a:gd name="T35" fmla="*/ 8 h 73"/>
                  <a:gd name="T36" fmla="*/ 90 w 90"/>
                  <a:gd name="T37" fmla="*/ 8 h 73"/>
                  <a:gd name="T38" fmla="*/ 90 w 90"/>
                  <a:gd name="T39" fmla="*/ 5 h 73"/>
                  <a:gd name="T40" fmla="*/ 90 w 90"/>
                  <a:gd name="T41" fmla="*/ 5 h 73"/>
                  <a:gd name="T42" fmla="*/ 90 w 90"/>
                  <a:gd name="T43" fmla="*/ 3 h 73"/>
                  <a:gd name="T44" fmla="*/ 90 w 90"/>
                  <a:gd name="T45" fmla="*/ 3 h 73"/>
                  <a:gd name="T46" fmla="*/ 89 w 90"/>
                  <a:gd name="T47" fmla="*/ 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0" h="73">
                    <a:moveTo>
                      <a:pt x="89" y="2"/>
                    </a:moveTo>
                    <a:cubicBezTo>
                      <a:pt x="89" y="1"/>
                      <a:pt x="89" y="0"/>
                      <a:pt x="84" y="0"/>
                    </a:cubicBezTo>
                    <a:cubicBezTo>
                      <a:pt x="43" y="0"/>
                      <a:pt x="43" y="0"/>
                      <a:pt x="43" y="0"/>
                    </a:cubicBezTo>
                    <a:cubicBezTo>
                      <a:pt x="40" y="3"/>
                      <a:pt x="39" y="6"/>
                      <a:pt x="38" y="9"/>
                    </a:cubicBezTo>
                    <a:cubicBezTo>
                      <a:pt x="37" y="12"/>
                      <a:pt x="34" y="14"/>
                      <a:pt x="31" y="18"/>
                    </a:cubicBezTo>
                    <a:cubicBezTo>
                      <a:pt x="27" y="21"/>
                      <a:pt x="23" y="26"/>
                      <a:pt x="23" y="29"/>
                    </a:cubicBezTo>
                    <a:cubicBezTo>
                      <a:pt x="22" y="34"/>
                      <a:pt x="19" y="39"/>
                      <a:pt x="14" y="46"/>
                    </a:cubicBezTo>
                    <a:cubicBezTo>
                      <a:pt x="10" y="52"/>
                      <a:pt x="6" y="58"/>
                      <a:pt x="3" y="65"/>
                    </a:cubicBezTo>
                    <a:cubicBezTo>
                      <a:pt x="1" y="68"/>
                      <a:pt x="0" y="71"/>
                      <a:pt x="0" y="73"/>
                    </a:cubicBezTo>
                    <a:cubicBezTo>
                      <a:pt x="40" y="73"/>
                      <a:pt x="40" y="73"/>
                      <a:pt x="40" y="73"/>
                    </a:cubicBezTo>
                    <a:cubicBezTo>
                      <a:pt x="40" y="57"/>
                      <a:pt x="40" y="57"/>
                      <a:pt x="40" y="57"/>
                    </a:cubicBezTo>
                    <a:cubicBezTo>
                      <a:pt x="40" y="55"/>
                      <a:pt x="43" y="53"/>
                      <a:pt x="47" y="51"/>
                    </a:cubicBezTo>
                    <a:cubicBezTo>
                      <a:pt x="49" y="51"/>
                      <a:pt x="51" y="49"/>
                      <a:pt x="52" y="49"/>
                    </a:cubicBezTo>
                    <a:cubicBezTo>
                      <a:pt x="52" y="17"/>
                      <a:pt x="52" y="17"/>
                      <a:pt x="52" y="17"/>
                    </a:cubicBezTo>
                    <a:cubicBezTo>
                      <a:pt x="54" y="17"/>
                      <a:pt x="54" y="17"/>
                      <a:pt x="54" y="17"/>
                    </a:cubicBezTo>
                    <a:cubicBezTo>
                      <a:pt x="54" y="17"/>
                      <a:pt x="70" y="17"/>
                      <a:pt x="81" y="17"/>
                    </a:cubicBezTo>
                    <a:cubicBezTo>
                      <a:pt x="86" y="17"/>
                      <a:pt x="89" y="17"/>
                      <a:pt x="90" y="17"/>
                    </a:cubicBezTo>
                    <a:cubicBezTo>
                      <a:pt x="90" y="15"/>
                      <a:pt x="90" y="12"/>
                      <a:pt x="90" y="8"/>
                    </a:cubicBezTo>
                    <a:cubicBezTo>
                      <a:pt x="90" y="8"/>
                      <a:pt x="90" y="8"/>
                      <a:pt x="90" y="8"/>
                    </a:cubicBezTo>
                    <a:cubicBezTo>
                      <a:pt x="90" y="7"/>
                      <a:pt x="90" y="6"/>
                      <a:pt x="90" y="5"/>
                    </a:cubicBezTo>
                    <a:cubicBezTo>
                      <a:pt x="90" y="5"/>
                      <a:pt x="90" y="5"/>
                      <a:pt x="90" y="5"/>
                    </a:cubicBezTo>
                    <a:cubicBezTo>
                      <a:pt x="90" y="4"/>
                      <a:pt x="90" y="4"/>
                      <a:pt x="90" y="3"/>
                    </a:cubicBezTo>
                    <a:cubicBezTo>
                      <a:pt x="90" y="3"/>
                      <a:pt x="90" y="3"/>
                      <a:pt x="90" y="3"/>
                    </a:cubicBezTo>
                    <a:cubicBezTo>
                      <a:pt x="90" y="2"/>
                      <a:pt x="89" y="2"/>
                      <a:pt x="8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9" name="Freeform 1448"/>
              <p:cNvSpPr/>
              <p:nvPr/>
            </p:nvSpPr>
            <p:spPr bwMode="auto">
              <a:xfrm>
                <a:off x="1571" y="2669"/>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0" name="Freeform 1449"/>
              <p:cNvSpPr/>
              <p:nvPr/>
            </p:nvSpPr>
            <p:spPr bwMode="auto">
              <a:xfrm>
                <a:off x="1486" y="2673"/>
                <a:ext cx="121" cy="137"/>
              </a:xfrm>
              <a:custGeom>
                <a:avLst/>
                <a:gdLst>
                  <a:gd name="T0" fmla="*/ 52 w 127"/>
                  <a:gd name="T1" fmla="*/ 143 h 143"/>
                  <a:gd name="T2" fmla="*/ 53 w 127"/>
                  <a:gd name="T3" fmla="*/ 143 h 143"/>
                  <a:gd name="T4" fmla="*/ 54 w 127"/>
                  <a:gd name="T5" fmla="*/ 143 h 143"/>
                  <a:gd name="T6" fmla="*/ 54 w 127"/>
                  <a:gd name="T7" fmla="*/ 142 h 143"/>
                  <a:gd name="T8" fmla="*/ 66 w 127"/>
                  <a:gd name="T9" fmla="*/ 139 h 143"/>
                  <a:gd name="T10" fmla="*/ 67 w 127"/>
                  <a:gd name="T11" fmla="*/ 137 h 143"/>
                  <a:gd name="T12" fmla="*/ 73 w 127"/>
                  <a:gd name="T13" fmla="*/ 136 h 143"/>
                  <a:gd name="T14" fmla="*/ 82 w 127"/>
                  <a:gd name="T15" fmla="*/ 135 h 143"/>
                  <a:gd name="T16" fmla="*/ 83 w 127"/>
                  <a:gd name="T17" fmla="*/ 135 h 143"/>
                  <a:gd name="T18" fmla="*/ 101 w 127"/>
                  <a:gd name="T19" fmla="*/ 135 h 143"/>
                  <a:gd name="T20" fmla="*/ 127 w 127"/>
                  <a:gd name="T21" fmla="*/ 135 h 143"/>
                  <a:gd name="T22" fmla="*/ 124 w 127"/>
                  <a:gd name="T23" fmla="*/ 124 h 143"/>
                  <a:gd name="T24" fmla="*/ 127 w 127"/>
                  <a:gd name="T25" fmla="*/ 22 h 143"/>
                  <a:gd name="T26" fmla="*/ 96 w 127"/>
                  <a:gd name="T27" fmla="*/ 1 h 143"/>
                  <a:gd name="T28" fmla="*/ 94 w 127"/>
                  <a:gd name="T29" fmla="*/ 0 h 143"/>
                  <a:gd name="T30" fmla="*/ 94 w 127"/>
                  <a:gd name="T31" fmla="*/ 3 h 143"/>
                  <a:gd name="T32" fmla="*/ 94 w 127"/>
                  <a:gd name="T33" fmla="*/ 5 h 143"/>
                  <a:gd name="T34" fmla="*/ 94 w 127"/>
                  <a:gd name="T35" fmla="*/ 6 h 143"/>
                  <a:gd name="T36" fmla="*/ 94 w 127"/>
                  <a:gd name="T37" fmla="*/ 8 h 143"/>
                  <a:gd name="T38" fmla="*/ 94 w 127"/>
                  <a:gd name="T39" fmla="*/ 10 h 143"/>
                  <a:gd name="T40" fmla="*/ 94 w 127"/>
                  <a:gd name="T41" fmla="*/ 10 h 143"/>
                  <a:gd name="T42" fmla="*/ 94 w 127"/>
                  <a:gd name="T43" fmla="*/ 11 h 143"/>
                  <a:gd name="T44" fmla="*/ 94 w 127"/>
                  <a:gd name="T45" fmla="*/ 12 h 143"/>
                  <a:gd name="T46" fmla="*/ 94 w 127"/>
                  <a:gd name="T47" fmla="*/ 12 h 143"/>
                  <a:gd name="T48" fmla="*/ 94 w 127"/>
                  <a:gd name="T49" fmla="*/ 13 h 143"/>
                  <a:gd name="T50" fmla="*/ 93 w 127"/>
                  <a:gd name="T51" fmla="*/ 13 h 143"/>
                  <a:gd name="T52" fmla="*/ 93 w 127"/>
                  <a:gd name="T53" fmla="*/ 13 h 143"/>
                  <a:gd name="T54" fmla="*/ 93 w 127"/>
                  <a:gd name="T55" fmla="*/ 13 h 143"/>
                  <a:gd name="T56" fmla="*/ 93 w 127"/>
                  <a:gd name="T57" fmla="*/ 13 h 143"/>
                  <a:gd name="T58" fmla="*/ 58 w 127"/>
                  <a:gd name="T59" fmla="*/ 14 h 143"/>
                  <a:gd name="T60" fmla="*/ 56 w 127"/>
                  <a:gd name="T61" fmla="*/ 42 h 143"/>
                  <a:gd name="T62" fmla="*/ 44 w 127"/>
                  <a:gd name="T63" fmla="*/ 51 h 143"/>
                  <a:gd name="T64" fmla="*/ 0 w 127"/>
                  <a:gd name="T65" fmla="*/ 70 h 143"/>
                  <a:gd name="T66" fmla="*/ 5 w 127"/>
                  <a:gd name="T67" fmla="*/ 79 h 143"/>
                  <a:gd name="T68" fmla="*/ 8 w 127"/>
                  <a:gd name="T69" fmla="*/ 98 h 143"/>
                  <a:gd name="T70" fmla="*/ 4 w 127"/>
                  <a:gd name="T71" fmla="*/ 125 h 143"/>
                  <a:gd name="T72" fmla="*/ 5 w 127"/>
                  <a:gd name="T73" fmla="*/ 123 h 143"/>
                  <a:gd name="T74" fmla="*/ 7 w 127"/>
                  <a:gd name="T75" fmla="*/ 123 h 143"/>
                  <a:gd name="T76" fmla="*/ 12 w 127"/>
                  <a:gd name="T77" fmla="*/ 123 h 143"/>
                  <a:gd name="T78" fmla="*/ 18 w 127"/>
                  <a:gd name="T79" fmla="*/ 123 h 143"/>
                  <a:gd name="T80" fmla="*/ 28 w 127"/>
                  <a:gd name="T81" fmla="*/ 123 h 143"/>
                  <a:gd name="T82" fmla="*/ 38 w 127"/>
                  <a:gd name="T83" fmla="*/ 128 h 143"/>
                  <a:gd name="T84" fmla="*/ 46 w 127"/>
                  <a:gd name="T85" fmla="*/ 138 h 143"/>
                  <a:gd name="T86" fmla="*/ 50 w 127"/>
                  <a:gd name="T87" fmla="*/ 142 h 143"/>
                  <a:gd name="T88" fmla="*/ 51 w 127"/>
                  <a:gd name="T89" fmla="*/ 143 h 143"/>
                  <a:gd name="T90" fmla="*/ 51 w 127"/>
                  <a:gd name="T91"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43">
                    <a:moveTo>
                      <a:pt x="51" y="143"/>
                    </a:moveTo>
                    <a:cubicBezTo>
                      <a:pt x="52" y="143"/>
                      <a:pt x="52" y="143"/>
                      <a:pt x="52" y="143"/>
                    </a:cubicBezTo>
                    <a:cubicBezTo>
                      <a:pt x="52" y="143"/>
                      <a:pt x="53" y="143"/>
                      <a:pt x="53" y="143"/>
                    </a:cubicBezTo>
                    <a:cubicBezTo>
                      <a:pt x="53" y="143"/>
                      <a:pt x="53" y="143"/>
                      <a:pt x="53" y="143"/>
                    </a:cubicBezTo>
                    <a:cubicBezTo>
                      <a:pt x="53" y="143"/>
                      <a:pt x="53" y="143"/>
                      <a:pt x="53" y="143"/>
                    </a:cubicBezTo>
                    <a:cubicBezTo>
                      <a:pt x="54" y="143"/>
                      <a:pt x="54" y="143"/>
                      <a:pt x="54" y="143"/>
                    </a:cubicBezTo>
                    <a:cubicBezTo>
                      <a:pt x="54" y="143"/>
                      <a:pt x="54" y="143"/>
                      <a:pt x="54" y="142"/>
                    </a:cubicBezTo>
                    <a:cubicBezTo>
                      <a:pt x="54" y="142"/>
                      <a:pt x="54" y="142"/>
                      <a:pt x="54" y="142"/>
                    </a:cubicBezTo>
                    <a:cubicBezTo>
                      <a:pt x="54" y="136"/>
                      <a:pt x="59" y="133"/>
                      <a:pt x="64" y="138"/>
                    </a:cubicBezTo>
                    <a:cubicBezTo>
                      <a:pt x="65" y="139"/>
                      <a:pt x="66" y="139"/>
                      <a:pt x="66" y="139"/>
                    </a:cubicBezTo>
                    <a:cubicBezTo>
                      <a:pt x="66" y="139"/>
                      <a:pt x="67" y="139"/>
                      <a:pt x="67" y="139"/>
                    </a:cubicBezTo>
                    <a:cubicBezTo>
                      <a:pt x="67" y="138"/>
                      <a:pt x="67" y="138"/>
                      <a:pt x="67" y="137"/>
                    </a:cubicBezTo>
                    <a:cubicBezTo>
                      <a:pt x="68" y="137"/>
                      <a:pt x="69" y="136"/>
                      <a:pt x="70" y="136"/>
                    </a:cubicBezTo>
                    <a:cubicBezTo>
                      <a:pt x="71" y="136"/>
                      <a:pt x="72" y="136"/>
                      <a:pt x="73" y="136"/>
                    </a:cubicBezTo>
                    <a:cubicBezTo>
                      <a:pt x="74" y="137"/>
                      <a:pt x="76" y="137"/>
                      <a:pt x="77" y="137"/>
                    </a:cubicBezTo>
                    <a:cubicBezTo>
                      <a:pt x="78" y="137"/>
                      <a:pt x="81" y="136"/>
                      <a:pt x="82" y="135"/>
                    </a:cubicBezTo>
                    <a:cubicBezTo>
                      <a:pt x="82" y="135"/>
                      <a:pt x="83" y="135"/>
                      <a:pt x="83" y="135"/>
                    </a:cubicBezTo>
                    <a:cubicBezTo>
                      <a:pt x="83" y="135"/>
                      <a:pt x="83" y="135"/>
                      <a:pt x="83" y="135"/>
                    </a:cubicBezTo>
                    <a:cubicBezTo>
                      <a:pt x="84" y="135"/>
                      <a:pt x="84" y="135"/>
                      <a:pt x="84" y="135"/>
                    </a:cubicBezTo>
                    <a:cubicBezTo>
                      <a:pt x="84" y="135"/>
                      <a:pt x="92" y="135"/>
                      <a:pt x="101" y="135"/>
                    </a:cubicBezTo>
                    <a:cubicBezTo>
                      <a:pt x="102" y="135"/>
                      <a:pt x="104" y="135"/>
                      <a:pt x="105" y="135"/>
                    </a:cubicBezTo>
                    <a:cubicBezTo>
                      <a:pt x="121" y="135"/>
                      <a:pt x="125" y="135"/>
                      <a:pt x="127" y="135"/>
                    </a:cubicBezTo>
                    <a:cubicBezTo>
                      <a:pt x="127" y="134"/>
                      <a:pt x="127" y="131"/>
                      <a:pt x="127" y="128"/>
                    </a:cubicBezTo>
                    <a:cubicBezTo>
                      <a:pt x="124" y="124"/>
                      <a:pt x="124" y="124"/>
                      <a:pt x="124" y="124"/>
                    </a:cubicBezTo>
                    <a:cubicBezTo>
                      <a:pt x="113" y="22"/>
                      <a:pt x="113" y="22"/>
                      <a:pt x="113" y="22"/>
                    </a:cubicBezTo>
                    <a:cubicBezTo>
                      <a:pt x="127" y="22"/>
                      <a:pt x="127" y="22"/>
                      <a:pt x="127" y="22"/>
                    </a:cubicBezTo>
                    <a:cubicBezTo>
                      <a:pt x="113" y="12"/>
                      <a:pt x="101" y="4"/>
                      <a:pt x="96" y="1"/>
                    </a:cubicBezTo>
                    <a:cubicBezTo>
                      <a:pt x="96" y="1"/>
                      <a:pt x="96" y="1"/>
                      <a:pt x="96" y="1"/>
                    </a:cubicBezTo>
                    <a:cubicBezTo>
                      <a:pt x="95" y="1"/>
                      <a:pt x="95" y="0"/>
                      <a:pt x="94" y="0"/>
                    </a:cubicBezTo>
                    <a:cubicBezTo>
                      <a:pt x="94" y="0"/>
                      <a:pt x="94" y="0"/>
                      <a:pt x="94" y="0"/>
                    </a:cubicBezTo>
                    <a:cubicBezTo>
                      <a:pt x="94" y="3"/>
                      <a:pt x="94" y="3"/>
                      <a:pt x="94" y="3"/>
                    </a:cubicBezTo>
                    <a:cubicBezTo>
                      <a:pt x="94" y="3"/>
                      <a:pt x="94" y="3"/>
                      <a:pt x="94" y="3"/>
                    </a:cubicBezTo>
                    <a:cubicBezTo>
                      <a:pt x="94" y="3"/>
                      <a:pt x="94" y="3"/>
                      <a:pt x="94" y="4"/>
                    </a:cubicBezTo>
                    <a:cubicBezTo>
                      <a:pt x="94" y="4"/>
                      <a:pt x="94" y="4"/>
                      <a:pt x="94" y="5"/>
                    </a:cubicBezTo>
                    <a:cubicBezTo>
                      <a:pt x="94" y="5"/>
                      <a:pt x="94" y="5"/>
                      <a:pt x="94" y="6"/>
                    </a:cubicBezTo>
                    <a:cubicBezTo>
                      <a:pt x="94" y="6"/>
                      <a:pt x="94" y="6"/>
                      <a:pt x="94" y="6"/>
                    </a:cubicBezTo>
                    <a:cubicBezTo>
                      <a:pt x="94" y="7"/>
                      <a:pt x="94" y="7"/>
                      <a:pt x="94" y="7"/>
                    </a:cubicBezTo>
                    <a:cubicBezTo>
                      <a:pt x="94" y="7"/>
                      <a:pt x="94" y="8"/>
                      <a:pt x="94" y="8"/>
                    </a:cubicBezTo>
                    <a:cubicBezTo>
                      <a:pt x="94" y="8"/>
                      <a:pt x="94" y="8"/>
                      <a:pt x="94" y="8"/>
                    </a:cubicBezTo>
                    <a:cubicBezTo>
                      <a:pt x="94" y="9"/>
                      <a:pt x="94" y="9"/>
                      <a:pt x="94" y="10"/>
                    </a:cubicBezTo>
                    <a:cubicBezTo>
                      <a:pt x="94" y="10"/>
                      <a:pt x="94" y="10"/>
                      <a:pt x="94" y="10"/>
                    </a:cubicBezTo>
                    <a:cubicBezTo>
                      <a:pt x="94" y="10"/>
                      <a:pt x="94" y="10"/>
                      <a:pt x="94" y="10"/>
                    </a:cubicBezTo>
                    <a:cubicBezTo>
                      <a:pt x="94" y="11"/>
                      <a:pt x="94" y="11"/>
                      <a:pt x="94" y="11"/>
                    </a:cubicBezTo>
                    <a:cubicBezTo>
                      <a:pt x="94" y="11"/>
                      <a:pt x="94" y="11"/>
                      <a:pt x="94" y="11"/>
                    </a:cubicBezTo>
                    <a:cubicBezTo>
                      <a:pt x="94" y="11"/>
                      <a:pt x="94" y="11"/>
                      <a:pt x="94" y="11"/>
                    </a:cubicBezTo>
                    <a:cubicBezTo>
                      <a:pt x="94" y="12"/>
                      <a:pt x="94" y="12"/>
                      <a:pt x="94" y="12"/>
                    </a:cubicBezTo>
                    <a:cubicBezTo>
                      <a:pt x="94" y="12"/>
                      <a:pt x="94" y="12"/>
                      <a:pt x="94" y="12"/>
                    </a:cubicBezTo>
                    <a:cubicBezTo>
                      <a:pt x="94" y="12"/>
                      <a:pt x="94" y="12"/>
                      <a:pt x="94" y="12"/>
                    </a:cubicBezTo>
                    <a:cubicBezTo>
                      <a:pt x="94" y="12"/>
                      <a:pt x="94" y="12"/>
                      <a:pt x="94" y="12"/>
                    </a:cubicBezTo>
                    <a:cubicBezTo>
                      <a:pt x="94" y="12"/>
                      <a:pt x="94" y="13"/>
                      <a:pt x="94" y="13"/>
                    </a:cubicBezTo>
                    <a:cubicBezTo>
                      <a:pt x="94" y="13"/>
                      <a:pt x="94"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2" y="14"/>
                      <a:pt x="92" y="14"/>
                      <a:pt x="81" y="14"/>
                    </a:cubicBezTo>
                    <a:cubicBezTo>
                      <a:pt x="74" y="14"/>
                      <a:pt x="64" y="14"/>
                      <a:pt x="58" y="14"/>
                    </a:cubicBezTo>
                    <a:cubicBezTo>
                      <a:pt x="57" y="14"/>
                      <a:pt x="56" y="14"/>
                      <a:pt x="56" y="14"/>
                    </a:cubicBezTo>
                    <a:cubicBezTo>
                      <a:pt x="56" y="42"/>
                      <a:pt x="56" y="42"/>
                      <a:pt x="56" y="42"/>
                    </a:cubicBezTo>
                    <a:cubicBezTo>
                      <a:pt x="56" y="44"/>
                      <a:pt x="53" y="46"/>
                      <a:pt x="49" y="48"/>
                    </a:cubicBezTo>
                    <a:cubicBezTo>
                      <a:pt x="47" y="49"/>
                      <a:pt x="45" y="50"/>
                      <a:pt x="44" y="51"/>
                    </a:cubicBezTo>
                    <a:cubicBezTo>
                      <a:pt x="44" y="70"/>
                      <a:pt x="44" y="70"/>
                      <a:pt x="44" y="70"/>
                    </a:cubicBezTo>
                    <a:cubicBezTo>
                      <a:pt x="0" y="70"/>
                      <a:pt x="0" y="70"/>
                      <a:pt x="0" y="70"/>
                    </a:cubicBezTo>
                    <a:cubicBezTo>
                      <a:pt x="0" y="74"/>
                      <a:pt x="2" y="76"/>
                      <a:pt x="4" y="78"/>
                    </a:cubicBezTo>
                    <a:cubicBezTo>
                      <a:pt x="4" y="78"/>
                      <a:pt x="5" y="79"/>
                      <a:pt x="5" y="79"/>
                    </a:cubicBezTo>
                    <a:cubicBezTo>
                      <a:pt x="8" y="82"/>
                      <a:pt x="7" y="85"/>
                      <a:pt x="7" y="88"/>
                    </a:cubicBezTo>
                    <a:cubicBezTo>
                      <a:pt x="6" y="91"/>
                      <a:pt x="6" y="94"/>
                      <a:pt x="8" y="98"/>
                    </a:cubicBezTo>
                    <a:cubicBezTo>
                      <a:pt x="12" y="103"/>
                      <a:pt x="11" y="112"/>
                      <a:pt x="4" y="122"/>
                    </a:cubicBezTo>
                    <a:cubicBezTo>
                      <a:pt x="4" y="123"/>
                      <a:pt x="4" y="124"/>
                      <a:pt x="4" y="125"/>
                    </a:cubicBezTo>
                    <a:cubicBezTo>
                      <a:pt x="4" y="124"/>
                      <a:pt x="5" y="124"/>
                      <a:pt x="5" y="123"/>
                    </a:cubicBezTo>
                    <a:cubicBezTo>
                      <a:pt x="5" y="123"/>
                      <a:pt x="5" y="123"/>
                      <a:pt x="5" y="123"/>
                    </a:cubicBezTo>
                    <a:cubicBezTo>
                      <a:pt x="6" y="123"/>
                      <a:pt x="6" y="123"/>
                      <a:pt x="6" y="123"/>
                    </a:cubicBezTo>
                    <a:cubicBezTo>
                      <a:pt x="6" y="123"/>
                      <a:pt x="7" y="123"/>
                      <a:pt x="7" y="123"/>
                    </a:cubicBezTo>
                    <a:cubicBezTo>
                      <a:pt x="7" y="123"/>
                      <a:pt x="8" y="123"/>
                      <a:pt x="8" y="123"/>
                    </a:cubicBezTo>
                    <a:cubicBezTo>
                      <a:pt x="9" y="123"/>
                      <a:pt x="10" y="123"/>
                      <a:pt x="12" y="123"/>
                    </a:cubicBezTo>
                    <a:cubicBezTo>
                      <a:pt x="14" y="123"/>
                      <a:pt x="16" y="123"/>
                      <a:pt x="17" y="123"/>
                    </a:cubicBezTo>
                    <a:cubicBezTo>
                      <a:pt x="17" y="123"/>
                      <a:pt x="17" y="123"/>
                      <a:pt x="18" y="123"/>
                    </a:cubicBezTo>
                    <a:cubicBezTo>
                      <a:pt x="19" y="123"/>
                      <a:pt x="22" y="122"/>
                      <a:pt x="25" y="122"/>
                    </a:cubicBezTo>
                    <a:cubicBezTo>
                      <a:pt x="26" y="122"/>
                      <a:pt x="27" y="122"/>
                      <a:pt x="28" y="123"/>
                    </a:cubicBezTo>
                    <a:cubicBezTo>
                      <a:pt x="30" y="124"/>
                      <a:pt x="33" y="127"/>
                      <a:pt x="34" y="128"/>
                    </a:cubicBezTo>
                    <a:cubicBezTo>
                      <a:pt x="38" y="128"/>
                      <a:pt x="38" y="128"/>
                      <a:pt x="38" y="128"/>
                    </a:cubicBezTo>
                    <a:cubicBezTo>
                      <a:pt x="39" y="129"/>
                      <a:pt x="39" y="129"/>
                      <a:pt x="39" y="129"/>
                    </a:cubicBezTo>
                    <a:cubicBezTo>
                      <a:pt x="40" y="132"/>
                      <a:pt x="43" y="137"/>
                      <a:pt x="46" y="138"/>
                    </a:cubicBezTo>
                    <a:cubicBezTo>
                      <a:pt x="46" y="139"/>
                      <a:pt x="47" y="139"/>
                      <a:pt x="47" y="139"/>
                    </a:cubicBezTo>
                    <a:cubicBezTo>
                      <a:pt x="48" y="140"/>
                      <a:pt x="49" y="141"/>
                      <a:pt x="50" y="142"/>
                    </a:cubicBezTo>
                    <a:cubicBezTo>
                      <a:pt x="50" y="142"/>
                      <a:pt x="50" y="142"/>
                      <a:pt x="50" y="142"/>
                    </a:cubicBezTo>
                    <a:cubicBezTo>
                      <a:pt x="51" y="142"/>
                      <a:pt x="51" y="143"/>
                      <a:pt x="51" y="143"/>
                    </a:cubicBezTo>
                    <a:cubicBezTo>
                      <a:pt x="51" y="143"/>
                      <a:pt x="51" y="143"/>
                      <a:pt x="51" y="143"/>
                    </a:cubicBezTo>
                    <a:cubicBezTo>
                      <a:pt x="51" y="143"/>
                      <a:pt x="51" y="143"/>
                      <a:pt x="51"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1" name="Freeform 1450"/>
              <p:cNvSpPr/>
              <p:nvPr/>
            </p:nvSpPr>
            <p:spPr bwMode="auto">
              <a:xfrm>
                <a:off x="1576" y="2673"/>
                <a:ext cx="0" cy="3"/>
              </a:xfrm>
              <a:custGeom>
                <a:avLst/>
                <a:gdLst>
                  <a:gd name="T0" fmla="*/ 1 h 3"/>
                  <a:gd name="T1" fmla="*/ 2 h 3"/>
                  <a:gd name="T2" fmla="*/ 3 h 3"/>
                  <a:gd name="T3" fmla="*/ 3 h 3"/>
                  <a:gd name="T4" fmla="*/ 3 h 3"/>
                  <a:gd name="T5" fmla="*/ 0 h 3"/>
                  <a:gd name="T6" fmla="*/ 0 h 3"/>
                  <a:gd name="T7" fmla="*/ 1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1"/>
                    </a:moveTo>
                    <a:cubicBezTo>
                      <a:pt x="0" y="1"/>
                      <a:pt x="0" y="1"/>
                      <a:pt x="0" y="2"/>
                    </a:cubicBezTo>
                    <a:cubicBezTo>
                      <a:pt x="0" y="2"/>
                      <a:pt x="0" y="2"/>
                      <a:pt x="0" y="3"/>
                    </a:cubicBezTo>
                    <a:cubicBezTo>
                      <a:pt x="0" y="3"/>
                      <a:pt x="0" y="3"/>
                      <a:pt x="0" y="3"/>
                    </a:cubicBezTo>
                    <a:cubicBezTo>
                      <a:pt x="0" y="3"/>
                      <a:pt x="0" y="3"/>
                      <a:pt x="0" y="3"/>
                    </a:cubicBezTo>
                    <a:cubicBezTo>
                      <a:pt x="0" y="0"/>
                      <a:pt x="0" y="0"/>
                      <a:pt x="0" y="0"/>
                    </a:cubicBez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2" name="Freeform 1451"/>
              <p:cNvSpPr/>
              <p:nvPr/>
            </p:nvSpPr>
            <p:spPr bwMode="auto">
              <a:xfrm>
                <a:off x="1578" y="267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3" name="Freeform 1452"/>
              <p:cNvSpPr/>
              <p:nvPr/>
            </p:nvSpPr>
            <p:spPr bwMode="auto">
              <a:xfrm>
                <a:off x="1576" y="26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4" name="Oval 1453"/>
              <p:cNvSpPr>
                <a:spLocks noChangeArrowheads="1"/>
              </p:cNvSpPr>
              <p:nvPr/>
            </p:nvSpPr>
            <p:spPr bwMode="auto">
              <a:xfrm>
                <a:off x="1576" y="267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5" name="Freeform 1454"/>
              <p:cNvSpPr/>
              <p:nvPr/>
            </p:nvSpPr>
            <p:spPr bwMode="auto">
              <a:xfrm>
                <a:off x="1490" y="2791"/>
                <a:ext cx="1" cy="2"/>
              </a:xfrm>
              <a:custGeom>
                <a:avLst/>
                <a:gdLst>
                  <a:gd name="T0" fmla="*/ 0 w 1"/>
                  <a:gd name="T1" fmla="*/ 2 h 2"/>
                  <a:gd name="T2" fmla="*/ 0 w 1"/>
                  <a:gd name="T3" fmla="*/ 2 h 2"/>
                  <a:gd name="T4" fmla="*/ 1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0" y="2"/>
                      <a:pt x="0" y="2"/>
                      <a:pt x="0" y="2"/>
                    </a:cubicBez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6" name="Freeform 1455"/>
              <p:cNvSpPr/>
              <p:nvPr/>
            </p:nvSpPr>
            <p:spPr bwMode="auto">
              <a:xfrm>
                <a:off x="1534" y="2809"/>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7" name="Freeform 1456"/>
              <p:cNvSpPr/>
              <p:nvPr/>
            </p:nvSpPr>
            <p:spPr bwMode="auto">
              <a:xfrm>
                <a:off x="1531" y="2806"/>
                <a:ext cx="3" cy="3"/>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8" name="Freeform 1457"/>
              <p:cNvSpPr/>
              <p:nvPr/>
            </p:nvSpPr>
            <p:spPr bwMode="auto">
              <a:xfrm>
                <a:off x="1491" y="279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9" name="Freeform 1458"/>
              <p:cNvSpPr/>
              <p:nvPr/>
            </p:nvSpPr>
            <p:spPr bwMode="auto">
              <a:xfrm>
                <a:off x="1493" y="2791"/>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0" name="Freeform 1459"/>
              <p:cNvSpPr/>
              <p:nvPr/>
            </p:nvSpPr>
            <p:spPr bwMode="auto">
              <a:xfrm>
                <a:off x="1494" y="2791"/>
                <a:ext cx="3"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1" name="Freeform 1460"/>
              <p:cNvSpPr/>
              <p:nvPr/>
            </p:nvSpPr>
            <p:spPr bwMode="auto">
              <a:xfrm>
                <a:off x="1502" y="2790"/>
                <a:ext cx="8" cy="1"/>
              </a:xfrm>
              <a:custGeom>
                <a:avLst/>
                <a:gdLst>
                  <a:gd name="T0" fmla="*/ 0 w 8"/>
                  <a:gd name="T1" fmla="*/ 1 h 1"/>
                  <a:gd name="T2" fmla="*/ 1 w 8"/>
                  <a:gd name="T3" fmla="*/ 1 h 1"/>
                  <a:gd name="T4" fmla="*/ 8 w 8"/>
                  <a:gd name="T5" fmla="*/ 0 h 1"/>
                  <a:gd name="T6" fmla="*/ 1 w 8"/>
                  <a:gd name="T7" fmla="*/ 1 h 1"/>
                  <a:gd name="T8" fmla="*/ 0 w 8"/>
                  <a:gd name="T9" fmla="*/ 1 h 1"/>
                </a:gdLst>
                <a:ahLst/>
                <a:cxnLst>
                  <a:cxn ang="0">
                    <a:pos x="T0" y="T1"/>
                  </a:cxn>
                  <a:cxn ang="0">
                    <a:pos x="T2" y="T3"/>
                  </a:cxn>
                  <a:cxn ang="0">
                    <a:pos x="T4" y="T5"/>
                  </a:cxn>
                  <a:cxn ang="0">
                    <a:pos x="T6" y="T7"/>
                  </a:cxn>
                  <a:cxn ang="0">
                    <a:pos x="T8" y="T9"/>
                  </a:cxn>
                </a:cxnLst>
                <a:rect l="0" t="0" r="r" b="b"/>
                <a:pathLst>
                  <a:path w="8" h="1">
                    <a:moveTo>
                      <a:pt x="0" y="1"/>
                    </a:moveTo>
                    <a:cubicBezTo>
                      <a:pt x="0" y="1"/>
                      <a:pt x="0" y="1"/>
                      <a:pt x="1" y="1"/>
                    </a:cubicBezTo>
                    <a:cubicBezTo>
                      <a:pt x="2" y="1"/>
                      <a:pt x="5" y="0"/>
                      <a:pt x="8" y="0"/>
                    </a:cubicBezTo>
                    <a:cubicBezTo>
                      <a:pt x="5" y="0"/>
                      <a:pt x="2" y="1"/>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2" name="Freeform 1461"/>
              <p:cNvSpPr/>
              <p:nvPr/>
            </p:nvSpPr>
            <p:spPr bwMode="auto">
              <a:xfrm>
                <a:off x="1575" y="26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3" name="Freeform 1462"/>
              <p:cNvSpPr/>
              <p:nvPr/>
            </p:nvSpPr>
            <p:spPr bwMode="auto">
              <a:xfrm>
                <a:off x="1575" y="2686"/>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4" name="Freeform 1463"/>
              <p:cNvSpPr/>
              <p:nvPr/>
            </p:nvSpPr>
            <p:spPr bwMode="auto">
              <a:xfrm>
                <a:off x="1575" y="26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5" name="Freeform 1464"/>
              <p:cNvSpPr/>
              <p:nvPr/>
            </p:nvSpPr>
            <p:spPr bwMode="auto">
              <a:xfrm>
                <a:off x="1576" y="2676"/>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6" name="Freeform 1465"/>
              <p:cNvSpPr/>
              <p:nvPr/>
            </p:nvSpPr>
            <p:spPr bwMode="auto">
              <a:xfrm>
                <a:off x="1575" y="268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7" name="Freeform 1466"/>
              <p:cNvSpPr/>
              <p:nvPr/>
            </p:nvSpPr>
            <p:spPr bwMode="auto">
              <a:xfrm>
                <a:off x="1576" y="26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8" name="Freeform 1467"/>
              <p:cNvSpPr/>
              <p:nvPr/>
            </p:nvSpPr>
            <p:spPr bwMode="auto">
              <a:xfrm>
                <a:off x="1576" y="26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9" name="Freeform 1468"/>
              <p:cNvSpPr/>
              <p:nvPr/>
            </p:nvSpPr>
            <p:spPr bwMode="auto">
              <a:xfrm>
                <a:off x="1576" y="268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0" name="Freeform 1469"/>
              <p:cNvSpPr/>
              <p:nvPr/>
            </p:nvSpPr>
            <p:spPr bwMode="auto">
              <a:xfrm>
                <a:off x="1576" y="2683"/>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1" name="Freeform 1470"/>
              <p:cNvSpPr/>
              <p:nvPr/>
            </p:nvSpPr>
            <p:spPr bwMode="auto">
              <a:xfrm>
                <a:off x="1576" y="26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2" name="Freeform 1471"/>
              <p:cNvSpPr/>
              <p:nvPr/>
            </p:nvSpPr>
            <p:spPr bwMode="auto">
              <a:xfrm>
                <a:off x="1576" y="2678"/>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3" name="Freeform 1472"/>
              <p:cNvSpPr/>
              <p:nvPr/>
            </p:nvSpPr>
            <p:spPr bwMode="auto">
              <a:xfrm>
                <a:off x="1576" y="2679"/>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4" name="Freeform 1473"/>
              <p:cNvSpPr/>
              <p:nvPr/>
            </p:nvSpPr>
            <p:spPr bwMode="auto">
              <a:xfrm>
                <a:off x="1576" y="268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5" name="Freeform 1474"/>
              <p:cNvSpPr/>
              <p:nvPr/>
            </p:nvSpPr>
            <p:spPr bwMode="auto">
              <a:xfrm>
                <a:off x="1576" y="2674"/>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6" name="Freeform 1475"/>
              <p:cNvSpPr/>
              <p:nvPr/>
            </p:nvSpPr>
            <p:spPr bwMode="auto">
              <a:xfrm>
                <a:off x="1576" y="26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7" name="Freeform 1476"/>
              <p:cNvSpPr/>
              <p:nvPr/>
            </p:nvSpPr>
            <p:spPr bwMode="auto">
              <a:xfrm>
                <a:off x="1537" y="2698"/>
                <a:ext cx="176" cy="164"/>
              </a:xfrm>
              <a:custGeom>
                <a:avLst/>
                <a:gdLst>
                  <a:gd name="T0" fmla="*/ 2 w 184"/>
                  <a:gd name="T1" fmla="*/ 125 h 171"/>
                  <a:gd name="T2" fmla="*/ 10 w 184"/>
                  <a:gd name="T3" fmla="*/ 140 h 171"/>
                  <a:gd name="T4" fmla="*/ 10 w 184"/>
                  <a:gd name="T5" fmla="*/ 142 h 171"/>
                  <a:gd name="T6" fmla="*/ 10 w 184"/>
                  <a:gd name="T7" fmla="*/ 147 h 171"/>
                  <a:gd name="T8" fmla="*/ 10 w 184"/>
                  <a:gd name="T9" fmla="*/ 148 h 171"/>
                  <a:gd name="T10" fmla="*/ 16 w 184"/>
                  <a:gd name="T11" fmla="*/ 149 h 171"/>
                  <a:gd name="T12" fmla="*/ 24 w 184"/>
                  <a:gd name="T13" fmla="*/ 149 h 171"/>
                  <a:gd name="T14" fmla="*/ 33 w 184"/>
                  <a:gd name="T15" fmla="*/ 144 h 171"/>
                  <a:gd name="T16" fmla="*/ 42 w 184"/>
                  <a:gd name="T17" fmla="*/ 156 h 171"/>
                  <a:gd name="T18" fmla="*/ 42 w 184"/>
                  <a:gd name="T19" fmla="*/ 161 h 171"/>
                  <a:gd name="T20" fmla="*/ 47 w 184"/>
                  <a:gd name="T21" fmla="*/ 170 h 171"/>
                  <a:gd name="T22" fmla="*/ 47 w 184"/>
                  <a:gd name="T23" fmla="*/ 170 h 171"/>
                  <a:gd name="T24" fmla="*/ 48 w 184"/>
                  <a:gd name="T25" fmla="*/ 169 h 171"/>
                  <a:gd name="T26" fmla="*/ 53 w 184"/>
                  <a:gd name="T27" fmla="*/ 167 h 171"/>
                  <a:gd name="T28" fmla="*/ 54 w 184"/>
                  <a:gd name="T29" fmla="*/ 168 h 171"/>
                  <a:gd name="T30" fmla="*/ 55 w 184"/>
                  <a:gd name="T31" fmla="*/ 169 h 171"/>
                  <a:gd name="T32" fmla="*/ 56 w 184"/>
                  <a:gd name="T33" fmla="*/ 170 h 171"/>
                  <a:gd name="T34" fmla="*/ 57 w 184"/>
                  <a:gd name="T35" fmla="*/ 171 h 171"/>
                  <a:gd name="T36" fmla="*/ 69 w 184"/>
                  <a:gd name="T37" fmla="*/ 166 h 171"/>
                  <a:gd name="T38" fmla="*/ 70 w 184"/>
                  <a:gd name="T39" fmla="*/ 168 h 171"/>
                  <a:gd name="T40" fmla="*/ 73 w 184"/>
                  <a:gd name="T41" fmla="*/ 167 h 171"/>
                  <a:gd name="T42" fmla="*/ 74 w 184"/>
                  <a:gd name="T43" fmla="*/ 163 h 171"/>
                  <a:gd name="T44" fmla="*/ 75 w 184"/>
                  <a:gd name="T45" fmla="*/ 161 h 171"/>
                  <a:gd name="T46" fmla="*/ 76 w 184"/>
                  <a:gd name="T47" fmla="*/ 151 h 171"/>
                  <a:gd name="T48" fmla="*/ 85 w 184"/>
                  <a:gd name="T49" fmla="*/ 146 h 171"/>
                  <a:gd name="T50" fmla="*/ 93 w 184"/>
                  <a:gd name="T51" fmla="*/ 131 h 171"/>
                  <a:gd name="T52" fmla="*/ 98 w 184"/>
                  <a:gd name="T53" fmla="*/ 134 h 171"/>
                  <a:gd name="T54" fmla="*/ 103 w 184"/>
                  <a:gd name="T55" fmla="*/ 128 h 171"/>
                  <a:gd name="T56" fmla="*/ 113 w 184"/>
                  <a:gd name="T57" fmla="*/ 124 h 171"/>
                  <a:gd name="T58" fmla="*/ 126 w 184"/>
                  <a:gd name="T59" fmla="*/ 116 h 171"/>
                  <a:gd name="T60" fmla="*/ 140 w 184"/>
                  <a:gd name="T61" fmla="*/ 115 h 171"/>
                  <a:gd name="T62" fmla="*/ 147 w 184"/>
                  <a:gd name="T63" fmla="*/ 115 h 171"/>
                  <a:gd name="T64" fmla="*/ 157 w 184"/>
                  <a:gd name="T65" fmla="*/ 112 h 171"/>
                  <a:gd name="T66" fmla="*/ 174 w 184"/>
                  <a:gd name="T67" fmla="*/ 110 h 171"/>
                  <a:gd name="T68" fmla="*/ 180 w 184"/>
                  <a:gd name="T69" fmla="*/ 105 h 171"/>
                  <a:gd name="T70" fmla="*/ 183 w 184"/>
                  <a:gd name="T71" fmla="*/ 97 h 171"/>
                  <a:gd name="T72" fmla="*/ 183 w 184"/>
                  <a:gd name="T73" fmla="*/ 95 h 171"/>
                  <a:gd name="T74" fmla="*/ 183 w 184"/>
                  <a:gd name="T75" fmla="*/ 93 h 171"/>
                  <a:gd name="T76" fmla="*/ 184 w 184"/>
                  <a:gd name="T77" fmla="*/ 87 h 171"/>
                  <a:gd name="T78" fmla="*/ 184 w 184"/>
                  <a:gd name="T79" fmla="*/ 81 h 171"/>
                  <a:gd name="T80" fmla="*/ 184 w 184"/>
                  <a:gd name="T81" fmla="*/ 72 h 171"/>
                  <a:gd name="T82" fmla="*/ 176 w 184"/>
                  <a:gd name="T83" fmla="*/ 73 h 171"/>
                  <a:gd name="T84" fmla="*/ 169 w 184"/>
                  <a:gd name="T85" fmla="*/ 61 h 171"/>
                  <a:gd name="T86" fmla="*/ 156 w 184"/>
                  <a:gd name="T87" fmla="*/ 56 h 171"/>
                  <a:gd name="T88" fmla="*/ 64 w 184"/>
                  <a:gd name="T89" fmla="*/ 0 h 171"/>
                  <a:gd name="T90" fmla="*/ 78 w 184"/>
                  <a:gd name="T91" fmla="*/ 101 h 171"/>
                  <a:gd name="T92" fmla="*/ 32 w 184"/>
                  <a:gd name="T93" fmla="*/ 113 h 171"/>
                  <a:gd name="T94" fmla="*/ 19 w 184"/>
                  <a:gd name="T95" fmla="*/ 114 h 171"/>
                  <a:gd name="T96" fmla="*/ 14 w 184"/>
                  <a:gd name="T97" fmla="*/ 118 h 171"/>
                  <a:gd name="T98" fmla="*/ 5 w 184"/>
                  <a:gd name="T99" fmla="*/ 116 h 171"/>
                  <a:gd name="T100" fmla="*/ 4 w 184"/>
                  <a:gd name="T101" fmla="*/ 119 h 171"/>
                  <a:gd name="T102" fmla="*/ 2 w 184"/>
                  <a:gd name="T103" fmla="*/ 121 h 171"/>
                  <a:gd name="T104" fmla="*/ 0 w 184"/>
                  <a:gd name="T105" fmla="*/ 12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4" h="171">
                    <a:moveTo>
                      <a:pt x="0" y="121"/>
                    </a:moveTo>
                    <a:cubicBezTo>
                      <a:pt x="2" y="125"/>
                      <a:pt x="2" y="125"/>
                      <a:pt x="2" y="125"/>
                    </a:cubicBezTo>
                    <a:cubicBezTo>
                      <a:pt x="2" y="125"/>
                      <a:pt x="2" y="125"/>
                      <a:pt x="2" y="125"/>
                    </a:cubicBezTo>
                    <a:cubicBezTo>
                      <a:pt x="2" y="127"/>
                      <a:pt x="3" y="130"/>
                      <a:pt x="3" y="131"/>
                    </a:cubicBezTo>
                    <a:cubicBezTo>
                      <a:pt x="7" y="135"/>
                      <a:pt x="10" y="137"/>
                      <a:pt x="10" y="139"/>
                    </a:cubicBezTo>
                    <a:cubicBezTo>
                      <a:pt x="10" y="139"/>
                      <a:pt x="10" y="140"/>
                      <a:pt x="10" y="140"/>
                    </a:cubicBezTo>
                    <a:cubicBezTo>
                      <a:pt x="10" y="140"/>
                      <a:pt x="10" y="141"/>
                      <a:pt x="10" y="141"/>
                    </a:cubicBezTo>
                    <a:cubicBezTo>
                      <a:pt x="10" y="141"/>
                      <a:pt x="10" y="141"/>
                      <a:pt x="10" y="141"/>
                    </a:cubicBezTo>
                    <a:cubicBezTo>
                      <a:pt x="10" y="142"/>
                      <a:pt x="10" y="142"/>
                      <a:pt x="10" y="142"/>
                    </a:cubicBezTo>
                    <a:cubicBezTo>
                      <a:pt x="10" y="143"/>
                      <a:pt x="10" y="143"/>
                      <a:pt x="10" y="144"/>
                    </a:cubicBezTo>
                    <a:cubicBezTo>
                      <a:pt x="10" y="144"/>
                      <a:pt x="10" y="144"/>
                      <a:pt x="10" y="144"/>
                    </a:cubicBezTo>
                    <a:cubicBezTo>
                      <a:pt x="10" y="147"/>
                      <a:pt x="10" y="147"/>
                      <a:pt x="10" y="147"/>
                    </a:cubicBezTo>
                    <a:cubicBezTo>
                      <a:pt x="10" y="147"/>
                      <a:pt x="10" y="147"/>
                      <a:pt x="10" y="147"/>
                    </a:cubicBezTo>
                    <a:cubicBezTo>
                      <a:pt x="10" y="148"/>
                      <a:pt x="10" y="148"/>
                      <a:pt x="10" y="148"/>
                    </a:cubicBezTo>
                    <a:cubicBezTo>
                      <a:pt x="10" y="148"/>
                      <a:pt x="10" y="148"/>
                      <a:pt x="10" y="148"/>
                    </a:cubicBezTo>
                    <a:cubicBezTo>
                      <a:pt x="10" y="148"/>
                      <a:pt x="10" y="148"/>
                      <a:pt x="10" y="148"/>
                    </a:cubicBezTo>
                    <a:cubicBezTo>
                      <a:pt x="10" y="149"/>
                      <a:pt x="10" y="149"/>
                      <a:pt x="11" y="150"/>
                    </a:cubicBezTo>
                    <a:cubicBezTo>
                      <a:pt x="13" y="148"/>
                      <a:pt x="14" y="149"/>
                      <a:pt x="16" y="149"/>
                    </a:cubicBezTo>
                    <a:cubicBezTo>
                      <a:pt x="16" y="150"/>
                      <a:pt x="16" y="150"/>
                      <a:pt x="16" y="150"/>
                    </a:cubicBezTo>
                    <a:cubicBezTo>
                      <a:pt x="17" y="148"/>
                      <a:pt x="18" y="147"/>
                      <a:pt x="20" y="147"/>
                    </a:cubicBezTo>
                    <a:cubicBezTo>
                      <a:pt x="21" y="147"/>
                      <a:pt x="22" y="148"/>
                      <a:pt x="24" y="149"/>
                    </a:cubicBezTo>
                    <a:cubicBezTo>
                      <a:pt x="24" y="149"/>
                      <a:pt x="25" y="149"/>
                      <a:pt x="25" y="149"/>
                    </a:cubicBezTo>
                    <a:cubicBezTo>
                      <a:pt x="26" y="149"/>
                      <a:pt x="28" y="147"/>
                      <a:pt x="28" y="147"/>
                    </a:cubicBezTo>
                    <a:cubicBezTo>
                      <a:pt x="31" y="145"/>
                      <a:pt x="32" y="144"/>
                      <a:pt x="33" y="144"/>
                    </a:cubicBezTo>
                    <a:cubicBezTo>
                      <a:pt x="34" y="144"/>
                      <a:pt x="34" y="144"/>
                      <a:pt x="34" y="144"/>
                    </a:cubicBezTo>
                    <a:cubicBezTo>
                      <a:pt x="37" y="144"/>
                      <a:pt x="40" y="151"/>
                      <a:pt x="40" y="154"/>
                    </a:cubicBezTo>
                    <a:cubicBezTo>
                      <a:pt x="40" y="154"/>
                      <a:pt x="41" y="155"/>
                      <a:pt x="42" y="156"/>
                    </a:cubicBezTo>
                    <a:cubicBezTo>
                      <a:pt x="43" y="157"/>
                      <a:pt x="44" y="158"/>
                      <a:pt x="44" y="159"/>
                    </a:cubicBezTo>
                    <a:cubicBezTo>
                      <a:pt x="44" y="160"/>
                      <a:pt x="44" y="161"/>
                      <a:pt x="42" y="161"/>
                    </a:cubicBezTo>
                    <a:cubicBezTo>
                      <a:pt x="42" y="161"/>
                      <a:pt x="42" y="161"/>
                      <a:pt x="42" y="161"/>
                    </a:cubicBezTo>
                    <a:cubicBezTo>
                      <a:pt x="45" y="162"/>
                      <a:pt x="45" y="165"/>
                      <a:pt x="46" y="166"/>
                    </a:cubicBezTo>
                    <a:cubicBezTo>
                      <a:pt x="46" y="167"/>
                      <a:pt x="46" y="168"/>
                      <a:pt x="46" y="168"/>
                    </a:cubicBezTo>
                    <a:cubicBezTo>
                      <a:pt x="46" y="169"/>
                      <a:pt x="47" y="169"/>
                      <a:pt x="47" y="170"/>
                    </a:cubicBezTo>
                    <a:cubicBezTo>
                      <a:pt x="47" y="170"/>
                      <a:pt x="47" y="170"/>
                      <a:pt x="47" y="170"/>
                    </a:cubicBezTo>
                    <a:cubicBezTo>
                      <a:pt x="47" y="170"/>
                      <a:pt x="47" y="170"/>
                      <a:pt x="47" y="170"/>
                    </a:cubicBezTo>
                    <a:cubicBezTo>
                      <a:pt x="47" y="170"/>
                      <a:pt x="47" y="170"/>
                      <a:pt x="47" y="170"/>
                    </a:cubicBezTo>
                    <a:cubicBezTo>
                      <a:pt x="47" y="170"/>
                      <a:pt x="48" y="170"/>
                      <a:pt x="48" y="170"/>
                    </a:cubicBezTo>
                    <a:cubicBezTo>
                      <a:pt x="48" y="170"/>
                      <a:pt x="48" y="170"/>
                      <a:pt x="48" y="170"/>
                    </a:cubicBezTo>
                    <a:cubicBezTo>
                      <a:pt x="48" y="170"/>
                      <a:pt x="48" y="170"/>
                      <a:pt x="48" y="169"/>
                    </a:cubicBezTo>
                    <a:cubicBezTo>
                      <a:pt x="49" y="168"/>
                      <a:pt x="50" y="167"/>
                      <a:pt x="51" y="167"/>
                    </a:cubicBezTo>
                    <a:cubicBezTo>
                      <a:pt x="52" y="167"/>
                      <a:pt x="52" y="167"/>
                      <a:pt x="52" y="167"/>
                    </a:cubicBezTo>
                    <a:cubicBezTo>
                      <a:pt x="53" y="167"/>
                      <a:pt x="53" y="167"/>
                      <a:pt x="53" y="167"/>
                    </a:cubicBezTo>
                    <a:cubicBezTo>
                      <a:pt x="53" y="167"/>
                      <a:pt x="53" y="167"/>
                      <a:pt x="53" y="167"/>
                    </a:cubicBezTo>
                    <a:cubicBezTo>
                      <a:pt x="54" y="167"/>
                      <a:pt x="54" y="168"/>
                      <a:pt x="54" y="168"/>
                    </a:cubicBezTo>
                    <a:cubicBezTo>
                      <a:pt x="54" y="168"/>
                      <a:pt x="54" y="168"/>
                      <a:pt x="54" y="168"/>
                    </a:cubicBezTo>
                    <a:cubicBezTo>
                      <a:pt x="54" y="168"/>
                      <a:pt x="55" y="168"/>
                      <a:pt x="55" y="168"/>
                    </a:cubicBezTo>
                    <a:cubicBezTo>
                      <a:pt x="55" y="168"/>
                      <a:pt x="55" y="168"/>
                      <a:pt x="55" y="169"/>
                    </a:cubicBezTo>
                    <a:cubicBezTo>
                      <a:pt x="55" y="169"/>
                      <a:pt x="55" y="169"/>
                      <a:pt x="55" y="169"/>
                    </a:cubicBezTo>
                    <a:cubicBezTo>
                      <a:pt x="56" y="169"/>
                      <a:pt x="56" y="169"/>
                      <a:pt x="56" y="169"/>
                    </a:cubicBezTo>
                    <a:cubicBezTo>
                      <a:pt x="56" y="169"/>
                      <a:pt x="56" y="169"/>
                      <a:pt x="56" y="170"/>
                    </a:cubicBezTo>
                    <a:cubicBezTo>
                      <a:pt x="56" y="170"/>
                      <a:pt x="56" y="170"/>
                      <a:pt x="56" y="170"/>
                    </a:cubicBezTo>
                    <a:cubicBezTo>
                      <a:pt x="56" y="170"/>
                      <a:pt x="56" y="170"/>
                      <a:pt x="57" y="170"/>
                    </a:cubicBezTo>
                    <a:cubicBezTo>
                      <a:pt x="57" y="170"/>
                      <a:pt x="57" y="170"/>
                      <a:pt x="57" y="170"/>
                    </a:cubicBezTo>
                    <a:cubicBezTo>
                      <a:pt x="57" y="170"/>
                      <a:pt x="57" y="171"/>
                      <a:pt x="57" y="171"/>
                    </a:cubicBezTo>
                    <a:cubicBezTo>
                      <a:pt x="57" y="171"/>
                      <a:pt x="57" y="171"/>
                      <a:pt x="57" y="171"/>
                    </a:cubicBezTo>
                    <a:cubicBezTo>
                      <a:pt x="58" y="171"/>
                      <a:pt x="60" y="169"/>
                      <a:pt x="60" y="168"/>
                    </a:cubicBezTo>
                    <a:cubicBezTo>
                      <a:pt x="61" y="165"/>
                      <a:pt x="67" y="163"/>
                      <a:pt x="69" y="166"/>
                    </a:cubicBezTo>
                    <a:cubicBezTo>
                      <a:pt x="69" y="166"/>
                      <a:pt x="70" y="167"/>
                      <a:pt x="69" y="168"/>
                    </a:cubicBezTo>
                    <a:cubicBezTo>
                      <a:pt x="69" y="168"/>
                      <a:pt x="69" y="168"/>
                      <a:pt x="69" y="169"/>
                    </a:cubicBezTo>
                    <a:cubicBezTo>
                      <a:pt x="70" y="168"/>
                      <a:pt x="70" y="168"/>
                      <a:pt x="70" y="168"/>
                    </a:cubicBezTo>
                    <a:cubicBezTo>
                      <a:pt x="71" y="168"/>
                      <a:pt x="71" y="167"/>
                      <a:pt x="72" y="167"/>
                    </a:cubicBezTo>
                    <a:cubicBezTo>
                      <a:pt x="72" y="167"/>
                      <a:pt x="72" y="167"/>
                      <a:pt x="73" y="167"/>
                    </a:cubicBezTo>
                    <a:cubicBezTo>
                      <a:pt x="73" y="167"/>
                      <a:pt x="73" y="167"/>
                      <a:pt x="73" y="167"/>
                    </a:cubicBezTo>
                    <a:cubicBezTo>
                      <a:pt x="73" y="167"/>
                      <a:pt x="73" y="166"/>
                      <a:pt x="73" y="166"/>
                    </a:cubicBezTo>
                    <a:cubicBezTo>
                      <a:pt x="74" y="166"/>
                      <a:pt x="74" y="165"/>
                      <a:pt x="74" y="165"/>
                    </a:cubicBezTo>
                    <a:cubicBezTo>
                      <a:pt x="74" y="164"/>
                      <a:pt x="74" y="164"/>
                      <a:pt x="74" y="163"/>
                    </a:cubicBezTo>
                    <a:cubicBezTo>
                      <a:pt x="74" y="163"/>
                      <a:pt x="75" y="163"/>
                      <a:pt x="75" y="163"/>
                    </a:cubicBezTo>
                    <a:cubicBezTo>
                      <a:pt x="75" y="162"/>
                      <a:pt x="75" y="162"/>
                      <a:pt x="75" y="161"/>
                    </a:cubicBezTo>
                    <a:cubicBezTo>
                      <a:pt x="75" y="161"/>
                      <a:pt x="75" y="161"/>
                      <a:pt x="75" y="161"/>
                    </a:cubicBezTo>
                    <a:cubicBezTo>
                      <a:pt x="76" y="160"/>
                      <a:pt x="76" y="160"/>
                      <a:pt x="76" y="159"/>
                    </a:cubicBezTo>
                    <a:cubicBezTo>
                      <a:pt x="76" y="159"/>
                      <a:pt x="76" y="158"/>
                      <a:pt x="75" y="157"/>
                    </a:cubicBezTo>
                    <a:cubicBezTo>
                      <a:pt x="75" y="155"/>
                      <a:pt x="74" y="152"/>
                      <a:pt x="76" y="151"/>
                    </a:cubicBezTo>
                    <a:cubicBezTo>
                      <a:pt x="77" y="151"/>
                      <a:pt x="78" y="151"/>
                      <a:pt x="79" y="151"/>
                    </a:cubicBezTo>
                    <a:cubicBezTo>
                      <a:pt x="82" y="151"/>
                      <a:pt x="83" y="150"/>
                      <a:pt x="84" y="148"/>
                    </a:cubicBezTo>
                    <a:cubicBezTo>
                      <a:pt x="85" y="147"/>
                      <a:pt x="85" y="146"/>
                      <a:pt x="85" y="146"/>
                    </a:cubicBezTo>
                    <a:cubicBezTo>
                      <a:pt x="86" y="143"/>
                      <a:pt x="87" y="142"/>
                      <a:pt x="88" y="141"/>
                    </a:cubicBezTo>
                    <a:cubicBezTo>
                      <a:pt x="88" y="137"/>
                      <a:pt x="89" y="133"/>
                      <a:pt x="92" y="132"/>
                    </a:cubicBezTo>
                    <a:cubicBezTo>
                      <a:pt x="92" y="131"/>
                      <a:pt x="92" y="131"/>
                      <a:pt x="93" y="131"/>
                    </a:cubicBezTo>
                    <a:cubicBezTo>
                      <a:pt x="93" y="131"/>
                      <a:pt x="94" y="132"/>
                      <a:pt x="94" y="132"/>
                    </a:cubicBezTo>
                    <a:cubicBezTo>
                      <a:pt x="95" y="132"/>
                      <a:pt x="95" y="132"/>
                      <a:pt x="95" y="132"/>
                    </a:cubicBezTo>
                    <a:cubicBezTo>
                      <a:pt x="96" y="133"/>
                      <a:pt x="98" y="134"/>
                      <a:pt x="98" y="134"/>
                    </a:cubicBezTo>
                    <a:cubicBezTo>
                      <a:pt x="98" y="134"/>
                      <a:pt x="98" y="134"/>
                      <a:pt x="98" y="134"/>
                    </a:cubicBezTo>
                    <a:cubicBezTo>
                      <a:pt x="99" y="130"/>
                      <a:pt x="101" y="130"/>
                      <a:pt x="102" y="129"/>
                    </a:cubicBezTo>
                    <a:cubicBezTo>
                      <a:pt x="103" y="129"/>
                      <a:pt x="103" y="129"/>
                      <a:pt x="103" y="128"/>
                    </a:cubicBezTo>
                    <a:cubicBezTo>
                      <a:pt x="104" y="125"/>
                      <a:pt x="106" y="123"/>
                      <a:pt x="108" y="123"/>
                    </a:cubicBezTo>
                    <a:cubicBezTo>
                      <a:pt x="109" y="123"/>
                      <a:pt x="110" y="124"/>
                      <a:pt x="111" y="124"/>
                    </a:cubicBezTo>
                    <a:cubicBezTo>
                      <a:pt x="112" y="124"/>
                      <a:pt x="113" y="124"/>
                      <a:pt x="113" y="124"/>
                    </a:cubicBezTo>
                    <a:cubicBezTo>
                      <a:pt x="113" y="121"/>
                      <a:pt x="116" y="120"/>
                      <a:pt x="118" y="120"/>
                    </a:cubicBezTo>
                    <a:cubicBezTo>
                      <a:pt x="120" y="120"/>
                      <a:pt x="122" y="119"/>
                      <a:pt x="124" y="118"/>
                    </a:cubicBezTo>
                    <a:cubicBezTo>
                      <a:pt x="124" y="117"/>
                      <a:pt x="125" y="117"/>
                      <a:pt x="126" y="116"/>
                    </a:cubicBezTo>
                    <a:cubicBezTo>
                      <a:pt x="128" y="115"/>
                      <a:pt x="130" y="113"/>
                      <a:pt x="132" y="113"/>
                    </a:cubicBezTo>
                    <a:cubicBezTo>
                      <a:pt x="133" y="113"/>
                      <a:pt x="134" y="114"/>
                      <a:pt x="134" y="114"/>
                    </a:cubicBezTo>
                    <a:cubicBezTo>
                      <a:pt x="135" y="115"/>
                      <a:pt x="136" y="115"/>
                      <a:pt x="140" y="115"/>
                    </a:cubicBezTo>
                    <a:cubicBezTo>
                      <a:pt x="141" y="115"/>
                      <a:pt x="141" y="115"/>
                      <a:pt x="141" y="115"/>
                    </a:cubicBezTo>
                    <a:cubicBezTo>
                      <a:pt x="144" y="115"/>
                      <a:pt x="146" y="115"/>
                      <a:pt x="146" y="115"/>
                    </a:cubicBezTo>
                    <a:cubicBezTo>
                      <a:pt x="146" y="115"/>
                      <a:pt x="147" y="115"/>
                      <a:pt x="147" y="115"/>
                    </a:cubicBezTo>
                    <a:cubicBezTo>
                      <a:pt x="147" y="115"/>
                      <a:pt x="147" y="114"/>
                      <a:pt x="148" y="114"/>
                    </a:cubicBezTo>
                    <a:cubicBezTo>
                      <a:pt x="149" y="113"/>
                      <a:pt x="150" y="113"/>
                      <a:pt x="152" y="112"/>
                    </a:cubicBezTo>
                    <a:cubicBezTo>
                      <a:pt x="153" y="112"/>
                      <a:pt x="155" y="111"/>
                      <a:pt x="157" y="112"/>
                    </a:cubicBezTo>
                    <a:cubicBezTo>
                      <a:pt x="157" y="112"/>
                      <a:pt x="158" y="112"/>
                      <a:pt x="159" y="112"/>
                    </a:cubicBezTo>
                    <a:cubicBezTo>
                      <a:pt x="161" y="112"/>
                      <a:pt x="164" y="111"/>
                      <a:pt x="167" y="111"/>
                    </a:cubicBezTo>
                    <a:cubicBezTo>
                      <a:pt x="170" y="110"/>
                      <a:pt x="172" y="110"/>
                      <a:pt x="174" y="110"/>
                    </a:cubicBezTo>
                    <a:cubicBezTo>
                      <a:pt x="176" y="110"/>
                      <a:pt x="177" y="109"/>
                      <a:pt x="179" y="107"/>
                    </a:cubicBezTo>
                    <a:cubicBezTo>
                      <a:pt x="179" y="106"/>
                      <a:pt x="179" y="106"/>
                      <a:pt x="180" y="105"/>
                    </a:cubicBezTo>
                    <a:cubicBezTo>
                      <a:pt x="180" y="105"/>
                      <a:pt x="180" y="105"/>
                      <a:pt x="180" y="105"/>
                    </a:cubicBezTo>
                    <a:cubicBezTo>
                      <a:pt x="180" y="104"/>
                      <a:pt x="181" y="103"/>
                      <a:pt x="181" y="102"/>
                    </a:cubicBezTo>
                    <a:cubicBezTo>
                      <a:pt x="182" y="100"/>
                      <a:pt x="182" y="99"/>
                      <a:pt x="182" y="98"/>
                    </a:cubicBezTo>
                    <a:cubicBezTo>
                      <a:pt x="183" y="98"/>
                      <a:pt x="183" y="98"/>
                      <a:pt x="183" y="97"/>
                    </a:cubicBezTo>
                    <a:cubicBezTo>
                      <a:pt x="183" y="97"/>
                      <a:pt x="183" y="97"/>
                      <a:pt x="183" y="97"/>
                    </a:cubicBezTo>
                    <a:cubicBezTo>
                      <a:pt x="183" y="96"/>
                      <a:pt x="183" y="96"/>
                      <a:pt x="183" y="96"/>
                    </a:cubicBezTo>
                    <a:cubicBezTo>
                      <a:pt x="183" y="96"/>
                      <a:pt x="183" y="96"/>
                      <a:pt x="183" y="95"/>
                    </a:cubicBezTo>
                    <a:cubicBezTo>
                      <a:pt x="183" y="95"/>
                      <a:pt x="183" y="95"/>
                      <a:pt x="183" y="95"/>
                    </a:cubicBezTo>
                    <a:cubicBezTo>
                      <a:pt x="183" y="94"/>
                      <a:pt x="183" y="94"/>
                      <a:pt x="183" y="93"/>
                    </a:cubicBezTo>
                    <a:cubicBezTo>
                      <a:pt x="183" y="93"/>
                      <a:pt x="183" y="93"/>
                      <a:pt x="183" y="93"/>
                    </a:cubicBezTo>
                    <a:cubicBezTo>
                      <a:pt x="183" y="92"/>
                      <a:pt x="183" y="91"/>
                      <a:pt x="183" y="90"/>
                    </a:cubicBezTo>
                    <a:cubicBezTo>
                      <a:pt x="183" y="90"/>
                      <a:pt x="183" y="90"/>
                      <a:pt x="184" y="90"/>
                    </a:cubicBezTo>
                    <a:cubicBezTo>
                      <a:pt x="184" y="89"/>
                      <a:pt x="184" y="88"/>
                      <a:pt x="184" y="87"/>
                    </a:cubicBezTo>
                    <a:cubicBezTo>
                      <a:pt x="184" y="86"/>
                      <a:pt x="184" y="86"/>
                      <a:pt x="184" y="86"/>
                    </a:cubicBezTo>
                    <a:cubicBezTo>
                      <a:pt x="184" y="85"/>
                      <a:pt x="184" y="84"/>
                      <a:pt x="184" y="83"/>
                    </a:cubicBezTo>
                    <a:cubicBezTo>
                      <a:pt x="184" y="82"/>
                      <a:pt x="184" y="82"/>
                      <a:pt x="184" y="81"/>
                    </a:cubicBezTo>
                    <a:cubicBezTo>
                      <a:pt x="184" y="80"/>
                      <a:pt x="184" y="79"/>
                      <a:pt x="184" y="77"/>
                    </a:cubicBezTo>
                    <a:cubicBezTo>
                      <a:pt x="184" y="77"/>
                      <a:pt x="184" y="77"/>
                      <a:pt x="184" y="76"/>
                    </a:cubicBezTo>
                    <a:cubicBezTo>
                      <a:pt x="184" y="75"/>
                      <a:pt x="184" y="73"/>
                      <a:pt x="184" y="72"/>
                    </a:cubicBezTo>
                    <a:cubicBezTo>
                      <a:pt x="184" y="71"/>
                      <a:pt x="184" y="71"/>
                      <a:pt x="184" y="71"/>
                    </a:cubicBezTo>
                    <a:cubicBezTo>
                      <a:pt x="181" y="72"/>
                      <a:pt x="178" y="72"/>
                      <a:pt x="177" y="72"/>
                    </a:cubicBezTo>
                    <a:cubicBezTo>
                      <a:pt x="177" y="73"/>
                      <a:pt x="176" y="73"/>
                      <a:pt x="176" y="73"/>
                    </a:cubicBezTo>
                    <a:cubicBezTo>
                      <a:pt x="174" y="73"/>
                      <a:pt x="174" y="73"/>
                      <a:pt x="174" y="73"/>
                    </a:cubicBezTo>
                    <a:cubicBezTo>
                      <a:pt x="174" y="71"/>
                      <a:pt x="174" y="71"/>
                      <a:pt x="174" y="71"/>
                    </a:cubicBezTo>
                    <a:cubicBezTo>
                      <a:pt x="174" y="71"/>
                      <a:pt x="174" y="63"/>
                      <a:pt x="169" y="61"/>
                    </a:cubicBezTo>
                    <a:cubicBezTo>
                      <a:pt x="164" y="58"/>
                      <a:pt x="157" y="57"/>
                      <a:pt x="157" y="57"/>
                    </a:cubicBezTo>
                    <a:cubicBezTo>
                      <a:pt x="156" y="57"/>
                      <a:pt x="156" y="57"/>
                      <a:pt x="156" y="57"/>
                    </a:cubicBezTo>
                    <a:cubicBezTo>
                      <a:pt x="156" y="56"/>
                      <a:pt x="156" y="56"/>
                      <a:pt x="156" y="56"/>
                    </a:cubicBezTo>
                    <a:cubicBezTo>
                      <a:pt x="156" y="56"/>
                      <a:pt x="152" y="49"/>
                      <a:pt x="149" y="46"/>
                    </a:cubicBezTo>
                    <a:cubicBezTo>
                      <a:pt x="147" y="44"/>
                      <a:pt x="118" y="25"/>
                      <a:pt x="80" y="0"/>
                    </a:cubicBezTo>
                    <a:cubicBezTo>
                      <a:pt x="64" y="0"/>
                      <a:pt x="64" y="0"/>
                      <a:pt x="64" y="0"/>
                    </a:cubicBezTo>
                    <a:cubicBezTo>
                      <a:pt x="75" y="96"/>
                      <a:pt x="75" y="96"/>
                      <a:pt x="75" y="96"/>
                    </a:cubicBezTo>
                    <a:cubicBezTo>
                      <a:pt x="78" y="100"/>
                      <a:pt x="78" y="100"/>
                      <a:pt x="78" y="100"/>
                    </a:cubicBezTo>
                    <a:cubicBezTo>
                      <a:pt x="78" y="101"/>
                      <a:pt x="78" y="101"/>
                      <a:pt x="78" y="101"/>
                    </a:cubicBezTo>
                    <a:cubicBezTo>
                      <a:pt x="79" y="107"/>
                      <a:pt x="78" y="111"/>
                      <a:pt x="76" y="112"/>
                    </a:cubicBezTo>
                    <a:cubicBezTo>
                      <a:pt x="75" y="113"/>
                      <a:pt x="74" y="113"/>
                      <a:pt x="52" y="113"/>
                    </a:cubicBezTo>
                    <a:cubicBezTo>
                      <a:pt x="44" y="113"/>
                      <a:pt x="36" y="113"/>
                      <a:pt x="32" y="113"/>
                    </a:cubicBezTo>
                    <a:cubicBezTo>
                      <a:pt x="32" y="113"/>
                      <a:pt x="31" y="113"/>
                      <a:pt x="31" y="113"/>
                    </a:cubicBezTo>
                    <a:cubicBezTo>
                      <a:pt x="30" y="113"/>
                      <a:pt x="26" y="115"/>
                      <a:pt x="24" y="115"/>
                    </a:cubicBezTo>
                    <a:cubicBezTo>
                      <a:pt x="22" y="115"/>
                      <a:pt x="21" y="115"/>
                      <a:pt x="19" y="114"/>
                    </a:cubicBezTo>
                    <a:cubicBezTo>
                      <a:pt x="19" y="114"/>
                      <a:pt x="18" y="114"/>
                      <a:pt x="17" y="114"/>
                    </a:cubicBezTo>
                    <a:cubicBezTo>
                      <a:pt x="17" y="114"/>
                      <a:pt x="17" y="114"/>
                      <a:pt x="17" y="114"/>
                    </a:cubicBezTo>
                    <a:cubicBezTo>
                      <a:pt x="17" y="115"/>
                      <a:pt x="16" y="118"/>
                      <a:pt x="14" y="118"/>
                    </a:cubicBezTo>
                    <a:cubicBezTo>
                      <a:pt x="12" y="118"/>
                      <a:pt x="11" y="117"/>
                      <a:pt x="9" y="115"/>
                    </a:cubicBezTo>
                    <a:cubicBezTo>
                      <a:pt x="7" y="113"/>
                      <a:pt x="6" y="113"/>
                      <a:pt x="6" y="113"/>
                    </a:cubicBezTo>
                    <a:cubicBezTo>
                      <a:pt x="6" y="113"/>
                      <a:pt x="5" y="114"/>
                      <a:pt x="5" y="116"/>
                    </a:cubicBezTo>
                    <a:cubicBezTo>
                      <a:pt x="5" y="117"/>
                      <a:pt x="5" y="117"/>
                      <a:pt x="5" y="118"/>
                    </a:cubicBezTo>
                    <a:cubicBezTo>
                      <a:pt x="5" y="118"/>
                      <a:pt x="5" y="118"/>
                      <a:pt x="5" y="118"/>
                    </a:cubicBezTo>
                    <a:cubicBezTo>
                      <a:pt x="5" y="118"/>
                      <a:pt x="4" y="119"/>
                      <a:pt x="4" y="119"/>
                    </a:cubicBezTo>
                    <a:cubicBezTo>
                      <a:pt x="4" y="119"/>
                      <a:pt x="4" y="119"/>
                      <a:pt x="4" y="119"/>
                    </a:cubicBezTo>
                    <a:cubicBezTo>
                      <a:pt x="3" y="120"/>
                      <a:pt x="3" y="120"/>
                      <a:pt x="3" y="120"/>
                    </a:cubicBezTo>
                    <a:cubicBezTo>
                      <a:pt x="2" y="120"/>
                      <a:pt x="2" y="120"/>
                      <a:pt x="2" y="121"/>
                    </a:cubicBezTo>
                    <a:cubicBezTo>
                      <a:pt x="2" y="121"/>
                      <a:pt x="1" y="121"/>
                      <a:pt x="0" y="121"/>
                    </a:cubicBezTo>
                    <a:cubicBezTo>
                      <a:pt x="0" y="121"/>
                      <a:pt x="0" y="121"/>
                      <a:pt x="0" y="121"/>
                    </a:cubicBezTo>
                    <a:cubicBezTo>
                      <a:pt x="0" y="121"/>
                      <a:pt x="0" y="121"/>
                      <a:pt x="0" y="1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8" name="Freeform 1477"/>
              <p:cNvSpPr/>
              <p:nvPr/>
            </p:nvSpPr>
            <p:spPr bwMode="auto">
              <a:xfrm>
                <a:off x="1686" y="2752"/>
                <a:ext cx="1" cy="1"/>
              </a:xfrm>
              <a:custGeom>
                <a:avLst/>
                <a:gdLst>
                  <a:gd name="T0" fmla="*/ 0 w 1"/>
                  <a:gd name="T1" fmla="*/ 0 h 1"/>
                  <a:gd name="T2" fmla="*/ 0 w 1"/>
                  <a:gd name="T3" fmla="*/ 1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lnTo>
                      <a:pt x="0" y="1"/>
                    </a:lnTo>
                    <a:lnTo>
                      <a:pt x="1" y="1"/>
                    </a:lnTo>
                    <a:lnTo>
                      <a:pt x="0"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9" name="Freeform 1478"/>
              <p:cNvSpPr/>
              <p:nvPr/>
            </p:nvSpPr>
            <p:spPr bwMode="auto">
              <a:xfrm>
                <a:off x="1706" y="2766"/>
                <a:ext cx="7" cy="1"/>
              </a:xfrm>
              <a:custGeom>
                <a:avLst/>
                <a:gdLst>
                  <a:gd name="T0" fmla="*/ 0 w 7"/>
                  <a:gd name="T1" fmla="*/ 1 h 1"/>
                  <a:gd name="T2" fmla="*/ 7 w 7"/>
                  <a:gd name="T3" fmla="*/ 0 h 1"/>
                  <a:gd name="T4" fmla="*/ 7 w 7"/>
                  <a:gd name="T5" fmla="*/ 0 h 1"/>
                  <a:gd name="T6" fmla="*/ 0 w 7"/>
                  <a:gd name="T7" fmla="*/ 1 h 1"/>
                </a:gdLst>
                <a:ahLst/>
                <a:cxnLst>
                  <a:cxn ang="0">
                    <a:pos x="T0" y="T1"/>
                  </a:cxn>
                  <a:cxn ang="0">
                    <a:pos x="T2" y="T3"/>
                  </a:cxn>
                  <a:cxn ang="0">
                    <a:pos x="T4" y="T5"/>
                  </a:cxn>
                  <a:cxn ang="0">
                    <a:pos x="T6" y="T7"/>
                  </a:cxn>
                </a:cxnLst>
                <a:rect l="0" t="0" r="r" b="b"/>
                <a:pathLst>
                  <a:path w="7" h="1">
                    <a:moveTo>
                      <a:pt x="0" y="1"/>
                    </a:moveTo>
                    <a:cubicBezTo>
                      <a:pt x="1" y="1"/>
                      <a:pt x="4" y="1"/>
                      <a:pt x="7" y="0"/>
                    </a:cubicBezTo>
                    <a:cubicBezTo>
                      <a:pt x="7" y="0"/>
                      <a:pt x="7" y="0"/>
                      <a:pt x="7" y="0"/>
                    </a:cubicBezTo>
                    <a:cubicBezTo>
                      <a:pt x="4"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0" name="Freeform 1479"/>
              <p:cNvSpPr/>
              <p:nvPr/>
            </p:nvSpPr>
            <p:spPr bwMode="auto">
              <a:xfrm>
                <a:off x="1546" y="2832"/>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1" name="Freeform 1480"/>
              <p:cNvSpPr/>
              <p:nvPr/>
            </p:nvSpPr>
            <p:spPr bwMode="auto">
              <a:xfrm>
                <a:off x="1546" y="2833"/>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2" name="Oval 1481"/>
              <p:cNvSpPr>
                <a:spLocks noChangeArrowheads="1"/>
              </p:cNvSpPr>
              <p:nvPr/>
            </p:nvSpPr>
            <p:spPr bwMode="auto">
              <a:xfrm>
                <a:off x="1537" y="2814"/>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3" name="Freeform 1482"/>
              <p:cNvSpPr/>
              <p:nvPr/>
            </p:nvSpPr>
            <p:spPr bwMode="auto">
              <a:xfrm>
                <a:off x="1546" y="2839"/>
                <a:ext cx="0" cy="1"/>
              </a:xfrm>
              <a:custGeom>
                <a:avLst/>
                <a:gdLst>
                  <a:gd name="T0" fmla="*/ 1 h 1"/>
                  <a:gd name="T1" fmla="*/ 0 h 1"/>
                  <a:gd name="T2" fmla="*/ 0 h 1"/>
                  <a:gd name="T3" fmla="*/ 0 h 1"/>
                  <a:gd name="T4" fmla="*/ 1 h 1"/>
                </a:gdLst>
                <a:ahLst/>
                <a:cxnLst>
                  <a:cxn ang="0">
                    <a:pos x="0" y="T0"/>
                  </a:cxn>
                  <a:cxn ang="0">
                    <a:pos x="0" y="T1"/>
                  </a:cxn>
                  <a:cxn ang="0">
                    <a:pos x="0" y="T2"/>
                  </a:cxn>
                  <a:cxn ang="0">
                    <a:pos x="0" y="T3"/>
                  </a:cxn>
                  <a:cxn ang="0">
                    <a:pos x="0" y="T4"/>
                  </a:cxn>
                </a:cxnLst>
                <a:rect l="0" t="0" r="r" b="b"/>
                <a:pathLst>
                  <a:path h="1">
                    <a:moveTo>
                      <a:pt x="0" y="1"/>
                    </a:moveTo>
                    <a:cubicBezTo>
                      <a:pt x="0" y="0"/>
                      <a:pt x="0" y="0"/>
                      <a:pt x="0" y="0"/>
                    </a:cubicBezTo>
                    <a:cubicBezTo>
                      <a:pt x="0" y="0"/>
                      <a:pt x="0" y="0"/>
                      <a:pt x="0" y="0"/>
                    </a:cubicBezTo>
                    <a:cubicBezTo>
                      <a:pt x="0" y="0"/>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4" name="Freeform 1483"/>
              <p:cNvSpPr/>
              <p:nvPr/>
            </p:nvSpPr>
            <p:spPr bwMode="auto">
              <a:xfrm>
                <a:off x="1590" y="2860"/>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5" name="Freeform 1484"/>
              <p:cNvSpPr/>
              <p:nvPr/>
            </p:nvSpPr>
            <p:spPr bwMode="auto">
              <a:xfrm>
                <a:off x="1590" y="286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6" name="Freeform 1485"/>
              <p:cNvSpPr/>
              <p:nvPr/>
            </p:nvSpPr>
            <p:spPr bwMode="auto">
              <a:xfrm>
                <a:off x="1588" y="2859"/>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7" name="Freeform 1486"/>
              <p:cNvSpPr/>
              <p:nvPr/>
            </p:nvSpPr>
            <p:spPr bwMode="auto">
              <a:xfrm>
                <a:off x="1583" y="2858"/>
                <a:ext cx="2" cy="2"/>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0"/>
                      <a:pt x="3" y="0"/>
                    </a:cubicBezTo>
                    <a:cubicBezTo>
                      <a:pt x="2" y="0"/>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8" name="Freeform 1487"/>
              <p:cNvSpPr/>
              <p:nvPr/>
            </p:nvSpPr>
            <p:spPr bwMode="auto">
              <a:xfrm>
                <a:off x="1587" y="2858"/>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9" name="Freeform 1488"/>
              <p:cNvSpPr/>
              <p:nvPr/>
            </p:nvSpPr>
            <p:spPr bwMode="auto">
              <a:xfrm>
                <a:off x="1586" y="285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0" name="Freeform 1489"/>
              <p:cNvSpPr/>
              <p:nvPr/>
            </p:nvSpPr>
            <p:spPr bwMode="auto">
              <a:xfrm>
                <a:off x="1589" y="286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1" name="Freeform 1490"/>
              <p:cNvSpPr/>
              <p:nvPr/>
            </p:nvSpPr>
            <p:spPr bwMode="auto">
              <a:xfrm>
                <a:off x="1606" y="285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2" name="Freeform 1491"/>
              <p:cNvSpPr/>
              <p:nvPr/>
            </p:nvSpPr>
            <p:spPr bwMode="auto">
              <a:xfrm>
                <a:off x="1583" y="2860"/>
                <a:ext cx="0" cy="1"/>
              </a:xfrm>
              <a:custGeom>
                <a:avLst/>
                <a:gdLst>
                  <a:gd name="T0" fmla="*/ 1 h 1"/>
                  <a:gd name="T1" fmla="*/ 1 h 1"/>
                  <a:gd name="T2" fmla="*/ 0 h 1"/>
                  <a:gd name="T3" fmla="*/ 1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3" name="Freeform 1492"/>
              <p:cNvSpPr/>
              <p:nvPr/>
            </p:nvSpPr>
            <p:spPr bwMode="auto">
              <a:xfrm>
                <a:off x="1591" y="2861"/>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4" name="Freeform 1493"/>
              <p:cNvSpPr/>
              <p:nvPr/>
            </p:nvSpPr>
            <p:spPr bwMode="auto">
              <a:xfrm>
                <a:off x="1582" y="28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5" name="Freeform 1494"/>
              <p:cNvSpPr/>
              <p:nvPr/>
            </p:nvSpPr>
            <p:spPr bwMode="auto">
              <a:xfrm>
                <a:off x="1581" y="2859"/>
                <a:ext cx="1" cy="2"/>
              </a:xfrm>
              <a:custGeom>
                <a:avLst/>
                <a:gdLst>
                  <a:gd name="T0" fmla="*/ 1 w 1"/>
                  <a:gd name="T1" fmla="*/ 2 h 2"/>
                  <a:gd name="T2" fmla="*/ 0 w 1"/>
                  <a:gd name="T3" fmla="*/ 0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0" y="1"/>
                      <a:pt x="0" y="0"/>
                    </a:cubicBezTo>
                    <a:cubicBezTo>
                      <a:pt x="0" y="1"/>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6" name="Freeform 1495"/>
              <p:cNvSpPr/>
              <p:nvPr/>
            </p:nvSpPr>
            <p:spPr bwMode="auto">
              <a:xfrm>
                <a:off x="1546" y="2836"/>
                <a:ext cx="0" cy="3"/>
              </a:xfrm>
              <a:custGeom>
                <a:avLst/>
                <a:gdLst>
                  <a:gd name="T0" fmla="*/ 0 h 3"/>
                  <a:gd name="T1" fmla="*/ 0 h 3"/>
                  <a:gd name="T2" fmla="*/ 3 h 3"/>
                  <a:gd name="T3" fmla="*/ 3 h 3"/>
                  <a:gd name="T4" fmla="*/ 0 h 3"/>
                </a:gdLst>
                <a:ah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1"/>
                      <a:pt x="0" y="2"/>
                      <a:pt x="0" y="3"/>
                    </a:cubicBezTo>
                    <a:cubicBezTo>
                      <a:pt x="0" y="3"/>
                      <a:pt x="0" y="3"/>
                      <a:pt x="0" y="3"/>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7" name="Freeform 1496"/>
              <p:cNvSpPr/>
              <p:nvPr/>
            </p:nvSpPr>
            <p:spPr bwMode="auto">
              <a:xfrm>
                <a:off x="1546" y="283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8" name="Freeform 1497"/>
              <p:cNvSpPr/>
              <p:nvPr/>
            </p:nvSpPr>
            <p:spPr bwMode="auto">
              <a:xfrm>
                <a:off x="1582" y="2860"/>
                <a:ext cx="0" cy="1"/>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9" name="Freeform 1498"/>
              <p:cNvSpPr/>
              <p:nvPr/>
            </p:nvSpPr>
            <p:spPr bwMode="auto">
              <a:xfrm>
                <a:off x="1541" y="2811"/>
                <a:ext cx="0"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0" name="Freeform 1499"/>
              <p:cNvSpPr/>
              <p:nvPr/>
            </p:nvSpPr>
            <p:spPr bwMode="auto">
              <a:xfrm>
                <a:off x="1545" y="2808"/>
                <a:ext cx="5" cy="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2"/>
                      <a:pt x="3" y="3"/>
                      <a:pt x="5" y="3"/>
                    </a:cubicBezTo>
                    <a:cubicBezTo>
                      <a:pt x="3" y="3"/>
                      <a:pt x="2"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1" name="Freeform 1500"/>
              <p:cNvSpPr/>
              <p:nvPr/>
            </p:nvSpPr>
            <p:spPr bwMode="auto">
              <a:xfrm>
                <a:off x="1541" y="2809"/>
                <a:ext cx="0" cy="2"/>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2" name="Freeform 1501"/>
              <p:cNvSpPr/>
              <p:nvPr/>
            </p:nvSpPr>
            <p:spPr bwMode="auto">
              <a:xfrm>
                <a:off x="1540" y="2812"/>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3" name="Freeform 1502"/>
              <p:cNvSpPr/>
              <p:nvPr/>
            </p:nvSpPr>
            <p:spPr bwMode="auto">
              <a:xfrm>
                <a:off x="1537" y="2814"/>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4" name="Freeform 1503"/>
              <p:cNvSpPr/>
              <p:nvPr/>
            </p:nvSpPr>
            <p:spPr bwMode="auto">
              <a:xfrm>
                <a:off x="1610" y="2810"/>
                <a:ext cx="85" cy="57"/>
              </a:xfrm>
              <a:custGeom>
                <a:avLst/>
                <a:gdLst>
                  <a:gd name="T0" fmla="*/ 87 w 88"/>
                  <a:gd name="T1" fmla="*/ 35 h 59"/>
                  <a:gd name="T2" fmla="*/ 86 w 88"/>
                  <a:gd name="T3" fmla="*/ 35 h 59"/>
                  <a:gd name="T4" fmla="*/ 86 w 88"/>
                  <a:gd name="T5" fmla="*/ 34 h 59"/>
                  <a:gd name="T6" fmla="*/ 84 w 88"/>
                  <a:gd name="T7" fmla="*/ 34 h 59"/>
                  <a:gd name="T8" fmla="*/ 83 w 88"/>
                  <a:gd name="T9" fmla="*/ 29 h 59"/>
                  <a:gd name="T10" fmla="*/ 78 w 88"/>
                  <a:gd name="T11" fmla="*/ 29 h 59"/>
                  <a:gd name="T12" fmla="*/ 74 w 88"/>
                  <a:gd name="T13" fmla="*/ 25 h 59"/>
                  <a:gd name="T14" fmla="*/ 70 w 88"/>
                  <a:gd name="T15" fmla="*/ 19 h 59"/>
                  <a:gd name="T16" fmla="*/ 66 w 88"/>
                  <a:gd name="T17" fmla="*/ 14 h 59"/>
                  <a:gd name="T18" fmla="*/ 62 w 88"/>
                  <a:gd name="T19" fmla="*/ 8 h 59"/>
                  <a:gd name="T20" fmla="*/ 61 w 88"/>
                  <a:gd name="T21" fmla="*/ 7 h 59"/>
                  <a:gd name="T22" fmla="*/ 61 w 88"/>
                  <a:gd name="T23" fmla="*/ 6 h 59"/>
                  <a:gd name="T24" fmla="*/ 61 w 88"/>
                  <a:gd name="T25" fmla="*/ 4 h 59"/>
                  <a:gd name="T26" fmla="*/ 61 w 88"/>
                  <a:gd name="T27" fmla="*/ 2 h 59"/>
                  <a:gd name="T28" fmla="*/ 57 w 88"/>
                  <a:gd name="T29" fmla="*/ 2 h 59"/>
                  <a:gd name="T30" fmla="*/ 56 w 88"/>
                  <a:gd name="T31" fmla="*/ 1 h 59"/>
                  <a:gd name="T32" fmla="*/ 56 w 88"/>
                  <a:gd name="T33" fmla="*/ 1 h 59"/>
                  <a:gd name="T34" fmla="*/ 55 w 88"/>
                  <a:gd name="T35" fmla="*/ 1 h 59"/>
                  <a:gd name="T36" fmla="*/ 55 w 88"/>
                  <a:gd name="T37" fmla="*/ 1 h 59"/>
                  <a:gd name="T38" fmla="*/ 55 w 88"/>
                  <a:gd name="T39" fmla="*/ 0 h 59"/>
                  <a:gd name="T40" fmla="*/ 51 w 88"/>
                  <a:gd name="T41" fmla="*/ 3 h 59"/>
                  <a:gd name="T42" fmla="*/ 42 w 88"/>
                  <a:gd name="T43" fmla="*/ 7 h 59"/>
                  <a:gd name="T44" fmla="*/ 33 w 88"/>
                  <a:gd name="T45" fmla="*/ 11 h 59"/>
                  <a:gd name="T46" fmla="*/ 30 w 88"/>
                  <a:gd name="T47" fmla="*/ 12 h 59"/>
                  <a:gd name="T48" fmla="*/ 25 w 88"/>
                  <a:gd name="T49" fmla="*/ 17 h 59"/>
                  <a:gd name="T50" fmla="*/ 16 w 88"/>
                  <a:gd name="T51" fmla="*/ 19 h 59"/>
                  <a:gd name="T52" fmla="*/ 15 w 88"/>
                  <a:gd name="T53" fmla="*/ 25 h 59"/>
                  <a:gd name="T54" fmla="*/ 14 w 88"/>
                  <a:gd name="T55" fmla="*/ 26 h 59"/>
                  <a:gd name="T56" fmla="*/ 2 w 88"/>
                  <a:gd name="T57" fmla="*/ 38 h 59"/>
                  <a:gd name="T58" fmla="*/ 2 w 88"/>
                  <a:gd name="T59" fmla="*/ 39 h 59"/>
                  <a:gd name="T60" fmla="*/ 2 w 88"/>
                  <a:gd name="T61" fmla="*/ 45 h 59"/>
                  <a:gd name="T62" fmla="*/ 1 w 88"/>
                  <a:gd name="T63" fmla="*/ 47 h 59"/>
                  <a:gd name="T64" fmla="*/ 1 w 88"/>
                  <a:gd name="T65" fmla="*/ 49 h 59"/>
                  <a:gd name="T66" fmla="*/ 0 w 88"/>
                  <a:gd name="T67" fmla="*/ 51 h 59"/>
                  <a:gd name="T68" fmla="*/ 4 w 88"/>
                  <a:gd name="T69" fmla="*/ 54 h 59"/>
                  <a:gd name="T70" fmla="*/ 5 w 88"/>
                  <a:gd name="T71" fmla="*/ 55 h 59"/>
                  <a:gd name="T72" fmla="*/ 11 w 88"/>
                  <a:gd name="T73" fmla="*/ 59 h 59"/>
                  <a:gd name="T74" fmla="*/ 22 w 88"/>
                  <a:gd name="T75" fmla="*/ 55 h 59"/>
                  <a:gd name="T76" fmla="*/ 28 w 88"/>
                  <a:gd name="T77" fmla="*/ 57 h 59"/>
                  <a:gd name="T78" fmla="*/ 27 w 88"/>
                  <a:gd name="T79" fmla="*/ 55 h 59"/>
                  <a:gd name="T80" fmla="*/ 26 w 88"/>
                  <a:gd name="T81" fmla="*/ 45 h 59"/>
                  <a:gd name="T82" fmla="*/ 42 w 88"/>
                  <a:gd name="T83" fmla="*/ 43 h 59"/>
                  <a:gd name="T84" fmla="*/ 50 w 88"/>
                  <a:gd name="T85" fmla="*/ 44 h 59"/>
                  <a:gd name="T86" fmla="*/ 52 w 88"/>
                  <a:gd name="T87" fmla="*/ 44 h 59"/>
                  <a:gd name="T88" fmla="*/ 54 w 88"/>
                  <a:gd name="T89" fmla="*/ 44 h 59"/>
                  <a:gd name="T90" fmla="*/ 55 w 88"/>
                  <a:gd name="T91" fmla="*/ 44 h 59"/>
                  <a:gd name="T92" fmla="*/ 57 w 88"/>
                  <a:gd name="T93" fmla="*/ 43 h 59"/>
                  <a:gd name="T94" fmla="*/ 57 w 88"/>
                  <a:gd name="T95" fmla="*/ 43 h 59"/>
                  <a:gd name="T96" fmla="*/ 59 w 88"/>
                  <a:gd name="T97" fmla="*/ 42 h 59"/>
                  <a:gd name="T98" fmla="*/ 61 w 88"/>
                  <a:gd name="T99" fmla="*/ 41 h 59"/>
                  <a:gd name="T100" fmla="*/ 62 w 88"/>
                  <a:gd name="T101" fmla="*/ 42 h 59"/>
                  <a:gd name="T102" fmla="*/ 69 w 88"/>
                  <a:gd name="T103" fmla="*/ 43 h 59"/>
                  <a:gd name="T104" fmla="*/ 70 w 88"/>
                  <a:gd name="T105" fmla="*/ 43 h 59"/>
                  <a:gd name="T106" fmla="*/ 73 w 88"/>
                  <a:gd name="T107" fmla="*/ 42 h 59"/>
                  <a:gd name="T108" fmla="*/ 85 w 88"/>
                  <a:gd name="T109" fmla="*/ 38 h 59"/>
                  <a:gd name="T110" fmla="*/ 88 w 88"/>
                  <a:gd name="T111" fmla="*/ 36 h 59"/>
                  <a:gd name="T112" fmla="*/ 88 w 88"/>
                  <a:gd name="T113" fmla="*/ 3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 h="59">
                    <a:moveTo>
                      <a:pt x="88" y="35"/>
                    </a:moveTo>
                    <a:cubicBezTo>
                      <a:pt x="87" y="35"/>
                      <a:pt x="87" y="35"/>
                      <a:pt x="87" y="35"/>
                    </a:cubicBezTo>
                    <a:cubicBezTo>
                      <a:pt x="87" y="35"/>
                      <a:pt x="87" y="35"/>
                      <a:pt x="87" y="35"/>
                    </a:cubicBezTo>
                    <a:cubicBezTo>
                      <a:pt x="87" y="35"/>
                      <a:pt x="86" y="35"/>
                      <a:pt x="86" y="35"/>
                    </a:cubicBezTo>
                    <a:cubicBezTo>
                      <a:pt x="86" y="35"/>
                      <a:pt x="86" y="35"/>
                      <a:pt x="86" y="35"/>
                    </a:cubicBezTo>
                    <a:cubicBezTo>
                      <a:pt x="86" y="35"/>
                      <a:pt x="86" y="35"/>
                      <a:pt x="86" y="34"/>
                    </a:cubicBezTo>
                    <a:cubicBezTo>
                      <a:pt x="85" y="34"/>
                      <a:pt x="85" y="34"/>
                      <a:pt x="85" y="34"/>
                    </a:cubicBezTo>
                    <a:cubicBezTo>
                      <a:pt x="84" y="34"/>
                      <a:pt x="84" y="34"/>
                      <a:pt x="84" y="34"/>
                    </a:cubicBezTo>
                    <a:cubicBezTo>
                      <a:pt x="84" y="34"/>
                      <a:pt x="84" y="34"/>
                      <a:pt x="84" y="34"/>
                    </a:cubicBezTo>
                    <a:cubicBezTo>
                      <a:pt x="83" y="33"/>
                      <a:pt x="83" y="31"/>
                      <a:pt x="83" y="29"/>
                    </a:cubicBezTo>
                    <a:cubicBezTo>
                      <a:pt x="83" y="29"/>
                      <a:pt x="83" y="29"/>
                      <a:pt x="83" y="28"/>
                    </a:cubicBezTo>
                    <a:cubicBezTo>
                      <a:pt x="81" y="29"/>
                      <a:pt x="79" y="29"/>
                      <a:pt x="78" y="29"/>
                    </a:cubicBezTo>
                    <a:cubicBezTo>
                      <a:pt x="76" y="28"/>
                      <a:pt x="76" y="27"/>
                      <a:pt x="75" y="26"/>
                    </a:cubicBezTo>
                    <a:cubicBezTo>
                      <a:pt x="75" y="26"/>
                      <a:pt x="74" y="25"/>
                      <a:pt x="74" y="25"/>
                    </a:cubicBezTo>
                    <a:cubicBezTo>
                      <a:pt x="74" y="25"/>
                      <a:pt x="74" y="25"/>
                      <a:pt x="74" y="25"/>
                    </a:cubicBezTo>
                    <a:cubicBezTo>
                      <a:pt x="70" y="25"/>
                      <a:pt x="70" y="20"/>
                      <a:pt x="70" y="19"/>
                    </a:cubicBezTo>
                    <a:cubicBezTo>
                      <a:pt x="70" y="18"/>
                      <a:pt x="67" y="15"/>
                      <a:pt x="66" y="15"/>
                    </a:cubicBezTo>
                    <a:cubicBezTo>
                      <a:pt x="66" y="14"/>
                      <a:pt x="66" y="14"/>
                      <a:pt x="66" y="14"/>
                    </a:cubicBezTo>
                    <a:cubicBezTo>
                      <a:pt x="64" y="13"/>
                      <a:pt x="63" y="11"/>
                      <a:pt x="63" y="9"/>
                    </a:cubicBezTo>
                    <a:cubicBezTo>
                      <a:pt x="63" y="9"/>
                      <a:pt x="62" y="8"/>
                      <a:pt x="62" y="8"/>
                    </a:cubicBezTo>
                    <a:cubicBezTo>
                      <a:pt x="62" y="8"/>
                      <a:pt x="61" y="7"/>
                      <a:pt x="61" y="7"/>
                    </a:cubicBezTo>
                    <a:cubicBezTo>
                      <a:pt x="61" y="7"/>
                      <a:pt x="61" y="7"/>
                      <a:pt x="61" y="7"/>
                    </a:cubicBezTo>
                    <a:cubicBezTo>
                      <a:pt x="61" y="7"/>
                      <a:pt x="61" y="6"/>
                      <a:pt x="61" y="6"/>
                    </a:cubicBezTo>
                    <a:cubicBezTo>
                      <a:pt x="61" y="6"/>
                      <a:pt x="61" y="6"/>
                      <a:pt x="61" y="6"/>
                    </a:cubicBezTo>
                    <a:cubicBezTo>
                      <a:pt x="61" y="5"/>
                      <a:pt x="61" y="5"/>
                      <a:pt x="61" y="4"/>
                    </a:cubicBezTo>
                    <a:cubicBezTo>
                      <a:pt x="61" y="4"/>
                      <a:pt x="61" y="4"/>
                      <a:pt x="61" y="4"/>
                    </a:cubicBezTo>
                    <a:cubicBezTo>
                      <a:pt x="61" y="4"/>
                      <a:pt x="61" y="3"/>
                      <a:pt x="61" y="2"/>
                    </a:cubicBezTo>
                    <a:cubicBezTo>
                      <a:pt x="61" y="2"/>
                      <a:pt x="61" y="2"/>
                      <a:pt x="61" y="2"/>
                    </a:cubicBezTo>
                    <a:cubicBezTo>
                      <a:pt x="61" y="2"/>
                      <a:pt x="61" y="2"/>
                      <a:pt x="60" y="2"/>
                    </a:cubicBezTo>
                    <a:cubicBezTo>
                      <a:pt x="59" y="2"/>
                      <a:pt x="58" y="2"/>
                      <a:pt x="57" y="2"/>
                    </a:cubicBezTo>
                    <a:cubicBezTo>
                      <a:pt x="57" y="1"/>
                      <a:pt x="57" y="1"/>
                      <a:pt x="57" y="1"/>
                    </a:cubicBezTo>
                    <a:cubicBezTo>
                      <a:pt x="57" y="1"/>
                      <a:pt x="56" y="1"/>
                      <a:pt x="56" y="1"/>
                    </a:cubicBezTo>
                    <a:cubicBezTo>
                      <a:pt x="56" y="1"/>
                      <a:pt x="56" y="1"/>
                      <a:pt x="56" y="1"/>
                    </a:cubicBezTo>
                    <a:cubicBezTo>
                      <a:pt x="56" y="1"/>
                      <a:pt x="56" y="1"/>
                      <a:pt x="56" y="1"/>
                    </a:cubicBezTo>
                    <a:cubicBezTo>
                      <a:pt x="56" y="1"/>
                      <a:pt x="55" y="1"/>
                      <a:pt x="55" y="1"/>
                    </a:cubicBezTo>
                    <a:cubicBezTo>
                      <a:pt x="55" y="1"/>
                      <a:pt x="55" y="1"/>
                      <a:pt x="55" y="1"/>
                    </a:cubicBezTo>
                    <a:cubicBezTo>
                      <a:pt x="55" y="1"/>
                      <a:pt x="55" y="1"/>
                      <a:pt x="55" y="1"/>
                    </a:cubicBezTo>
                    <a:cubicBezTo>
                      <a:pt x="55" y="1"/>
                      <a:pt x="55" y="1"/>
                      <a:pt x="55" y="1"/>
                    </a:cubicBezTo>
                    <a:cubicBezTo>
                      <a:pt x="55" y="0"/>
                      <a:pt x="55" y="0"/>
                      <a:pt x="55" y="0"/>
                    </a:cubicBezTo>
                    <a:cubicBezTo>
                      <a:pt x="55" y="0"/>
                      <a:pt x="55" y="0"/>
                      <a:pt x="55" y="0"/>
                    </a:cubicBezTo>
                    <a:cubicBezTo>
                      <a:pt x="54" y="0"/>
                      <a:pt x="53" y="1"/>
                      <a:pt x="52" y="2"/>
                    </a:cubicBezTo>
                    <a:cubicBezTo>
                      <a:pt x="52" y="2"/>
                      <a:pt x="51" y="2"/>
                      <a:pt x="51" y="3"/>
                    </a:cubicBezTo>
                    <a:cubicBezTo>
                      <a:pt x="50" y="3"/>
                      <a:pt x="50" y="4"/>
                      <a:pt x="49" y="4"/>
                    </a:cubicBezTo>
                    <a:cubicBezTo>
                      <a:pt x="46" y="6"/>
                      <a:pt x="44" y="7"/>
                      <a:pt x="42" y="7"/>
                    </a:cubicBezTo>
                    <a:cubicBezTo>
                      <a:pt x="41" y="7"/>
                      <a:pt x="40" y="7"/>
                      <a:pt x="40" y="7"/>
                    </a:cubicBezTo>
                    <a:cubicBezTo>
                      <a:pt x="40" y="10"/>
                      <a:pt x="37" y="12"/>
                      <a:pt x="33" y="11"/>
                    </a:cubicBezTo>
                    <a:cubicBezTo>
                      <a:pt x="33" y="11"/>
                      <a:pt x="32" y="10"/>
                      <a:pt x="31" y="10"/>
                    </a:cubicBezTo>
                    <a:cubicBezTo>
                      <a:pt x="31" y="10"/>
                      <a:pt x="31" y="10"/>
                      <a:pt x="30" y="12"/>
                    </a:cubicBezTo>
                    <a:cubicBezTo>
                      <a:pt x="30" y="15"/>
                      <a:pt x="28" y="16"/>
                      <a:pt x="26" y="16"/>
                    </a:cubicBezTo>
                    <a:cubicBezTo>
                      <a:pt x="25" y="16"/>
                      <a:pt x="25" y="16"/>
                      <a:pt x="25" y="17"/>
                    </a:cubicBezTo>
                    <a:cubicBezTo>
                      <a:pt x="25" y="21"/>
                      <a:pt x="23" y="21"/>
                      <a:pt x="22" y="21"/>
                    </a:cubicBezTo>
                    <a:cubicBezTo>
                      <a:pt x="20" y="21"/>
                      <a:pt x="18" y="20"/>
                      <a:pt x="16" y="19"/>
                    </a:cubicBezTo>
                    <a:cubicBezTo>
                      <a:pt x="16" y="19"/>
                      <a:pt x="16" y="19"/>
                      <a:pt x="16" y="19"/>
                    </a:cubicBezTo>
                    <a:cubicBezTo>
                      <a:pt x="15" y="20"/>
                      <a:pt x="15" y="23"/>
                      <a:pt x="15" y="25"/>
                    </a:cubicBezTo>
                    <a:cubicBezTo>
                      <a:pt x="15" y="26"/>
                      <a:pt x="15" y="26"/>
                      <a:pt x="15" y="26"/>
                    </a:cubicBezTo>
                    <a:cubicBezTo>
                      <a:pt x="14" y="26"/>
                      <a:pt x="14" y="26"/>
                      <a:pt x="14" y="26"/>
                    </a:cubicBezTo>
                    <a:cubicBezTo>
                      <a:pt x="14" y="26"/>
                      <a:pt x="12" y="28"/>
                      <a:pt x="11" y="33"/>
                    </a:cubicBezTo>
                    <a:cubicBezTo>
                      <a:pt x="9" y="37"/>
                      <a:pt x="5" y="38"/>
                      <a:pt x="2" y="38"/>
                    </a:cubicBezTo>
                    <a:cubicBezTo>
                      <a:pt x="2" y="38"/>
                      <a:pt x="2" y="38"/>
                      <a:pt x="2" y="38"/>
                    </a:cubicBezTo>
                    <a:cubicBezTo>
                      <a:pt x="2" y="38"/>
                      <a:pt x="2" y="38"/>
                      <a:pt x="2" y="39"/>
                    </a:cubicBezTo>
                    <a:cubicBezTo>
                      <a:pt x="3" y="40"/>
                      <a:pt x="3" y="42"/>
                      <a:pt x="3" y="44"/>
                    </a:cubicBezTo>
                    <a:cubicBezTo>
                      <a:pt x="2" y="44"/>
                      <a:pt x="2" y="45"/>
                      <a:pt x="2" y="45"/>
                    </a:cubicBezTo>
                    <a:cubicBezTo>
                      <a:pt x="2" y="45"/>
                      <a:pt x="2" y="46"/>
                      <a:pt x="2" y="46"/>
                    </a:cubicBezTo>
                    <a:cubicBezTo>
                      <a:pt x="2" y="46"/>
                      <a:pt x="2" y="46"/>
                      <a:pt x="1" y="47"/>
                    </a:cubicBezTo>
                    <a:cubicBezTo>
                      <a:pt x="1" y="47"/>
                      <a:pt x="1" y="47"/>
                      <a:pt x="1" y="48"/>
                    </a:cubicBezTo>
                    <a:cubicBezTo>
                      <a:pt x="1" y="48"/>
                      <a:pt x="1" y="49"/>
                      <a:pt x="1" y="49"/>
                    </a:cubicBezTo>
                    <a:cubicBezTo>
                      <a:pt x="1" y="49"/>
                      <a:pt x="0" y="50"/>
                      <a:pt x="0" y="50"/>
                    </a:cubicBezTo>
                    <a:cubicBezTo>
                      <a:pt x="0" y="50"/>
                      <a:pt x="0" y="50"/>
                      <a:pt x="0" y="51"/>
                    </a:cubicBezTo>
                    <a:cubicBezTo>
                      <a:pt x="2" y="51"/>
                      <a:pt x="3" y="52"/>
                      <a:pt x="4" y="54"/>
                    </a:cubicBezTo>
                    <a:cubicBezTo>
                      <a:pt x="4" y="54"/>
                      <a:pt x="4" y="54"/>
                      <a:pt x="4" y="54"/>
                    </a:cubicBezTo>
                    <a:cubicBezTo>
                      <a:pt x="4" y="54"/>
                      <a:pt x="5" y="54"/>
                      <a:pt x="5" y="55"/>
                    </a:cubicBezTo>
                    <a:cubicBezTo>
                      <a:pt x="5" y="55"/>
                      <a:pt x="5" y="55"/>
                      <a:pt x="5" y="55"/>
                    </a:cubicBezTo>
                    <a:cubicBezTo>
                      <a:pt x="6" y="56"/>
                      <a:pt x="8" y="58"/>
                      <a:pt x="10" y="59"/>
                    </a:cubicBezTo>
                    <a:cubicBezTo>
                      <a:pt x="10" y="59"/>
                      <a:pt x="11" y="59"/>
                      <a:pt x="11" y="59"/>
                    </a:cubicBezTo>
                    <a:cubicBezTo>
                      <a:pt x="11" y="59"/>
                      <a:pt x="11" y="59"/>
                      <a:pt x="12" y="59"/>
                    </a:cubicBezTo>
                    <a:cubicBezTo>
                      <a:pt x="14" y="56"/>
                      <a:pt x="18" y="55"/>
                      <a:pt x="22" y="55"/>
                    </a:cubicBezTo>
                    <a:cubicBezTo>
                      <a:pt x="23" y="55"/>
                      <a:pt x="26" y="56"/>
                      <a:pt x="28" y="57"/>
                    </a:cubicBezTo>
                    <a:cubicBezTo>
                      <a:pt x="28" y="57"/>
                      <a:pt x="28" y="57"/>
                      <a:pt x="28" y="57"/>
                    </a:cubicBezTo>
                    <a:cubicBezTo>
                      <a:pt x="28" y="57"/>
                      <a:pt x="28" y="57"/>
                      <a:pt x="28" y="57"/>
                    </a:cubicBezTo>
                    <a:cubicBezTo>
                      <a:pt x="28" y="57"/>
                      <a:pt x="28" y="56"/>
                      <a:pt x="27" y="55"/>
                    </a:cubicBezTo>
                    <a:cubicBezTo>
                      <a:pt x="27" y="54"/>
                      <a:pt x="27" y="54"/>
                      <a:pt x="27" y="54"/>
                    </a:cubicBezTo>
                    <a:cubicBezTo>
                      <a:pt x="26" y="50"/>
                      <a:pt x="25" y="47"/>
                      <a:pt x="26" y="45"/>
                    </a:cubicBezTo>
                    <a:cubicBezTo>
                      <a:pt x="27" y="44"/>
                      <a:pt x="28" y="43"/>
                      <a:pt x="38" y="43"/>
                    </a:cubicBezTo>
                    <a:cubicBezTo>
                      <a:pt x="39" y="43"/>
                      <a:pt x="40" y="43"/>
                      <a:pt x="42" y="43"/>
                    </a:cubicBezTo>
                    <a:cubicBezTo>
                      <a:pt x="42" y="43"/>
                      <a:pt x="42" y="43"/>
                      <a:pt x="43" y="43"/>
                    </a:cubicBezTo>
                    <a:cubicBezTo>
                      <a:pt x="45" y="43"/>
                      <a:pt x="48" y="43"/>
                      <a:pt x="50" y="44"/>
                    </a:cubicBezTo>
                    <a:cubicBezTo>
                      <a:pt x="50" y="44"/>
                      <a:pt x="50" y="44"/>
                      <a:pt x="50" y="44"/>
                    </a:cubicBezTo>
                    <a:cubicBezTo>
                      <a:pt x="51" y="44"/>
                      <a:pt x="51" y="44"/>
                      <a:pt x="52" y="44"/>
                    </a:cubicBezTo>
                    <a:cubicBezTo>
                      <a:pt x="52" y="44"/>
                      <a:pt x="52" y="44"/>
                      <a:pt x="52" y="44"/>
                    </a:cubicBezTo>
                    <a:cubicBezTo>
                      <a:pt x="53" y="44"/>
                      <a:pt x="53" y="44"/>
                      <a:pt x="54" y="44"/>
                    </a:cubicBezTo>
                    <a:cubicBezTo>
                      <a:pt x="54" y="44"/>
                      <a:pt x="54" y="44"/>
                      <a:pt x="54" y="44"/>
                    </a:cubicBezTo>
                    <a:cubicBezTo>
                      <a:pt x="55" y="44"/>
                      <a:pt x="55" y="44"/>
                      <a:pt x="55" y="44"/>
                    </a:cubicBezTo>
                    <a:cubicBezTo>
                      <a:pt x="55" y="44"/>
                      <a:pt x="56" y="45"/>
                      <a:pt x="56" y="45"/>
                    </a:cubicBezTo>
                    <a:cubicBezTo>
                      <a:pt x="56" y="44"/>
                      <a:pt x="57" y="44"/>
                      <a:pt x="57" y="43"/>
                    </a:cubicBezTo>
                    <a:cubicBezTo>
                      <a:pt x="57" y="43"/>
                      <a:pt x="57" y="43"/>
                      <a:pt x="57" y="43"/>
                    </a:cubicBezTo>
                    <a:cubicBezTo>
                      <a:pt x="57" y="43"/>
                      <a:pt x="57" y="43"/>
                      <a:pt x="57" y="43"/>
                    </a:cubicBezTo>
                    <a:cubicBezTo>
                      <a:pt x="57" y="43"/>
                      <a:pt x="57" y="43"/>
                      <a:pt x="57" y="43"/>
                    </a:cubicBezTo>
                    <a:cubicBezTo>
                      <a:pt x="59" y="42"/>
                      <a:pt x="59" y="42"/>
                      <a:pt x="59" y="42"/>
                    </a:cubicBezTo>
                    <a:cubicBezTo>
                      <a:pt x="59" y="42"/>
                      <a:pt x="59" y="42"/>
                      <a:pt x="59" y="42"/>
                    </a:cubicBezTo>
                    <a:cubicBezTo>
                      <a:pt x="61" y="41"/>
                      <a:pt x="61" y="41"/>
                      <a:pt x="61" y="41"/>
                    </a:cubicBezTo>
                    <a:cubicBezTo>
                      <a:pt x="61" y="42"/>
                      <a:pt x="61" y="42"/>
                      <a:pt x="61" y="42"/>
                    </a:cubicBezTo>
                    <a:cubicBezTo>
                      <a:pt x="61" y="42"/>
                      <a:pt x="62" y="42"/>
                      <a:pt x="62" y="42"/>
                    </a:cubicBezTo>
                    <a:cubicBezTo>
                      <a:pt x="63" y="42"/>
                      <a:pt x="64" y="42"/>
                      <a:pt x="65" y="43"/>
                    </a:cubicBezTo>
                    <a:cubicBezTo>
                      <a:pt x="67" y="43"/>
                      <a:pt x="68" y="43"/>
                      <a:pt x="69" y="43"/>
                    </a:cubicBezTo>
                    <a:cubicBezTo>
                      <a:pt x="70" y="43"/>
                      <a:pt x="70" y="43"/>
                      <a:pt x="70" y="43"/>
                    </a:cubicBezTo>
                    <a:cubicBezTo>
                      <a:pt x="70" y="43"/>
                      <a:pt x="70" y="43"/>
                      <a:pt x="70" y="43"/>
                    </a:cubicBezTo>
                    <a:cubicBezTo>
                      <a:pt x="71" y="43"/>
                      <a:pt x="71" y="43"/>
                      <a:pt x="72" y="42"/>
                    </a:cubicBezTo>
                    <a:cubicBezTo>
                      <a:pt x="72" y="42"/>
                      <a:pt x="72" y="42"/>
                      <a:pt x="73" y="42"/>
                    </a:cubicBezTo>
                    <a:cubicBezTo>
                      <a:pt x="74" y="40"/>
                      <a:pt x="76" y="39"/>
                      <a:pt x="77" y="39"/>
                    </a:cubicBezTo>
                    <a:cubicBezTo>
                      <a:pt x="81" y="39"/>
                      <a:pt x="85" y="38"/>
                      <a:pt x="85" y="38"/>
                    </a:cubicBezTo>
                    <a:cubicBezTo>
                      <a:pt x="86" y="37"/>
                      <a:pt x="87" y="36"/>
                      <a:pt x="87" y="36"/>
                    </a:cubicBezTo>
                    <a:cubicBezTo>
                      <a:pt x="87" y="36"/>
                      <a:pt x="87" y="36"/>
                      <a:pt x="88" y="36"/>
                    </a:cubicBezTo>
                    <a:cubicBezTo>
                      <a:pt x="88" y="36"/>
                      <a:pt x="88" y="36"/>
                      <a:pt x="88" y="36"/>
                    </a:cubicBezTo>
                    <a:cubicBezTo>
                      <a:pt x="88" y="36"/>
                      <a:pt x="88" y="36"/>
                      <a:pt x="88" y="36"/>
                    </a:cubicBezTo>
                    <a:cubicBezTo>
                      <a:pt x="88" y="35"/>
                      <a:pt x="88" y="35"/>
                      <a:pt x="88"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5" name="Freeform 1504"/>
              <p:cNvSpPr/>
              <p:nvPr/>
            </p:nvSpPr>
            <p:spPr bwMode="auto">
              <a:xfrm>
                <a:off x="1694" y="2845"/>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6" name="Freeform 1505"/>
              <p:cNvSpPr/>
              <p:nvPr/>
            </p:nvSpPr>
            <p:spPr bwMode="auto">
              <a:xfrm>
                <a:off x="1679" y="2850"/>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7" name="Freeform 1506"/>
              <p:cNvSpPr/>
              <p:nvPr/>
            </p:nvSpPr>
            <p:spPr bwMode="auto">
              <a:xfrm>
                <a:off x="1695" y="284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8" name="Freeform 1507"/>
              <p:cNvSpPr/>
              <p:nvPr/>
            </p:nvSpPr>
            <p:spPr bwMode="auto">
              <a:xfrm>
                <a:off x="1676" y="2851"/>
                <a:ext cx="1" cy="0"/>
              </a:xfrm>
              <a:custGeom>
                <a:avLst/>
                <a:gdLst>
                  <a:gd name="T0" fmla="*/ 0 w 1"/>
                  <a:gd name="T1" fmla="*/ 0 w 1"/>
                  <a:gd name="T2" fmla="*/ 1 w 1"/>
                  <a:gd name="T3" fmla="*/ 1 w 1"/>
                  <a:gd name="T4" fmla="*/ 1 w 1"/>
                  <a:gd name="T5" fmla="*/ 1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1" y="0"/>
                      <a:pt x="1" y="0"/>
                      <a:pt x="1" y="0"/>
                    </a:cubicBezTo>
                    <a:cubicBezTo>
                      <a:pt x="1" y="0"/>
                      <a:pt x="1" y="0"/>
                      <a:pt x="1" y="0"/>
                    </a:cubicBez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9" name="Freeform 1508"/>
              <p:cNvSpPr/>
              <p:nvPr/>
            </p:nvSpPr>
            <p:spPr bwMode="auto">
              <a:xfrm>
                <a:off x="1670" y="2850"/>
                <a:ext cx="6" cy="1"/>
              </a:xfrm>
              <a:custGeom>
                <a:avLst/>
                <a:gdLst>
                  <a:gd name="T0" fmla="*/ 3 w 7"/>
                  <a:gd name="T1" fmla="*/ 1 h 1"/>
                  <a:gd name="T2" fmla="*/ 0 w 7"/>
                  <a:gd name="T3" fmla="*/ 0 h 1"/>
                  <a:gd name="T4" fmla="*/ 3 w 7"/>
                  <a:gd name="T5" fmla="*/ 1 h 1"/>
                  <a:gd name="T6" fmla="*/ 7 w 7"/>
                  <a:gd name="T7" fmla="*/ 1 h 1"/>
                  <a:gd name="T8" fmla="*/ 7 w 7"/>
                  <a:gd name="T9" fmla="*/ 1 h 1"/>
                  <a:gd name="T10" fmla="*/ 3 w 7"/>
                  <a:gd name="T11" fmla="*/ 1 h 1"/>
                </a:gdLst>
                <a:ahLst/>
                <a:cxnLst>
                  <a:cxn ang="0">
                    <a:pos x="T0" y="T1"/>
                  </a:cxn>
                  <a:cxn ang="0">
                    <a:pos x="T2" y="T3"/>
                  </a:cxn>
                  <a:cxn ang="0">
                    <a:pos x="T4" y="T5"/>
                  </a:cxn>
                  <a:cxn ang="0">
                    <a:pos x="T6" y="T7"/>
                  </a:cxn>
                  <a:cxn ang="0">
                    <a:pos x="T8" y="T9"/>
                  </a:cxn>
                  <a:cxn ang="0">
                    <a:pos x="T10" y="T11"/>
                  </a:cxn>
                </a:cxnLst>
                <a:rect l="0" t="0" r="r" b="b"/>
                <a:pathLst>
                  <a:path w="7" h="1">
                    <a:moveTo>
                      <a:pt x="3" y="1"/>
                    </a:moveTo>
                    <a:cubicBezTo>
                      <a:pt x="2" y="0"/>
                      <a:pt x="1" y="0"/>
                      <a:pt x="0" y="0"/>
                    </a:cubicBezTo>
                    <a:cubicBezTo>
                      <a:pt x="1" y="0"/>
                      <a:pt x="2" y="0"/>
                      <a:pt x="3" y="1"/>
                    </a:cubicBezTo>
                    <a:cubicBezTo>
                      <a:pt x="5" y="1"/>
                      <a:pt x="6" y="1"/>
                      <a:pt x="7" y="1"/>
                    </a:cubicBezTo>
                    <a:cubicBezTo>
                      <a:pt x="7" y="1"/>
                      <a:pt x="7" y="1"/>
                      <a:pt x="7" y="1"/>
                    </a:cubicBezTo>
                    <a:cubicBezTo>
                      <a:pt x="6" y="1"/>
                      <a:pt x="5"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0" name="Freeform 1509"/>
              <p:cNvSpPr/>
              <p:nvPr/>
            </p:nvSpPr>
            <p:spPr bwMode="auto">
              <a:xfrm>
                <a:off x="1665" y="2850"/>
                <a:ext cx="2" cy="1"/>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1" y="1"/>
                      <a:pt x="1" y="1"/>
                      <a:pt x="2"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1" name="Freeform 1510"/>
              <p:cNvSpPr/>
              <p:nvPr/>
            </p:nvSpPr>
            <p:spPr bwMode="auto">
              <a:xfrm>
                <a:off x="1676"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2" name="Freeform 1511"/>
              <p:cNvSpPr/>
              <p:nvPr/>
            </p:nvSpPr>
            <p:spPr bwMode="auto">
              <a:xfrm>
                <a:off x="1637" y="286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3" name="Freeform 1512"/>
              <p:cNvSpPr/>
              <p:nvPr/>
            </p:nvSpPr>
            <p:spPr bwMode="auto">
              <a:xfrm>
                <a:off x="1610" y="2859"/>
                <a:ext cx="4" cy="3"/>
              </a:xfrm>
              <a:custGeom>
                <a:avLst/>
                <a:gdLst>
                  <a:gd name="T0" fmla="*/ 0 w 4"/>
                  <a:gd name="T1" fmla="*/ 0 h 3"/>
                  <a:gd name="T2" fmla="*/ 0 w 4"/>
                  <a:gd name="T3" fmla="*/ 0 h 3"/>
                  <a:gd name="T4" fmla="*/ 4 w 4"/>
                  <a:gd name="T5" fmla="*/ 3 h 3"/>
                  <a:gd name="T6" fmla="*/ 0 w 4"/>
                  <a:gd name="T7" fmla="*/ 0 h 3"/>
                </a:gdLst>
                <a:ahLst/>
                <a:cxnLst>
                  <a:cxn ang="0">
                    <a:pos x="T0" y="T1"/>
                  </a:cxn>
                  <a:cxn ang="0">
                    <a:pos x="T2" y="T3"/>
                  </a:cxn>
                  <a:cxn ang="0">
                    <a:pos x="T4" y="T5"/>
                  </a:cxn>
                  <a:cxn ang="0">
                    <a:pos x="T6" y="T7"/>
                  </a:cxn>
                </a:cxnLst>
                <a:rect l="0" t="0" r="r" b="b"/>
                <a:pathLst>
                  <a:path w="4" h="3">
                    <a:moveTo>
                      <a:pt x="0" y="0"/>
                    </a:moveTo>
                    <a:cubicBezTo>
                      <a:pt x="0" y="0"/>
                      <a:pt x="0" y="0"/>
                      <a:pt x="0" y="0"/>
                    </a:cubicBezTo>
                    <a:cubicBezTo>
                      <a:pt x="2" y="0"/>
                      <a:pt x="3" y="1"/>
                      <a:pt x="4" y="3"/>
                    </a:cubicBezTo>
                    <a:cubicBezTo>
                      <a:pt x="3" y="1"/>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4" name="Freeform 1513"/>
              <p:cNvSpPr/>
              <p:nvPr/>
            </p:nvSpPr>
            <p:spPr bwMode="auto">
              <a:xfrm>
                <a:off x="1614" y="2862"/>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5" name="Freeform 1514"/>
              <p:cNvSpPr/>
              <p:nvPr/>
            </p:nvSpPr>
            <p:spPr bwMode="auto">
              <a:xfrm>
                <a:off x="1662" y="285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6" name="Oval 1515"/>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7" name="Freeform 1516"/>
              <p:cNvSpPr/>
              <p:nvPr/>
            </p:nvSpPr>
            <p:spPr bwMode="auto">
              <a:xfrm>
                <a:off x="1665"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8" name="Freeform 1517"/>
              <p:cNvSpPr/>
              <p:nvPr/>
            </p:nvSpPr>
            <p:spPr bwMode="auto">
              <a:xfrm>
                <a:off x="1647" y="2851"/>
                <a:ext cx="4"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9" name="Freeform 1518"/>
              <p:cNvSpPr/>
              <p:nvPr/>
            </p:nvSpPr>
            <p:spPr bwMode="auto">
              <a:xfrm>
                <a:off x="1660" y="2852"/>
                <a:ext cx="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0" name="Freeform 1519"/>
              <p:cNvSpPr/>
              <p:nvPr/>
            </p:nvSpPr>
            <p:spPr bwMode="auto">
              <a:xfrm>
                <a:off x="1651" y="2851"/>
                <a:ext cx="7" cy="1"/>
              </a:xfrm>
              <a:custGeom>
                <a:avLst/>
                <a:gdLst>
                  <a:gd name="T0" fmla="*/ 7 w 7"/>
                  <a:gd name="T1" fmla="*/ 1 h 1"/>
                  <a:gd name="T2" fmla="*/ 0 w 7"/>
                  <a:gd name="T3" fmla="*/ 0 h 1"/>
                  <a:gd name="T4" fmla="*/ 7 w 7"/>
                  <a:gd name="T5" fmla="*/ 1 h 1"/>
                </a:gdLst>
                <a:ahLst/>
                <a:cxnLst>
                  <a:cxn ang="0">
                    <a:pos x="T0" y="T1"/>
                  </a:cxn>
                  <a:cxn ang="0">
                    <a:pos x="T2" y="T3"/>
                  </a:cxn>
                  <a:cxn ang="0">
                    <a:pos x="T4" y="T5"/>
                  </a:cxn>
                </a:cxnLst>
                <a:rect l="0" t="0" r="r" b="b"/>
                <a:pathLst>
                  <a:path w="7" h="1">
                    <a:moveTo>
                      <a:pt x="7" y="1"/>
                    </a:moveTo>
                    <a:cubicBezTo>
                      <a:pt x="5" y="0"/>
                      <a:pt x="2" y="0"/>
                      <a:pt x="0" y="0"/>
                    </a:cubicBezTo>
                    <a:cubicBezTo>
                      <a:pt x="2" y="0"/>
                      <a:pt x="5"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1" name="Freeform 1520"/>
              <p:cNvSpPr/>
              <p:nvPr/>
            </p:nvSpPr>
            <p:spPr bwMode="auto">
              <a:xfrm>
                <a:off x="1667" y="2849"/>
                <a:ext cx="2" cy="1"/>
              </a:xfrm>
              <a:custGeom>
                <a:avLst/>
                <a:gdLst>
                  <a:gd name="T0" fmla="*/ 2 w 2"/>
                  <a:gd name="T1" fmla="*/ 1 h 1"/>
                  <a:gd name="T2" fmla="*/ 2 w 2"/>
                  <a:gd name="T3" fmla="*/ 1 h 1"/>
                  <a:gd name="T4" fmla="*/ 2 w 2"/>
                  <a:gd name="T5" fmla="*/ 0 h 1"/>
                  <a:gd name="T6" fmla="*/ 0 w 2"/>
                  <a:gd name="T7" fmla="*/ 1 h 1"/>
                  <a:gd name="T8" fmla="*/ 0 w 2"/>
                  <a:gd name="T9" fmla="*/ 1 h 1"/>
                  <a:gd name="T10" fmla="*/ 1 w 2"/>
                  <a:gd name="T11" fmla="*/ 1 h 1"/>
                  <a:gd name="T12" fmla="*/ 1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cubicBezTo>
                      <a:pt x="2" y="1"/>
                      <a:pt x="2" y="1"/>
                      <a:pt x="2" y="1"/>
                    </a:cubicBezTo>
                    <a:cubicBezTo>
                      <a:pt x="2" y="0"/>
                      <a:pt x="2" y="0"/>
                      <a:pt x="2" y="0"/>
                    </a:cubicBezTo>
                    <a:cubicBezTo>
                      <a:pt x="0" y="1"/>
                      <a:pt x="0" y="1"/>
                      <a:pt x="0" y="1"/>
                    </a:cubicBezTo>
                    <a:cubicBezTo>
                      <a:pt x="0" y="1"/>
                      <a:pt x="0" y="1"/>
                      <a:pt x="0" y="1"/>
                    </a:cubicBezTo>
                    <a:cubicBezTo>
                      <a:pt x="1" y="1"/>
                      <a:pt x="1" y="1"/>
                      <a:pt x="1" y="1"/>
                    </a:cubicBezTo>
                    <a:cubicBezTo>
                      <a:pt x="1" y="1"/>
                      <a:pt x="1" y="1"/>
                      <a:pt x="1"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2" name="Freeform 1521"/>
              <p:cNvSpPr/>
              <p:nvPr/>
            </p:nvSpPr>
            <p:spPr bwMode="auto">
              <a:xfrm>
                <a:off x="1658" y="2852"/>
                <a:ext cx="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3" name="Freeform 1522"/>
              <p:cNvSpPr/>
              <p:nvPr/>
            </p:nvSpPr>
            <p:spPr bwMode="auto">
              <a:xfrm>
                <a:off x="1667" y="2850"/>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4" name="Oval 1523"/>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5" name="Freeform 1524"/>
              <p:cNvSpPr/>
              <p:nvPr/>
            </p:nvSpPr>
            <p:spPr bwMode="auto">
              <a:xfrm>
                <a:off x="1665" y="2812"/>
                <a:ext cx="3"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6" name="Freeform 1525"/>
              <p:cNvSpPr/>
              <p:nvPr/>
            </p:nvSpPr>
            <p:spPr bwMode="auto">
              <a:xfrm>
                <a:off x="1626" y="2828"/>
                <a:ext cx="5" cy="2"/>
              </a:xfrm>
              <a:custGeom>
                <a:avLst/>
                <a:gdLst>
                  <a:gd name="T0" fmla="*/ 6 w 6"/>
                  <a:gd name="T1" fmla="*/ 2 h 2"/>
                  <a:gd name="T2" fmla="*/ 0 w 6"/>
                  <a:gd name="T3" fmla="*/ 0 h 2"/>
                  <a:gd name="T4" fmla="*/ 6 w 6"/>
                  <a:gd name="T5" fmla="*/ 2 h 2"/>
                </a:gdLst>
                <a:ahLst/>
                <a:cxnLst>
                  <a:cxn ang="0">
                    <a:pos x="T0" y="T1"/>
                  </a:cxn>
                  <a:cxn ang="0">
                    <a:pos x="T2" y="T3"/>
                  </a:cxn>
                  <a:cxn ang="0">
                    <a:pos x="T4" y="T5"/>
                  </a:cxn>
                </a:cxnLst>
                <a:rect l="0" t="0" r="r" b="b"/>
                <a:pathLst>
                  <a:path w="6" h="2">
                    <a:moveTo>
                      <a:pt x="6" y="2"/>
                    </a:moveTo>
                    <a:cubicBezTo>
                      <a:pt x="4" y="2"/>
                      <a:pt x="2" y="1"/>
                      <a:pt x="0" y="0"/>
                    </a:cubicBezTo>
                    <a:cubicBezTo>
                      <a:pt x="2"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7" name="Freeform 1526"/>
              <p:cNvSpPr/>
              <p:nvPr/>
            </p:nvSpPr>
            <p:spPr bwMode="auto">
              <a:xfrm>
                <a:off x="1663" y="28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8" name="Freeform 1527"/>
              <p:cNvSpPr/>
              <p:nvPr/>
            </p:nvSpPr>
            <p:spPr bwMode="auto">
              <a:xfrm>
                <a:off x="1663" y="28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9" name="Freeform 1528"/>
              <p:cNvSpPr/>
              <p:nvPr/>
            </p:nvSpPr>
            <p:spPr bwMode="auto">
              <a:xfrm>
                <a:off x="1612" y="2852"/>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0" name="Freeform 1529"/>
              <p:cNvSpPr/>
              <p:nvPr/>
            </p:nvSpPr>
            <p:spPr bwMode="auto">
              <a:xfrm>
                <a:off x="1664" y="281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1" name="Freeform 1530"/>
              <p:cNvSpPr/>
              <p:nvPr/>
            </p:nvSpPr>
            <p:spPr bwMode="auto">
              <a:xfrm>
                <a:off x="1611" y="2856"/>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2" name="Freeform 1531"/>
              <p:cNvSpPr/>
              <p:nvPr/>
            </p:nvSpPr>
            <p:spPr bwMode="auto">
              <a:xfrm>
                <a:off x="1664" y="28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3" name="Freeform 1532"/>
              <p:cNvSpPr/>
              <p:nvPr/>
            </p:nvSpPr>
            <p:spPr bwMode="auto">
              <a:xfrm>
                <a:off x="1663" y="281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4" name="Freeform 1533"/>
              <p:cNvSpPr/>
              <p:nvPr/>
            </p:nvSpPr>
            <p:spPr bwMode="auto">
              <a:xfrm>
                <a:off x="1611" y="2854"/>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5" name="Freeform 1534"/>
              <p:cNvSpPr/>
              <p:nvPr/>
            </p:nvSpPr>
            <p:spPr bwMode="auto">
              <a:xfrm>
                <a:off x="1610" y="2858"/>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6" name="Oval 1535"/>
              <p:cNvSpPr>
                <a:spLocks noChangeArrowheads="1"/>
              </p:cNvSpPr>
              <p:nvPr/>
            </p:nvSpPr>
            <p:spPr bwMode="auto">
              <a:xfrm>
                <a:off x="1610" y="2859"/>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7" name="Freeform 1536"/>
              <p:cNvSpPr/>
              <p:nvPr/>
            </p:nvSpPr>
            <p:spPr bwMode="auto">
              <a:xfrm>
                <a:off x="1673" y="2716"/>
                <a:ext cx="162" cy="126"/>
              </a:xfrm>
              <a:custGeom>
                <a:avLst/>
                <a:gdLst>
                  <a:gd name="T0" fmla="*/ 148 w 170"/>
                  <a:gd name="T1" fmla="*/ 99 h 132"/>
                  <a:gd name="T2" fmla="*/ 169 w 170"/>
                  <a:gd name="T3" fmla="*/ 36 h 132"/>
                  <a:gd name="T4" fmla="*/ 165 w 170"/>
                  <a:gd name="T5" fmla="*/ 23 h 132"/>
                  <a:gd name="T6" fmla="*/ 163 w 170"/>
                  <a:gd name="T7" fmla="*/ 17 h 132"/>
                  <a:gd name="T8" fmla="*/ 163 w 170"/>
                  <a:gd name="T9" fmla="*/ 15 h 132"/>
                  <a:gd name="T10" fmla="*/ 163 w 170"/>
                  <a:gd name="T11" fmla="*/ 13 h 132"/>
                  <a:gd name="T12" fmla="*/ 154 w 170"/>
                  <a:gd name="T13" fmla="*/ 11 h 132"/>
                  <a:gd name="T14" fmla="*/ 146 w 170"/>
                  <a:gd name="T15" fmla="*/ 2 h 132"/>
                  <a:gd name="T16" fmla="*/ 143 w 170"/>
                  <a:gd name="T17" fmla="*/ 1 h 132"/>
                  <a:gd name="T18" fmla="*/ 140 w 170"/>
                  <a:gd name="T19" fmla="*/ 1 h 132"/>
                  <a:gd name="T20" fmla="*/ 136 w 170"/>
                  <a:gd name="T21" fmla="*/ 0 h 132"/>
                  <a:gd name="T22" fmla="*/ 84 w 170"/>
                  <a:gd name="T23" fmla="*/ 30 h 132"/>
                  <a:gd name="T24" fmla="*/ 54 w 170"/>
                  <a:gd name="T25" fmla="*/ 50 h 132"/>
                  <a:gd name="T26" fmla="*/ 52 w 170"/>
                  <a:gd name="T27" fmla="*/ 50 h 132"/>
                  <a:gd name="T28" fmla="*/ 50 w 170"/>
                  <a:gd name="T29" fmla="*/ 51 h 132"/>
                  <a:gd name="T30" fmla="*/ 48 w 170"/>
                  <a:gd name="T31" fmla="*/ 52 h 132"/>
                  <a:gd name="T32" fmla="*/ 46 w 170"/>
                  <a:gd name="T33" fmla="*/ 52 h 132"/>
                  <a:gd name="T34" fmla="*/ 46 w 170"/>
                  <a:gd name="T35" fmla="*/ 54 h 132"/>
                  <a:gd name="T36" fmla="*/ 46 w 170"/>
                  <a:gd name="T37" fmla="*/ 61 h 132"/>
                  <a:gd name="T38" fmla="*/ 46 w 170"/>
                  <a:gd name="T39" fmla="*/ 67 h 132"/>
                  <a:gd name="T40" fmla="*/ 46 w 170"/>
                  <a:gd name="T41" fmla="*/ 71 h 132"/>
                  <a:gd name="T42" fmla="*/ 45 w 170"/>
                  <a:gd name="T43" fmla="*/ 75 h 132"/>
                  <a:gd name="T44" fmla="*/ 45 w 170"/>
                  <a:gd name="T45" fmla="*/ 77 h 132"/>
                  <a:gd name="T46" fmla="*/ 45 w 170"/>
                  <a:gd name="T47" fmla="*/ 79 h 132"/>
                  <a:gd name="T48" fmla="*/ 45 w 170"/>
                  <a:gd name="T49" fmla="*/ 81 h 132"/>
                  <a:gd name="T50" fmla="*/ 45 w 170"/>
                  <a:gd name="T51" fmla="*/ 81 h 132"/>
                  <a:gd name="T52" fmla="*/ 44 w 170"/>
                  <a:gd name="T53" fmla="*/ 82 h 132"/>
                  <a:gd name="T54" fmla="*/ 44 w 170"/>
                  <a:gd name="T55" fmla="*/ 82 h 132"/>
                  <a:gd name="T56" fmla="*/ 40 w 170"/>
                  <a:gd name="T57" fmla="*/ 91 h 132"/>
                  <a:gd name="T58" fmla="*/ 14 w 170"/>
                  <a:gd name="T59" fmla="*/ 98 h 132"/>
                  <a:gd name="T60" fmla="*/ 5 w 170"/>
                  <a:gd name="T61" fmla="*/ 101 h 132"/>
                  <a:gd name="T62" fmla="*/ 0 w 170"/>
                  <a:gd name="T63" fmla="*/ 101 h 132"/>
                  <a:gd name="T64" fmla="*/ 0 w 170"/>
                  <a:gd name="T65" fmla="*/ 103 h 132"/>
                  <a:gd name="T66" fmla="*/ 0 w 170"/>
                  <a:gd name="T67" fmla="*/ 104 h 132"/>
                  <a:gd name="T68" fmla="*/ 3 w 170"/>
                  <a:gd name="T69" fmla="*/ 110 h 132"/>
                  <a:gd name="T70" fmla="*/ 9 w 170"/>
                  <a:gd name="T71" fmla="*/ 120 h 132"/>
                  <a:gd name="T72" fmla="*/ 17 w 170"/>
                  <a:gd name="T73" fmla="*/ 124 h 132"/>
                  <a:gd name="T74" fmla="*/ 21 w 170"/>
                  <a:gd name="T75" fmla="*/ 124 h 132"/>
                  <a:gd name="T76" fmla="*/ 23 w 170"/>
                  <a:gd name="T77" fmla="*/ 130 h 132"/>
                  <a:gd name="T78" fmla="*/ 24 w 170"/>
                  <a:gd name="T79" fmla="*/ 128 h 132"/>
                  <a:gd name="T80" fmla="*/ 25 w 170"/>
                  <a:gd name="T81" fmla="*/ 127 h 132"/>
                  <a:gd name="T82" fmla="*/ 26 w 170"/>
                  <a:gd name="T83" fmla="*/ 126 h 132"/>
                  <a:gd name="T84" fmla="*/ 29 w 170"/>
                  <a:gd name="T85" fmla="*/ 126 h 132"/>
                  <a:gd name="T86" fmla="*/ 33 w 170"/>
                  <a:gd name="T87" fmla="*/ 131 h 132"/>
                  <a:gd name="T88" fmla="*/ 35 w 170"/>
                  <a:gd name="T89" fmla="*/ 132 h 132"/>
                  <a:gd name="T90" fmla="*/ 41 w 170"/>
                  <a:gd name="T91" fmla="*/ 120 h 132"/>
                  <a:gd name="T92" fmla="*/ 50 w 170"/>
                  <a:gd name="T93" fmla="*/ 112 h 132"/>
                  <a:gd name="T94" fmla="*/ 56 w 170"/>
                  <a:gd name="T95" fmla="*/ 112 h 132"/>
                  <a:gd name="T96" fmla="*/ 67 w 170"/>
                  <a:gd name="T97" fmla="*/ 112 h 132"/>
                  <a:gd name="T98" fmla="*/ 76 w 170"/>
                  <a:gd name="T99" fmla="*/ 119 h 132"/>
                  <a:gd name="T100" fmla="*/ 96 w 170"/>
                  <a:gd name="T101" fmla="*/ 121 h 132"/>
                  <a:gd name="T102" fmla="*/ 107 w 170"/>
                  <a:gd name="T103" fmla="*/ 119 h 132"/>
                  <a:gd name="T104" fmla="*/ 120 w 170"/>
                  <a:gd name="T105" fmla="*/ 116 h 132"/>
                  <a:gd name="T106" fmla="*/ 124 w 170"/>
                  <a:gd name="T107" fmla="*/ 115 h 132"/>
                  <a:gd name="T108" fmla="*/ 130 w 170"/>
                  <a:gd name="T109" fmla="*/ 116 h 132"/>
                  <a:gd name="T110" fmla="*/ 141 w 170"/>
                  <a:gd name="T111" fmla="*/ 115 h 132"/>
                  <a:gd name="T112" fmla="*/ 146 w 170"/>
                  <a:gd name="T113" fmla="*/ 10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0" h="132">
                    <a:moveTo>
                      <a:pt x="146" y="109"/>
                    </a:moveTo>
                    <a:cubicBezTo>
                      <a:pt x="146" y="106"/>
                      <a:pt x="146" y="105"/>
                      <a:pt x="147" y="103"/>
                    </a:cubicBezTo>
                    <a:cubicBezTo>
                      <a:pt x="147" y="102"/>
                      <a:pt x="148" y="102"/>
                      <a:pt x="148" y="99"/>
                    </a:cubicBezTo>
                    <a:cubicBezTo>
                      <a:pt x="149" y="93"/>
                      <a:pt x="164" y="78"/>
                      <a:pt x="166" y="76"/>
                    </a:cubicBezTo>
                    <a:cubicBezTo>
                      <a:pt x="167" y="74"/>
                      <a:pt x="167" y="66"/>
                      <a:pt x="167" y="49"/>
                    </a:cubicBezTo>
                    <a:cubicBezTo>
                      <a:pt x="167" y="45"/>
                      <a:pt x="168" y="41"/>
                      <a:pt x="169" y="36"/>
                    </a:cubicBezTo>
                    <a:cubicBezTo>
                      <a:pt x="170" y="35"/>
                      <a:pt x="170" y="34"/>
                      <a:pt x="169" y="33"/>
                    </a:cubicBezTo>
                    <a:cubicBezTo>
                      <a:pt x="168" y="32"/>
                      <a:pt x="167" y="31"/>
                      <a:pt x="167" y="28"/>
                    </a:cubicBezTo>
                    <a:cubicBezTo>
                      <a:pt x="168" y="26"/>
                      <a:pt x="166" y="25"/>
                      <a:pt x="165" y="23"/>
                    </a:cubicBezTo>
                    <a:cubicBezTo>
                      <a:pt x="164" y="21"/>
                      <a:pt x="163" y="20"/>
                      <a:pt x="163" y="18"/>
                    </a:cubicBezTo>
                    <a:cubicBezTo>
                      <a:pt x="163" y="18"/>
                      <a:pt x="163" y="18"/>
                      <a:pt x="163" y="17"/>
                    </a:cubicBezTo>
                    <a:cubicBezTo>
                      <a:pt x="163" y="17"/>
                      <a:pt x="163" y="17"/>
                      <a:pt x="163" y="17"/>
                    </a:cubicBezTo>
                    <a:cubicBezTo>
                      <a:pt x="163" y="17"/>
                      <a:pt x="163" y="17"/>
                      <a:pt x="163" y="16"/>
                    </a:cubicBezTo>
                    <a:cubicBezTo>
                      <a:pt x="163" y="16"/>
                      <a:pt x="163" y="16"/>
                      <a:pt x="163" y="16"/>
                    </a:cubicBezTo>
                    <a:cubicBezTo>
                      <a:pt x="163" y="16"/>
                      <a:pt x="163" y="16"/>
                      <a:pt x="163" y="15"/>
                    </a:cubicBezTo>
                    <a:cubicBezTo>
                      <a:pt x="163" y="15"/>
                      <a:pt x="163" y="15"/>
                      <a:pt x="163" y="14"/>
                    </a:cubicBezTo>
                    <a:cubicBezTo>
                      <a:pt x="163" y="14"/>
                      <a:pt x="163" y="14"/>
                      <a:pt x="163" y="14"/>
                    </a:cubicBezTo>
                    <a:cubicBezTo>
                      <a:pt x="163" y="14"/>
                      <a:pt x="163" y="13"/>
                      <a:pt x="163" y="13"/>
                    </a:cubicBezTo>
                    <a:cubicBezTo>
                      <a:pt x="163" y="13"/>
                      <a:pt x="163" y="13"/>
                      <a:pt x="163" y="13"/>
                    </a:cubicBezTo>
                    <a:cubicBezTo>
                      <a:pt x="162" y="11"/>
                      <a:pt x="162" y="9"/>
                      <a:pt x="162" y="7"/>
                    </a:cubicBezTo>
                    <a:cubicBezTo>
                      <a:pt x="154" y="11"/>
                      <a:pt x="154" y="11"/>
                      <a:pt x="154" y="11"/>
                    </a:cubicBezTo>
                    <a:cubicBezTo>
                      <a:pt x="153" y="9"/>
                      <a:pt x="153" y="9"/>
                      <a:pt x="153" y="9"/>
                    </a:cubicBezTo>
                    <a:cubicBezTo>
                      <a:pt x="153" y="9"/>
                      <a:pt x="151" y="6"/>
                      <a:pt x="147" y="3"/>
                    </a:cubicBezTo>
                    <a:cubicBezTo>
                      <a:pt x="146" y="3"/>
                      <a:pt x="146" y="2"/>
                      <a:pt x="146" y="2"/>
                    </a:cubicBezTo>
                    <a:cubicBezTo>
                      <a:pt x="145" y="2"/>
                      <a:pt x="145" y="2"/>
                      <a:pt x="145" y="2"/>
                    </a:cubicBezTo>
                    <a:cubicBezTo>
                      <a:pt x="145" y="2"/>
                      <a:pt x="144" y="2"/>
                      <a:pt x="144" y="1"/>
                    </a:cubicBezTo>
                    <a:cubicBezTo>
                      <a:pt x="144" y="1"/>
                      <a:pt x="143" y="1"/>
                      <a:pt x="143" y="1"/>
                    </a:cubicBezTo>
                    <a:cubicBezTo>
                      <a:pt x="143" y="1"/>
                      <a:pt x="142" y="1"/>
                      <a:pt x="142" y="1"/>
                    </a:cubicBezTo>
                    <a:cubicBezTo>
                      <a:pt x="142" y="1"/>
                      <a:pt x="141" y="1"/>
                      <a:pt x="141" y="1"/>
                    </a:cubicBezTo>
                    <a:cubicBezTo>
                      <a:pt x="141" y="1"/>
                      <a:pt x="140" y="1"/>
                      <a:pt x="140" y="1"/>
                    </a:cubicBezTo>
                    <a:cubicBezTo>
                      <a:pt x="139" y="1"/>
                      <a:pt x="139" y="1"/>
                      <a:pt x="139" y="1"/>
                    </a:cubicBezTo>
                    <a:cubicBezTo>
                      <a:pt x="138" y="0"/>
                      <a:pt x="138" y="0"/>
                      <a:pt x="138" y="0"/>
                    </a:cubicBezTo>
                    <a:cubicBezTo>
                      <a:pt x="137" y="0"/>
                      <a:pt x="137" y="0"/>
                      <a:pt x="136" y="0"/>
                    </a:cubicBezTo>
                    <a:cubicBezTo>
                      <a:pt x="136" y="0"/>
                      <a:pt x="136" y="0"/>
                      <a:pt x="135" y="0"/>
                    </a:cubicBezTo>
                    <a:cubicBezTo>
                      <a:pt x="134" y="0"/>
                      <a:pt x="133" y="0"/>
                      <a:pt x="132" y="0"/>
                    </a:cubicBezTo>
                    <a:cubicBezTo>
                      <a:pt x="84" y="30"/>
                      <a:pt x="84" y="30"/>
                      <a:pt x="84" y="30"/>
                    </a:cubicBezTo>
                    <a:cubicBezTo>
                      <a:pt x="63" y="47"/>
                      <a:pt x="63" y="47"/>
                      <a:pt x="63" y="47"/>
                    </a:cubicBezTo>
                    <a:cubicBezTo>
                      <a:pt x="63" y="47"/>
                      <a:pt x="59" y="48"/>
                      <a:pt x="54" y="50"/>
                    </a:cubicBezTo>
                    <a:cubicBezTo>
                      <a:pt x="54" y="50"/>
                      <a:pt x="54" y="50"/>
                      <a:pt x="54" y="50"/>
                    </a:cubicBezTo>
                    <a:cubicBezTo>
                      <a:pt x="54" y="50"/>
                      <a:pt x="53" y="50"/>
                      <a:pt x="53" y="50"/>
                    </a:cubicBezTo>
                    <a:cubicBezTo>
                      <a:pt x="53" y="50"/>
                      <a:pt x="53" y="50"/>
                      <a:pt x="53" y="50"/>
                    </a:cubicBezTo>
                    <a:cubicBezTo>
                      <a:pt x="52" y="50"/>
                      <a:pt x="52" y="50"/>
                      <a:pt x="52" y="50"/>
                    </a:cubicBezTo>
                    <a:cubicBezTo>
                      <a:pt x="52" y="50"/>
                      <a:pt x="51" y="51"/>
                      <a:pt x="51" y="51"/>
                    </a:cubicBezTo>
                    <a:cubicBezTo>
                      <a:pt x="51" y="51"/>
                      <a:pt x="51" y="51"/>
                      <a:pt x="51" y="51"/>
                    </a:cubicBezTo>
                    <a:cubicBezTo>
                      <a:pt x="50" y="51"/>
                      <a:pt x="50" y="51"/>
                      <a:pt x="50" y="51"/>
                    </a:cubicBezTo>
                    <a:cubicBezTo>
                      <a:pt x="50" y="51"/>
                      <a:pt x="49" y="51"/>
                      <a:pt x="49" y="51"/>
                    </a:cubicBezTo>
                    <a:cubicBezTo>
                      <a:pt x="49" y="51"/>
                      <a:pt x="49" y="51"/>
                      <a:pt x="49" y="51"/>
                    </a:cubicBezTo>
                    <a:cubicBezTo>
                      <a:pt x="48" y="51"/>
                      <a:pt x="48" y="52"/>
                      <a:pt x="48" y="52"/>
                    </a:cubicBezTo>
                    <a:cubicBezTo>
                      <a:pt x="48" y="52"/>
                      <a:pt x="48" y="52"/>
                      <a:pt x="47" y="52"/>
                    </a:cubicBezTo>
                    <a:cubicBezTo>
                      <a:pt x="47" y="52"/>
                      <a:pt x="47" y="52"/>
                      <a:pt x="47" y="52"/>
                    </a:cubicBezTo>
                    <a:cubicBezTo>
                      <a:pt x="47" y="52"/>
                      <a:pt x="46" y="52"/>
                      <a:pt x="46" y="52"/>
                    </a:cubicBezTo>
                    <a:cubicBezTo>
                      <a:pt x="46" y="52"/>
                      <a:pt x="46" y="52"/>
                      <a:pt x="46" y="52"/>
                    </a:cubicBezTo>
                    <a:cubicBezTo>
                      <a:pt x="46" y="52"/>
                      <a:pt x="46" y="52"/>
                      <a:pt x="45" y="52"/>
                    </a:cubicBezTo>
                    <a:cubicBezTo>
                      <a:pt x="45" y="53"/>
                      <a:pt x="46" y="53"/>
                      <a:pt x="46" y="54"/>
                    </a:cubicBezTo>
                    <a:cubicBezTo>
                      <a:pt x="46" y="55"/>
                      <a:pt x="46" y="56"/>
                      <a:pt x="46" y="57"/>
                    </a:cubicBezTo>
                    <a:cubicBezTo>
                      <a:pt x="46" y="57"/>
                      <a:pt x="46" y="58"/>
                      <a:pt x="46" y="59"/>
                    </a:cubicBezTo>
                    <a:cubicBezTo>
                      <a:pt x="46" y="60"/>
                      <a:pt x="46" y="60"/>
                      <a:pt x="46" y="61"/>
                    </a:cubicBezTo>
                    <a:cubicBezTo>
                      <a:pt x="46" y="62"/>
                      <a:pt x="46" y="62"/>
                      <a:pt x="46" y="63"/>
                    </a:cubicBezTo>
                    <a:cubicBezTo>
                      <a:pt x="46" y="64"/>
                      <a:pt x="46" y="64"/>
                      <a:pt x="46" y="65"/>
                    </a:cubicBezTo>
                    <a:cubicBezTo>
                      <a:pt x="46" y="66"/>
                      <a:pt x="46" y="66"/>
                      <a:pt x="46" y="67"/>
                    </a:cubicBezTo>
                    <a:cubicBezTo>
                      <a:pt x="46" y="67"/>
                      <a:pt x="46" y="68"/>
                      <a:pt x="46" y="68"/>
                    </a:cubicBezTo>
                    <a:cubicBezTo>
                      <a:pt x="46" y="69"/>
                      <a:pt x="46" y="70"/>
                      <a:pt x="46" y="70"/>
                    </a:cubicBezTo>
                    <a:cubicBezTo>
                      <a:pt x="46" y="71"/>
                      <a:pt x="46" y="71"/>
                      <a:pt x="46" y="71"/>
                    </a:cubicBezTo>
                    <a:cubicBezTo>
                      <a:pt x="46" y="72"/>
                      <a:pt x="45" y="72"/>
                      <a:pt x="45" y="73"/>
                    </a:cubicBezTo>
                    <a:cubicBezTo>
                      <a:pt x="45" y="73"/>
                      <a:pt x="45" y="73"/>
                      <a:pt x="45" y="74"/>
                    </a:cubicBezTo>
                    <a:cubicBezTo>
                      <a:pt x="45" y="74"/>
                      <a:pt x="45" y="75"/>
                      <a:pt x="45" y="75"/>
                    </a:cubicBezTo>
                    <a:cubicBezTo>
                      <a:pt x="45" y="75"/>
                      <a:pt x="45" y="76"/>
                      <a:pt x="45" y="76"/>
                    </a:cubicBezTo>
                    <a:cubicBezTo>
                      <a:pt x="45" y="76"/>
                      <a:pt x="45" y="77"/>
                      <a:pt x="45" y="77"/>
                    </a:cubicBezTo>
                    <a:cubicBezTo>
                      <a:pt x="45" y="77"/>
                      <a:pt x="45" y="77"/>
                      <a:pt x="45" y="77"/>
                    </a:cubicBezTo>
                    <a:cubicBezTo>
                      <a:pt x="45" y="78"/>
                      <a:pt x="45" y="78"/>
                      <a:pt x="45" y="78"/>
                    </a:cubicBezTo>
                    <a:cubicBezTo>
                      <a:pt x="45" y="78"/>
                      <a:pt x="45" y="79"/>
                      <a:pt x="45" y="79"/>
                    </a:cubicBezTo>
                    <a:cubicBezTo>
                      <a:pt x="45" y="79"/>
                      <a:pt x="45" y="79"/>
                      <a:pt x="45" y="79"/>
                    </a:cubicBezTo>
                    <a:cubicBezTo>
                      <a:pt x="45" y="80"/>
                      <a:pt x="45" y="80"/>
                      <a:pt x="45" y="80"/>
                    </a:cubicBezTo>
                    <a:cubicBezTo>
                      <a:pt x="45" y="80"/>
                      <a:pt x="45" y="80"/>
                      <a:pt x="45" y="80"/>
                    </a:cubicBezTo>
                    <a:cubicBezTo>
                      <a:pt x="45" y="80"/>
                      <a:pt x="45" y="81"/>
                      <a:pt x="45" y="81"/>
                    </a:cubicBezTo>
                    <a:cubicBezTo>
                      <a:pt x="45" y="81"/>
                      <a:pt x="45" y="81"/>
                      <a:pt x="45" y="81"/>
                    </a:cubicBezTo>
                    <a:cubicBezTo>
                      <a:pt x="45" y="81"/>
                      <a:pt x="45" y="81"/>
                      <a:pt x="45" y="81"/>
                    </a:cubicBezTo>
                    <a:cubicBezTo>
                      <a:pt x="45" y="81"/>
                      <a:pt x="45" y="81"/>
                      <a:pt x="45" y="81"/>
                    </a:cubicBezTo>
                    <a:cubicBezTo>
                      <a:pt x="45" y="81"/>
                      <a:pt x="45" y="82"/>
                      <a:pt x="45"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3" y="84"/>
                      <a:pt x="43" y="85"/>
                    </a:cubicBezTo>
                    <a:cubicBezTo>
                      <a:pt x="42" y="88"/>
                      <a:pt x="41" y="89"/>
                      <a:pt x="40" y="90"/>
                    </a:cubicBezTo>
                    <a:cubicBezTo>
                      <a:pt x="40" y="91"/>
                      <a:pt x="40" y="91"/>
                      <a:pt x="40" y="91"/>
                    </a:cubicBezTo>
                    <a:cubicBezTo>
                      <a:pt x="38" y="93"/>
                      <a:pt x="36" y="96"/>
                      <a:pt x="32" y="96"/>
                    </a:cubicBezTo>
                    <a:cubicBezTo>
                      <a:pt x="31" y="96"/>
                      <a:pt x="28" y="96"/>
                      <a:pt x="25" y="97"/>
                    </a:cubicBezTo>
                    <a:cubicBezTo>
                      <a:pt x="21" y="97"/>
                      <a:pt x="17" y="98"/>
                      <a:pt x="14" y="98"/>
                    </a:cubicBezTo>
                    <a:cubicBezTo>
                      <a:pt x="12" y="97"/>
                      <a:pt x="10" y="98"/>
                      <a:pt x="8" y="99"/>
                    </a:cubicBezTo>
                    <a:cubicBezTo>
                      <a:pt x="7" y="100"/>
                      <a:pt x="7" y="100"/>
                      <a:pt x="6" y="100"/>
                    </a:cubicBezTo>
                    <a:cubicBezTo>
                      <a:pt x="6" y="101"/>
                      <a:pt x="5" y="101"/>
                      <a:pt x="5" y="101"/>
                    </a:cubicBezTo>
                    <a:cubicBezTo>
                      <a:pt x="5" y="101"/>
                      <a:pt x="5" y="101"/>
                      <a:pt x="5" y="101"/>
                    </a:cubicBezTo>
                    <a:cubicBezTo>
                      <a:pt x="3" y="101"/>
                      <a:pt x="1" y="101"/>
                      <a:pt x="0" y="101"/>
                    </a:cubicBezTo>
                    <a:cubicBezTo>
                      <a:pt x="0" y="101"/>
                      <a:pt x="0" y="101"/>
                      <a:pt x="0" y="101"/>
                    </a:cubicBezTo>
                    <a:cubicBezTo>
                      <a:pt x="0" y="101"/>
                      <a:pt x="0" y="101"/>
                      <a:pt x="0" y="101"/>
                    </a:cubicBezTo>
                    <a:cubicBezTo>
                      <a:pt x="0" y="102"/>
                      <a:pt x="0" y="102"/>
                      <a:pt x="0" y="102"/>
                    </a:cubicBezTo>
                    <a:cubicBezTo>
                      <a:pt x="0" y="102"/>
                      <a:pt x="0" y="103"/>
                      <a:pt x="0" y="103"/>
                    </a:cubicBezTo>
                    <a:cubicBezTo>
                      <a:pt x="0" y="103"/>
                      <a:pt x="0" y="103"/>
                      <a:pt x="0" y="103"/>
                    </a:cubicBezTo>
                    <a:cubicBezTo>
                      <a:pt x="0" y="103"/>
                      <a:pt x="0" y="103"/>
                      <a:pt x="0" y="103"/>
                    </a:cubicBezTo>
                    <a:cubicBezTo>
                      <a:pt x="0" y="104"/>
                      <a:pt x="0" y="104"/>
                      <a:pt x="0" y="104"/>
                    </a:cubicBezTo>
                    <a:cubicBezTo>
                      <a:pt x="1" y="105"/>
                      <a:pt x="1" y="106"/>
                      <a:pt x="1" y="107"/>
                    </a:cubicBezTo>
                    <a:cubicBezTo>
                      <a:pt x="2" y="108"/>
                      <a:pt x="2" y="109"/>
                      <a:pt x="3" y="110"/>
                    </a:cubicBezTo>
                    <a:cubicBezTo>
                      <a:pt x="3" y="110"/>
                      <a:pt x="3" y="110"/>
                      <a:pt x="3" y="110"/>
                    </a:cubicBezTo>
                    <a:cubicBezTo>
                      <a:pt x="4" y="110"/>
                      <a:pt x="4" y="110"/>
                      <a:pt x="4" y="110"/>
                    </a:cubicBezTo>
                    <a:cubicBezTo>
                      <a:pt x="6" y="112"/>
                      <a:pt x="9" y="115"/>
                      <a:pt x="9" y="118"/>
                    </a:cubicBezTo>
                    <a:cubicBezTo>
                      <a:pt x="9" y="120"/>
                      <a:pt x="9" y="120"/>
                      <a:pt x="9" y="120"/>
                    </a:cubicBezTo>
                    <a:cubicBezTo>
                      <a:pt x="11" y="120"/>
                      <a:pt x="12" y="121"/>
                      <a:pt x="13" y="123"/>
                    </a:cubicBezTo>
                    <a:cubicBezTo>
                      <a:pt x="13" y="123"/>
                      <a:pt x="14" y="124"/>
                      <a:pt x="14" y="124"/>
                    </a:cubicBezTo>
                    <a:cubicBezTo>
                      <a:pt x="15" y="124"/>
                      <a:pt x="16" y="124"/>
                      <a:pt x="17" y="124"/>
                    </a:cubicBezTo>
                    <a:cubicBezTo>
                      <a:pt x="18" y="123"/>
                      <a:pt x="19" y="123"/>
                      <a:pt x="19" y="123"/>
                    </a:cubicBezTo>
                    <a:cubicBezTo>
                      <a:pt x="20" y="123"/>
                      <a:pt x="20" y="123"/>
                      <a:pt x="20" y="123"/>
                    </a:cubicBezTo>
                    <a:cubicBezTo>
                      <a:pt x="21" y="124"/>
                      <a:pt x="21" y="124"/>
                      <a:pt x="21" y="124"/>
                    </a:cubicBezTo>
                    <a:cubicBezTo>
                      <a:pt x="22" y="125"/>
                      <a:pt x="22" y="126"/>
                      <a:pt x="22" y="128"/>
                    </a:cubicBezTo>
                    <a:cubicBezTo>
                      <a:pt x="22" y="128"/>
                      <a:pt x="22" y="129"/>
                      <a:pt x="22" y="130"/>
                    </a:cubicBezTo>
                    <a:cubicBezTo>
                      <a:pt x="22" y="130"/>
                      <a:pt x="22" y="130"/>
                      <a:pt x="23" y="130"/>
                    </a:cubicBezTo>
                    <a:cubicBezTo>
                      <a:pt x="23" y="130"/>
                      <a:pt x="23" y="130"/>
                      <a:pt x="23" y="130"/>
                    </a:cubicBezTo>
                    <a:cubicBezTo>
                      <a:pt x="23" y="130"/>
                      <a:pt x="23" y="130"/>
                      <a:pt x="23" y="130"/>
                    </a:cubicBezTo>
                    <a:cubicBezTo>
                      <a:pt x="23" y="129"/>
                      <a:pt x="23" y="128"/>
                      <a:pt x="24" y="128"/>
                    </a:cubicBezTo>
                    <a:cubicBezTo>
                      <a:pt x="24" y="128"/>
                      <a:pt x="24" y="128"/>
                      <a:pt x="24" y="128"/>
                    </a:cubicBezTo>
                    <a:cubicBezTo>
                      <a:pt x="24" y="128"/>
                      <a:pt x="24" y="128"/>
                      <a:pt x="24" y="128"/>
                    </a:cubicBezTo>
                    <a:cubicBezTo>
                      <a:pt x="24" y="128"/>
                      <a:pt x="25" y="127"/>
                      <a:pt x="25" y="127"/>
                    </a:cubicBezTo>
                    <a:cubicBezTo>
                      <a:pt x="25" y="127"/>
                      <a:pt x="25" y="127"/>
                      <a:pt x="25" y="127"/>
                    </a:cubicBezTo>
                    <a:cubicBezTo>
                      <a:pt x="25" y="127"/>
                      <a:pt x="26" y="126"/>
                      <a:pt x="26" y="126"/>
                    </a:cubicBezTo>
                    <a:cubicBezTo>
                      <a:pt x="26" y="126"/>
                      <a:pt x="26" y="126"/>
                      <a:pt x="26" y="126"/>
                    </a:cubicBezTo>
                    <a:cubicBezTo>
                      <a:pt x="27" y="126"/>
                      <a:pt x="27" y="126"/>
                      <a:pt x="28" y="126"/>
                    </a:cubicBezTo>
                    <a:cubicBezTo>
                      <a:pt x="28" y="126"/>
                      <a:pt x="28" y="126"/>
                      <a:pt x="28" y="126"/>
                    </a:cubicBezTo>
                    <a:cubicBezTo>
                      <a:pt x="28" y="126"/>
                      <a:pt x="28" y="126"/>
                      <a:pt x="29" y="126"/>
                    </a:cubicBezTo>
                    <a:cubicBezTo>
                      <a:pt x="29" y="126"/>
                      <a:pt x="29" y="126"/>
                      <a:pt x="29" y="126"/>
                    </a:cubicBezTo>
                    <a:cubicBezTo>
                      <a:pt x="32" y="127"/>
                      <a:pt x="32" y="129"/>
                      <a:pt x="33" y="130"/>
                    </a:cubicBezTo>
                    <a:cubicBezTo>
                      <a:pt x="33" y="130"/>
                      <a:pt x="33" y="131"/>
                      <a:pt x="33" y="131"/>
                    </a:cubicBezTo>
                    <a:cubicBezTo>
                      <a:pt x="33" y="132"/>
                      <a:pt x="33" y="132"/>
                      <a:pt x="33" y="132"/>
                    </a:cubicBezTo>
                    <a:cubicBezTo>
                      <a:pt x="34" y="132"/>
                      <a:pt x="34" y="132"/>
                      <a:pt x="35" y="132"/>
                    </a:cubicBezTo>
                    <a:cubicBezTo>
                      <a:pt x="35" y="132"/>
                      <a:pt x="35" y="132"/>
                      <a:pt x="35" y="132"/>
                    </a:cubicBezTo>
                    <a:cubicBezTo>
                      <a:pt x="35" y="132"/>
                      <a:pt x="35" y="132"/>
                      <a:pt x="35" y="132"/>
                    </a:cubicBezTo>
                    <a:cubicBezTo>
                      <a:pt x="35" y="128"/>
                      <a:pt x="41" y="122"/>
                      <a:pt x="41" y="122"/>
                    </a:cubicBezTo>
                    <a:cubicBezTo>
                      <a:pt x="41" y="122"/>
                      <a:pt x="41" y="121"/>
                      <a:pt x="41" y="120"/>
                    </a:cubicBezTo>
                    <a:cubicBezTo>
                      <a:pt x="41" y="117"/>
                      <a:pt x="42" y="115"/>
                      <a:pt x="43" y="113"/>
                    </a:cubicBezTo>
                    <a:cubicBezTo>
                      <a:pt x="44" y="112"/>
                      <a:pt x="46" y="112"/>
                      <a:pt x="48" y="112"/>
                    </a:cubicBezTo>
                    <a:cubicBezTo>
                      <a:pt x="49" y="112"/>
                      <a:pt x="49" y="112"/>
                      <a:pt x="50" y="112"/>
                    </a:cubicBezTo>
                    <a:cubicBezTo>
                      <a:pt x="51" y="112"/>
                      <a:pt x="53" y="112"/>
                      <a:pt x="54" y="112"/>
                    </a:cubicBezTo>
                    <a:cubicBezTo>
                      <a:pt x="55" y="113"/>
                      <a:pt x="55" y="113"/>
                      <a:pt x="55" y="113"/>
                    </a:cubicBezTo>
                    <a:cubicBezTo>
                      <a:pt x="55" y="113"/>
                      <a:pt x="56" y="112"/>
                      <a:pt x="56" y="112"/>
                    </a:cubicBezTo>
                    <a:cubicBezTo>
                      <a:pt x="57" y="111"/>
                      <a:pt x="59" y="110"/>
                      <a:pt x="60" y="110"/>
                    </a:cubicBezTo>
                    <a:cubicBezTo>
                      <a:pt x="61" y="110"/>
                      <a:pt x="62" y="110"/>
                      <a:pt x="63" y="111"/>
                    </a:cubicBezTo>
                    <a:cubicBezTo>
                      <a:pt x="64" y="111"/>
                      <a:pt x="65" y="112"/>
                      <a:pt x="67" y="112"/>
                    </a:cubicBezTo>
                    <a:cubicBezTo>
                      <a:pt x="68" y="112"/>
                      <a:pt x="71" y="112"/>
                      <a:pt x="72" y="114"/>
                    </a:cubicBezTo>
                    <a:cubicBezTo>
                      <a:pt x="73" y="114"/>
                      <a:pt x="74" y="116"/>
                      <a:pt x="74" y="117"/>
                    </a:cubicBezTo>
                    <a:cubicBezTo>
                      <a:pt x="75" y="118"/>
                      <a:pt x="75" y="119"/>
                      <a:pt x="76" y="119"/>
                    </a:cubicBezTo>
                    <a:cubicBezTo>
                      <a:pt x="80" y="117"/>
                      <a:pt x="84" y="116"/>
                      <a:pt x="86" y="116"/>
                    </a:cubicBezTo>
                    <a:cubicBezTo>
                      <a:pt x="88" y="116"/>
                      <a:pt x="90" y="117"/>
                      <a:pt x="93" y="119"/>
                    </a:cubicBezTo>
                    <a:cubicBezTo>
                      <a:pt x="94" y="120"/>
                      <a:pt x="95" y="121"/>
                      <a:pt x="96" y="121"/>
                    </a:cubicBezTo>
                    <a:cubicBezTo>
                      <a:pt x="97" y="121"/>
                      <a:pt x="99" y="122"/>
                      <a:pt x="101" y="122"/>
                    </a:cubicBezTo>
                    <a:cubicBezTo>
                      <a:pt x="104" y="122"/>
                      <a:pt x="105" y="121"/>
                      <a:pt x="105" y="121"/>
                    </a:cubicBezTo>
                    <a:cubicBezTo>
                      <a:pt x="106" y="121"/>
                      <a:pt x="106" y="120"/>
                      <a:pt x="107" y="119"/>
                    </a:cubicBezTo>
                    <a:cubicBezTo>
                      <a:pt x="109" y="118"/>
                      <a:pt x="111" y="116"/>
                      <a:pt x="114" y="116"/>
                    </a:cubicBezTo>
                    <a:cubicBezTo>
                      <a:pt x="115" y="116"/>
                      <a:pt x="115" y="116"/>
                      <a:pt x="115" y="116"/>
                    </a:cubicBezTo>
                    <a:cubicBezTo>
                      <a:pt x="116" y="116"/>
                      <a:pt x="118" y="116"/>
                      <a:pt x="120" y="116"/>
                    </a:cubicBezTo>
                    <a:cubicBezTo>
                      <a:pt x="121" y="116"/>
                      <a:pt x="123" y="115"/>
                      <a:pt x="124" y="115"/>
                    </a:cubicBezTo>
                    <a:cubicBezTo>
                      <a:pt x="124" y="115"/>
                      <a:pt x="124" y="115"/>
                      <a:pt x="124" y="115"/>
                    </a:cubicBezTo>
                    <a:cubicBezTo>
                      <a:pt x="124" y="115"/>
                      <a:pt x="124" y="115"/>
                      <a:pt x="124" y="115"/>
                    </a:cubicBezTo>
                    <a:cubicBezTo>
                      <a:pt x="127" y="115"/>
                      <a:pt x="128" y="116"/>
                      <a:pt x="129" y="116"/>
                    </a:cubicBezTo>
                    <a:cubicBezTo>
                      <a:pt x="129" y="116"/>
                      <a:pt x="129" y="116"/>
                      <a:pt x="130" y="116"/>
                    </a:cubicBezTo>
                    <a:cubicBezTo>
                      <a:pt x="130" y="116"/>
                      <a:pt x="130" y="116"/>
                      <a:pt x="130" y="116"/>
                    </a:cubicBezTo>
                    <a:cubicBezTo>
                      <a:pt x="131" y="117"/>
                      <a:pt x="134" y="118"/>
                      <a:pt x="136" y="118"/>
                    </a:cubicBezTo>
                    <a:cubicBezTo>
                      <a:pt x="136" y="119"/>
                      <a:pt x="137" y="118"/>
                      <a:pt x="137" y="118"/>
                    </a:cubicBezTo>
                    <a:cubicBezTo>
                      <a:pt x="138" y="118"/>
                      <a:pt x="140" y="116"/>
                      <a:pt x="141" y="115"/>
                    </a:cubicBezTo>
                    <a:cubicBezTo>
                      <a:pt x="142" y="113"/>
                      <a:pt x="144" y="111"/>
                      <a:pt x="146" y="111"/>
                    </a:cubicBezTo>
                    <a:cubicBezTo>
                      <a:pt x="146" y="111"/>
                      <a:pt x="146" y="111"/>
                      <a:pt x="146" y="111"/>
                    </a:cubicBezTo>
                    <a:cubicBezTo>
                      <a:pt x="146" y="110"/>
                      <a:pt x="146" y="110"/>
                      <a:pt x="146"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8" name="Freeform 1537"/>
              <p:cNvSpPr/>
              <p:nvPr/>
            </p:nvSpPr>
            <p:spPr bwMode="auto">
              <a:xfrm>
                <a:off x="1721" y="27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9" name="Freeform 1538"/>
              <p:cNvSpPr/>
              <p:nvPr/>
            </p:nvSpPr>
            <p:spPr bwMode="auto">
              <a:xfrm>
                <a:off x="1722" y="2763"/>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0" name="Freeform 1539"/>
              <p:cNvSpPr/>
              <p:nvPr/>
            </p:nvSpPr>
            <p:spPr bwMode="auto">
              <a:xfrm>
                <a:off x="1719" y="2764"/>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1" name="Freeform 1540"/>
              <p:cNvSpPr/>
              <p:nvPr/>
            </p:nvSpPr>
            <p:spPr bwMode="auto">
              <a:xfrm>
                <a:off x="1724" y="2761"/>
                <a:ext cx="9" cy="2"/>
              </a:xfrm>
              <a:custGeom>
                <a:avLst/>
                <a:gdLst>
                  <a:gd name="T0" fmla="*/ 9 w 9"/>
                  <a:gd name="T1" fmla="*/ 0 h 3"/>
                  <a:gd name="T2" fmla="*/ 0 w 9"/>
                  <a:gd name="T3" fmla="*/ 3 h 3"/>
                  <a:gd name="T4" fmla="*/ 9 w 9"/>
                  <a:gd name="T5" fmla="*/ 0 h 3"/>
                </a:gdLst>
                <a:ahLst/>
                <a:cxnLst>
                  <a:cxn ang="0">
                    <a:pos x="T0" y="T1"/>
                  </a:cxn>
                  <a:cxn ang="0">
                    <a:pos x="T2" y="T3"/>
                  </a:cxn>
                  <a:cxn ang="0">
                    <a:pos x="T4" y="T5"/>
                  </a:cxn>
                </a:cxnLst>
                <a:rect l="0" t="0" r="r" b="b"/>
                <a:pathLst>
                  <a:path w="9" h="3">
                    <a:moveTo>
                      <a:pt x="9" y="0"/>
                    </a:moveTo>
                    <a:cubicBezTo>
                      <a:pt x="9" y="0"/>
                      <a:pt x="5" y="1"/>
                      <a:pt x="0" y="3"/>
                    </a:cubicBezTo>
                    <a:cubicBezTo>
                      <a:pt x="5" y="1"/>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2" name="Freeform 1541"/>
              <p:cNvSpPr/>
              <p:nvPr/>
            </p:nvSpPr>
            <p:spPr bwMode="auto">
              <a:xfrm>
                <a:off x="1723" y="2763"/>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3" name="Freeform 1542"/>
              <p:cNvSpPr/>
              <p:nvPr/>
            </p:nvSpPr>
            <p:spPr bwMode="auto">
              <a:xfrm>
                <a:off x="1753" y="2716"/>
                <a:ext cx="46" cy="28"/>
              </a:xfrm>
              <a:custGeom>
                <a:avLst/>
                <a:gdLst>
                  <a:gd name="T0" fmla="*/ 0 w 46"/>
                  <a:gd name="T1" fmla="*/ 28 h 28"/>
                  <a:gd name="T2" fmla="*/ 46 w 46"/>
                  <a:gd name="T3" fmla="*/ 0 h 28"/>
                  <a:gd name="T4" fmla="*/ 46 w 46"/>
                  <a:gd name="T5" fmla="*/ 0 h 28"/>
                  <a:gd name="T6" fmla="*/ 0 w 46"/>
                  <a:gd name="T7" fmla="*/ 28 h 28"/>
                </a:gdLst>
                <a:ahLst/>
                <a:cxnLst>
                  <a:cxn ang="0">
                    <a:pos x="T0" y="T1"/>
                  </a:cxn>
                  <a:cxn ang="0">
                    <a:pos x="T2" y="T3"/>
                  </a:cxn>
                  <a:cxn ang="0">
                    <a:pos x="T4" y="T5"/>
                  </a:cxn>
                  <a:cxn ang="0">
                    <a:pos x="T6" y="T7"/>
                  </a:cxn>
                </a:cxnLst>
                <a:rect l="0" t="0" r="r" b="b"/>
                <a:pathLst>
                  <a:path w="46" h="28">
                    <a:moveTo>
                      <a:pt x="0" y="28"/>
                    </a:moveTo>
                    <a:lnTo>
                      <a:pt x="46" y="0"/>
                    </a:lnTo>
                    <a:lnTo>
                      <a:pt x="46" y="0"/>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4" name="Freeform 1543"/>
              <p:cNvSpPr/>
              <p:nvPr/>
            </p:nvSpPr>
            <p:spPr bwMode="auto">
              <a:xfrm>
                <a:off x="1718" y="2764"/>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5" name="Freeform 1544"/>
              <p:cNvSpPr/>
              <p:nvPr/>
            </p:nvSpPr>
            <p:spPr bwMode="auto">
              <a:xfrm>
                <a:off x="1717" y="276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6" name="Freeform 1545"/>
              <p:cNvSpPr/>
              <p:nvPr/>
            </p:nvSpPr>
            <p:spPr bwMode="auto">
              <a:xfrm>
                <a:off x="1717" y="276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7" name="Freeform 1546"/>
              <p:cNvSpPr/>
              <p:nvPr/>
            </p:nvSpPr>
            <p:spPr bwMode="auto">
              <a:xfrm>
                <a:off x="1811" y="271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8" name="Freeform 1547"/>
              <p:cNvSpPr/>
              <p:nvPr/>
            </p:nvSpPr>
            <p:spPr bwMode="auto">
              <a:xfrm>
                <a:off x="1799" y="2716"/>
                <a:ext cx="3"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59" name="Freeform 1548"/>
              <p:cNvSpPr/>
              <p:nvPr/>
            </p:nvSpPr>
            <p:spPr bwMode="auto">
              <a:xfrm>
                <a:off x="1807" y="271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0" name="Freeform 1549"/>
              <p:cNvSpPr/>
              <p:nvPr/>
            </p:nvSpPr>
            <p:spPr bwMode="auto">
              <a:xfrm>
                <a:off x="1809" y="271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1" name="Freeform 1550"/>
              <p:cNvSpPr/>
              <p:nvPr/>
            </p:nvSpPr>
            <p:spPr bwMode="auto">
              <a:xfrm>
                <a:off x="1803" y="2716"/>
                <a:ext cx="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2" name="Freeform 1551"/>
              <p:cNvSpPr/>
              <p:nvPr/>
            </p:nvSpPr>
            <p:spPr bwMode="auto">
              <a:xfrm>
                <a:off x="1805" y="271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3" name="Rectangle 1552"/>
              <p:cNvSpPr>
                <a:spLocks noChangeArrowheads="1"/>
              </p:cNvSpPr>
              <p:nvPr/>
            </p:nvSpPr>
            <p:spPr bwMode="auto">
              <a:xfrm>
                <a:off x="1799" y="2716"/>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4" name="Freeform 1553"/>
              <p:cNvSpPr/>
              <p:nvPr/>
            </p:nvSpPr>
            <p:spPr bwMode="auto">
              <a:xfrm>
                <a:off x="1791" y="2826"/>
                <a:ext cx="5" cy="1"/>
              </a:xfrm>
              <a:custGeom>
                <a:avLst/>
                <a:gdLst>
                  <a:gd name="T0" fmla="*/ 0 w 5"/>
                  <a:gd name="T1" fmla="*/ 0 h 1"/>
                  <a:gd name="T2" fmla="*/ 5 w 5"/>
                  <a:gd name="T3" fmla="*/ 1 h 1"/>
                  <a:gd name="T4" fmla="*/ 0 w 5"/>
                  <a:gd name="T5" fmla="*/ 0 h 1"/>
                </a:gdLst>
                <a:ahLst/>
                <a:cxnLst>
                  <a:cxn ang="0">
                    <a:pos x="T0" y="T1"/>
                  </a:cxn>
                  <a:cxn ang="0">
                    <a:pos x="T2" y="T3"/>
                  </a:cxn>
                  <a:cxn ang="0">
                    <a:pos x="T4" y="T5"/>
                  </a:cxn>
                </a:cxnLst>
                <a:rect l="0" t="0" r="r" b="b"/>
                <a:pathLst>
                  <a:path w="5" h="1">
                    <a:moveTo>
                      <a:pt x="0" y="0"/>
                    </a:moveTo>
                    <a:cubicBezTo>
                      <a:pt x="3" y="0"/>
                      <a:pt x="4" y="1"/>
                      <a:pt x="5" y="1"/>
                    </a:cubicBezTo>
                    <a:cubicBezTo>
                      <a:pt x="4" y="1"/>
                      <a:pt x="3"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5" name="Freeform 1554"/>
              <p:cNvSpPr/>
              <p:nvPr/>
            </p:nvSpPr>
            <p:spPr bwMode="auto">
              <a:xfrm>
                <a:off x="1720" y="2823"/>
                <a:ext cx="5" cy="1"/>
              </a:xfrm>
              <a:custGeom>
                <a:avLst/>
                <a:gdLst>
                  <a:gd name="T0" fmla="*/ 0 w 5"/>
                  <a:gd name="T1" fmla="*/ 0 h 1"/>
                  <a:gd name="T2" fmla="*/ 4 w 5"/>
                  <a:gd name="T3" fmla="*/ 0 h 1"/>
                  <a:gd name="T4" fmla="*/ 5 w 5"/>
                  <a:gd name="T5" fmla="*/ 1 h 1"/>
                  <a:gd name="T6" fmla="*/ 4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1"/>
                      <a:pt x="5" y="1"/>
                      <a:pt x="5" y="1"/>
                    </a:cubicBezTo>
                    <a:cubicBezTo>
                      <a:pt x="4" y="0"/>
                      <a:pt x="4" y="0"/>
                      <a:pt x="4"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6" name="Freeform 1555"/>
              <p:cNvSpPr/>
              <p:nvPr/>
            </p:nvSpPr>
            <p:spPr bwMode="auto">
              <a:xfrm>
                <a:off x="1706" y="284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7" name="Freeform 1556"/>
              <p:cNvSpPr/>
              <p:nvPr/>
            </p:nvSpPr>
            <p:spPr bwMode="auto">
              <a:xfrm>
                <a:off x="1783" y="2827"/>
                <a:ext cx="4"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8" name="Freeform 1557"/>
              <p:cNvSpPr/>
              <p:nvPr/>
            </p:nvSpPr>
            <p:spPr bwMode="auto">
              <a:xfrm>
                <a:off x="1797" y="2827"/>
                <a:ext cx="6" cy="1"/>
              </a:xfrm>
              <a:custGeom>
                <a:avLst/>
                <a:gdLst>
                  <a:gd name="T0" fmla="*/ 6 w 6"/>
                  <a:gd name="T1" fmla="*/ 2 h 2"/>
                  <a:gd name="T2" fmla="*/ 0 w 6"/>
                  <a:gd name="T3" fmla="*/ 0 h 2"/>
                  <a:gd name="T4" fmla="*/ 6 w 6"/>
                  <a:gd name="T5" fmla="*/ 2 h 2"/>
                </a:gdLst>
                <a:ahLst/>
                <a:cxnLst>
                  <a:cxn ang="0">
                    <a:pos x="T0" y="T1"/>
                  </a:cxn>
                  <a:cxn ang="0">
                    <a:pos x="T2" y="T3"/>
                  </a:cxn>
                  <a:cxn ang="0">
                    <a:pos x="T4" y="T5"/>
                  </a:cxn>
                </a:cxnLst>
                <a:rect l="0" t="0" r="r" b="b"/>
                <a:pathLst>
                  <a:path w="6" h="2">
                    <a:moveTo>
                      <a:pt x="6" y="2"/>
                    </a:moveTo>
                    <a:cubicBezTo>
                      <a:pt x="4" y="2"/>
                      <a:pt x="1" y="1"/>
                      <a:pt x="0" y="0"/>
                    </a:cubicBezTo>
                    <a:cubicBezTo>
                      <a:pt x="1"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9" name="Freeform 1558"/>
              <p:cNvSpPr/>
              <p:nvPr/>
            </p:nvSpPr>
            <p:spPr bwMode="auto">
              <a:xfrm>
                <a:off x="1697" y="28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0" name="Freeform 1559"/>
              <p:cNvSpPr/>
              <p:nvPr/>
            </p:nvSpPr>
            <p:spPr bwMode="auto">
              <a:xfrm>
                <a:off x="1695" y="2838"/>
                <a:ext cx="0" cy="2"/>
              </a:xfrm>
              <a:custGeom>
                <a:avLst/>
                <a:gdLst>
                  <a:gd name="T0" fmla="*/ 0 w 1"/>
                  <a:gd name="T1" fmla="*/ 2 h 2"/>
                  <a:gd name="T2" fmla="*/ 1 w 1"/>
                  <a:gd name="T3" fmla="*/ 0 h 2"/>
                  <a:gd name="T4" fmla="*/ 1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0"/>
                      <a:pt x="1" y="0"/>
                    </a:cubicBezTo>
                    <a:cubicBezTo>
                      <a:pt x="1" y="0"/>
                      <a:pt x="1" y="0"/>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1" name="Freeform 1560"/>
              <p:cNvSpPr/>
              <p:nvPr/>
            </p:nvSpPr>
            <p:spPr bwMode="auto">
              <a:xfrm>
                <a:off x="1704" y="2842"/>
                <a:ext cx="2" cy="0"/>
              </a:xfrm>
              <a:custGeom>
                <a:avLst/>
                <a:gdLst>
                  <a:gd name="T0" fmla="*/ 2 w 2"/>
                  <a:gd name="T1" fmla="*/ 2 w 2"/>
                  <a:gd name="T2" fmla="*/ 0 w 2"/>
                  <a:gd name="T3" fmla="*/ 2 w 2"/>
                  <a:gd name="T4" fmla="*/ 2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cubicBezTo>
                      <a:pt x="2" y="0"/>
                      <a:pt x="2" y="0"/>
                      <a:pt x="2" y="0"/>
                    </a:cubicBezTo>
                    <a:cubicBezTo>
                      <a:pt x="1" y="0"/>
                      <a:pt x="1" y="0"/>
                      <a:pt x="0" y="0"/>
                    </a:cubicBezTo>
                    <a:cubicBezTo>
                      <a:pt x="1" y="0"/>
                      <a:pt x="2" y="0"/>
                      <a:pt x="2" y="0"/>
                    </a:cubicBezTo>
                    <a:cubicBezTo>
                      <a:pt x="2"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2" name="Freeform 1561"/>
              <p:cNvSpPr/>
              <p:nvPr/>
            </p:nvSpPr>
            <p:spPr bwMode="auto">
              <a:xfrm>
                <a:off x="1699" y="2836"/>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3" name="Freeform 1562"/>
              <p:cNvSpPr/>
              <p:nvPr/>
            </p:nvSpPr>
            <p:spPr bwMode="auto">
              <a:xfrm>
                <a:off x="1696" y="283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4" name="Freeform 1563"/>
              <p:cNvSpPr/>
              <p:nvPr/>
            </p:nvSpPr>
            <p:spPr bwMode="auto">
              <a:xfrm>
                <a:off x="1706" y="284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5" name="Freeform 1564"/>
              <p:cNvSpPr/>
              <p:nvPr/>
            </p:nvSpPr>
            <p:spPr bwMode="auto">
              <a:xfrm>
                <a:off x="1716" y="279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6" name="Freeform 1565"/>
              <p:cNvSpPr/>
              <p:nvPr/>
            </p:nvSpPr>
            <p:spPr bwMode="auto">
              <a:xfrm>
                <a:off x="1716" y="278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7" name="Freeform 1566"/>
              <p:cNvSpPr/>
              <p:nvPr/>
            </p:nvSpPr>
            <p:spPr bwMode="auto">
              <a:xfrm>
                <a:off x="1716" y="2790"/>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8" name="Freeform 1567"/>
              <p:cNvSpPr/>
              <p:nvPr/>
            </p:nvSpPr>
            <p:spPr bwMode="auto">
              <a:xfrm>
                <a:off x="1717" y="2772"/>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9" name="Freeform 1568"/>
              <p:cNvSpPr/>
              <p:nvPr/>
            </p:nvSpPr>
            <p:spPr bwMode="auto">
              <a:xfrm>
                <a:off x="1716" y="278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0" name="Freeform 1569"/>
              <p:cNvSpPr/>
              <p:nvPr/>
            </p:nvSpPr>
            <p:spPr bwMode="auto">
              <a:xfrm>
                <a:off x="1717" y="2767"/>
                <a:ext cx="0" cy="3"/>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1" name="Freeform 1570"/>
              <p:cNvSpPr/>
              <p:nvPr/>
            </p:nvSpPr>
            <p:spPr bwMode="auto">
              <a:xfrm>
                <a:off x="1716" y="279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2" name="Freeform 1571"/>
              <p:cNvSpPr/>
              <p:nvPr/>
            </p:nvSpPr>
            <p:spPr bwMode="auto">
              <a:xfrm>
                <a:off x="1717" y="2776"/>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3" name="Freeform 1572"/>
              <p:cNvSpPr/>
              <p:nvPr/>
            </p:nvSpPr>
            <p:spPr bwMode="auto">
              <a:xfrm>
                <a:off x="1716" y="2785"/>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4" name="Freeform 1573"/>
              <p:cNvSpPr/>
              <p:nvPr/>
            </p:nvSpPr>
            <p:spPr bwMode="auto">
              <a:xfrm>
                <a:off x="1717" y="2780"/>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5" name="Freeform 1574"/>
              <p:cNvSpPr/>
              <p:nvPr/>
            </p:nvSpPr>
            <p:spPr bwMode="auto">
              <a:xfrm>
                <a:off x="1717" y="2783"/>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6" name="Freeform 1575"/>
              <p:cNvSpPr/>
              <p:nvPr/>
            </p:nvSpPr>
            <p:spPr bwMode="auto">
              <a:xfrm>
                <a:off x="1716"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7" name="Freeform 1576"/>
              <p:cNvSpPr/>
              <p:nvPr/>
            </p:nvSpPr>
            <p:spPr bwMode="auto">
              <a:xfrm>
                <a:off x="1677" y="2811"/>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8" name="Freeform 1577"/>
              <p:cNvSpPr/>
              <p:nvPr/>
            </p:nvSpPr>
            <p:spPr bwMode="auto">
              <a:xfrm>
                <a:off x="1673" y="2812"/>
                <a:ext cx="4"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9" name="Freeform 1578"/>
              <p:cNvSpPr/>
              <p:nvPr/>
            </p:nvSpPr>
            <p:spPr bwMode="auto">
              <a:xfrm>
                <a:off x="1715" y="27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0" name="Freeform 1579"/>
              <p:cNvSpPr/>
              <p:nvPr/>
            </p:nvSpPr>
            <p:spPr bwMode="auto">
              <a:xfrm>
                <a:off x="1715" y="27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1" name="Freeform 1580"/>
              <p:cNvSpPr/>
              <p:nvPr/>
            </p:nvSpPr>
            <p:spPr bwMode="auto">
              <a:xfrm>
                <a:off x="1716" y="2793"/>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2" name="Freeform 1581"/>
              <p:cNvSpPr/>
              <p:nvPr/>
            </p:nvSpPr>
            <p:spPr bwMode="auto">
              <a:xfrm>
                <a:off x="1673" y="28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3" name="Freeform 1582"/>
              <p:cNvSpPr/>
              <p:nvPr/>
            </p:nvSpPr>
            <p:spPr bwMode="auto">
              <a:xfrm>
                <a:off x="1673" y="28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4" name="Freeform 1583"/>
              <p:cNvSpPr/>
              <p:nvPr/>
            </p:nvSpPr>
            <p:spPr bwMode="auto">
              <a:xfrm>
                <a:off x="1694" y="2840"/>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5" name="Freeform 1584"/>
              <p:cNvSpPr/>
              <p:nvPr/>
            </p:nvSpPr>
            <p:spPr bwMode="auto">
              <a:xfrm>
                <a:off x="1691" y="2833"/>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6" name="Freeform 1585"/>
              <p:cNvSpPr/>
              <p:nvPr/>
            </p:nvSpPr>
            <p:spPr bwMode="auto">
              <a:xfrm>
                <a:off x="1673" y="281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7" name="Freeform 1586"/>
              <p:cNvSpPr/>
              <p:nvPr/>
            </p:nvSpPr>
            <p:spPr bwMode="auto">
              <a:xfrm>
                <a:off x="1673" y="281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8" name="Rectangle 1587"/>
              <p:cNvSpPr>
                <a:spLocks noChangeArrowheads="1"/>
              </p:cNvSpPr>
              <p:nvPr/>
            </p:nvSpPr>
            <p:spPr bwMode="auto">
              <a:xfrm>
                <a:off x="1673" y="2812"/>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9" name="Freeform 1588"/>
              <p:cNvSpPr/>
              <p:nvPr/>
            </p:nvSpPr>
            <p:spPr bwMode="auto">
              <a:xfrm>
                <a:off x="1816" y="2716"/>
                <a:ext cx="103" cy="175"/>
              </a:xfrm>
              <a:custGeom>
                <a:avLst/>
                <a:gdLst>
                  <a:gd name="T0" fmla="*/ 21 w 108"/>
                  <a:gd name="T1" fmla="*/ 183 h 183"/>
                  <a:gd name="T2" fmla="*/ 22 w 108"/>
                  <a:gd name="T3" fmla="*/ 183 h 183"/>
                  <a:gd name="T4" fmla="*/ 28 w 108"/>
                  <a:gd name="T5" fmla="*/ 179 h 183"/>
                  <a:gd name="T6" fmla="*/ 32 w 108"/>
                  <a:gd name="T7" fmla="*/ 181 h 183"/>
                  <a:gd name="T8" fmla="*/ 45 w 108"/>
                  <a:gd name="T9" fmla="*/ 176 h 183"/>
                  <a:gd name="T10" fmla="*/ 55 w 108"/>
                  <a:gd name="T11" fmla="*/ 172 h 183"/>
                  <a:gd name="T12" fmla="*/ 56 w 108"/>
                  <a:gd name="T13" fmla="*/ 165 h 183"/>
                  <a:gd name="T14" fmla="*/ 64 w 108"/>
                  <a:gd name="T15" fmla="*/ 164 h 183"/>
                  <a:gd name="T16" fmla="*/ 81 w 108"/>
                  <a:gd name="T17" fmla="*/ 152 h 183"/>
                  <a:gd name="T18" fmla="*/ 83 w 108"/>
                  <a:gd name="T19" fmla="*/ 150 h 183"/>
                  <a:gd name="T20" fmla="*/ 94 w 108"/>
                  <a:gd name="T21" fmla="*/ 141 h 183"/>
                  <a:gd name="T22" fmla="*/ 94 w 108"/>
                  <a:gd name="T23" fmla="*/ 141 h 183"/>
                  <a:gd name="T24" fmla="*/ 96 w 108"/>
                  <a:gd name="T25" fmla="*/ 141 h 183"/>
                  <a:gd name="T26" fmla="*/ 91 w 108"/>
                  <a:gd name="T27" fmla="*/ 131 h 183"/>
                  <a:gd name="T28" fmla="*/ 91 w 108"/>
                  <a:gd name="T29" fmla="*/ 125 h 183"/>
                  <a:gd name="T30" fmla="*/ 88 w 108"/>
                  <a:gd name="T31" fmla="*/ 115 h 183"/>
                  <a:gd name="T32" fmla="*/ 87 w 108"/>
                  <a:gd name="T33" fmla="*/ 108 h 183"/>
                  <a:gd name="T34" fmla="*/ 91 w 108"/>
                  <a:gd name="T35" fmla="*/ 104 h 183"/>
                  <a:gd name="T36" fmla="*/ 97 w 108"/>
                  <a:gd name="T37" fmla="*/ 93 h 183"/>
                  <a:gd name="T38" fmla="*/ 108 w 108"/>
                  <a:gd name="T39" fmla="*/ 85 h 183"/>
                  <a:gd name="T40" fmla="*/ 108 w 108"/>
                  <a:gd name="T41" fmla="*/ 75 h 183"/>
                  <a:gd name="T42" fmla="*/ 24 w 108"/>
                  <a:gd name="T43" fmla="*/ 0 h 183"/>
                  <a:gd name="T44" fmla="*/ 17 w 108"/>
                  <a:gd name="T45" fmla="*/ 16 h 183"/>
                  <a:gd name="T46" fmla="*/ 17 w 108"/>
                  <a:gd name="T47" fmla="*/ 17 h 183"/>
                  <a:gd name="T48" fmla="*/ 17 w 108"/>
                  <a:gd name="T49" fmla="*/ 18 h 183"/>
                  <a:gd name="T50" fmla="*/ 21 w 108"/>
                  <a:gd name="T51" fmla="*/ 28 h 183"/>
                  <a:gd name="T52" fmla="*/ 23 w 108"/>
                  <a:gd name="T53" fmla="*/ 37 h 183"/>
                  <a:gd name="T54" fmla="*/ 19 w 108"/>
                  <a:gd name="T55" fmla="*/ 79 h 183"/>
                  <a:gd name="T56" fmla="*/ 0 w 108"/>
                  <a:gd name="T57" fmla="*/ 105 h 183"/>
                  <a:gd name="T58" fmla="*/ 0 w 108"/>
                  <a:gd name="T59" fmla="*/ 110 h 183"/>
                  <a:gd name="T60" fmla="*/ 0 w 108"/>
                  <a:gd name="T61" fmla="*/ 112 h 183"/>
                  <a:gd name="T62" fmla="*/ 1 w 108"/>
                  <a:gd name="T63" fmla="*/ 114 h 183"/>
                  <a:gd name="T64" fmla="*/ 2 w 108"/>
                  <a:gd name="T65" fmla="*/ 114 h 183"/>
                  <a:gd name="T66" fmla="*/ 5 w 108"/>
                  <a:gd name="T67" fmla="*/ 118 h 183"/>
                  <a:gd name="T68" fmla="*/ 5 w 108"/>
                  <a:gd name="T69" fmla="*/ 118 h 183"/>
                  <a:gd name="T70" fmla="*/ 5 w 108"/>
                  <a:gd name="T71" fmla="*/ 118 h 183"/>
                  <a:gd name="T72" fmla="*/ 7 w 108"/>
                  <a:gd name="T73" fmla="*/ 118 h 183"/>
                  <a:gd name="T74" fmla="*/ 9 w 108"/>
                  <a:gd name="T75" fmla="*/ 119 h 183"/>
                  <a:gd name="T76" fmla="*/ 14 w 108"/>
                  <a:gd name="T77" fmla="*/ 131 h 183"/>
                  <a:gd name="T78" fmla="*/ 15 w 108"/>
                  <a:gd name="T79" fmla="*/ 141 h 183"/>
                  <a:gd name="T80" fmla="*/ 21 w 108"/>
                  <a:gd name="T81" fmla="*/ 156 h 183"/>
                  <a:gd name="T82" fmla="*/ 9 w 108"/>
                  <a:gd name="T83" fmla="*/ 158 h 183"/>
                  <a:gd name="T84" fmla="*/ 6 w 108"/>
                  <a:gd name="T85" fmla="*/ 159 h 183"/>
                  <a:gd name="T86" fmla="*/ 11 w 108"/>
                  <a:gd name="T87" fmla="*/ 167 h 183"/>
                  <a:gd name="T88" fmla="*/ 18 w 108"/>
                  <a:gd name="T89" fmla="*/ 177 h 183"/>
                  <a:gd name="T90" fmla="*/ 19 w 108"/>
                  <a:gd name="T91" fmla="*/ 179 h 183"/>
                  <a:gd name="T92" fmla="*/ 21 w 108"/>
                  <a:gd name="T93" fmla="*/ 18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 h="183">
                    <a:moveTo>
                      <a:pt x="21" y="182"/>
                    </a:moveTo>
                    <a:cubicBezTo>
                      <a:pt x="21" y="183"/>
                      <a:pt x="21" y="183"/>
                      <a:pt x="21" y="183"/>
                    </a:cubicBezTo>
                    <a:cubicBezTo>
                      <a:pt x="21" y="183"/>
                      <a:pt x="21" y="183"/>
                      <a:pt x="21" y="183"/>
                    </a:cubicBezTo>
                    <a:cubicBezTo>
                      <a:pt x="22" y="183"/>
                      <a:pt x="22" y="183"/>
                      <a:pt x="22" y="183"/>
                    </a:cubicBezTo>
                    <a:cubicBezTo>
                      <a:pt x="22" y="183"/>
                      <a:pt x="24" y="182"/>
                      <a:pt x="25" y="181"/>
                    </a:cubicBezTo>
                    <a:cubicBezTo>
                      <a:pt x="26" y="179"/>
                      <a:pt x="27" y="179"/>
                      <a:pt x="28" y="179"/>
                    </a:cubicBezTo>
                    <a:cubicBezTo>
                      <a:pt x="29" y="179"/>
                      <a:pt x="30" y="180"/>
                      <a:pt x="31" y="180"/>
                    </a:cubicBezTo>
                    <a:cubicBezTo>
                      <a:pt x="32" y="180"/>
                      <a:pt x="32" y="181"/>
                      <a:pt x="32" y="181"/>
                    </a:cubicBezTo>
                    <a:cubicBezTo>
                      <a:pt x="34" y="178"/>
                      <a:pt x="39" y="177"/>
                      <a:pt x="42" y="177"/>
                    </a:cubicBezTo>
                    <a:cubicBezTo>
                      <a:pt x="43" y="177"/>
                      <a:pt x="45" y="177"/>
                      <a:pt x="45" y="176"/>
                    </a:cubicBezTo>
                    <a:cubicBezTo>
                      <a:pt x="47" y="176"/>
                      <a:pt x="47" y="176"/>
                      <a:pt x="47" y="176"/>
                    </a:cubicBezTo>
                    <a:cubicBezTo>
                      <a:pt x="49" y="175"/>
                      <a:pt x="53" y="173"/>
                      <a:pt x="55" y="172"/>
                    </a:cubicBezTo>
                    <a:cubicBezTo>
                      <a:pt x="54" y="171"/>
                      <a:pt x="54" y="171"/>
                      <a:pt x="54" y="171"/>
                    </a:cubicBezTo>
                    <a:cubicBezTo>
                      <a:pt x="54" y="170"/>
                      <a:pt x="53" y="167"/>
                      <a:pt x="56" y="165"/>
                    </a:cubicBezTo>
                    <a:cubicBezTo>
                      <a:pt x="57" y="164"/>
                      <a:pt x="59" y="164"/>
                      <a:pt x="61" y="164"/>
                    </a:cubicBezTo>
                    <a:cubicBezTo>
                      <a:pt x="64" y="164"/>
                      <a:pt x="64" y="164"/>
                      <a:pt x="64" y="164"/>
                    </a:cubicBezTo>
                    <a:cubicBezTo>
                      <a:pt x="67" y="164"/>
                      <a:pt x="70" y="164"/>
                      <a:pt x="71" y="162"/>
                    </a:cubicBezTo>
                    <a:cubicBezTo>
                      <a:pt x="74" y="159"/>
                      <a:pt x="78" y="155"/>
                      <a:pt x="81" y="152"/>
                    </a:cubicBezTo>
                    <a:cubicBezTo>
                      <a:pt x="81" y="152"/>
                      <a:pt x="82" y="151"/>
                      <a:pt x="82" y="151"/>
                    </a:cubicBezTo>
                    <a:cubicBezTo>
                      <a:pt x="83" y="151"/>
                      <a:pt x="83" y="151"/>
                      <a:pt x="83" y="150"/>
                    </a:cubicBezTo>
                    <a:cubicBezTo>
                      <a:pt x="83" y="149"/>
                      <a:pt x="83" y="147"/>
                      <a:pt x="85" y="145"/>
                    </a:cubicBezTo>
                    <a:cubicBezTo>
                      <a:pt x="87" y="144"/>
                      <a:pt x="91" y="141"/>
                      <a:pt x="94" y="141"/>
                    </a:cubicBezTo>
                    <a:cubicBezTo>
                      <a:pt x="94" y="141"/>
                      <a:pt x="94" y="141"/>
                      <a:pt x="94" y="141"/>
                    </a:cubicBezTo>
                    <a:cubicBezTo>
                      <a:pt x="94" y="141"/>
                      <a:pt x="94" y="141"/>
                      <a:pt x="94" y="141"/>
                    </a:cubicBezTo>
                    <a:cubicBezTo>
                      <a:pt x="95" y="141"/>
                      <a:pt x="95" y="141"/>
                      <a:pt x="95" y="141"/>
                    </a:cubicBezTo>
                    <a:cubicBezTo>
                      <a:pt x="95" y="141"/>
                      <a:pt x="95" y="141"/>
                      <a:pt x="96" y="141"/>
                    </a:cubicBezTo>
                    <a:cubicBezTo>
                      <a:pt x="96" y="139"/>
                      <a:pt x="96" y="139"/>
                      <a:pt x="96" y="139"/>
                    </a:cubicBezTo>
                    <a:cubicBezTo>
                      <a:pt x="94" y="138"/>
                      <a:pt x="91" y="135"/>
                      <a:pt x="91" y="131"/>
                    </a:cubicBezTo>
                    <a:cubicBezTo>
                      <a:pt x="91" y="130"/>
                      <a:pt x="91" y="129"/>
                      <a:pt x="91" y="128"/>
                    </a:cubicBezTo>
                    <a:cubicBezTo>
                      <a:pt x="91" y="127"/>
                      <a:pt x="91" y="125"/>
                      <a:pt x="91" y="125"/>
                    </a:cubicBezTo>
                    <a:cubicBezTo>
                      <a:pt x="89" y="125"/>
                      <a:pt x="87" y="124"/>
                      <a:pt x="86" y="122"/>
                    </a:cubicBezTo>
                    <a:cubicBezTo>
                      <a:pt x="85" y="120"/>
                      <a:pt x="86" y="117"/>
                      <a:pt x="88" y="115"/>
                    </a:cubicBezTo>
                    <a:cubicBezTo>
                      <a:pt x="88" y="115"/>
                      <a:pt x="88" y="114"/>
                      <a:pt x="87" y="113"/>
                    </a:cubicBezTo>
                    <a:cubicBezTo>
                      <a:pt x="87" y="111"/>
                      <a:pt x="86" y="109"/>
                      <a:pt x="87" y="108"/>
                    </a:cubicBezTo>
                    <a:cubicBezTo>
                      <a:pt x="87" y="107"/>
                      <a:pt x="88" y="106"/>
                      <a:pt x="90" y="106"/>
                    </a:cubicBezTo>
                    <a:cubicBezTo>
                      <a:pt x="91" y="106"/>
                      <a:pt x="91" y="106"/>
                      <a:pt x="91" y="104"/>
                    </a:cubicBezTo>
                    <a:cubicBezTo>
                      <a:pt x="91" y="102"/>
                      <a:pt x="91" y="99"/>
                      <a:pt x="95" y="98"/>
                    </a:cubicBezTo>
                    <a:cubicBezTo>
                      <a:pt x="96" y="98"/>
                      <a:pt x="97" y="97"/>
                      <a:pt x="97" y="93"/>
                    </a:cubicBezTo>
                    <a:cubicBezTo>
                      <a:pt x="97" y="89"/>
                      <a:pt x="104" y="86"/>
                      <a:pt x="108" y="85"/>
                    </a:cubicBezTo>
                    <a:cubicBezTo>
                      <a:pt x="108" y="85"/>
                      <a:pt x="108" y="85"/>
                      <a:pt x="108" y="85"/>
                    </a:cubicBezTo>
                    <a:cubicBezTo>
                      <a:pt x="108" y="84"/>
                      <a:pt x="108" y="81"/>
                      <a:pt x="108" y="78"/>
                    </a:cubicBezTo>
                    <a:cubicBezTo>
                      <a:pt x="108" y="77"/>
                      <a:pt x="108" y="76"/>
                      <a:pt x="108" y="75"/>
                    </a:cubicBezTo>
                    <a:cubicBezTo>
                      <a:pt x="108" y="45"/>
                      <a:pt x="108" y="45"/>
                      <a:pt x="108" y="45"/>
                    </a:cubicBezTo>
                    <a:cubicBezTo>
                      <a:pt x="24" y="0"/>
                      <a:pt x="24" y="0"/>
                      <a:pt x="24" y="0"/>
                    </a:cubicBezTo>
                    <a:cubicBezTo>
                      <a:pt x="16" y="5"/>
                      <a:pt x="16" y="5"/>
                      <a:pt x="16" y="5"/>
                    </a:cubicBezTo>
                    <a:cubicBezTo>
                      <a:pt x="16" y="10"/>
                      <a:pt x="17" y="14"/>
                      <a:pt x="17" y="16"/>
                    </a:cubicBezTo>
                    <a:cubicBezTo>
                      <a:pt x="17" y="16"/>
                      <a:pt x="17" y="16"/>
                      <a:pt x="17" y="16"/>
                    </a:cubicBezTo>
                    <a:cubicBezTo>
                      <a:pt x="17" y="17"/>
                      <a:pt x="17" y="17"/>
                      <a:pt x="17" y="17"/>
                    </a:cubicBezTo>
                    <a:cubicBezTo>
                      <a:pt x="17" y="17"/>
                      <a:pt x="17" y="17"/>
                      <a:pt x="17" y="17"/>
                    </a:cubicBezTo>
                    <a:cubicBezTo>
                      <a:pt x="17" y="18"/>
                      <a:pt x="17" y="18"/>
                      <a:pt x="17" y="18"/>
                    </a:cubicBezTo>
                    <a:cubicBezTo>
                      <a:pt x="17" y="18"/>
                      <a:pt x="18" y="20"/>
                      <a:pt x="18" y="21"/>
                    </a:cubicBezTo>
                    <a:cubicBezTo>
                      <a:pt x="20" y="23"/>
                      <a:pt x="22" y="25"/>
                      <a:pt x="21" y="28"/>
                    </a:cubicBezTo>
                    <a:cubicBezTo>
                      <a:pt x="21" y="30"/>
                      <a:pt x="22" y="30"/>
                      <a:pt x="22" y="31"/>
                    </a:cubicBezTo>
                    <a:cubicBezTo>
                      <a:pt x="23" y="32"/>
                      <a:pt x="24" y="34"/>
                      <a:pt x="23" y="37"/>
                    </a:cubicBezTo>
                    <a:cubicBezTo>
                      <a:pt x="22" y="42"/>
                      <a:pt x="21" y="46"/>
                      <a:pt x="21" y="49"/>
                    </a:cubicBezTo>
                    <a:cubicBezTo>
                      <a:pt x="21" y="77"/>
                      <a:pt x="20" y="78"/>
                      <a:pt x="19" y="79"/>
                    </a:cubicBezTo>
                    <a:cubicBezTo>
                      <a:pt x="18" y="80"/>
                      <a:pt x="3" y="95"/>
                      <a:pt x="2" y="100"/>
                    </a:cubicBezTo>
                    <a:cubicBezTo>
                      <a:pt x="2" y="103"/>
                      <a:pt x="1" y="104"/>
                      <a:pt x="0" y="105"/>
                    </a:cubicBezTo>
                    <a:cubicBezTo>
                      <a:pt x="0" y="106"/>
                      <a:pt x="0" y="106"/>
                      <a:pt x="0" y="109"/>
                    </a:cubicBezTo>
                    <a:cubicBezTo>
                      <a:pt x="0" y="110"/>
                      <a:pt x="0" y="110"/>
                      <a:pt x="0" y="110"/>
                    </a:cubicBezTo>
                    <a:cubicBezTo>
                      <a:pt x="0" y="111"/>
                      <a:pt x="0" y="111"/>
                      <a:pt x="0" y="111"/>
                    </a:cubicBezTo>
                    <a:cubicBezTo>
                      <a:pt x="0" y="112"/>
                      <a:pt x="0" y="112"/>
                      <a:pt x="0" y="112"/>
                    </a:cubicBezTo>
                    <a:cubicBezTo>
                      <a:pt x="0" y="112"/>
                      <a:pt x="0" y="112"/>
                      <a:pt x="1" y="113"/>
                    </a:cubicBezTo>
                    <a:cubicBezTo>
                      <a:pt x="1" y="113"/>
                      <a:pt x="1" y="113"/>
                      <a:pt x="1" y="114"/>
                    </a:cubicBezTo>
                    <a:cubicBezTo>
                      <a:pt x="1" y="114"/>
                      <a:pt x="1" y="114"/>
                      <a:pt x="1" y="114"/>
                    </a:cubicBezTo>
                    <a:cubicBezTo>
                      <a:pt x="2" y="114"/>
                      <a:pt x="2" y="114"/>
                      <a:pt x="2" y="114"/>
                    </a:cubicBezTo>
                    <a:cubicBezTo>
                      <a:pt x="2" y="115"/>
                      <a:pt x="3" y="115"/>
                      <a:pt x="3" y="116"/>
                    </a:cubicBezTo>
                    <a:cubicBezTo>
                      <a:pt x="4" y="117"/>
                      <a:pt x="4" y="118"/>
                      <a:pt x="5" y="118"/>
                    </a:cubicBezTo>
                    <a:cubicBezTo>
                      <a:pt x="5" y="118"/>
                      <a:pt x="5" y="118"/>
                      <a:pt x="5" y="118"/>
                    </a:cubicBezTo>
                    <a:cubicBezTo>
                      <a:pt x="5" y="118"/>
                      <a:pt x="5" y="118"/>
                      <a:pt x="5" y="118"/>
                    </a:cubicBezTo>
                    <a:cubicBezTo>
                      <a:pt x="5" y="118"/>
                      <a:pt x="5" y="118"/>
                      <a:pt x="5" y="118"/>
                    </a:cubicBezTo>
                    <a:cubicBezTo>
                      <a:pt x="5" y="118"/>
                      <a:pt x="5" y="118"/>
                      <a:pt x="5" y="118"/>
                    </a:cubicBezTo>
                    <a:cubicBezTo>
                      <a:pt x="5" y="118"/>
                      <a:pt x="6" y="118"/>
                      <a:pt x="6" y="118"/>
                    </a:cubicBezTo>
                    <a:cubicBezTo>
                      <a:pt x="7" y="118"/>
                      <a:pt x="7" y="118"/>
                      <a:pt x="7" y="118"/>
                    </a:cubicBezTo>
                    <a:cubicBezTo>
                      <a:pt x="7" y="118"/>
                      <a:pt x="7" y="118"/>
                      <a:pt x="7" y="118"/>
                    </a:cubicBezTo>
                    <a:cubicBezTo>
                      <a:pt x="7" y="119"/>
                      <a:pt x="8" y="119"/>
                      <a:pt x="9" y="119"/>
                    </a:cubicBezTo>
                    <a:cubicBezTo>
                      <a:pt x="9" y="120"/>
                      <a:pt x="9" y="120"/>
                      <a:pt x="10" y="120"/>
                    </a:cubicBezTo>
                    <a:cubicBezTo>
                      <a:pt x="12" y="123"/>
                      <a:pt x="14" y="128"/>
                      <a:pt x="14" y="131"/>
                    </a:cubicBezTo>
                    <a:cubicBezTo>
                      <a:pt x="14" y="132"/>
                      <a:pt x="14" y="133"/>
                      <a:pt x="15" y="134"/>
                    </a:cubicBezTo>
                    <a:cubicBezTo>
                      <a:pt x="15" y="135"/>
                      <a:pt x="16" y="137"/>
                      <a:pt x="15" y="141"/>
                    </a:cubicBezTo>
                    <a:cubicBezTo>
                      <a:pt x="15" y="145"/>
                      <a:pt x="18" y="152"/>
                      <a:pt x="19" y="153"/>
                    </a:cubicBezTo>
                    <a:cubicBezTo>
                      <a:pt x="21" y="154"/>
                      <a:pt x="21" y="155"/>
                      <a:pt x="21" y="156"/>
                    </a:cubicBezTo>
                    <a:cubicBezTo>
                      <a:pt x="20" y="158"/>
                      <a:pt x="18" y="159"/>
                      <a:pt x="13" y="158"/>
                    </a:cubicBezTo>
                    <a:cubicBezTo>
                      <a:pt x="12" y="158"/>
                      <a:pt x="11" y="158"/>
                      <a:pt x="9" y="158"/>
                    </a:cubicBezTo>
                    <a:cubicBezTo>
                      <a:pt x="7" y="158"/>
                      <a:pt x="6" y="158"/>
                      <a:pt x="6" y="158"/>
                    </a:cubicBezTo>
                    <a:cubicBezTo>
                      <a:pt x="6" y="159"/>
                      <a:pt x="6" y="159"/>
                      <a:pt x="6" y="159"/>
                    </a:cubicBezTo>
                    <a:cubicBezTo>
                      <a:pt x="5" y="160"/>
                      <a:pt x="5" y="162"/>
                      <a:pt x="8" y="164"/>
                    </a:cubicBezTo>
                    <a:cubicBezTo>
                      <a:pt x="9" y="165"/>
                      <a:pt x="10" y="166"/>
                      <a:pt x="11" y="167"/>
                    </a:cubicBezTo>
                    <a:cubicBezTo>
                      <a:pt x="14" y="169"/>
                      <a:pt x="17" y="171"/>
                      <a:pt x="18" y="175"/>
                    </a:cubicBezTo>
                    <a:cubicBezTo>
                      <a:pt x="18" y="175"/>
                      <a:pt x="18" y="176"/>
                      <a:pt x="18" y="177"/>
                    </a:cubicBezTo>
                    <a:cubicBezTo>
                      <a:pt x="18" y="177"/>
                      <a:pt x="18" y="177"/>
                      <a:pt x="18" y="177"/>
                    </a:cubicBezTo>
                    <a:cubicBezTo>
                      <a:pt x="19" y="178"/>
                      <a:pt x="19" y="179"/>
                      <a:pt x="19" y="179"/>
                    </a:cubicBezTo>
                    <a:cubicBezTo>
                      <a:pt x="19" y="179"/>
                      <a:pt x="19" y="179"/>
                      <a:pt x="19" y="179"/>
                    </a:cubicBezTo>
                    <a:cubicBezTo>
                      <a:pt x="20" y="181"/>
                      <a:pt x="20" y="182"/>
                      <a:pt x="21" y="1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0" name="Freeform 1589"/>
              <p:cNvSpPr/>
              <p:nvPr/>
            </p:nvSpPr>
            <p:spPr bwMode="auto">
              <a:xfrm>
                <a:off x="1839" y="2716"/>
                <a:ext cx="80" cy="43"/>
              </a:xfrm>
              <a:custGeom>
                <a:avLst/>
                <a:gdLst>
                  <a:gd name="T0" fmla="*/ 0 w 80"/>
                  <a:gd name="T1" fmla="*/ 0 h 43"/>
                  <a:gd name="T2" fmla="*/ 80 w 80"/>
                  <a:gd name="T3" fmla="*/ 43 h 43"/>
                  <a:gd name="T4" fmla="*/ 80 w 80"/>
                  <a:gd name="T5" fmla="*/ 43 h 43"/>
                  <a:gd name="T6" fmla="*/ 0 w 80"/>
                  <a:gd name="T7" fmla="*/ 0 h 43"/>
                </a:gdLst>
                <a:ahLst/>
                <a:cxnLst>
                  <a:cxn ang="0">
                    <a:pos x="T0" y="T1"/>
                  </a:cxn>
                  <a:cxn ang="0">
                    <a:pos x="T2" y="T3"/>
                  </a:cxn>
                  <a:cxn ang="0">
                    <a:pos x="T4" y="T5"/>
                  </a:cxn>
                  <a:cxn ang="0">
                    <a:pos x="T6" y="T7"/>
                  </a:cxn>
                </a:cxnLst>
                <a:rect l="0" t="0" r="r" b="b"/>
                <a:pathLst>
                  <a:path w="80" h="43">
                    <a:moveTo>
                      <a:pt x="0" y="0"/>
                    </a:moveTo>
                    <a:lnTo>
                      <a:pt x="80" y="43"/>
                    </a:lnTo>
                    <a:lnTo>
                      <a:pt x="80" y="4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1" name="Freeform 1590"/>
              <p:cNvSpPr/>
              <p:nvPr/>
            </p:nvSpPr>
            <p:spPr bwMode="auto">
              <a:xfrm>
                <a:off x="1831" y="2716"/>
                <a:ext cx="8" cy="4"/>
              </a:xfrm>
              <a:custGeom>
                <a:avLst/>
                <a:gdLst>
                  <a:gd name="T0" fmla="*/ 0 w 8"/>
                  <a:gd name="T1" fmla="*/ 4 h 4"/>
                  <a:gd name="T2" fmla="*/ 8 w 8"/>
                  <a:gd name="T3" fmla="*/ 0 h 4"/>
                  <a:gd name="T4" fmla="*/ 0 w 8"/>
                  <a:gd name="T5" fmla="*/ 4 h 4"/>
                  <a:gd name="T6" fmla="*/ 0 w 8"/>
                  <a:gd name="T7" fmla="*/ 4 h 4"/>
                </a:gdLst>
                <a:ahLst/>
                <a:cxnLst>
                  <a:cxn ang="0">
                    <a:pos x="T0" y="T1"/>
                  </a:cxn>
                  <a:cxn ang="0">
                    <a:pos x="T2" y="T3"/>
                  </a:cxn>
                  <a:cxn ang="0">
                    <a:pos x="T4" y="T5"/>
                  </a:cxn>
                  <a:cxn ang="0">
                    <a:pos x="T6" y="T7"/>
                  </a:cxn>
                </a:cxnLst>
                <a:rect l="0" t="0" r="r" b="b"/>
                <a:pathLst>
                  <a:path w="8" h="4">
                    <a:moveTo>
                      <a:pt x="0" y="4"/>
                    </a:moveTo>
                    <a:lnTo>
                      <a:pt x="8" y="0"/>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2" name="Freeform 1591"/>
              <p:cNvSpPr/>
              <p:nvPr/>
            </p:nvSpPr>
            <p:spPr bwMode="auto">
              <a:xfrm>
                <a:off x="1906" y="2850"/>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3" name="Freeform 1592"/>
              <p:cNvSpPr/>
              <p:nvPr/>
            </p:nvSpPr>
            <p:spPr bwMode="auto">
              <a:xfrm>
                <a:off x="1836" y="2890"/>
                <a:ext cx="0" cy="1"/>
              </a:xfrm>
              <a:custGeom>
                <a:avLst/>
                <a:gdLst>
                  <a:gd name="T0" fmla="*/ 0 h 1"/>
                  <a:gd name="T1" fmla="*/ 0 h 1"/>
                  <a:gd name="T2" fmla="*/ 0 h 1"/>
                  <a:gd name="T3" fmla="*/ 0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0"/>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4" name="Freeform 1593"/>
              <p:cNvSpPr/>
              <p:nvPr/>
            </p:nvSpPr>
            <p:spPr bwMode="auto">
              <a:xfrm>
                <a:off x="1897" y="2850"/>
                <a:ext cx="9" cy="4"/>
              </a:xfrm>
              <a:custGeom>
                <a:avLst/>
                <a:gdLst>
                  <a:gd name="T0" fmla="*/ 9 w 9"/>
                  <a:gd name="T1" fmla="*/ 0 h 4"/>
                  <a:gd name="T2" fmla="*/ 0 w 9"/>
                  <a:gd name="T3" fmla="*/ 4 h 4"/>
                  <a:gd name="T4" fmla="*/ 9 w 9"/>
                  <a:gd name="T5" fmla="*/ 0 h 4"/>
                  <a:gd name="T6" fmla="*/ 9 w 9"/>
                  <a:gd name="T7" fmla="*/ 0 h 4"/>
                </a:gdLst>
                <a:ahLst/>
                <a:cxnLst>
                  <a:cxn ang="0">
                    <a:pos x="T0" y="T1"/>
                  </a:cxn>
                  <a:cxn ang="0">
                    <a:pos x="T2" y="T3"/>
                  </a:cxn>
                  <a:cxn ang="0">
                    <a:pos x="T4" y="T5"/>
                  </a:cxn>
                  <a:cxn ang="0">
                    <a:pos x="T6" y="T7"/>
                  </a:cxn>
                </a:cxnLst>
                <a:rect l="0" t="0" r="r" b="b"/>
                <a:pathLst>
                  <a:path w="9" h="4">
                    <a:moveTo>
                      <a:pt x="9" y="0"/>
                    </a:moveTo>
                    <a:cubicBezTo>
                      <a:pt x="6" y="0"/>
                      <a:pt x="2" y="3"/>
                      <a:pt x="0" y="4"/>
                    </a:cubicBezTo>
                    <a:cubicBezTo>
                      <a:pt x="2" y="3"/>
                      <a:pt x="6" y="0"/>
                      <a:pt x="9" y="0"/>
                    </a:cubicBezTo>
                    <a:cubicBezTo>
                      <a:pt x="9" y="0"/>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5" name="Freeform 1594"/>
              <p:cNvSpPr/>
              <p:nvPr/>
            </p:nvSpPr>
            <p:spPr bwMode="auto">
              <a:xfrm>
                <a:off x="1836" y="2891"/>
                <a:ext cx="1"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6" name="Freeform 1595"/>
              <p:cNvSpPr/>
              <p:nvPr/>
            </p:nvSpPr>
            <p:spPr bwMode="auto">
              <a:xfrm>
                <a:off x="1818" y="2825"/>
                <a:ext cx="3" cy="3"/>
              </a:xfrm>
              <a:custGeom>
                <a:avLst/>
                <a:gdLst>
                  <a:gd name="T0" fmla="*/ 3 w 3"/>
                  <a:gd name="T1" fmla="*/ 4 h 4"/>
                  <a:gd name="T2" fmla="*/ 1 w 3"/>
                  <a:gd name="T3" fmla="*/ 2 h 4"/>
                  <a:gd name="T4" fmla="*/ 0 w 3"/>
                  <a:gd name="T5" fmla="*/ 0 h 4"/>
                  <a:gd name="T6" fmla="*/ 1 w 3"/>
                  <a:gd name="T7" fmla="*/ 2 h 4"/>
                  <a:gd name="T8" fmla="*/ 2 w 3"/>
                  <a:gd name="T9" fmla="*/ 4 h 4"/>
                  <a:gd name="T10" fmla="*/ 3 w 3"/>
                  <a:gd name="T11" fmla="*/ 4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cubicBezTo>
                      <a:pt x="2" y="4"/>
                      <a:pt x="2" y="3"/>
                      <a:pt x="1" y="2"/>
                    </a:cubicBezTo>
                    <a:cubicBezTo>
                      <a:pt x="1" y="1"/>
                      <a:pt x="0" y="1"/>
                      <a:pt x="0" y="0"/>
                    </a:cubicBezTo>
                    <a:cubicBezTo>
                      <a:pt x="0" y="1"/>
                      <a:pt x="1" y="1"/>
                      <a:pt x="1" y="2"/>
                    </a:cubicBezTo>
                    <a:cubicBezTo>
                      <a:pt x="2" y="3"/>
                      <a:pt x="2" y="4"/>
                      <a:pt x="2" y="4"/>
                    </a:cubicBezTo>
                    <a:cubicBezTo>
                      <a:pt x="3" y="4"/>
                      <a:pt x="3" y="4"/>
                      <a:pt x="3" y="4"/>
                    </a:cubicBezTo>
                    <a:cubicBezTo>
                      <a:pt x="3" y="4"/>
                      <a:pt x="3" y="4"/>
                      <a:pt x="3"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7" name="Freeform 1596"/>
              <p:cNvSpPr/>
              <p:nvPr/>
            </p:nvSpPr>
            <p:spPr bwMode="auto">
              <a:xfrm>
                <a:off x="1822" y="282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8" name="Freeform 1597"/>
              <p:cNvSpPr/>
              <p:nvPr/>
            </p:nvSpPr>
            <p:spPr bwMode="auto">
              <a:xfrm>
                <a:off x="1816" y="2823"/>
                <a:ext cx="1" cy="2"/>
              </a:xfrm>
              <a:custGeom>
                <a:avLst/>
                <a:gdLst>
                  <a:gd name="T0" fmla="*/ 0 w 1"/>
                  <a:gd name="T1" fmla="*/ 0 h 2"/>
                  <a:gd name="T2" fmla="*/ 0 w 1"/>
                  <a:gd name="T3" fmla="*/ 0 h 2"/>
                  <a:gd name="T4" fmla="*/ 1 w 1"/>
                  <a:gd name="T5" fmla="*/ 1 h 2"/>
                  <a:gd name="T6" fmla="*/ 1 w 1"/>
                  <a:gd name="T7" fmla="*/ 2 h 2"/>
                  <a:gd name="T8" fmla="*/ 1 w 1"/>
                  <a:gd name="T9" fmla="*/ 1 h 2"/>
                  <a:gd name="T10" fmla="*/ 0 w 1"/>
                  <a:gd name="T11" fmla="*/ 0 h 2"/>
                </a:gdLst>
                <a:ahLst/>
                <a:cxnLst>
                  <a:cxn ang="0">
                    <a:pos x="T0" y="T1"/>
                  </a:cxn>
                  <a:cxn ang="0">
                    <a:pos x="T2" y="T3"/>
                  </a:cxn>
                  <a:cxn ang="0">
                    <a:pos x="T4" y="T5"/>
                  </a:cxn>
                  <a:cxn ang="0">
                    <a:pos x="T6" y="T7"/>
                  </a:cxn>
                  <a:cxn ang="0">
                    <a:pos x="T8" y="T9"/>
                  </a:cxn>
                  <a:cxn ang="0">
                    <a:pos x="T10" y="T11"/>
                  </a:cxn>
                </a:cxnLst>
                <a:rect l="0" t="0" r="r" b="b"/>
                <a:pathLst>
                  <a:path w="1" h="2">
                    <a:moveTo>
                      <a:pt x="0" y="0"/>
                    </a:moveTo>
                    <a:cubicBezTo>
                      <a:pt x="0" y="0"/>
                      <a:pt x="0" y="0"/>
                      <a:pt x="0" y="0"/>
                    </a:cubicBezTo>
                    <a:cubicBezTo>
                      <a:pt x="0" y="0"/>
                      <a:pt x="0" y="0"/>
                      <a:pt x="1" y="1"/>
                    </a:cubicBezTo>
                    <a:cubicBezTo>
                      <a:pt x="1" y="1"/>
                      <a:pt x="1" y="1"/>
                      <a:pt x="1" y="2"/>
                    </a:cubicBezTo>
                    <a:cubicBezTo>
                      <a:pt x="1" y="1"/>
                      <a:pt x="1" y="1"/>
                      <a:pt x="1"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9" name="Freeform 1598"/>
              <p:cNvSpPr/>
              <p:nvPr/>
            </p:nvSpPr>
            <p:spPr bwMode="auto">
              <a:xfrm>
                <a:off x="1821" y="2828"/>
                <a:ext cx="1"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0" name="Freeform 1599"/>
              <p:cNvSpPr/>
              <p:nvPr/>
            </p:nvSpPr>
            <p:spPr bwMode="auto">
              <a:xfrm>
                <a:off x="1833" y="2883"/>
                <a:ext cx="0" cy="2"/>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1" name="Freeform 1600"/>
              <p:cNvSpPr/>
              <p:nvPr/>
            </p:nvSpPr>
            <p:spPr bwMode="auto">
              <a:xfrm>
                <a:off x="1834" y="2887"/>
                <a:ext cx="2" cy="3"/>
              </a:xfrm>
              <a:custGeom>
                <a:avLst/>
                <a:gdLst>
                  <a:gd name="T0" fmla="*/ 0 w 2"/>
                  <a:gd name="T1" fmla="*/ 0 h 3"/>
                  <a:gd name="T2" fmla="*/ 2 w 2"/>
                  <a:gd name="T3" fmla="*/ 3 h 3"/>
                  <a:gd name="T4" fmla="*/ 2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2"/>
                      <a:pt x="1" y="3"/>
                      <a:pt x="2" y="3"/>
                    </a:cubicBezTo>
                    <a:cubicBezTo>
                      <a:pt x="2" y="3"/>
                      <a:pt x="2" y="3"/>
                      <a:pt x="2" y="3"/>
                    </a:cubicBezTo>
                    <a:cubicBezTo>
                      <a:pt x="1"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2" name="Freeform 1601"/>
              <p:cNvSpPr/>
              <p:nvPr/>
            </p:nvSpPr>
            <p:spPr bwMode="auto">
              <a:xfrm>
                <a:off x="1833" y="2885"/>
                <a:ext cx="1" cy="2"/>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2"/>
                      <a:pt x="1" y="1"/>
                      <a:pt x="0" y="0"/>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3" name="Freeform 1602"/>
              <p:cNvSpPr/>
              <p:nvPr/>
            </p:nvSpPr>
            <p:spPr bwMode="auto">
              <a:xfrm>
                <a:off x="1823" y="2828"/>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1"/>
                      <a:pt x="1" y="1"/>
                      <a:pt x="2"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4" name="Freeform 1603"/>
              <p:cNvSpPr/>
              <p:nvPr/>
            </p:nvSpPr>
            <p:spPr bwMode="auto">
              <a:xfrm>
                <a:off x="1836" y="289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5" name="Freeform 1604"/>
              <p:cNvSpPr/>
              <p:nvPr/>
            </p:nvSpPr>
            <p:spPr bwMode="auto">
              <a:xfrm>
                <a:off x="1822" y="2828"/>
                <a:ext cx="1"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6" name="Freeform 1605"/>
              <p:cNvSpPr/>
              <p:nvPr/>
            </p:nvSpPr>
            <p:spPr bwMode="auto">
              <a:xfrm>
                <a:off x="1820" y="2828"/>
                <a:ext cx="1"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7" name="Freeform 1606"/>
              <p:cNvSpPr/>
              <p:nvPr/>
            </p:nvSpPr>
            <p:spPr bwMode="auto">
              <a:xfrm>
                <a:off x="1832" y="273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8" name="Freeform 1607"/>
              <p:cNvSpPr/>
              <p:nvPr/>
            </p:nvSpPr>
            <p:spPr bwMode="auto">
              <a:xfrm>
                <a:off x="1832" y="273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19" name="Freeform 1608"/>
              <p:cNvSpPr/>
              <p:nvPr/>
            </p:nvSpPr>
            <p:spPr bwMode="auto">
              <a:xfrm>
                <a:off x="1816" y="282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0" name="Freeform 1609"/>
              <p:cNvSpPr/>
              <p:nvPr/>
            </p:nvSpPr>
            <p:spPr bwMode="auto">
              <a:xfrm>
                <a:off x="1932" y="2617"/>
                <a:ext cx="112" cy="113"/>
              </a:xfrm>
              <a:custGeom>
                <a:avLst/>
                <a:gdLst>
                  <a:gd name="T0" fmla="*/ 108 w 117"/>
                  <a:gd name="T1" fmla="*/ 26 h 118"/>
                  <a:gd name="T2" fmla="*/ 109 w 117"/>
                  <a:gd name="T3" fmla="*/ 24 h 118"/>
                  <a:gd name="T4" fmla="*/ 109 w 117"/>
                  <a:gd name="T5" fmla="*/ 24 h 118"/>
                  <a:gd name="T6" fmla="*/ 103 w 117"/>
                  <a:gd name="T7" fmla="*/ 8 h 118"/>
                  <a:gd name="T8" fmla="*/ 98 w 117"/>
                  <a:gd name="T9" fmla="*/ 8 h 118"/>
                  <a:gd name="T10" fmla="*/ 91 w 117"/>
                  <a:gd name="T11" fmla="*/ 7 h 118"/>
                  <a:gd name="T12" fmla="*/ 75 w 117"/>
                  <a:gd name="T13" fmla="*/ 4 h 118"/>
                  <a:gd name="T14" fmla="*/ 70 w 117"/>
                  <a:gd name="T15" fmla="*/ 3 h 118"/>
                  <a:gd name="T16" fmla="*/ 54 w 117"/>
                  <a:gd name="T17" fmla="*/ 7 h 118"/>
                  <a:gd name="T18" fmla="*/ 39 w 117"/>
                  <a:gd name="T19" fmla="*/ 9 h 118"/>
                  <a:gd name="T20" fmla="*/ 37 w 117"/>
                  <a:gd name="T21" fmla="*/ 8 h 118"/>
                  <a:gd name="T22" fmla="*/ 19 w 117"/>
                  <a:gd name="T23" fmla="*/ 3 h 118"/>
                  <a:gd name="T24" fmla="*/ 3 w 117"/>
                  <a:gd name="T25" fmla="*/ 0 h 118"/>
                  <a:gd name="T26" fmla="*/ 3 w 117"/>
                  <a:gd name="T27" fmla="*/ 0 h 118"/>
                  <a:gd name="T28" fmla="*/ 3 w 117"/>
                  <a:gd name="T29" fmla="*/ 8 h 118"/>
                  <a:gd name="T30" fmla="*/ 1 w 117"/>
                  <a:gd name="T31" fmla="*/ 15 h 118"/>
                  <a:gd name="T32" fmla="*/ 1 w 117"/>
                  <a:gd name="T33" fmla="*/ 23 h 118"/>
                  <a:gd name="T34" fmla="*/ 2 w 117"/>
                  <a:gd name="T35" fmla="*/ 31 h 118"/>
                  <a:gd name="T36" fmla="*/ 2 w 117"/>
                  <a:gd name="T37" fmla="*/ 116 h 118"/>
                  <a:gd name="T38" fmla="*/ 68 w 117"/>
                  <a:gd name="T39" fmla="*/ 116 h 118"/>
                  <a:gd name="T40" fmla="*/ 71 w 117"/>
                  <a:gd name="T41" fmla="*/ 113 h 118"/>
                  <a:gd name="T42" fmla="*/ 73 w 117"/>
                  <a:gd name="T43" fmla="*/ 113 h 118"/>
                  <a:gd name="T44" fmla="*/ 79 w 117"/>
                  <a:gd name="T45" fmla="*/ 115 h 118"/>
                  <a:gd name="T46" fmla="*/ 93 w 117"/>
                  <a:gd name="T47" fmla="*/ 115 h 118"/>
                  <a:gd name="T48" fmla="*/ 94 w 117"/>
                  <a:gd name="T49" fmla="*/ 116 h 118"/>
                  <a:gd name="T50" fmla="*/ 98 w 117"/>
                  <a:gd name="T51" fmla="*/ 118 h 118"/>
                  <a:gd name="T52" fmla="*/ 99 w 117"/>
                  <a:gd name="T53" fmla="*/ 117 h 118"/>
                  <a:gd name="T54" fmla="*/ 105 w 117"/>
                  <a:gd name="T55" fmla="*/ 113 h 118"/>
                  <a:gd name="T56" fmla="*/ 108 w 117"/>
                  <a:gd name="T57" fmla="*/ 110 h 118"/>
                  <a:gd name="T58" fmla="*/ 112 w 117"/>
                  <a:gd name="T59" fmla="*/ 105 h 118"/>
                  <a:gd name="T60" fmla="*/ 114 w 117"/>
                  <a:gd name="T61" fmla="*/ 105 h 118"/>
                  <a:gd name="T62" fmla="*/ 116 w 117"/>
                  <a:gd name="T63" fmla="*/ 102 h 118"/>
                  <a:gd name="T64" fmla="*/ 117 w 117"/>
                  <a:gd name="T65" fmla="*/ 102 h 118"/>
                  <a:gd name="T66" fmla="*/ 117 w 117"/>
                  <a:gd name="T67" fmla="*/ 98 h 118"/>
                  <a:gd name="T68" fmla="*/ 115 w 117"/>
                  <a:gd name="T69" fmla="*/ 93 h 118"/>
                  <a:gd name="T70" fmla="*/ 112 w 117"/>
                  <a:gd name="T71" fmla="*/ 86 h 118"/>
                  <a:gd name="T72" fmla="*/ 105 w 117"/>
                  <a:gd name="T73" fmla="*/ 74 h 118"/>
                  <a:gd name="T74" fmla="*/ 100 w 117"/>
                  <a:gd name="T75" fmla="*/ 63 h 118"/>
                  <a:gd name="T76" fmla="*/ 97 w 117"/>
                  <a:gd name="T77" fmla="*/ 58 h 118"/>
                  <a:gd name="T78" fmla="*/ 94 w 117"/>
                  <a:gd name="T79" fmla="*/ 51 h 118"/>
                  <a:gd name="T80" fmla="*/ 92 w 117"/>
                  <a:gd name="T81" fmla="*/ 45 h 118"/>
                  <a:gd name="T82" fmla="*/ 87 w 117"/>
                  <a:gd name="T83" fmla="*/ 40 h 118"/>
                  <a:gd name="T84" fmla="*/ 81 w 117"/>
                  <a:gd name="T85" fmla="*/ 18 h 118"/>
                  <a:gd name="T86" fmla="*/ 83 w 117"/>
                  <a:gd name="T87" fmla="*/ 16 h 118"/>
                  <a:gd name="T88" fmla="*/ 84 w 117"/>
                  <a:gd name="T89" fmla="*/ 16 h 118"/>
                  <a:gd name="T90" fmla="*/ 91 w 117"/>
                  <a:gd name="T91" fmla="*/ 28 h 118"/>
                  <a:gd name="T92" fmla="*/ 93 w 117"/>
                  <a:gd name="T93" fmla="*/ 31 h 118"/>
                  <a:gd name="T94" fmla="*/ 102 w 117"/>
                  <a:gd name="T95" fmla="*/ 45 h 118"/>
                  <a:gd name="T96" fmla="*/ 105 w 117"/>
                  <a:gd name="T97" fmla="*/ 35 h 118"/>
                  <a:gd name="T98" fmla="*/ 108 w 117"/>
                  <a:gd name="T99" fmla="*/ 29 h 118"/>
                  <a:gd name="T100" fmla="*/ 108 w 117"/>
                  <a:gd name="T101" fmla="*/ 28 h 118"/>
                  <a:gd name="T102" fmla="*/ 108 w 117"/>
                  <a:gd name="T103" fmla="*/ 2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 h="118">
                    <a:moveTo>
                      <a:pt x="108" y="26"/>
                    </a:moveTo>
                    <a:cubicBezTo>
                      <a:pt x="109" y="24"/>
                      <a:pt x="109" y="24"/>
                      <a:pt x="109" y="24"/>
                    </a:cubicBezTo>
                    <a:cubicBezTo>
                      <a:pt x="109" y="24"/>
                      <a:pt x="109" y="24"/>
                      <a:pt x="109" y="24"/>
                    </a:cubicBezTo>
                    <a:cubicBezTo>
                      <a:pt x="103" y="8"/>
                      <a:pt x="103" y="8"/>
                      <a:pt x="103" y="8"/>
                    </a:cubicBezTo>
                    <a:cubicBezTo>
                      <a:pt x="102" y="8"/>
                      <a:pt x="100" y="8"/>
                      <a:pt x="98" y="8"/>
                    </a:cubicBezTo>
                    <a:cubicBezTo>
                      <a:pt x="96" y="7"/>
                      <a:pt x="93" y="7"/>
                      <a:pt x="91" y="7"/>
                    </a:cubicBezTo>
                    <a:cubicBezTo>
                      <a:pt x="85" y="9"/>
                      <a:pt x="81" y="7"/>
                      <a:pt x="75" y="4"/>
                    </a:cubicBezTo>
                    <a:cubicBezTo>
                      <a:pt x="74" y="4"/>
                      <a:pt x="73" y="3"/>
                      <a:pt x="70" y="3"/>
                    </a:cubicBezTo>
                    <a:cubicBezTo>
                      <a:pt x="63" y="3"/>
                      <a:pt x="55" y="6"/>
                      <a:pt x="54" y="7"/>
                    </a:cubicBezTo>
                    <a:cubicBezTo>
                      <a:pt x="52" y="11"/>
                      <a:pt x="45" y="12"/>
                      <a:pt x="39" y="9"/>
                    </a:cubicBezTo>
                    <a:cubicBezTo>
                      <a:pt x="37" y="8"/>
                      <a:pt x="37" y="8"/>
                      <a:pt x="37" y="8"/>
                    </a:cubicBezTo>
                    <a:cubicBezTo>
                      <a:pt x="33" y="7"/>
                      <a:pt x="27" y="4"/>
                      <a:pt x="19" y="3"/>
                    </a:cubicBezTo>
                    <a:cubicBezTo>
                      <a:pt x="10" y="3"/>
                      <a:pt x="5" y="2"/>
                      <a:pt x="3" y="0"/>
                    </a:cubicBezTo>
                    <a:cubicBezTo>
                      <a:pt x="3" y="0"/>
                      <a:pt x="3" y="0"/>
                      <a:pt x="3" y="0"/>
                    </a:cubicBezTo>
                    <a:cubicBezTo>
                      <a:pt x="2" y="4"/>
                      <a:pt x="2" y="6"/>
                      <a:pt x="3" y="8"/>
                    </a:cubicBezTo>
                    <a:cubicBezTo>
                      <a:pt x="3" y="10"/>
                      <a:pt x="4" y="13"/>
                      <a:pt x="1" y="15"/>
                    </a:cubicBezTo>
                    <a:cubicBezTo>
                      <a:pt x="0" y="17"/>
                      <a:pt x="0" y="19"/>
                      <a:pt x="1" y="23"/>
                    </a:cubicBezTo>
                    <a:cubicBezTo>
                      <a:pt x="1" y="25"/>
                      <a:pt x="2" y="28"/>
                      <a:pt x="2" y="31"/>
                    </a:cubicBezTo>
                    <a:cubicBezTo>
                      <a:pt x="2" y="116"/>
                      <a:pt x="2" y="116"/>
                      <a:pt x="2" y="116"/>
                    </a:cubicBezTo>
                    <a:cubicBezTo>
                      <a:pt x="68" y="116"/>
                      <a:pt x="68" y="116"/>
                      <a:pt x="68" y="116"/>
                    </a:cubicBezTo>
                    <a:cubicBezTo>
                      <a:pt x="71" y="113"/>
                      <a:pt x="71" y="113"/>
                      <a:pt x="71" y="113"/>
                    </a:cubicBezTo>
                    <a:cubicBezTo>
                      <a:pt x="72" y="113"/>
                      <a:pt x="73" y="113"/>
                      <a:pt x="73" y="113"/>
                    </a:cubicBezTo>
                    <a:cubicBezTo>
                      <a:pt x="76" y="113"/>
                      <a:pt x="77" y="114"/>
                      <a:pt x="79" y="115"/>
                    </a:cubicBezTo>
                    <a:cubicBezTo>
                      <a:pt x="93" y="115"/>
                      <a:pt x="93" y="115"/>
                      <a:pt x="93" y="115"/>
                    </a:cubicBezTo>
                    <a:cubicBezTo>
                      <a:pt x="94" y="116"/>
                      <a:pt x="94" y="116"/>
                      <a:pt x="94" y="116"/>
                    </a:cubicBezTo>
                    <a:cubicBezTo>
                      <a:pt x="95" y="116"/>
                      <a:pt x="96" y="118"/>
                      <a:pt x="98" y="118"/>
                    </a:cubicBezTo>
                    <a:cubicBezTo>
                      <a:pt x="99" y="118"/>
                      <a:pt x="99" y="118"/>
                      <a:pt x="99" y="117"/>
                    </a:cubicBezTo>
                    <a:cubicBezTo>
                      <a:pt x="100" y="116"/>
                      <a:pt x="101" y="113"/>
                      <a:pt x="105" y="113"/>
                    </a:cubicBezTo>
                    <a:cubicBezTo>
                      <a:pt x="106" y="113"/>
                      <a:pt x="107" y="112"/>
                      <a:pt x="108" y="110"/>
                    </a:cubicBezTo>
                    <a:cubicBezTo>
                      <a:pt x="109" y="108"/>
                      <a:pt x="110" y="105"/>
                      <a:pt x="112" y="105"/>
                    </a:cubicBezTo>
                    <a:cubicBezTo>
                      <a:pt x="114" y="105"/>
                      <a:pt x="114" y="105"/>
                      <a:pt x="114" y="105"/>
                    </a:cubicBezTo>
                    <a:cubicBezTo>
                      <a:pt x="115" y="105"/>
                      <a:pt x="115" y="104"/>
                      <a:pt x="116" y="102"/>
                    </a:cubicBezTo>
                    <a:cubicBezTo>
                      <a:pt x="117" y="102"/>
                      <a:pt x="117" y="102"/>
                      <a:pt x="117" y="102"/>
                    </a:cubicBezTo>
                    <a:cubicBezTo>
                      <a:pt x="117" y="100"/>
                      <a:pt x="117" y="99"/>
                      <a:pt x="117" y="98"/>
                    </a:cubicBezTo>
                    <a:cubicBezTo>
                      <a:pt x="117" y="95"/>
                      <a:pt x="117" y="95"/>
                      <a:pt x="115" y="93"/>
                    </a:cubicBezTo>
                    <a:cubicBezTo>
                      <a:pt x="114" y="92"/>
                      <a:pt x="113" y="90"/>
                      <a:pt x="112" y="86"/>
                    </a:cubicBezTo>
                    <a:cubicBezTo>
                      <a:pt x="111" y="83"/>
                      <a:pt x="108" y="78"/>
                      <a:pt x="105" y="74"/>
                    </a:cubicBezTo>
                    <a:cubicBezTo>
                      <a:pt x="102" y="68"/>
                      <a:pt x="100" y="65"/>
                      <a:pt x="100" y="63"/>
                    </a:cubicBezTo>
                    <a:cubicBezTo>
                      <a:pt x="99" y="61"/>
                      <a:pt x="98" y="60"/>
                      <a:pt x="97" y="58"/>
                    </a:cubicBezTo>
                    <a:cubicBezTo>
                      <a:pt x="96" y="56"/>
                      <a:pt x="94" y="54"/>
                      <a:pt x="94" y="51"/>
                    </a:cubicBezTo>
                    <a:cubicBezTo>
                      <a:pt x="94" y="49"/>
                      <a:pt x="94" y="48"/>
                      <a:pt x="92" y="45"/>
                    </a:cubicBezTo>
                    <a:cubicBezTo>
                      <a:pt x="90" y="44"/>
                      <a:pt x="89" y="42"/>
                      <a:pt x="87" y="40"/>
                    </a:cubicBezTo>
                    <a:cubicBezTo>
                      <a:pt x="82" y="32"/>
                      <a:pt x="80" y="21"/>
                      <a:pt x="81" y="18"/>
                    </a:cubicBezTo>
                    <a:cubicBezTo>
                      <a:pt x="82" y="16"/>
                      <a:pt x="82" y="16"/>
                      <a:pt x="83" y="16"/>
                    </a:cubicBezTo>
                    <a:cubicBezTo>
                      <a:pt x="84" y="16"/>
                      <a:pt x="84" y="16"/>
                      <a:pt x="84" y="16"/>
                    </a:cubicBezTo>
                    <a:cubicBezTo>
                      <a:pt x="86" y="16"/>
                      <a:pt x="87" y="18"/>
                      <a:pt x="91" y="28"/>
                    </a:cubicBezTo>
                    <a:cubicBezTo>
                      <a:pt x="92" y="30"/>
                      <a:pt x="92" y="31"/>
                      <a:pt x="93" y="31"/>
                    </a:cubicBezTo>
                    <a:cubicBezTo>
                      <a:pt x="96" y="39"/>
                      <a:pt x="101" y="45"/>
                      <a:pt x="102" y="45"/>
                    </a:cubicBezTo>
                    <a:cubicBezTo>
                      <a:pt x="103" y="44"/>
                      <a:pt x="105" y="38"/>
                      <a:pt x="105" y="35"/>
                    </a:cubicBezTo>
                    <a:cubicBezTo>
                      <a:pt x="106" y="32"/>
                      <a:pt x="107" y="30"/>
                      <a:pt x="108" y="29"/>
                    </a:cubicBezTo>
                    <a:cubicBezTo>
                      <a:pt x="108" y="28"/>
                      <a:pt x="108" y="28"/>
                      <a:pt x="108" y="28"/>
                    </a:cubicBezTo>
                    <a:cubicBezTo>
                      <a:pt x="108" y="26"/>
                      <a:pt x="108" y="26"/>
                      <a:pt x="10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1" name="Rectangle 1610"/>
              <p:cNvSpPr>
                <a:spLocks noChangeArrowheads="1"/>
              </p:cNvSpPr>
              <p:nvPr/>
            </p:nvSpPr>
            <p:spPr bwMode="auto">
              <a:xfrm>
                <a:off x="1935" y="261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2" name="Freeform 1611"/>
              <p:cNvSpPr/>
              <p:nvPr/>
            </p:nvSpPr>
            <p:spPr bwMode="auto">
              <a:xfrm>
                <a:off x="1766" y="2950"/>
                <a:ext cx="56" cy="63"/>
              </a:xfrm>
              <a:custGeom>
                <a:avLst/>
                <a:gdLst>
                  <a:gd name="T0" fmla="*/ 29 w 58"/>
                  <a:gd name="T1" fmla="*/ 0 h 66"/>
                  <a:gd name="T2" fmla="*/ 29 w 58"/>
                  <a:gd name="T3" fmla="*/ 3 h 66"/>
                  <a:gd name="T4" fmla="*/ 29 w 58"/>
                  <a:gd name="T5" fmla="*/ 5 h 66"/>
                  <a:gd name="T6" fmla="*/ 29 w 58"/>
                  <a:gd name="T7" fmla="*/ 8 h 66"/>
                  <a:gd name="T8" fmla="*/ 29 w 58"/>
                  <a:gd name="T9" fmla="*/ 10 h 66"/>
                  <a:gd name="T10" fmla="*/ 29 w 58"/>
                  <a:gd name="T11" fmla="*/ 11 h 66"/>
                  <a:gd name="T12" fmla="*/ 29 w 58"/>
                  <a:gd name="T13" fmla="*/ 13 h 66"/>
                  <a:gd name="T14" fmla="*/ 29 w 58"/>
                  <a:gd name="T15" fmla="*/ 13 h 66"/>
                  <a:gd name="T16" fmla="*/ 29 w 58"/>
                  <a:gd name="T17" fmla="*/ 15 h 66"/>
                  <a:gd name="T18" fmla="*/ 12 w 58"/>
                  <a:gd name="T19" fmla="*/ 16 h 66"/>
                  <a:gd name="T20" fmla="*/ 11 w 58"/>
                  <a:gd name="T21" fmla="*/ 16 h 66"/>
                  <a:gd name="T22" fmla="*/ 10 w 58"/>
                  <a:gd name="T23" fmla="*/ 16 h 66"/>
                  <a:gd name="T24" fmla="*/ 9 w 58"/>
                  <a:gd name="T25" fmla="*/ 16 h 66"/>
                  <a:gd name="T26" fmla="*/ 7 w 58"/>
                  <a:gd name="T27" fmla="*/ 17 h 66"/>
                  <a:gd name="T28" fmla="*/ 7 w 58"/>
                  <a:gd name="T29" fmla="*/ 19 h 66"/>
                  <a:gd name="T30" fmla="*/ 11 w 58"/>
                  <a:gd name="T31" fmla="*/ 24 h 66"/>
                  <a:gd name="T32" fmla="*/ 5 w 58"/>
                  <a:gd name="T33" fmla="*/ 28 h 66"/>
                  <a:gd name="T34" fmla="*/ 2 w 58"/>
                  <a:gd name="T35" fmla="*/ 39 h 66"/>
                  <a:gd name="T36" fmla="*/ 13 w 58"/>
                  <a:gd name="T37" fmla="*/ 54 h 66"/>
                  <a:gd name="T38" fmla="*/ 23 w 58"/>
                  <a:gd name="T39" fmla="*/ 66 h 66"/>
                  <a:gd name="T40" fmla="*/ 23 w 58"/>
                  <a:gd name="T41" fmla="*/ 66 h 66"/>
                  <a:gd name="T42" fmla="*/ 25 w 58"/>
                  <a:gd name="T43" fmla="*/ 65 h 66"/>
                  <a:gd name="T44" fmla="*/ 26 w 58"/>
                  <a:gd name="T45" fmla="*/ 64 h 66"/>
                  <a:gd name="T46" fmla="*/ 30 w 58"/>
                  <a:gd name="T47" fmla="*/ 64 h 66"/>
                  <a:gd name="T48" fmla="*/ 28 w 58"/>
                  <a:gd name="T49" fmla="*/ 57 h 66"/>
                  <a:gd name="T50" fmla="*/ 34 w 58"/>
                  <a:gd name="T51" fmla="*/ 50 h 66"/>
                  <a:gd name="T52" fmla="*/ 37 w 58"/>
                  <a:gd name="T53" fmla="*/ 48 h 66"/>
                  <a:gd name="T54" fmla="*/ 46 w 58"/>
                  <a:gd name="T55" fmla="*/ 48 h 66"/>
                  <a:gd name="T56" fmla="*/ 52 w 58"/>
                  <a:gd name="T57" fmla="*/ 51 h 66"/>
                  <a:gd name="T58" fmla="*/ 58 w 58"/>
                  <a:gd name="T59" fmla="*/ 41 h 66"/>
                  <a:gd name="T60" fmla="*/ 56 w 58"/>
                  <a:gd name="T61" fmla="*/ 31 h 66"/>
                  <a:gd name="T62" fmla="*/ 54 w 58"/>
                  <a:gd name="T63" fmla="*/ 18 h 66"/>
                  <a:gd name="T64" fmla="*/ 55 w 58"/>
                  <a:gd name="T65" fmla="*/ 12 h 66"/>
                  <a:gd name="T66" fmla="*/ 46 w 58"/>
                  <a:gd name="T67" fmla="*/ 13 h 66"/>
                  <a:gd name="T68" fmla="*/ 45 w 58"/>
                  <a:gd name="T69" fmla="*/ 13 h 66"/>
                  <a:gd name="T70" fmla="*/ 44 w 58"/>
                  <a:gd name="T71" fmla="*/ 13 h 66"/>
                  <a:gd name="T72" fmla="*/ 43 w 58"/>
                  <a:gd name="T73" fmla="*/ 12 h 66"/>
                  <a:gd name="T74" fmla="*/ 43 w 58"/>
                  <a:gd name="T75" fmla="*/ 11 h 66"/>
                  <a:gd name="T76" fmla="*/ 43 w 58"/>
                  <a:gd name="T77" fmla="*/ 9 h 66"/>
                  <a:gd name="T78" fmla="*/ 43 w 58"/>
                  <a:gd name="T79" fmla="*/ 7 h 66"/>
                  <a:gd name="T80" fmla="*/ 44 w 58"/>
                  <a:gd name="T81" fmla="*/ 4 h 66"/>
                  <a:gd name="T82" fmla="*/ 44 w 58"/>
                  <a:gd name="T83"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 h="66">
                    <a:moveTo>
                      <a:pt x="30" y="0"/>
                    </a:moveTo>
                    <a:cubicBezTo>
                      <a:pt x="29" y="0"/>
                      <a:pt x="29" y="0"/>
                      <a:pt x="29" y="0"/>
                    </a:cubicBezTo>
                    <a:cubicBezTo>
                      <a:pt x="29" y="1"/>
                      <a:pt x="29" y="1"/>
                      <a:pt x="29" y="1"/>
                    </a:cubicBezTo>
                    <a:cubicBezTo>
                      <a:pt x="29" y="2"/>
                      <a:pt x="29" y="2"/>
                      <a:pt x="29" y="3"/>
                    </a:cubicBezTo>
                    <a:cubicBezTo>
                      <a:pt x="29" y="3"/>
                      <a:pt x="29" y="4"/>
                      <a:pt x="29" y="4"/>
                    </a:cubicBezTo>
                    <a:cubicBezTo>
                      <a:pt x="29" y="4"/>
                      <a:pt x="29" y="5"/>
                      <a:pt x="29" y="5"/>
                    </a:cubicBezTo>
                    <a:cubicBezTo>
                      <a:pt x="29" y="6"/>
                      <a:pt x="29" y="6"/>
                      <a:pt x="29" y="7"/>
                    </a:cubicBezTo>
                    <a:cubicBezTo>
                      <a:pt x="29" y="7"/>
                      <a:pt x="29" y="7"/>
                      <a:pt x="29" y="8"/>
                    </a:cubicBezTo>
                    <a:cubicBezTo>
                      <a:pt x="29" y="8"/>
                      <a:pt x="29" y="8"/>
                      <a:pt x="29" y="9"/>
                    </a:cubicBezTo>
                    <a:cubicBezTo>
                      <a:pt x="29" y="9"/>
                      <a:pt x="29" y="9"/>
                      <a:pt x="29" y="10"/>
                    </a:cubicBezTo>
                    <a:cubicBezTo>
                      <a:pt x="29" y="10"/>
                      <a:pt x="29" y="10"/>
                      <a:pt x="29" y="11"/>
                    </a:cubicBezTo>
                    <a:cubicBezTo>
                      <a:pt x="29" y="11"/>
                      <a:pt x="29" y="11"/>
                      <a:pt x="29" y="11"/>
                    </a:cubicBezTo>
                    <a:cubicBezTo>
                      <a:pt x="29" y="12"/>
                      <a:pt x="29" y="12"/>
                      <a:pt x="29" y="12"/>
                    </a:cubicBezTo>
                    <a:cubicBezTo>
                      <a:pt x="29" y="12"/>
                      <a:pt x="29" y="12"/>
                      <a:pt x="29" y="13"/>
                    </a:cubicBezTo>
                    <a:cubicBezTo>
                      <a:pt x="29" y="13"/>
                      <a:pt x="29" y="13"/>
                      <a:pt x="29" y="13"/>
                    </a:cubicBezTo>
                    <a:cubicBezTo>
                      <a:pt x="29" y="13"/>
                      <a:pt x="29" y="13"/>
                      <a:pt x="29" y="13"/>
                    </a:cubicBezTo>
                    <a:cubicBezTo>
                      <a:pt x="29" y="14"/>
                      <a:pt x="29" y="14"/>
                      <a:pt x="29" y="14"/>
                    </a:cubicBezTo>
                    <a:cubicBezTo>
                      <a:pt x="29" y="15"/>
                      <a:pt x="29" y="15"/>
                      <a:pt x="29" y="15"/>
                    </a:cubicBezTo>
                    <a:cubicBezTo>
                      <a:pt x="27" y="15"/>
                      <a:pt x="27" y="15"/>
                      <a:pt x="27" y="15"/>
                    </a:cubicBezTo>
                    <a:cubicBezTo>
                      <a:pt x="26" y="16"/>
                      <a:pt x="14" y="16"/>
                      <a:pt x="12" y="16"/>
                    </a:cubicBezTo>
                    <a:cubicBezTo>
                      <a:pt x="11" y="16"/>
                      <a:pt x="11" y="16"/>
                      <a:pt x="11" y="16"/>
                    </a:cubicBezTo>
                    <a:cubicBezTo>
                      <a:pt x="11" y="16"/>
                      <a:pt x="11" y="16"/>
                      <a:pt x="11" y="16"/>
                    </a:cubicBezTo>
                    <a:cubicBezTo>
                      <a:pt x="11" y="16"/>
                      <a:pt x="11" y="16"/>
                      <a:pt x="11" y="16"/>
                    </a:cubicBezTo>
                    <a:cubicBezTo>
                      <a:pt x="11" y="16"/>
                      <a:pt x="11" y="16"/>
                      <a:pt x="10" y="16"/>
                    </a:cubicBezTo>
                    <a:cubicBezTo>
                      <a:pt x="10" y="16"/>
                      <a:pt x="10" y="16"/>
                      <a:pt x="10" y="16"/>
                    </a:cubicBezTo>
                    <a:cubicBezTo>
                      <a:pt x="10" y="16"/>
                      <a:pt x="9" y="16"/>
                      <a:pt x="9" y="16"/>
                    </a:cubicBezTo>
                    <a:cubicBezTo>
                      <a:pt x="9" y="17"/>
                      <a:pt x="8" y="17"/>
                      <a:pt x="8" y="17"/>
                    </a:cubicBezTo>
                    <a:cubicBezTo>
                      <a:pt x="8" y="17"/>
                      <a:pt x="8" y="17"/>
                      <a:pt x="7" y="17"/>
                    </a:cubicBezTo>
                    <a:cubicBezTo>
                      <a:pt x="7" y="17"/>
                      <a:pt x="7" y="18"/>
                      <a:pt x="7" y="18"/>
                    </a:cubicBezTo>
                    <a:cubicBezTo>
                      <a:pt x="7" y="18"/>
                      <a:pt x="7" y="18"/>
                      <a:pt x="7" y="19"/>
                    </a:cubicBezTo>
                    <a:cubicBezTo>
                      <a:pt x="9" y="20"/>
                      <a:pt x="10" y="21"/>
                      <a:pt x="11" y="22"/>
                    </a:cubicBezTo>
                    <a:cubicBezTo>
                      <a:pt x="11" y="23"/>
                      <a:pt x="11" y="24"/>
                      <a:pt x="11" y="24"/>
                    </a:cubicBezTo>
                    <a:cubicBezTo>
                      <a:pt x="10" y="26"/>
                      <a:pt x="8" y="26"/>
                      <a:pt x="7" y="27"/>
                    </a:cubicBezTo>
                    <a:cubicBezTo>
                      <a:pt x="6" y="27"/>
                      <a:pt x="5" y="27"/>
                      <a:pt x="5" y="28"/>
                    </a:cubicBezTo>
                    <a:cubicBezTo>
                      <a:pt x="5" y="30"/>
                      <a:pt x="3" y="33"/>
                      <a:pt x="0" y="36"/>
                    </a:cubicBezTo>
                    <a:cubicBezTo>
                      <a:pt x="0" y="37"/>
                      <a:pt x="2" y="38"/>
                      <a:pt x="2" y="39"/>
                    </a:cubicBezTo>
                    <a:cubicBezTo>
                      <a:pt x="4" y="42"/>
                      <a:pt x="5" y="43"/>
                      <a:pt x="6" y="45"/>
                    </a:cubicBezTo>
                    <a:cubicBezTo>
                      <a:pt x="6" y="46"/>
                      <a:pt x="7" y="48"/>
                      <a:pt x="13" y="54"/>
                    </a:cubicBezTo>
                    <a:cubicBezTo>
                      <a:pt x="16" y="56"/>
                      <a:pt x="17" y="58"/>
                      <a:pt x="18" y="60"/>
                    </a:cubicBezTo>
                    <a:cubicBezTo>
                      <a:pt x="19" y="62"/>
                      <a:pt x="20" y="64"/>
                      <a:pt x="23" y="66"/>
                    </a:cubicBezTo>
                    <a:cubicBezTo>
                      <a:pt x="23" y="66"/>
                      <a:pt x="23" y="66"/>
                      <a:pt x="23" y="66"/>
                    </a:cubicBezTo>
                    <a:cubicBezTo>
                      <a:pt x="23" y="66"/>
                      <a:pt x="23" y="66"/>
                      <a:pt x="23" y="66"/>
                    </a:cubicBezTo>
                    <a:cubicBezTo>
                      <a:pt x="23" y="66"/>
                      <a:pt x="24" y="65"/>
                      <a:pt x="24" y="65"/>
                    </a:cubicBezTo>
                    <a:cubicBezTo>
                      <a:pt x="24" y="65"/>
                      <a:pt x="24" y="65"/>
                      <a:pt x="25" y="65"/>
                    </a:cubicBezTo>
                    <a:cubicBezTo>
                      <a:pt x="25" y="64"/>
                      <a:pt x="25" y="64"/>
                      <a:pt x="26" y="64"/>
                    </a:cubicBezTo>
                    <a:cubicBezTo>
                      <a:pt x="26" y="64"/>
                      <a:pt x="26" y="64"/>
                      <a:pt x="26" y="64"/>
                    </a:cubicBezTo>
                    <a:cubicBezTo>
                      <a:pt x="27" y="64"/>
                      <a:pt x="28" y="64"/>
                      <a:pt x="28" y="64"/>
                    </a:cubicBezTo>
                    <a:cubicBezTo>
                      <a:pt x="30" y="64"/>
                      <a:pt x="30" y="64"/>
                      <a:pt x="30" y="64"/>
                    </a:cubicBezTo>
                    <a:cubicBezTo>
                      <a:pt x="30" y="63"/>
                      <a:pt x="29" y="61"/>
                      <a:pt x="29" y="59"/>
                    </a:cubicBezTo>
                    <a:cubicBezTo>
                      <a:pt x="28" y="57"/>
                      <a:pt x="28" y="57"/>
                      <a:pt x="28" y="57"/>
                    </a:cubicBezTo>
                    <a:cubicBezTo>
                      <a:pt x="27" y="55"/>
                      <a:pt x="27" y="53"/>
                      <a:pt x="28" y="52"/>
                    </a:cubicBezTo>
                    <a:cubicBezTo>
                      <a:pt x="30" y="50"/>
                      <a:pt x="33" y="50"/>
                      <a:pt x="34" y="50"/>
                    </a:cubicBezTo>
                    <a:cubicBezTo>
                      <a:pt x="37" y="50"/>
                      <a:pt x="37" y="50"/>
                      <a:pt x="37" y="50"/>
                    </a:cubicBezTo>
                    <a:cubicBezTo>
                      <a:pt x="37" y="50"/>
                      <a:pt x="37" y="48"/>
                      <a:pt x="37" y="48"/>
                    </a:cubicBezTo>
                    <a:cubicBezTo>
                      <a:pt x="38" y="46"/>
                      <a:pt x="39" y="44"/>
                      <a:pt x="42" y="44"/>
                    </a:cubicBezTo>
                    <a:cubicBezTo>
                      <a:pt x="44" y="44"/>
                      <a:pt x="45" y="46"/>
                      <a:pt x="46" y="48"/>
                    </a:cubicBezTo>
                    <a:cubicBezTo>
                      <a:pt x="47" y="49"/>
                      <a:pt x="47" y="50"/>
                      <a:pt x="48" y="51"/>
                    </a:cubicBezTo>
                    <a:cubicBezTo>
                      <a:pt x="49" y="50"/>
                      <a:pt x="51" y="51"/>
                      <a:pt x="52" y="51"/>
                    </a:cubicBezTo>
                    <a:cubicBezTo>
                      <a:pt x="54" y="52"/>
                      <a:pt x="54" y="52"/>
                      <a:pt x="56" y="52"/>
                    </a:cubicBezTo>
                    <a:cubicBezTo>
                      <a:pt x="58" y="52"/>
                      <a:pt x="58" y="44"/>
                      <a:pt x="58" y="41"/>
                    </a:cubicBezTo>
                    <a:cubicBezTo>
                      <a:pt x="58" y="40"/>
                      <a:pt x="58" y="39"/>
                      <a:pt x="58" y="38"/>
                    </a:cubicBezTo>
                    <a:cubicBezTo>
                      <a:pt x="58" y="34"/>
                      <a:pt x="58" y="32"/>
                      <a:pt x="56" y="31"/>
                    </a:cubicBezTo>
                    <a:cubicBezTo>
                      <a:pt x="53" y="29"/>
                      <a:pt x="51" y="26"/>
                      <a:pt x="51" y="23"/>
                    </a:cubicBezTo>
                    <a:cubicBezTo>
                      <a:pt x="51" y="21"/>
                      <a:pt x="52" y="19"/>
                      <a:pt x="54" y="18"/>
                    </a:cubicBezTo>
                    <a:cubicBezTo>
                      <a:pt x="55" y="17"/>
                      <a:pt x="56" y="16"/>
                      <a:pt x="56" y="15"/>
                    </a:cubicBezTo>
                    <a:cubicBezTo>
                      <a:pt x="56" y="14"/>
                      <a:pt x="56" y="13"/>
                      <a:pt x="55" y="12"/>
                    </a:cubicBezTo>
                    <a:cubicBezTo>
                      <a:pt x="54" y="12"/>
                      <a:pt x="51" y="12"/>
                      <a:pt x="49" y="13"/>
                    </a:cubicBezTo>
                    <a:cubicBezTo>
                      <a:pt x="48" y="13"/>
                      <a:pt x="47" y="13"/>
                      <a:pt x="46" y="13"/>
                    </a:cubicBezTo>
                    <a:cubicBezTo>
                      <a:pt x="46"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2"/>
                      <a:pt x="43" y="12"/>
                    </a:cubicBezTo>
                    <a:cubicBezTo>
                      <a:pt x="43" y="12"/>
                      <a:pt x="43" y="12"/>
                      <a:pt x="43" y="12"/>
                    </a:cubicBezTo>
                    <a:cubicBezTo>
                      <a:pt x="43" y="12"/>
                      <a:pt x="43" y="11"/>
                      <a:pt x="43" y="11"/>
                    </a:cubicBezTo>
                    <a:cubicBezTo>
                      <a:pt x="43" y="10"/>
                      <a:pt x="43" y="10"/>
                      <a:pt x="43" y="10"/>
                    </a:cubicBezTo>
                    <a:cubicBezTo>
                      <a:pt x="43" y="9"/>
                      <a:pt x="43" y="9"/>
                      <a:pt x="43" y="9"/>
                    </a:cubicBezTo>
                    <a:cubicBezTo>
                      <a:pt x="43" y="9"/>
                      <a:pt x="43" y="8"/>
                      <a:pt x="43" y="8"/>
                    </a:cubicBezTo>
                    <a:cubicBezTo>
                      <a:pt x="43" y="7"/>
                      <a:pt x="43" y="7"/>
                      <a:pt x="43" y="7"/>
                    </a:cubicBezTo>
                    <a:cubicBezTo>
                      <a:pt x="43" y="6"/>
                      <a:pt x="43" y="6"/>
                      <a:pt x="44" y="5"/>
                    </a:cubicBezTo>
                    <a:cubicBezTo>
                      <a:pt x="44" y="5"/>
                      <a:pt x="44" y="4"/>
                      <a:pt x="44" y="4"/>
                    </a:cubicBezTo>
                    <a:cubicBezTo>
                      <a:pt x="44" y="3"/>
                      <a:pt x="44" y="2"/>
                      <a:pt x="44" y="1"/>
                    </a:cubicBezTo>
                    <a:cubicBezTo>
                      <a:pt x="44" y="1"/>
                      <a:pt x="44" y="1"/>
                      <a:pt x="44" y="1"/>
                    </a:cubicBezTo>
                    <a:cubicBezTo>
                      <a:pt x="37" y="1"/>
                      <a:pt x="31"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3" name="Freeform 1612"/>
              <p:cNvSpPr/>
              <p:nvPr/>
            </p:nvSpPr>
            <p:spPr bwMode="auto">
              <a:xfrm>
                <a:off x="1795" y="2950"/>
                <a:ext cx="13" cy="1"/>
              </a:xfrm>
              <a:custGeom>
                <a:avLst/>
                <a:gdLst>
                  <a:gd name="T0" fmla="*/ 14 w 14"/>
                  <a:gd name="T1" fmla="*/ 1 h 1"/>
                  <a:gd name="T2" fmla="*/ 0 w 14"/>
                  <a:gd name="T3" fmla="*/ 0 h 1"/>
                  <a:gd name="T4" fmla="*/ 0 w 14"/>
                  <a:gd name="T5" fmla="*/ 0 h 1"/>
                  <a:gd name="T6" fmla="*/ 14 w 14"/>
                  <a:gd name="T7" fmla="*/ 1 h 1"/>
                </a:gdLst>
                <a:ahLst/>
                <a:cxnLst>
                  <a:cxn ang="0">
                    <a:pos x="T0" y="T1"/>
                  </a:cxn>
                  <a:cxn ang="0">
                    <a:pos x="T2" y="T3"/>
                  </a:cxn>
                  <a:cxn ang="0">
                    <a:pos x="T4" y="T5"/>
                  </a:cxn>
                  <a:cxn ang="0">
                    <a:pos x="T6" y="T7"/>
                  </a:cxn>
                </a:cxnLst>
                <a:rect l="0" t="0" r="r" b="b"/>
                <a:pathLst>
                  <a:path w="14" h="1">
                    <a:moveTo>
                      <a:pt x="14" y="1"/>
                    </a:moveTo>
                    <a:cubicBezTo>
                      <a:pt x="7" y="1"/>
                      <a:pt x="1" y="0"/>
                      <a:pt x="0" y="0"/>
                    </a:cubicBezTo>
                    <a:cubicBezTo>
                      <a:pt x="0" y="0"/>
                      <a:pt x="0" y="0"/>
                      <a:pt x="0" y="0"/>
                    </a:cubicBezTo>
                    <a:cubicBezTo>
                      <a:pt x="1" y="0"/>
                      <a:pt x="7" y="1"/>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4" name="Freeform 1613"/>
              <p:cNvSpPr/>
              <p:nvPr/>
            </p:nvSpPr>
            <p:spPr bwMode="auto">
              <a:xfrm>
                <a:off x="1772" y="2952"/>
                <a:ext cx="18" cy="9"/>
              </a:xfrm>
              <a:custGeom>
                <a:avLst/>
                <a:gdLst>
                  <a:gd name="T0" fmla="*/ 6 w 19"/>
                  <a:gd name="T1" fmla="*/ 0 h 10"/>
                  <a:gd name="T2" fmla="*/ 6 w 19"/>
                  <a:gd name="T3" fmla="*/ 3 h 10"/>
                  <a:gd name="T4" fmla="*/ 1 w 19"/>
                  <a:gd name="T5" fmla="*/ 7 h 10"/>
                  <a:gd name="T6" fmla="*/ 0 w 19"/>
                  <a:gd name="T7" fmla="*/ 8 h 10"/>
                  <a:gd name="T8" fmla="*/ 0 w 19"/>
                  <a:gd name="T9" fmla="*/ 8 h 10"/>
                  <a:gd name="T10" fmla="*/ 3 w 19"/>
                  <a:gd name="T11" fmla="*/ 10 h 10"/>
                  <a:gd name="T12" fmla="*/ 3 w 19"/>
                  <a:gd name="T13" fmla="*/ 10 h 10"/>
                  <a:gd name="T14" fmla="*/ 5 w 19"/>
                  <a:gd name="T15" fmla="*/ 10 h 10"/>
                  <a:gd name="T16" fmla="*/ 5 w 19"/>
                  <a:gd name="T17" fmla="*/ 10 h 10"/>
                  <a:gd name="T18" fmla="*/ 5 w 19"/>
                  <a:gd name="T19" fmla="*/ 10 h 10"/>
                  <a:gd name="T20" fmla="*/ 5 w 19"/>
                  <a:gd name="T21" fmla="*/ 10 h 10"/>
                  <a:gd name="T22" fmla="*/ 6 w 19"/>
                  <a:gd name="T23" fmla="*/ 10 h 10"/>
                  <a:gd name="T24" fmla="*/ 19 w 19"/>
                  <a:gd name="T25" fmla="*/ 10 h 10"/>
                  <a:gd name="T26" fmla="*/ 19 w 19"/>
                  <a:gd name="T27" fmla="*/ 8 h 10"/>
                  <a:gd name="T28" fmla="*/ 19 w 19"/>
                  <a:gd name="T29" fmla="*/ 7 h 10"/>
                  <a:gd name="T30" fmla="*/ 19 w 19"/>
                  <a:gd name="T31" fmla="*/ 5 h 10"/>
                  <a:gd name="T32" fmla="*/ 19 w 19"/>
                  <a:gd name="T33" fmla="*/ 4 h 10"/>
                  <a:gd name="T34" fmla="*/ 19 w 19"/>
                  <a:gd name="T35" fmla="*/ 2 h 10"/>
                  <a:gd name="T36" fmla="*/ 19 w 19"/>
                  <a:gd name="T37" fmla="*/ 0 h 10"/>
                  <a:gd name="T38" fmla="*/ 19 w 19"/>
                  <a:gd name="T39" fmla="*/ 0 h 10"/>
                  <a:gd name="T40" fmla="*/ 19 w 19"/>
                  <a:gd name="T41" fmla="*/ 0 h 10"/>
                  <a:gd name="T42" fmla="*/ 6 w 19"/>
                  <a:gd name="T4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 h="10">
                    <a:moveTo>
                      <a:pt x="6" y="0"/>
                    </a:moveTo>
                    <a:cubicBezTo>
                      <a:pt x="6" y="1"/>
                      <a:pt x="6" y="2"/>
                      <a:pt x="6" y="3"/>
                    </a:cubicBezTo>
                    <a:cubicBezTo>
                      <a:pt x="5" y="5"/>
                      <a:pt x="3" y="7"/>
                      <a:pt x="1" y="7"/>
                    </a:cubicBezTo>
                    <a:cubicBezTo>
                      <a:pt x="0" y="8"/>
                      <a:pt x="0" y="8"/>
                      <a:pt x="0" y="8"/>
                    </a:cubicBezTo>
                    <a:cubicBezTo>
                      <a:pt x="0" y="8"/>
                      <a:pt x="0" y="8"/>
                      <a:pt x="0" y="8"/>
                    </a:cubicBezTo>
                    <a:cubicBezTo>
                      <a:pt x="2" y="8"/>
                      <a:pt x="3" y="9"/>
                      <a:pt x="3" y="10"/>
                    </a:cubicBezTo>
                    <a:cubicBezTo>
                      <a:pt x="3" y="10"/>
                      <a:pt x="3" y="10"/>
                      <a:pt x="3" y="10"/>
                    </a:cubicBezTo>
                    <a:cubicBezTo>
                      <a:pt x="4" y="10"/>
                      <a:pt x="4" y="10"/>
                      <a:pt x="5" y="10"/>
                    </a:cubicBezTo>
                    <a:cubicBezTo>
                      <a:pt x="5" y="10"/>
                      <a:pt x="5" y="10"/>
                      <a:pt x="5" y="10"/>
                    </a:cubicBezTo>
                    <a:cubicBezTo>
                      <a:pt x="5" y="10"/>
                      <a:pt x="5" y="10"/>
                      <a:pt x="5" y="10"/>
                    </a:cubicBezTo>
                    <a:cubicBezTo>
                      <a:pt x="5" y="10"/>
                      <a:pt x="5" y="10"/>
                      <a:pt x="5" y="10"/>
                    </a:cubicBezTo>
                    <a:cubicBezTo>
                      <a:pt x="5" y="10"/>
                      <a:pt x="5" y="10"/>
                      <a:pt x="6" y="10"/>
                    </a:cubicBezTo>
                    <a:cubicBezTo>
                      <a:pt x="8" y="10"/>
                      <a:pt x="16" y="10"/>
                      <a:pt x="19" y="10"/>
                    </a:cubicBezTo>
                    <a:cubicBezTo>
                      <a:pt x="19" y="9"/>
                      <a:pt x="19" y="8"/>
                      <a:pt x="19" y="8"/>
                    </a:cubicBezTo>
                    <a:cubicBezTo>
                      <a:pt x="19" y="7"/>
                      <a:pt x="19" y="7"/>
                      <a:pt x="19" y="7"/>
                    </a:cubicBezTo>
                    <a:cubicBezTo>
                      <a:pt x="19" y="6"/>
                      <a:pt x="19" y="6"/>
                      <a:pt x="19" y="5"/>
                    </a:cubicBezTo>
                    <a:cubicBezTo>
                      <a:pt x="19" y="5"/>
                      <a:pt x="19" y="4"/>
                      <a:pt x="19" y="4"/>
                    </a:cubicBezTo>
                    <a:cubicBezTo>
                      <a:pt x="19" y="3"/>
                      <a:pt x="19" y="3"/>
                      <a:pt x="19" y="2"/>
                    </a:cubicBezTo>
                    <a:cubicBezTo>
                      <a:pt x="19" y="1"/>
                      <a:pt x="19" y="1"/>
                      <a:pt x="19" y="0"/>
                    </a:cubicBezTo>
                    <a:cubicBezTo>
                      <a:pt x="19" y="0"/>
                      <a:pt x="19" y="0"/>
                      <a:pt x="19" y="0"/>
                    </a:cubicBezTo>
                    <a:cubicBezTo>
                      <a:pt x="19" y="0"/>
                      <a:pt x="19" y="0"/>
                      <a:pt x="19"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5" name="Freeform 1614"/>
              <p:cNvSpPr/>
              <p:nvPr/>
            </p:nvSpPr>
            <p:spPr bwMode="auto">
              <a:xfrm>
                <a:off x="1790" y="295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6" name="Freeform 1615"/>
              <p:cNvSpPr/>
              <p:nvPr/>
            </p:nvSpPr>
            <p:spPr bwMode="auto">
              <a:xfrm>
                <a:off x="1790" y="2954"/>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7" name="Freeform 1616"/>
              <p:cNvSpPr/>
              <p:nvPr/>
            </p:nvSpPr>
            <p:spPr bwMode="auto">
              <a:xfrm>
                <a:off x="1775" y="2961"/>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8" name="Freeform 1617"/>
              <p:cNvSpPr/>
              <p:nvPr/>
            </p:nvSpPr>
            <p:spPr bwMode="auto">
              <a:xfrm>
                <a:off x="1777" y="296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9" name="Freeform 1618"/>
              <p:cNvSpPr/>
              <p:nvPr/>
            </p:nvSpPr>
            <p:spPr bwMode="auto">
              <a:xfrm>
                <a:off x="1777" y="29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0" name="Freeform 1619"/>
              <p:cNvSpPr/>
              <p:nvPr/>
            </p:nvSpPr>
            <p:spPr bwMode="auto">
              <a:xfrm>
                <a:off x="1790" y="2959"/>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1" name="Freeform 1620"/>
              <p:cNvSpPr/>
              <p:nvPr/>
            </p:nvSpPr>
            <p:spPr bwMode="auto">
              <a:xfrm>
                <a:off x="1790" y="2957"/>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2" name="Freeform 1621"/>
              <p:cNvSpPr/>
              <p:nvPr/>
            </p:nvSpPr>
            <p:spPr bwMode="auto">
              <a:xfrm>
                <a:off x="1791" y="2935"/>
                <a:ext cx="71" cy="90"/>
              </a:xfrm>
              <a:custGeom>
                <a:avLst/>
                <a:gdLst>
                  <a:gd name="T0" fmla="*/ 62 w 74"/>
                  <a:gd name="T1" fmla="*/ 2 h 95"/>
                  <a:gd name="T2" fmla="*/ 54 w 74"/>
                  <a:gd name="T3" fmla="*/ 11 h 95"/>
                  <a:gd name="T4" fmla="*/ 54 w 74"/>
                  <a:gd name="T5" fmla="*/ 11 h 95"/>
                  <a:gd name="T6" fmla="*/ 51 w 74"/>
                  <a:gd name="T7" fmla="*/ 21 h 95"/>
                  <a:gd name="T8" fmla="*/ 51 w 74"/>
                  <a:gd name="T9" fmla="*/ 24 h 95"/>
                  <a:gd name="T10" fmla="*/ 34 w 74"/>
                  <a:gd name="T11" fmla="*/ 17 h 95"/>
                  <a:gd name="T12" fmla="*/ 29 w 74"/>
                  <a:gd name="T13" fmla="*/ 17 h 95"/>
                  <a:gd name="T14" fmla="*/ 26 w 74"/>
                  <a:gd name="T15" fmla="*/ 17 h 95"/>
                  <a:gd name="T16" fmla="*/ 23 w 74"/>
                  <a:gd name="T17" fmla="*/ 17 h 95"/>
                  <a:gd name="T18" fmla="*/ 22 w 74"/>
                  <a:gd name="T19" fmla="*/ 20 h 95"/>
                  <a:gd name="T20" fmla="*/ 21 w 74"/>
                  <a:gd name="T21" fmla="*/ 22 h 95"/>
                  <a:gd name="T22" fmla="*/ 21 w 74"/>
                  <a:gd name="T23" fmla="*/ 24 h 95"/>
                  <a:gd name="T24" fmla="*/ 21 w 74"/>
                  <a:gd name="T25" fmla="*/ 25 h 95"/>
                  <a:gd name="T26" fmla="*/ 31 w 74"/>
                  <a:gd name="T27" fmla="*/ 25 h 95"/>
                  <a:gd name="T28" fmla="*/ 30 w 74"/>
                  <a:gd name="T29" fmla="*/ 38 h 95"/>
                  <a:gd name="T30" fmla="*/ 32 w 74"/>
                  <a:gd name="T31" fmla="*/ 43 h 95"/>
                  <a:gd name="T32" fmla="*/ 36 w 74"/>
                  <a:gd name="T33" fmla="*/ 57 h 95"/>
                  <a:gd name="T34" fmla="*/ 25 w 74"/>
                  <a:gd name="T35" fmla="*/ 71 h 95"/>
                  <a:gd name="T36" fmla="*/ 21 w 74"/>
                  <a:gd name="T37" fmla="*/ 71 h 95"/>
                  <a:gd name="T38" fmla="*/ 16 w 74"/>
                  <a:gd name="T39" fmla="*/ 64 h 95"/>
                  <a:gd name="T40" fmla="*/ 11 w 74"/>
                  <a:gd name="T41" fmla="*/ 70 h 95"/>
                  <a:gd name="T42" fmla="*/ 5 w 74"/>
                  <a:gd name="T43" fmla="*/ 70 h 95"/>
                  <a:gd name="T44" fmla="*/ 6 w 74"/>
                  <a:gd name="T45" fmla="*/ 74 h 95"/>
                  <a:gd name="T46" fmla="*/ 2 w 74"/>
                  <a:gd name="T47" fmla="*/ 84 h 95"/>
                  <a:gd name="T48" fmla="*/ 1 w 74"/>
                  <a:gd name="T49" fmla="*/ 84 h 95"/>
                  <a:gd name="T50" fmla="*/ 0 w 74"/>
                  <a:gd name="T51" fmla="*/ 85 h 95"/>
                  <a:gd name="T52" fmla="*/ 9 w 74"/>
                  <a:gd name="T53" fmla="*/ 94 h 95"/>
                  <a:gd name="T54" fmla="*/ 12 w 74"/>
                  <a:gd name="T55" fmla="*/ 93 h 95"/>
                  <a:gd name="T56" fmla="*/ 13 w 74"/>
                  <a:gd name="T57" fmla="*/ 92 h 95"/>
                  <a:gd name="T58" fmla="*/ 15 w 74"/>
                  <a:gd name="T59" fmla="*/ 91 h 95"/>
                  <a:gd name="T60" fmla="*/ 16 w 74"/>
                  <a:gd name="T61" fmla="*/ 91 h 95"/>
                  <a:gd name="T62" fmla="*/ 17 w 74"/>
                  <a:gd name="T63" fmla="*/ 90 h 95"/>
                  <a:gd name="T64" fmla="*/ 18 w 74"/>
                  <a:gd name="T65" fmla="*/ 90 h 95"/>
                  <a:gd name="T66" fmla="*/ 18 w 74"/>
                  <a:gd name="T67" fmla="*/ 90 h 95"/>
                  <a:gd name="T68" fmla="*/ 21 w 74"/>
                  <a:gd name="T69" fmla="*/ 92 h 95"/>
                  <a:gd name="T70" fmla="*/ 32 w 74"/>
                  <a:gd name="T71" fmla="*/ 89 h 95"/>
                  <a:gd name="T72" fmla="*/ 38 w 74"/>
                  <a:gd name="T73" fmla="*/ 91 h 95"/>
                  <a:gd name="T74" fmla="*/ 45 w 74"/>
                  <a:gd name="T75" fmla="*/ 89 h 95"/>
                  <a:gd name="T76" fmla="*/ 45 w 74"/>
                  <a:gd name="T77" fmla="*/ 87 h 95"/>
                  <a:gd name="T78" fmla="*/ 49 w 74"/>
                  <a:gd name="T79" fmla="*/ 81 h 95"/>
                  <a:gd name="T80" fmla="*/ 50 w 74"/>
                  <a:gd name="T81" fmla="*/ 65 h 95"/>
                  <a:gd name="T82" fmla="*/ 55 w 74"/>
                  <a:gd name="T83" fmla="*/ 53 h 95"/>
                  <a:gd name="T84" fmla="*/ 64 w 74"/>
                  <a:gd name="T85" fmla="*/ 35 h 95"/>
                  <a:gd name="T86" fmla="*/ 71 w 74"/>
                  <a:gd name="T87" fmla="*/ 12 h 95"/>
                  <a:gd name="T88" fmla="*/ 73 w 74"/>
                  <a:gd name="T89" fmla="*/ 9 h 95"/>
                  <a:gd name="T90" fmla="*/ 74 w 74"/>
                  <a:gd name="T91" fmla="*/ 6 h 95"/>
                  <a:gd name="T92" fmla="*/ 74 w 74"/>
                  <a:gd name="T93" fmla="*/ 4 h 95"/>
                  <a:gd name="T94" fmla="*/ 74 w 74"/>
                  <a:gd name="T95" fmla="*/ 2 h 95"/>
                  <a:gd name="T96" fmla="*/ 66 w 74"/>
                  <a:gd name="T97"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5">
                    <a:moveTo>
                      <a:pt x="66" y="0"/>
                    </a:moveTo>
                    <a:cubicBezTo>
                      <a:pt x="62" y="2"/>
                      <a:pt x="62" y="2"/>
                      <a:pt x="62" y="2"/>
                    </a:cubicBezTo>
                    <a:cubicBezTo>
                      <a:pt x="57" y="3"/>
                      <a:pt x="57" y="3"/>
                      <a:pt x="57" y="3"/>
                    </a:cubicBezTo>
                    <a:cubicBezTo>
                      <a:pt x="57" y="5"/>
                      <a:pt x="56" y="8"/>
                      <a:pt x="54" y="11"/>
                    </a:cubicBezTo>
                    <a:cubicBezTo>
                      <a:pt x="54" y="11"/>
                      <a:pt x="54" y="11"/>
                      <a:pt x="54" y="11"/>
                    </a:cubicBezTo>
                    <a:cubicBezTo>
                      <a:pt x="54" y="11"/>
                      <a:pt x="54" y="11"/>
                      <a:pt x="54" y="11"/>
                    </a:cubicBezTo>
                    <a:cubicBezTo>
                      <a:pt x="54" y="12"/>
                      <a:pt x="54" y="12"/>
                      <a:pt x="54" y="12"/>
                    </a:cubicBezTo>
                    <a:cubicBezTo>
                      <a:pt x="52" y="14"/>
                      <a:pt x="51" y="19"/>
                      <a:pt x="51" y="21"/>
                    </a:cubicBezTo>
                    <a:cubicBezTo>
                      <a:pt x="51" y="21"/>
                      <a:pt x="51" y="21"/>
                      <a:pt x="51" y="21"/>
                    </a:cubicBezTo>
                    <a:cubicBezTo>
                      <a:pt x="51" y="24"/>
                      <a:pt x="51" y="24"/>
                      <a:pt x="51" y="24"/>
                    </a:cubicBezTo>
                    <a:cubicBezTo>
                      <a:pt x="48" y="22"/>
                      <a:pt x="48" y="22"/>
                      <a:pt x="48" y="22"/>
                    </a:cubicBezTo>
                    <a:cubicBezTo>
                      <a:pt x="44" y="20"/>
                      <a:pt x="37" y="17"/>
                      <a:pt x="34" y="17"/>
                    </a:cubicBezTo>
                    <a:cubicBezTo>
                      <a:pt x="33" y="17"/>
                      <a:pt x="32" y="17"/>
                      <a:pt x="29" y="17"/>
                    </a:cubicBezTo>
                    <a:cubicBezTo>
                      <a:pt x="29" y="17"/>
                      <a:pt x="29" y="17"/>
                      <a:pt x="29" y="17"/>
                    </a:cubicBezTo>
                    <a:cubicBezTo>
                      <a:pt x="29" y="17"/>
                      <a:pt x="29" y="17"/>
                      <a:pt x="29" y="17"/>
                    </a:cubicBezTo>
                    <a:cubicBezTo>
                      <a:pt x="28" y="17"/>
                      <a:pt x="27" y="17"/>
                      <a:pt x="26" y="17"/>
                    </a:cubicBezTo>
                    <a:cubicBezTo>
                      <a:pt x="26" y="17"/>
                      <a:pt x="26" y="17"/>
                      <a:pt x="25" y="17"/>
                    </a:cubicBezTo>
                    <a:cubicBezTo>
                      <a:pt x="25" y="17"/>
                      <a:pt x="24" y="17"/>
                      <a:pt x="23" y="17"/>
                    </a:cubicBezTo>
                    <a:cubicBezTo>
                      <a:pt x="22" y="17"/>
                      <a:pt x="22" y="17"/>
                      <a:pt x="22" y="17"/>
                    </a:cubicBezTo>
                    <a:cubicBezTo>
                      <a:pt x="22" y="18"/>
                      <a:pt x="22" y="19"/>
                      <a:pt x="22" y="20"/>
                    </a:cubicBezTo>
                    <a:cubicBezTo>
                      <a:pt x="22" y="20"/>
                      <a:pt x="22" y="20"/>
                      <a:pt x="22" y="20"/>
                    </a:cubicBezTo>
                    <a:cubicBezTo>
                      <a:pt x="22" y="21"/>
                      <a:pt x="21" y="21"/>
                      <a:pt x="21" y="22"/>
                    </a:cubicBezTo>
                    <a:cubicBezTo>
                      <a:pt x="21" y="22"/>
                      <a:pt x="21" y="22"/>
                      <a:pt x="21" y="23"/>
                    </a:cubicBezTo>
                    <a:cubicBezTo>
                      <a:pt x="21" y="23"/>
                      <a:pt x="21" y="24"/>
                      <a:pt x="21" y="24"/>
                    </a:cubicBezTo>
                    <a:cubicBezTo>
                      <a:pt x="21" y="24"/>
                      <a:pt x="21" y="24"/>
                      <a:pt x="21" y="24"/>
                    </a:cubicBezTo>
                    <a:cubicBezTo>
                      <a:pt x="21" y="25"/>
                      <a:pt x="21" y="25"/>
                      <a:pt x="21" y="25"/>
                    </a:cubicBezTo>
                    <a:cubicBezTo>
                      <a:pt x="21" y="25"/>
                      <a:pt x="22" y="25"/>
                      <a:pt x="22" y="25"/>
                    </a:cubicBezTo>
                    <a:cubicBezTo>
                      <a:pt x="25" y="24"/>
                      <a:pt x="29" y="23"/>
                      <a:pt x="31" y="25"/>
                    </a:cubicBezTo>
                    <a:cubicBezTo>
                      <a:pt x="34" y="27"/>
                      <a:pt x="35" y="29"/>
                      <a:pt x="34" y="31"/>
                    </a:cubicBezTo>
                    <a:cubicBezTo>
                      <a:pt x="34" y="34"/>
                      <a:pt x="32" y="36"/>
                      <a:pt x="30" y="38"/>
                    </a:cubicBezTo>
                    <a:cubicBezTo>
                      <a:pt x="29" y="38"/>
                      <a:pt x="29" y="39"/>
                      <a:pt x="29" y="39"/>
                    </a:cubicBezTo>
                    <a:cubicBezTo>
                      <a:pt x="29" y="40"/>
                      <a:pt x="30" y="42"/>
                      <a:pt x="32" y="43"/>
                    </a:cubicBezTo>
                    <a:cubicBezTo>
                      <a:pt x="36" y="45"/>
                      <a:pt x="36" y="50"/>
                      <a:pt x="36" y="54"/>
                    </a:cubicBezTo>
                    <a:cubicBezTo>
                      <a:pt x="36" y="55"/>
                      <a:pt x="36" y="56"/>
                      <a:pt x="36" y="57"/>
                    </a:cubicBezTo>
                    <a:cubicBezTo>
                      <a:pt x="36" y="63"/>
                      <a:pt x="36" y="71"/>
                      <a:pt x="31" y="72"/>
                    </a:cubicBezTo>
                    <a:cubicBezTo>
                      <a:pt x="28" y="72"/>
                      <a:pt x="26" y="72"/>
                      <a:pt x="25" y="71"/>
                    </a:cubicBezTo>
                    <a:cubicBezTo>
                      <a:pt x="24" y="71"/>
                      <a:pt x="23" y="70"/>
                      <a:pt x="22" y="70"/>
                    </a:cubicBezTo>
                    <a:cubicBezTo>
                      <a:pt x="21" y="71"/>
                      <a:pt x="21" y="71"/>
                      <a:pt x="21" y="71"/>
                    </a:cubicBezTo>
                    <a:cubicBezTo>
                      <a:pt x="19" y="71"/>
                      <a:pt x="18" y="68"/>
                      <a:pt x="17" y="66"/>
                    </a:cubicBezTo>
                    <a:cubicBezTo>
                      <a:pt x="16" y="65"/>
                      <a:pt x="16" y="64"/>
                      <a:pt x="16" y="64"/>
                    </a:cubicBezTo>
                    <a:cubicBezTo>
                      <a:pt x="16" y="64"/>
                      <a:pt x="15" y="65"/>
                      <a:pt x="15" y="65"/>
                    </a:cubicBezTo>
                    <a:cubicBezTo>
                      <a:pt x="15" y="67"/>
                      <a:pt x="14" y="70"/>
                      <a:pt x="11" y="70"/>
                    </a:cubicBezTo>
                    <a:cubicBezTo>
                      <a:pt x="8" y="70"/>
                      <a:pt x="8" y="70"/>
                      <a:pt x="8" y="70"/>
                    </a:cubicBezTo>
                    <a:cubicBezTo>
                      <a:pt x="6" y="70"/>
                      <a:pt x="5" y="70"/>
                      <a:pt x="5" y="70"/>
                    </a:cubicBezTo>
                    <a:cubicBezTo>
                      <a:pt x="5" y="70"/>
                      <a:pt x="5" y="71"/>
                      <a:pt x="6" y="72"/>
                    </a:cubicBezTo>
                    <a:cubicBezTo>
                      <a:pt x="6" y="74"/>
                      <a:pt x="6" y="74"/>
                      <a:pt x="6" y="74"/>
                    </a:cubicBezTo>
                    <a:cubicBezTo>
                      <a:pt x="8" y="77"/>
                      <a:pt x="9" y="80"/>
                      <a:pt x="7" y="82"/>
                    </a:cubicBezTo>
                    <a:cubicBezTo>
                      <a:pt x="6" y="84"/>
                      <a:pt x="4" y="84"/>
                      <a:pt x="2" y="84"/>
                    </a:cubicBezTo>
                    <a:cubicBezTo>
                      <a:pt x="2" y="84"/>
                      <a:pt x="1" y="84"/>
                      <a:pt x="1" y="84"/>
                    </a:cubicBezTo>
                    <a:cubicBezTo>
                      <a:pt x="1" y="84"/>
                      <a:pt x="1" y="84"/>
                      <a:pt x="1" y="84"/>
                    </a:cubicBezTo>
                    <a:cubicBezTo>
                      <a:pt x="0" y="84"/>
                      <a:pt x="0" y="84"/>
                      <a:pt x="0" y="85"/>
                    </a:cubicBezTo>
                    <a:cubicBezTo>
                      <a:pt x="0" y="85"/>
                      <a:pt x="0" y="85"/>
                      <a:pt x="0" y="85"/>
                    </a:cubicBezTo>
                    <a:cubicBezTo>
                      <a:pt x="3" y="88"/>
                      <a:pt x="6" y="91"/>
                      <a:pt x="8" y="95"/>
                    </a:cubicBezTo>
                    <a:cubicBezTo>
                      <a:pt x="9" y="95"/>
                      <a:pt x="9" y="95"/>
                      <a:pt x="9" y="94"/>
                    </a:cubicBezTo>
                    <a:cubicBezTo>
                      <a:pt x="9" y="94"/>
                      <a:pt x="10" y="94"/>
                      <a:pt x="10" y="94"/>
                    </a:cubicBezTo>
                    <a:cubicBezTo>
                      <a:pt x="11" y="94"/>
                      <a:pt x="11" y="93"/>
                      <a:pt x="12" y="93"/>
                    </a:cubicBezTo>
                    <a:cubicBezTo>
                      <a:pt x="12" y="93"/>
                      <a:pt x="12" y="93"/>
                      <a:pt x="12" y="92"/>
                    </a:cubicBezTo>
                    <a:cubicBezTo>
                      <a:pt x="13" y="92"/>
                      <a:pt x="13" y="92"/>
                      <a:pt x="13" y="92"/>
                    </a:cubicBezTo>
                    <a:cubicBezTo>
                      <a:pt x="14" y="92"/>
                      <a:pt x="14" y="92"/>
                      <a:pt x="14" y="91"/>
                    </a:cubicBezTo>
                    <a:cubicBezTo>
                      <a:pt x="14" y="91"/>
                      <a:pt x="15" y="91"/>
                      <a:pt x="15" y="91"/>
                    </a:cubicBezTo>
                    <a:cubicBezTo>
                      <a:pt x="15" y="91"/>
                      <a:pt x="15" y="91"/>
                      <a:pt x="16" y="91"/>
                    </a:cubicBezTo>
                    <a:cubicBezTo>
                      <a:pt x="16" y="91"/>
                      <a:pt x="16" y="91"/>
                      <a:pt x="16" y="91"/>
                    </a:cubicBezTo>
                    <a:cubicBezTo>
                      <a:pt x="16" y="91"/>
                      <a:pt x="16" y="90"/>
                      <a:pt x="17" y="90"/>
                    </a:cubicBezTo>
                    <a:cubicBezTo>
                      <a:pt x="17" y="90"/>
                      <a:pt x="17" y="90"/>
                      <a:pt x="17" y="90"/>
                    </a:cubicBezTo>
                    <a:cubicBezTo>
                      <a:pt x="17" y="90"/>
                      <a:pt x="17" y="90"/>
                      <a:pt x="17" y="90"/>
                    </a:cubicBezTo>
                    <a:cubicBezTo>
                      <a:pt x="17" y="90"/>
                      <a:pt x="17" y="90"/>
                      <a:pt x="18" y="90"/>
                    </a:cubicBezTo>
                    <a:cubicBezTo>
                      <a:pt x="18" y="90"/>
                      <a:pt x="18" y="90"/>
                      <a:pt x="18" y="90"/>
                    </a:cubicBezTo>
                    <a:cubicBezTo>
                      <a:pt x="18" y="90"/>
                      <a:pt x="18" y="90"/>
                      <a:pt x="18" y="90"/>
                    </a:cubicBezTo>
                    <a:cubicBezTo>
                      <a:pt x="19" y="90"/>
                      <a:pt x="19" y="90"/>
                      <a:pt x="19" y="90"/>
                    </a:cubicBezTo>
                    <a:cubicBezTo>
                      <a:pt x="20" y="91"/>
                      <a:pt x="20" y="91"/>
                      <a:pt x="21" y="92"/>
                    </a:cubicBezTo>
                    <a:cubicBezTo>
                      <a:pt x="23" y="93"/>
                      <a:pt x="23" y="93"/>
                      <a:pt x="25" y="91"/>
                    </a:cubicBezTo>
                    <a:cubicBezTo>
                      <a:pt x="27" y="90"/>
                      <a:pt x="29" y="89"/>
                      <a:pt x="32" y="89"/>
                    </a:cubicBezTo>
                    <a:cubicBezTo>
                      <a:pt x="35" y="89"/>
                      <a:pt x="37" y="90"/>
                      <a:pt x="37" y="93"/>
                    </a:cubicBezTo>
                    <a:cubicBezTo>
                      <a:pt x="37" y="93"/>
                      <a:pt x="38" y="92"/>
                      <a:pt x="38" y="91"/>
                    </a:cubicBezTo>
                    <a:cubicBezTo>
                      <a:pt x="40" y="90"/>
                      <a:pt x="42" y="89"/>
                      <a:pt x="44" y="89"/>
                    </a:cubicBezTo>
                    <a:cubicBezTo>
                      <a:pt x="44" y="89"/>
                      <a:pt x="44" y="89"/>
                      <a:pt x="45" y="89"/>
                    </a:cubicBezTo>
                    <a:cubicBezTo>
                      <a:pt x="45" y="89"/>
                      <a:pt x="45" y="89"/>
                      <a:pt x="45" y="89"/>
                    </a:cubicBezTo>
                    <a:cubicBezTo>
                      <a:pt x="45" y="89"/>
                      <a:pt x="45" y="89"/>
                      <a:pt x="45" y="87"/>
                    </a:cubicBezTo>
                    <a:cubicBezTo>
                      <a:pt x="45" y="83"/>
                      <a:pt x="46" y="81"/>
                      <a:pt x="48" y="81"/>
                    </a:cubicBezTo>
                    <a:cubicBezTo>
                      <a:pt x="49" y="81"/>
                      <a:pt x="49" y="81"/>
                      <a:pt x="49" y="81"/>
                    </a:cubicBezTo>
                    <a:cubicBezTo>
                      <a:pt x="49" y="81"/>
                      <a:pt x="49" y="80"/>
                      <a:pt x="49" y="78"/>
                    </a:cubicBezTo>
                    <a:cubicBezTo>
                      <a:pt x="49" y="74"/>
                      <a:pt x="49" y="69"/>
                      <a:pt x="50" y="65"/>
                    </a:cubicBezTo>
                    <a:cubicBezTo>
                      <a:pt x="50" y="63"/>
                      <a:pt x="50" y="61"/>
                      <a:pt x="50" y="59"/>
                    </a:cubicBezTo>
                    <a:cubicBezTo>
                      <a:pt x="50" y="57"/>
                      <a:pt x="52" y="55"/>
                      <a:pt x="55" y="53"/>
                    </a:cubicBezTo>
                    <a:cubicBezTo>
                      <a:pt x="57" y="51"/>
                      <a:pt x="60" y="49"/>
                      <a:pt x="60" y="47"/>
                    </a:cubicBezTo>
                    <a:cubicBezTo>
                      <a:pt x="60" y="44"/>
                      <a:pt x="61" y="40"/>
                      <a:pt x="64" y="35"/>
                    </a:cubicBezTo>
                    <a:cubicBezTo>
                      <a:pt x="66" y="31"/>
                      <a:pt x="68" y="26"/>
                      <a:pt x="68" y="23"/>
                    </a:cubicBezTo>
                    <a:cubicBezTo>
                      <a:pt x="68" y="17"/>
                      <a:pt x="69" y="15"/>
                      <a:pt x="71" y="12"/>
                    </a:cubicBezTo>
                    <a:cubicBezTo>
                      <a:pt x="72" y="12"/>
                      <a:pt x="72" y="11"/>
                      <a:pt x="72" y="10"/>
                    </a:cubicBezTo>
                    <a:cubicBezTo>
                      <a:pt x="73" y="10"/>
                      <a:pt x="73" y="9"/>
                      <a:pt x="73" y="9"/>
                    </a:cubicBezTo>
                    <a:cubicBezTo>
                      <a:pt x="73" y="8"/>
                      <a:pt x="73" y="8"/>
                      <a:pt x="73" y="8"/>
                    </a:cubicBezTo>
                    <a:cubicBezTo>
                      <a:pt x="73" y="7"/>
                      <a:pt x="74" y="7"/>
                      <a:pt x="74" y="6"/>
                    </a:cubicBezTo>
                    <a:cubicBezTo>
                      <a:pt x="74" y="6"/>
                      <a:pt x="74" y="6"/>
                      <a:pt x="74" y="5"/>
                    </a:cubicBezTo>
                    <a:cubicBezTo>
                      <a:pt x="74" y="5"/>
                      <a:pt x="74" y="4"/>
                      <a:pt x="74" y="4"/>
                    </a:cubicBezTo>
                    <a:cubicBezTo>
                      <a:pt x="74" y="3"/>
                      <a:pt x="74" y="3"/>
                      <a:pt x="74" y="2"/>
                    </a:cubicBezTo>
                    <a:cubicBezTo>
                      <a:pt x="74" y="2"/>
                      <a:pt x="74" y="2"/>
                      <a:pt x="74" y="2"/>
                    </a:cubicBezTo>
                    <a:cubicBezTo>
                      <a:pt x="70" y="1"/>
                      <a:pt x="70" y="1"/>
                      <a:pt x="70" y="1"/>
                    </a:cubicBezTo>
                    <a:lnTo>
                      <a:pt x="6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3" name="Freeform 1622"/>
              <p:cNvSpPr/>
              <p:nvPr/>
            </p:nvSpPr>
            <p:spPr bwMode="auto">
              <a:xfrm>
                <a:off x="1843" y="294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4" name="Freeform 1623"/>
              <p:cNvSpPr/>
              <p:nvPr/>
            </p:nvSpPr>
            <p:spPr bwMode="auto">
              <a:xfrm>
                <a:off x="1854" y="2935"/>
                <a:ext cx="4" cy="1"/>
              </a:xfrm>
              <a:custGeom>
                <a:avLst/>
                <a:gdLst>
                  <a:gd name="T0" fmla="*/ 0 w 4"/>
                  <a:gd name="T1" fmla="*/ 0 h 1"/>
                  <a:gd name="T2" fmla="*/ 0 w 4"/>
                  <a:gd name="T3" fmla="*/ 0 h 1"/>
                  <a:gd name="T4" fmla="*/ 4 w 4"/>
                  <a:gd name="T5" fmla="*/ 1 h 1"/>
                  <a:gd name="T6" fmla="*/ 0 w 4"/>
                  <a:gd name="T7" fmla="*/ 0 h 1"/>
                </a:gdLst>
                <a:ahLst/>
                <a:cxnLst>
                  <a:cxn ang="0">
                    <a:pos x="T0" y="T1"/>
                  </a:cxn>
                  <a:cxn ang="0">
                    <a:pos x="T2" y="T3"/>
                  </a:cxn>
                  <a:cxn ang="0">
                    <a:pos x="T4" y="T5"/>
                  </a:cxn>
                  <a:cxn ang="0">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5" name="Freeform 1624"/>
              <p:cNvSpPr/>
              <p:nvPr/>
            </p:nvSpPr>
            <p:spPr bwMode="auto">
              <a:xfrm>
                <a:off x="1813" y="2951"/>
                <a:ext cx="2"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6" name="Freeform 1625"/>
              <p:cNvSpPr/>
              <p:nvPr/>
            </p:nvSpPr>
            <p:spPr bwMode="auto">
              <a:xfrm>
                <a:off x="1816" y="2951"/>
                <a:ext cx="3"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cubicBezTo>
                      <a:pt x="3" y="0"/>
                      <a:pt x="3" y="0"/>
                      <a:pt x="3" y="0"/>
                    </a:cubicBez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7" name="Freeform 1626"/>
              <p:cNvSpPr/>
              <p:nvPr/>
            </p:nvSpPr>
            <p:spPr bwMode="auto">
              <a:xfrm>
                <a:off x="1840" y="2945"/>
                <a:ext cx="3" cy="10"/>
              </a:xfrm>
              <a:custGeom>
                <a:avLst/>
                <a:gdLst>
                  <a:gd name="T0" fmla="*/ 0 w 3"/>
                  <a:gd name="T1" fmla="*/ 10 h 10"/>
                  <a:gd name="T2" fmla="*/ 0 w 3"/>
                  <a:gd name="T3" fmla="*/ 10 h 10"/>
                  <a:gd name="T4" fmla="*/ 0 w 3"/>
                  <a:gd name="T5" fmla="*/ 10 h 10"/>
                  <a:gd name="T6" fmla="*/ 3 w 3"/>
                  <a:gd name="T7" fmla="*/ 1 h 10"/>
                  <a:gd name="T8" fmla="*/ 3 w 3"/>
                  <a:gd name="T9" fmla="*/ 0 h 10"/>
                  <a:gd name="T10" fmla="*/ 3 w 3"/>
                  <a:gd name="T11" fmla="*/ 1 h 10"/>
                  <a:gd name="T12" fmla="*/ 0 w 3"/>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3" h="10">
                    <a:moveTo>
                      <a:pt x="0" y="10"/>
                    </a:moveTo>
                    <a:cubicBezTo>
                      <a:pt x="0" y="10"/>
                      <a:pt x="0" y="10"/>
                      <a:pt x="0" y="10"/>
                    </a:cubicBezTo>
                    <a:cubicBezTo>
                      <a:pt x="0" y="10"/>
                      <a:pt x="0" y="10"/>
                      <a:pt x="0" y="10"/>
                    </a:cubicBezTo>
                    <a:cubicBezTo>
                      <a:pt x="0" y="8"/>
                      <a:pt x="1" y="3"/>
                      <a:pt x="3" y="1"/>
                    </a:cubicBezTo>
                    <a:cubicBezTo>
                      <a:pt x="3" y="0"/>
                      <a:pt x="3" y="0"/>
                      <a:pt x="3" y="0"/>
                    </a:cubicBezTo>
                    <a:cubicBezTo>
                      <a:pt x="3" y="1"/>
                      <a:pt x="3" y="1"/>
                      <a:pt x="3" y="1"/>
                    </a:cubicBezTo>
                    <a:cubicBezTo>
                      <a:pt x="1" y="4"/>
                      <a:pt x="0"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8" name="Freeform 1627"/>
              <p:cNvSpPr/>
              <p:nvPr/>
            </p:nvSpPr>
            <p:spPr bwMode="auto">
              <a:xfrm>
                <a:off x="1843" y="2945"/>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9" name="Freeform 1628"/>
              <p:cNvSpPr/>
              <p:nvPr/>
            </p:nvSpPr>
            <p:spPr bwMode="auto">
              <a:xfrm>
                <a:off x="1812" y="29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0" name="Freeform 1629"/>
              <p:cNvSpPr/>
              <p:nvPr/>
            </p:nvSpPr>
            <p:spPr bwMode="auto">
              <a:xfrm>
                <a:off x="1811" y="2956"/>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1" name="Freeform 1630"/>
              <p:cNvSpPr/>
              <p:nvPr/>
            </p:nvSpPr>
            <p:spPr bwMode="auto">
              <a:xfrm>
                <a:off x="1792" y="30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grpSp>
        <p:grpSp>
          <p:nvGrpSpPr>
            <p:cNvPr id="18" name="Group 1832"/>
            <p:cNvGrpSpPr/>
            <p:nvPr/>
          </p:nvGrpSpPr>
          <p:grpSpPr bwMode="auto">
            <a:xfrm>
              <a:off x="1791" y="2634"/>
              <a:ext cx="411" cy="636"/>
              <a:chOff x="1791" y="2634"/>
              <a:chExt cx="411" cy="636"/>
            </a:xfrm>
            <a:grpFill/>
          </p:grpSpPr>
          <p:sp>
            <p:nvSpPr>
              <p:cNvPr id="41" name="Freeform 1632"/>
              <p:cNvSpPr/>
              <p:nvPr/>
            </p:nvSpPr>
            <p:spPr bwMode="auto">
              <a:xfrm>
                <a:off x="1811" y="29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2" name="Freeform 1633"/>
              <p:cNvSpPr/>
              <p:nvPr/>
            </p:nvSpPr>
            <p:spPr bwMode="auto">
              <a:xfrm>
                <a:off x="1791" y="301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3" name="Freeform 1634"/>
              <p:cNvSpPr/>
              <p:nvPr/>
            </p:nvSpPr>
            <p:spPr bwMode="auto">
              <a:xfrm>
                <a:off x="1902" y="2719"/>
                <a:ext cx="172" cy="214"/>
              </a:xfrm>
              <a:custGeom>
                <a:avLst/>
                <a:gdLst>
                  <a:gd name="T0" fmla="*/ 22 w 180"/>
                  <a:gd name="T1" fmla="*/ 44 h 223"/>
                  <a:gd name="T2" fmla="*/ 19 w 180"/>
                  <a:gd name="T3" fmla="*/ 85 h 223"/>
                  <a:gd name="T4" fmla="*/ 5 w 180"/>
                  <a:gd name="T5" fmla="*/ 100 h 223"/>
                  <a:gd name="T6" fmla="*/ 1 w 180"/>
                  <a:gd name="T7" fmla="*/ 114 h 223"/>
                  <a:gd name="T8" fmla="*/ 4 w 180"/>
                  <a:gd name="T9" fmla="*/ 118 h 223"/>
                  <a:gd name="T10" fmla="*/ 9 w 180"/>
                  <a:gd name="T11" fmla="*/ 132 h 223"/>
                  <a:gd name="T12" fmla="*/ 9 w 180"/>
                  <a:gd name="T13" fmla="*/ 139 h 223"/>
                  <a:gd name="T14" fmla="*/ 12 w 180"/>
                  <a:gd name="T15" fmla="*/ 142 h 223"/>
                  <a:gd name="T16" fmla="*/ 13 w 180"/>
                  <a:gd name="T17" fmla="*/ 143 h 223"/>
                  <a:gd name="T18" fmla="*/ 17 w 180"/>
                  <a:gd name="T19" fmla="*/ 149 h 223"/>
                  <a:gd name="T20" fmla="*/ 17 w 180"/>
                  <a:gd name="T21" fmla="*/ 150 h 223"/>
                  <a:gd name="T22" fmla="*/ 17 w 180"/>
                  <a:gd name="T23" fmla="*/ 162 h 223"/>
                  <a:gd name="T24" fmla="*/ 22 w 180"/>
                  <a:gd name="T25" fmla="*/ 167 h 223"/>
                  <a:gd name="T26" fmla="*/ 37 w 180"/>
                  <a:gd name="T27" fmla="*/ 180 h 223"/>
                  <a:gd name="T28" fmla="*/ 48 w 180"/>
                  <a:gd name="T29" fmla="*/ 193 h 223"/>
                  <a:gd name="T30" fmla="*/ 58 w 180"/>
                  <a:gd name="T31" fmla="*/ 204 h 223"/>
                  <a:gd name="T32" fmla="*/ 59 w 180"/>
                  <a:gd name="T33" fmla="*/ 205 h 223"/>
                  <a:gd name="T34" fmla="*/ 60 w 180"/>
                  <a:gd name="T35" fmla="*/ 206 h 223"/>
                  <a:gd name="T36" fmla="*/ 61 w 180"/>
                  <a:gd name="T37" fmla="*/ 209 h 223"/>
                  <a:gd name="T38" fmla="*/ 65 w 180"/>
                  <a:gd name="T39" fmla="*/ 212 h 223"/>
                  <a:gd name="T40" fmla="*/ 70 w 180"/>
                  <a:gd name="T41" fmla="*/ 213 h 223"/>
                  <a:gd name="T42" fmla="*/ 85 w 180"/>
                  <a:gd name="T43" fmla="*/ 212 h 223"/>
                  <a:gd name="T44" fmla="*/ 86 w 180"/>
                  <a:gd name="T45" fmla="*/ 214 h 223"/>
                  <a:gd name="T46" fmla="*/ 89 w 180"/>
                  <a:gd name="T47" fmla="*/ 216 h 223"/>
                  <a:gd name="T48" fmla="*/ 92 w 180"/>
                  <a:gd name="T49" fmla="*/ 218 h 223"/>
                  <a:gd name="T50" fmla="*/ 95 w 180"/>
                  <a:gd name="T51" fmla="*/ 221 h 223"/>
                  <a:gd name="T52" fmla="*/ 102 w 180"/>
                  <a:gd name="T53" fmla="*/ 220 h 223"/>
                  <a:gd name="T54" fmla="*/ 104 w 180"/>
                  <a:gd name="T55" fmla="*/ 220 h 223"/>
                  <a:gd name="T56" fmla="*/ 110 w 180"/>
                  <a:gd name="T57" fmla="*/ 223 h 223"/>
                  <a:gd name="T58" fmla="*/ 123 w 180"/>
                  <a:gd name="T59" fmla="*/ 220 h 223"/>
                  <a:gd name="T60" fmla="*/ 129 w 180"/>
                  <a:gd name="T61" fmla="*/ 216 h 223"/>
                  <a:gd name="T62" fmla="*/ 143 w 180"/>
                  <a:gd name="T63" fmla="*/ 207 h 223"/>
                  <a:gd name="T64" fmla="*/ 146 w 180"/>
                  <a:gd name="T65" fmla="*/ 208 h 223"/>
                  <a:gd name="T66" fmla="*/ 149 w 180"/>
                  <a:gd name="T67" fmla="*/ 209 h 223"/>
                  <a:gd name="T68" fmla="*/ 138 w 180"/>
                  <a:gd name="T69" fmla="*/ 195 h 223"/>
                  <a:gd name="T70" fmla="*/ 128 w 180"/>
                  <a:gd name="T71" fmla="*/ 182 h 223"/>
                  <a:gd name="T72" fmla="*/ 119 w 180"/>
                  <a:gd name="T73" fmla="*/ 171 h 223"/>
                  <a:gd name="T74" fmla="*/ 129 w 180"/>
                  <a:gd name="T75" fmla="*/ 165 h 223"/>
                  <a:gd name="T76" fmla="*/ 133 w 180"/>
                  <a:gd name="T77" fmla="*/ 148 h 223"/>
                  <a:gd name="T78" fmla="*/ 137 w 180"/>
                  <a:gd name="T79" fmla="*/ 139 h 223"/>
                  <a:gd name="T80" fmla="*/ 143 w 180"/>
                  <a:gd name="T81" fmla="*/ 127 h 223"/>
                  <a:gd name="T82" fmla="*/ 154 w 180"/>
                  <a:gd name="T83" fmla="*/ 114 h 223"/>
                  <a:gd name="T84" fmla="*/ 158 w 180"/>
                  <a:gd name="T85" fmla="*/ 101 h 223"/>
                  <a:gd name="T86" fmla="*/ 163 w 180"/>
                  <a:gd name="T87" fmla="*/ 75 h 223"/>
                  <a:gd name="T88" fmla="*/ 172 w 180"/>
                  <a:gd name="T89" fmla="*/ 65 h 223"/>
                  <a:gd name="T90" fmla="*/ 176 w 180"/>
                  <a:gd name="T91" fmla="*/ 63 h 223"/>
                  <a:gd name="T92" fmla="*/ 179 w 180"/>
                  <a:gd name="T93" fmla="*/ 59 h 223"/>
                  <a:gd name="T94" fmla="*/ 166 w 180"/>
                  <a:gd name="T95" fmla="*/ 34 h 223"/>
                  <a:gd name="T96" fmla="*/ 155 w 180"/>
                  <a:gd name="T97" fmla="*/ 6 h 223"/>
                  <a:gd name="T98" fmla="*/ 149 w 180"/>
                  <a:gd name="T99" fmla="*/ 0 h 223"/>
                  <a:gd name="T100" fmla="*/ 147 w 180"/>
                  <a:gd name="T101" fmla="*/ 2 h 223"/>
                  <a:gd name="T102" fmla="*/ 143 w 180"/>
                  <a:gd name="T103" fmla="*/ 2 h 223"/>
                  <a:gd name="T104" fmla="*/ 134 w 180"/>
                  <a:gd name="T105" fmla="*/ 12 h 223"/>
                  <a:gd name="T106" fmla="*/ 108 w 180"/>
                  <a:gd name="T107" fmla="*/ 12 h 223"/>
                  <a:gd name="T108" fmla="*/ 100 w 180"/>
                  <a:gd name="T109" fmla="*/ 13 h 223"/>
                  <a:gd name="T110" fmla="*/ 22 w 180"/>
                  <a:gd name="T111" fmla="*/ 36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0" h="223">
                    <a:moveTo>
                      <a:pt x="22" y="36"/>
                    </a:moveTo>
                    <a:cubicBezTo>
                      <a:pt x="22" y="39"/>
                      <a:pt x="22" y="39"/>
                      <a:pt x="22" y="39"/>
                    </a:cubicBezTo>
                    <a:cubicBezTo>
                      <a:pt x="22" y="44"/>
                      <a:pt x="22" y="44"/>
                      <a:pt x="22" y="44"/>
                    </a:cubicBezTo>
                    <a:cubicBezTo>
                      <a:pt x="22" y="71"/>
                      <a:pt x="22" y="71"/>
                      <a:pt x="22" y="71"/>
                    </a:cubicBezTo>
                    <a:cubicBezTo>
                      <a:pt x="23" y="84"/>
                      <a:pt x="20" y="85"/>
                      <a:pt x="19" y="85"/>
                    </a:cubicBezTo>
                    <a:cubicBezTo>
                      <a:pt x="19" y="85"/>
                      <a:pt x="19" y="85"/>
                      <a:pt x="19" y="85"/>
                    </a:cubicBezTo>
                    <a:cubicBezTo>
                      <a:pt x="12" y="87"/>
                      <a:pt x="11" y="89"/>
                      <a:pt x="11" y="89"/>
                    </a:cubicBezTo>
                    <a:cubicBezTo>
                      <a:pt x="11" y="91"/>
                      <a:pt x="11" y="97"/>
                      <a:pt x="5" y="98"/>
                    </a:cubicBezTo>
                    <a:cubicBezTo>
                      <a:pt x="5" y="98"/>
                      <a:pt x="5" y="100"/>
                      <a:pt x="5" y="100"/>
                    </a:cubicBezTo>
                    <a:cubicBezTo>
                      <a:pt x="5" y="102"/>
                      <a:pt x="5" y="106"/>
                      <a:pt x="1" y="106"/>
                    </a:cubicBezTo>
                    <a:cubicBezTo>
                      <a:pt x="1" y="107"/>
                      <a:pt x="1" y="107"/>
                      <a:pt x="1" y="107"/>
                    </a:cubicBezTo>
                    <a:cubicBezTo>
                      <a:pt x="2" y="109"/>
                      <a:pt x="3" y="112"/>
                      <a:pt x="1" y="114"/>
                    </a:cubicBezTo>
                    <a:cubicBezTo>
                      <a:pt x="0" y="115"/>
                      <a:pt x="0" y="116"/>
                      <a:pt x="0" y="117"/>
                    </a:cubicBezTo>
                    <a:cubicBezTo>
                      <a:pt x="0" y="117"/>
                      <a:pt x="0" y="117"/>
                      <a:pt x="1" y="117"/>
                    </a:cubicBezTo>
                    <a:cubicBezTo>
                      <a:pt x="2" y="117"/>
                      <a:pt x="3" y="118"/>
                      <a:pt x="4" y="118"/>
                    </a:cubicBezTo>
                    <a:cubicBezTo>
                      <a:pt x="5" y="120"/>
                      <a:pt x="5" y="122"/>
                      <a:pt x="5" y="125"/>
                    </a:cubicBezTo>
                    <a:cubicBezTo>
                      <a:pt x="5" y="126"/>
                      <a:pt x="5" y="127"/>
                      <a:pt x="5" y="127"/>
                    </a:cubicBezTo>
                    <a:cubicBezTo>
                      <a:pt x="5" y="130"/>
                      <a:pt x="8" y="132"/>
                      <a:pt x="9" y="132"/>
                    </a:cubicBezTo>
                    <a:cubicBezTo>
                      <a:pt x="9" y="132"/>
                      <a:pt x="9" y="133"/>
                      <a:pt x="9" y="133"/>
                    </a:cubicBezTo>
                    <a:cubicBezTo>
                      <a:pt x="11" y="133"/>
                      <a:pt x="11" y="133"/>
                      <a:pt x="11" y="133"/>
                    </a:cubicBezTo>
                    <a:cubicBezTo>
                      <a:pt x="9" y="139"/>
                      <a:pt x="9" y="139"/>
                      <a:pt x="9" y="139"/>
                    </a:cubicBezTo>
                    <a:cubicBezTo>
                      <a:pt x="10" y="140"/>
                      <a:pt x="11" y="140"/>
                      <a:pt x="11" y="142"/>
                    </a:cubicBezTo>
                    <a:cubicBezTo>
                      <a:pt x="12" y="142"/>
                      <a:pt x="12" y="142"/>
                      <a:pt x="12" y="142"/>
                    </a:cubicBezTo>
                    <a:cubicBezTo>
                      <a:pt x="12" y="142"/>
                      <a:pt x="12" y="142"/>
                      <a:pt x="12" y="142"/>
                    </a:cubicBezTo>
                    <a:cubicBezTo>
                      <a:pt x="12" y="142"/>
                      <a:pt x="12" y="142"/>
                      <a:pt x="12" y="142"/>
                    </a:cubicBezTo>
                    <a:cubicBezTo>
                      <a:pt x="12" y="142"/>
                      <a:pt x="12" y="142"/>
                      <a:pt x="12" y="142"/>
                    </a:cubicBezTo>
                    <a:cubicBezTo>
                      <a:pt x="12" y="143"/>
                      <a:pt x="12" y="143"/>
                      <a:pt x="13" y="143"/>
                    </a:cubicBezTo>
                    <a:cubicBezTo>
                      <a:pt x="14" y="145"/>
                      <a:pt x="15" y="146"/>
                      <a:pt x="16" y="148"/>
                    </a:cubicBezTo>
                    <a:cubicBezTo>
                      <a:pt x="16" y="148"/>
                      <a:pt x="16" y="148"/>
                      <a:pt x="16" y="148"/>
                    </a:cubicBezTo>
                    <a:cubicBezTo>
                      <a:pt x="16" y="148"/>
                      <a:pt x="17" y="148"/>
                      <a:pt x="17" y="149"/>
                    </a:cubicBezTo>
                    <a:cubicBezTo>
                      <a:pt x="17" y="149"/>
                      <a:pt x="17" y="149"/>
                      <a:pt x="17" y="149"/>
                    </a:cubicBezTo>
                    <a:cubicBezTo>
                      <a:pt x="17" y="149"/>
                      <a:pt x="17" y="149"/>
                      <a:pt x="17" y="150"/>
                    </a:cubicBezTo>
                    <a:cubicBezTo>
                      <a:pt x="17" y="150"/>
                      <a:pt x="17" y="150"/>
                      <a:pt x="17" y="150"/>
                    </a:cubicBezTo>
                    <a:cubicBezTo>
                      <a:pt x="17" y="150"/>
                      <a:pt x="18" y="151"/>
                      <a:pt x="18" y="151"/>
                    </a:cubicBezTo>
                    <a:cubicBezTo>
                      <a:pt x="19" y="153"/>
                      <a:pt x="20" y="156"/>
                      <a:pt x="20" y="159"/>
                    </a:cubicBezTo>
                    <a:cubicBezTo>
                      <a:pt x="19" y="160"/>
                      <a:pt x="18" y="161"/>
                      <a:pt x="17" y="162"/>
                    </a:cubicBezTo>
                    <a:cubicBezTo>
                      <a:pt x="16" y="162"/>
                      <a:pt x="16" y="162"/>
                      <a:pt x="16" y="162"/>
                    </a:cubicBezTo>
                    <a:cubicBezTo>
                      <a:pt x="21" y="163"/>
                      <a:pt x="21" y="163"/>
                      <a:pt x="21" y="163"/>
                    </a:cubicBezTo>
                    <a:cubicBezTo>
                      <a:pt x="22" y="167"/>
                      <a:pt x="22" y="167"/>
                      <a:pt x="22" y="167"/>
                    </a:cubicBezTo>
                    <a:cubicBezTo>
                      <a:pt x="24" y="167"/>
                      <a:pt x="29" y="168"/>
                      <a:pt x="31" y="171"/>
                    </a:cubicBezTo>
                    <a:cubicBezTo>
                      <a:pt x="32" y="173"/>
                      <a:pt x="33" y="173"/>
                      <a:pt x="34" y="174"/>
                    </a:cubicBezTo>
                    <a:cubicBezTo>
                      <a:pt x="36" y="176"/>
                      <a:pt x="37" y="177"/>
                      <a:pt x="37" y="180"/>
                    </a:cubicBezTo>
                    <a:cubicBezTo>
                      <a:pt x="37" y="180"/>
                      <a:pt x="38" y="181"/>
                      <a:pt x="39" y="181"/>
                    </a:cubicBezTo>
                    <a:cubicBezTo>
                      <a:pt x="40" y="182"/>
                      <a:pt x="41" y="183"/>
                      <a:pt x="43" y="184"/>
                    </a:cubicBezTo>
                    <a:cubicBezTo>
                      <a:pt x="48" y="188"/>
                      <a:pt x="48" y="191"/>
                      <a:pt x="48" y="193"/>
                    </a:cubicBezTo>
                    <a:cubicBezTo>
                      <a:pt x="48" y="194"/>
                      <a:pt x="51" y="196"/>
                      <a:pt x="54" y="197"/>
                    </a:cubicBezTo>
                    <a:cubicBezTo>
                      <a:pt x="55" y="198"/>
                      <a:pt x="55" y="198"/>
                      <a:pt x="55" y="198"/>
                    </a:cubicBezTo>
                    <a:cubicBezTo>
                      <a:pt x="58" y="204"/>
                      <a:pt x="58" y="204"/>
                      <a:pt x="58" y="204"/>
                    </a:cubicBezTo>
                    <a:cubicBezTo>
                      <a:pt x="58" y="204"/>
                      <a:pt x="58" y="204"/>
                      <a:pt x="58" y="204"/>
                    </a:cubicBezTo>
                    <a:cubicBezTo>
                      <a:pt x="58" y="204"/>
                      <a:pt x="58" y="204"/>
                      <a:pt x="58" y="204"/>
                    </a:cubicBezTo>
                    <a:cubicBezTo>
                      <a:pt x="59" y="205"/>
                      <a:pt x="59" y="205"/>
                      <a:pt x="59" y="205"/>
                    </a:cubicBezTo>
                    <a:cubicBezTo>
                      <a:pt x="59" y="205"/>
                      <a:pt x="59" y="205"/>
                      <a:pt x="59" y="205"/>
                    </a:cubicBezTo>
                    <a:cubicBezTo>
                      <a:pt x="60" y="206"/>
                      <a:pt x="60" y="206"/>
                      <a:pt x="60" y="206"/>
                    </a:cubicBezTo>
                    <a:cubicBezTo>
                      <a:pt x="60" y="206"/>
                      <a:pt x="60" y="206"/>
                      <a:pt x="60" y="206"/>
                    </a:cubicBezTo>
                    <a:cubicBezTo>
                      <a:pt x="60" y="207"/>
                      <a:pt x="61" y="207"/>
                      <a:pt x="61" y="208"/>
                    </a:cubicBezTo>
                    <a:cubicBezTo>
                      <a:pt x="61" y="208"/>
                      <a:pt x="61" y="208"/>
                      <a:pt x="61" y="209"/>
                    </a:cubicBezTo>
                    <a:cubicBezTo>
                      <a:pt x="61" y="209"/>
                      <a:pt x="61" y="209"/>
                      <a:pt x="61" y="209"/>
                    </a:cubicBezTo>
                    <a:cubicBezTo>
                      <a:pt x="62" y="209"/>
                      <a:pt x="62" y="209"/>
                      <a:pt x="62" y="210"/>
                    </a:cubicBezTo>
                    <a:cubicBezTo>
                      <a:pt x="62" y="210"/>
                      <a:pt x="62" y="210"/>
                      <a:pt x="62" y="210"/>
                    </a:cubicBezTo>
                    <a:cubicBezTo>
                      <a:pt x="63" y="211"/>
                      <a:pt x="65" y="212"/>
                      <a:pt x="65" y="212"/>
                    </a:cubicBezTo>
                    <a:cubicBezTo>
                      <a:pt x="65" y="212"/>
                      <a:pt x="65" y="212"/>
                      <a:pt x="65" y="212"/>
                    </a:cubicBezTo>
                    <a:cubicBezTo>
                      <a:pt x="66" y="213"/>
                      <a:pt x="67" y="213"/>
                      <a:pt x="68" y="213"/>
                    </a:cubicBezTo>
                    <a:cubicBezTo>
                      <a:pt x="69" y="213"/>
                      <a:pt x="69" y="213"/>
                      <a:pt x="70" y="213"/>
                    </a:cubicBezTo>
                    <a:cubicBezTo>
                      <a:pt x="72" y="210"/>
                      <a:pt x="75" y="211"/>
                      <a:pt x="77" y="212"/>
                    </a:cubicBezTo>
                    <a:cubicBezTo>
                      <a:pt x="79" y="211"/>
                      <a:pt x="82" y="210"/>
                      <a:pt x="84" y="212"/>
                    </a:cubicBezTo>
                    <a:cubicBezTo>
                      <a:pt x="84" y="212"/>
                      <a:pt x="84" y="212"/>
                      <a:pt x="85" y="212"/>
                    </a:cubicBezTo>
                    <a:cubicBezTo>
                      <a:pt x="85" y="212"/>
                      <a:pt x="85" y="212"/>
                      <a:pt x="85" y="212"/>
                    </a:cubicBezTo>
                    <a:cubicBezTo>
                      <a:pt x="85" y="213"/>
                      <a:pt x="85" y="213"/>
                      <a:pt x="86" y="213"/>
                    </a:cubicBezTo>
                    <a:cubicBezTo>
                      <a:pt x="86" y="213"/>
                      <a:pt x="86" y="213"/>
                      <a:pt x="86" y="214"/>
                    </a:cubicBezTo>
                    <a:cubicBezTo>
                      <a:pt x="87" y="214"/>
                      <a:pt x="87" y="214"/>
                      <a:pt x="87" y="214"/>
                    </a:cubicBezTo>
                    <a:cubicBezTo>
                      <a:pt x="87" y="214"/>
                      <a:pt x="88" y="215"/>
                      <a:pt x="88" y="215"/>
                    </a:cubicBezTo>
                    <a:cubicBezTo>
                      <a:pt x="88" y="215"/>
                      <a:pt x="89" y="215"/>
                      <a:pt x="89" y="216"/>
                    </a:cubicBezTo>
                    <a:cubicBezTo>
                      <a:pt x="89" y="216"/>
                      <a:pt x="90" y="216"/>
                      <a:pt x="90" y="216"/>
                    </a:cubicBezTo>
                    <a:cubicBezTo>
                      <a:pt x="90" y="217"/>
                      <a:pt x="90" y="217"/>
                      <a:pt x="91" y="217"/>
                    </a:cubicBezTo>
                    <a:cubicBezTo>
                      <a:pt x="91" y="217"/>
                      <a:pt x="91" y="218"/>
                      <a:pt x="92" y="218"/>
                    </a:cubicBezTo>
                    <a:cubicBezTo>
                      <a:pt x="92" y="218"/>
                      <a:pt x="92" y="219"/>
                      <a:pt x="93" y="219"/>
                    </a:cubicBezTo>
                    <a:cubicBezTo>
                      <a:pt x="93" y="219"/>
                      <a:pt x="93" y="219"/>
                      <a:pt x="94" y="220"/>
                    </a:cubicBezTo>
                    <a:cubicBezTo>
                      <a:pt x="94" y="220"/>
                      <a:pt x="94" y="220"/>
                      <a:pt x="95" y="221"/>
                    </a:cubicBezTo>
                    <a:cubicBezTo>
                      <a:pt x="95" y="221"/>
                      <a:pt x="95" y="221"/>
                      <a:pt x="96" y="222"/>
                    </a:cubicBezTo>
                    <a:cubicBezTo>
                      <a:pt x="96" y="222"/>
                      <a:pt x="96" y="222"/>
                      <a:pt x="96" y="222"/>
                    </a:cubicBezTo>
                    <a:cubicBezTo>
                      <a:pt x="98" y="222"/>
                      <a:pt x="100" y="221"/>
                      <a:pt x="102" y="220"/>
                    </a:cubicBezTo>
                    <a:cubicBezTo>
                      <a:pt x="102" y="220"/>
                      <a:pt x="102" y="220"/>
                      <a:pt x="102" y="220"/>
                    </a:cubicBezTo>
                    <a:cubicBezTo>
                      <a:pt x="103" y="220"/>
                      <a:pt x="103" y="220"/>
                      <a:pt x="104" y="220"/>
                    </a:cubicBezTo>
                    <a:cubicBezTo>
                      <a:pt x="104" y="220"/>
                      <a:pt x="104" y="220"/>
                      <a:pt x="104" y="220"/>
                    </a:cubicBezTo>
                    <a:cubicBezTo>
                      <a:pt x="104" y="220"/>
                      <a:pt x="104" y="220"/>
                      <a:pt x="104" y="220"/>
                    </a:cubicBezTo>
                    <a:cubicBezTo>
                      <a:pt x="106" y="220"/>
                      <a:pt x="108" y="221"/>
                      <a:pt x="109" y="222"/>
                    </a:cubicBezTo>
                    <a:cubicBezTo>
                      <a:pt x="109" y="222"/>
                      <a:pt x="110" y="222"/>
                      <a:pt x="110" y="223"/>
                    </a:cubicBezTo>
                    <a:cubicBezTo>
                      <a:pt x="112" y="221"/>
                      <a:pt x="116" y="219"/>
                      <a:pt x="118" y="219"/>
                    </a:cubicBezTo>
                    <a:cubicBezTo>
                      <a:pt x="119" y="219"/>
                      <a:pt x="120" y="220"/>
                      <a:pt x="120" y="220"/>
                    </a:cubicBezTo>
                    <a:cubicBezTo>
                      <a:pt x="121" y="220"/>
                      <a:pt x="122" y="220"/>
                      <a:pt x="123" y="220"/>
                    </a:cubicBezTo>
                    <a:cubicBezTo>
                      <a:pt x="124" y="220"/>
                      <a:pt x="124" y="220"/>
                      <a:pt x="125" y="220"/>
                    </a:cubicBezTo>
                    <a:cubicBezTo>
                      <a:pt x="125" y="219"/>
                      <a:pt x="126" y="218"/>
                      <a:pt x="128" y="217"/>
                    </a:cubicBezTo>
                    <a:cubicBezTo>
                      <a:pt x="128" y="217"/>
                      <a:pt x="129" y="216"/>
                      <a:pt x="129" y="216"/>
                    </a:cubicBezTo>
                    <a:cubicBezTo>
                      <a:pt x="130" y="215"/>
                      <a:pt x="130" y="215"/>
                      <a:pt x="130" y="215"/>
                    </a:cubicBezTo>
                    <a:cubicBezTo>
                      <a:pt x="131" y="212"/>
                      <a:pt x="138" y="208"/>
                      <a:pt x="140" y="208"/>
                    </a:cubicBezTo>
                    <a:cubicBezTo>
                      <a:pt x="141" y="207"/>
                      <a:pt x="142" y="207"/>
                      <a:pt x="143" y="207"/>
                    </a:cubicBezTo>
                    <a:cubicBezTo>
                      <a:pt x="143" y="207"/>
                      <a:pt x="144" y="207"/>
                      <a:pt x="144" y="207"/>
                    </a:cubicBezTo>
                    <a:cubicBezTo>
                      <a:pt x="145" y="207"/>
                      <a:pt x="145" y="207"/>
                      <a:pt x="146" y="207"/>
                    </a:cubicBezTo>
                    <a:cubicBezTo>
                      <a:pt x="146" y="207"/>
                      <a:pt x="146" y="208"/>
                      <a:pt x="146" y="208"/>
                    </a:cubicBezTo>
                    <a:cubicBezTo>
                      <a:pt x="147" y="208"/>
                      <a:pt x="147" y="208"/>
                      <a:pt x="147" y="208"/>
                    </a:cubicBezTo>
                    <a:cubicBezTo>
                      <a:pt x="148" y="208"/>
                      <a:pt x="148" y="208"/>
                      <a:pt x="148" y="208"/>
                    </a:cubicBezTo>
                    <a:cubicBezTo>
                      <a:pt x="148" y="209"/>
                      <a:pt x="149" y="209"/>
                      <a:pt x="149" y="209"/>
                    </a:cubicBezTo>
                    <a:cubicBezTo>
                      <a:pt x="149" y="208"/>
                      <a:pt x="149" y="208"/>
                      <a:pt x="149" y="207"/>
                    </a:cubicBezTo>
                    <a:cubicBezTo>
                      <a:pt x="149" y="206"/>
                      <a:pt x="149" y="205"/>
                      <a:pt x="149" y="204"/>
                    </a:cubicBezTo>
                    <a:cubicBezTo>
                      <a:pt x="146" y="204"/>
                      <a:pt x="140" y="200"/>
                      <a:pt x="138" y="195"/>
                    </a:cubicBezTo>
                    <a:cubicBezTo>
                      <a:pt x="138" y="194"/>
                      <a:pt x="137" y="193"/>
                      <a:pt x="137" y="193"/>
                    </a:cubicBezTo>
                    <a:cubicBezTo>
                      <a:pt x="136" y="191"/>
                      <a:pt x="134" y="189"/>
                      <a:pt x="133" y="187"/>
                    </a:cubicBezTo>
                    <a:cubicBezTo>
                      <a:pt x="131" y="186"/>
                      <a:pt x="129" y="184"/>
                      <a:pt x="128" y="182"/>
                    </a:cubicBezTo>
                    <a:cubicBezTo>
                      <a:pt x="128" y="181"/>
                      <a:pt x="126" y="181"/>
                      <a:pt x="124" y="180"/>
                    </a:cubicBezTo>
                    <a:cubicBezTo>
                      <a:pt x="122" y="179"/>
                      <a:pt x="119" y="179"/>
                      <a:pt x="118" y="177"/>
                    </a:cubicBezTo>
                    <a:cubicBezTo>
                      <a:pt x="117" y="174"/>
                      <a:pt x="118" y="172"/>
                      <a:pt x="119" y="171"/>
                    </a:cubicBezTo>
                    <a:cubicBezTo>
                      <a:pt x="120" y="171"/>
                      <a:pt x="120" y="170"/>
                      <a:pt x="120" y="169"/>
                    </a:cubicBezTo>
                    <a:cubicBezTo>
                      <a:pt x="120" y="168"/>
                      <a:pt x="121" y="165"/>
                      <a:pt x="126" y="165"/>
                    </a:cubicBezTo>
                    <a:cubicBezTo>
                      <a:pt x="127" y="165"/>
                      <a:pt x="128" y="165"/>
                      <a:pt x="129" y="165"/>
                    </a:cubicBezTo>
                    <a:cubicBezTo>
                      <a:pt x="129" y="165"/>
                      <a:pt x="129" y="165"/>
                      <a:pt x="129" y="166"/>
                    </a:cubicBezTo>
                    <a:cubicBezTo>
                      <a:pt x="130" y="163"/>
                      <a:pt x="130" y="158"/>
                      <a:pt x="130" y="155"/>
                    </a:cubicBezTo>
                    <a:cubicBezTo>
                      <a:pt x="130" y="152"/>
                      <a:pt x="132" y="150"/>
                      <a:pt x="133" y="148"/>
                    </a:cubicBezTo>
                    <a:cubicBezTo>
                      <a:pt x="133" y="147"/>
                      <a:pt x="134" y="146"/>
                      <a:pt x="134" y="146"/>
                    </a:cubicBezTo>
                    <a:cubicBezTo>
                      <a:pt x="133" y="145"/>
                      <a:pt x="133" y="144"/>
                      <a:pt x="133" y="143"/>
                    </a:cubicBezTo>
                    <a:cubicBezTo>
                      <a:pt x="134" y="141"/>
                      <a:pt x="135" y="140"/>
                      <a:pt x="137" y="139"/>
                    </a:cubicBezTo>
                    <a:cubicBezTo>
                      <a:pt x="138" y="139"/>
                      <a:pt x="139" y="138"/>
                      <a:pt x="139" y="138"/>
                    </a:cubicBezTo>
                    <a:cubicBezTo>
                      <a:pt x="140" y="137"/>
                      <a:pt x="140" y="136"/>
                      <a:pt x="140" y="134"/>
                    </a:cubicBezTo>
                    <a:cubicBezTo>
                      <a:pt x="141" y="132"/>
                      <a:pt x="141" y="129"/>
                      <a:pt x="143" y="127"/>
                    </a:cubicBezTo>
                    <a:cubicBezTo>
                      <a:pt x="144" y="126"/>
                      <a:pt x="145" y="124"/>
                      <a:pt x="146" y="123"/>
                    </a:cubicBezTo>
                    <a:cubicBezTo>
                      <a:pt x="147" y="120"/>
                      <a:pt x="149" y="118"/>
                      <a:pt x="151" y="118"/>
                    </a:cubicBezTo>
                    <a:cubicBezTo>
                      <a:pt x="152" y="118"/>
                      <a:pt x="154" y="116"/>
                      <a:pt x="154" y="114"/>
                    </a:cubicBezTo>
                    <a:cubicBezTo>
                      <a:pt x="154" y="113"/>
                      <a:pt x="155" y="111"/>
                      <a:pt x="156" y="109"/>
                    </a:cubicBezTo>
                    <a:cubicBezTo>
                      <a:pt x="157" y="107"/>
                      <a:pt x="158" y="104"/>
                      <a:pt x="158" y="101"/>
                    </a:cubicBezTo>
                    <a:cubicBezTo>
                      <a:pt x="158" y="101"/>
                      <a:pt x="158" y="101"/>
                      <a:pt x="158" y="101"/>
                    </a:cubicBezTo>
                    <a:cubicBezTo>
                      <a:pt x="158" y="101"/>
                      <a:pt x="158" y="100"/>
                      <a:pt x="158" y="99"/>
                    </a:cubicBezTo>
                    <a:cubicBezTo>
                      <a:pt x="157" y="94"/>
                      <a:pt x="156" y="89"/>
                      <a:pt x="159" y="85"/>
                    </a:cubicBezTo>
                    <a:cubicBezTo>
                      <a:pt x="162" y="81"/>
                      <a:pt x="164" y="78"/>
                      <a:pt x="163" y="75"/>
                    </a:cubicBezTo>
                    <a:cubicBezTo>
                      <a:pt x="162" y="71"/>
                      <a:pt x="166" y="70"/>
                      <a:pt x="168" y="68"/>
                    </a:cubicBezTo>
                    <a:cubicBezTo>
                      <a:pt x="169" y="68"/>
                      <a:pt x="169" y="67"/>
                      <a:pt x="170" y="67"/>
                    </a:cubicBezTo>
                    <a:cubicBezTo>
                      <a:pt x="170" y="66"/>
                      <a:pt x="171" y="66"/>
                      <a:pt x="172" y="65"/>
                    </a:cubicBezTo>
                    <a:cubicBezTo>
                      <a:pt x="173" y="65"/>
                      <a:pt x="173" y="65"/>
                      <a:pt x="174" y="64"/>
                    </a:cubicBezTo>
                    <a:cubicBezTo>
                      <a:pt x="174" y="64"/>
                      <a:pt x="174" y="64"/>
                      <a:pt x="174" y="64"/>
                    </a:cubicBezTo>
                    <a:cubicBezTo>
                      <a:pt x="175" y="63"/>
                      <a:pt x="175" y="63"/>
                      <a:pt x="176" y="63"/>
                    </a:cubicBezTo>
                    <a:cubicBezTo>
                      <a:pt x="176" y="62"/>
                      <a:pt x="176" y="62"/>
                      <a:pt x="177" y="62"/>
                    </a:cubicBezTo>
                    <a:cubicBezTo>
                      <a:pt x="177" y="61"/>
                      <a:pt x="178" y="61"/>
                      <a:pt x="178" y="61"/>
                    </a:cubicBezTo>
                    <a:cubicBezTo>
                      <a:pt x="178" y="60"/>
                      <a:pt x="178" y="60"/>
                      <a:pt x="179" y="59"/>
                    </a:cubicBezTo>
                    <a:cubicBezTo>
                      <a:pt x="179" y="59"/>
                      <a:pt x="179" y="59"/>
                      <a:pt x="180" y="58"/>
                    </a:cubicBezTo>
                    <a:cubicBezTo>
                      <a:pt x="177" y="56"/>
                      <a:pt x="175" y="54"/>
                      <a:pt x="174" y="54"/>
                    </a:cubicBezTo>
                    <a:cubicBezTo>
                      <a:pt x="169" y="52"/>
                      <a:pt x="166" y="44"/>
                      <a:pt x="166" y="34"/>
                    </a:cubicBezTo>
                    <a:cubicBezTo>
                      <a:pt x="166" y="28"/>
                      <a:pt x="165" y="23"/>
                      <a:pt x="165" y="19"/>
                    </a:cubicBezTo>
                    <a:cubicBezTo>
                      <a:pt x="164" y="18"/>
                      <a:pt x="164" y="17"/>
                      <a:pt x="164" y="16"/>
                    </a:cubicBezTo>
                    <a:cubicBezTo>
                      <a:pt x="164" y="14"/>
                      <a:pt x="160" y="8"/>
                      <a:pt x="155" y="6"/>
                    </a:cubicBezTo>
                    <a:cubicBezTo>
                      <a:pt x="152" y="4"/>
                      <a:pt x="150" y="2"/>
                      <a:pt x="149" y="0"/>
                    </a:cubicBezTo>
                    <a:cubicBezTo>
                      <a:pt x="149" y="0"/>
                      <a:pt x="149" y="0"/>
                      <a:pt x="149" y="0"/>
                    </a:cubicBezTo>
                    <a:cubicBezTo>
                      <a:pt x="149" y="0"/>
                      <a:pt x="149" y="0"/>
                      <a:pt x="149" y="0"/>
                    </a:cubicBezTo>
                    <a:cubicBezTo>
                      <a:pt x="149" y="0"/>
                      <a:pt x="148" y="1"/>
                      <a:pt x="148" y="1"/>
                    </a:cubicBezTo>
                    <a:cubicBezTo>
                      <a:pt x="148" y="1"/>
                      <a:pt x="148" y="1"/>
                      <a:pt x="148" y="1"/>
                    </a:cubicBezTo>
                    <a:cubicBezTo>
                      <a:pt x="147" y="1"/>
                      <a:pt x="147" y="1"/>
                      <a:pt x="147" y="2"/>
                    </a:cubicBezTo>
                    <a:cubicBezTo>
                      <a:pt x="147" y="2"/>
                      <a:pt x="147" y="2"/>
                      <a:pt x="147" y="2"/>
                    </a:cubicBezTo>
                    <a:cubicBezTo>
                      <a:pt x="146" y="2"/>
                      <a:pt x="146" y="2"/>
                      <a:pt x="145" y="2"/>
                    </a:cubicBezTo>
                    <a:cubicBezTo>
                      <a:pt x="143" y="2"/>
                      <a:pt x="143" y="2"/>
                      <a:pt x="143" y="2"/>
                    </a:cubicBezTo>
                    <a:cubicBezTo>
                      <a:pt x="143" y="2"/>
                      <a:pt x="143" y="3"/>
                      <a:pt x="143" y="4"/>
                    </a:cubicBezTo>
                    <a:cubicBezTo>
                      <a:pt x="142" y="6"/>
                      <a:pt x="140" y="10"/>
                      <a:pt x="136" y="10"/>
                    </a:cubicBezTo>
                    <a:cubicBezTo>
                      <a:pt x="134" y="10"/>
                      <a:pt x="134" y="10"/>
                      <a:pt x="134" y="12"/>
                    </a:cubicBezTo>
                    <a:cubicBezTo>
                      <a:pt x="133" y="13"/>
                      <a:pt x="132" y="15"/>
                      <a:pt x="129" y="15"/>
                    </a:cubicBezTo>
                    <a:cubicBezTo>
                      <a:pt x="126" y="15"/>
                      <a:pt x="124" y="13"/>
                      <a:pt x="123" y="12"/>
                    </a:cubicBezTo>
                    <a:cubicBezTo>
                      <a:pt x="108" y="12"/>
                      <a:pt x="108" y="12"/>
                      <a:pt x="108" y="12"/>
                    </a:cubicBezTo>
                    <a:cubicBezTo>
                      <a:pt x="107" y="11"/>
                      <a:pt x="107" y="11"/>
                      <a:pt x="107" y="11"/>
                    </a:cubicBezTo>
                    <a:cubicBezTo>
                      <a:pt x="107" y="11"/>
                      <a:pt x="105" y="10"/>
                      <a:pt x="104" y="10"/>
                    </a:cubicBezTo>
                    <a:cubicBezTo>
                      <a:pt x="100" y="13"/>
                      <a:pt x="100" y="13"/>
                      <a:pt x="100" y="13"/>
                    </a:cubicBezTo>
                    <a:cubicBezTo>
                      <a:pt x="33" y="13"/>
                      <a:pt x="33" y="13"/>
                      <a:pt x="33" y="13"/>
                    </a:cubicBezTo>
                    <a:cubicBezTo>
                      <a:pt x="33" y="36"/>
                      <a:pt x="33" y="36"/>
                      <a:pt x="33" y="36"/>
                    </a:cubicBezTo>
                    <a:lnTo>
                      <a:pt x="22"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4" name="Freeform 1635"/>
              <p:cNvSpPr/>
              <p:nvPr/>
            </p:nvSpPr>
            <p:spPr bwMode="auto">
              <a:xfrm>
                <a:off x="1913" y="2855"/>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6" name="Freeform 1636"/>
              <p:cNvSpPr/>
              <p:nvPr/>
            </p:nvSpPr>
            <p:spPr bwMode="auto">
              <a:xfrm>
                <a:off x="1955" y="2909"/>
                <a:ext cx="3" cy="6"/>
              </a:xfrm>
              <a:custGeom>
                <a:avLst/>
                <a:gdLst>
                  <a:gd name="T0" fmla="*/ 3 w 3"/>
                  <a:gd name="T1" fmla="*/ 6 h 6"/>
                  <a:gd name="T2" fmla="*/ 0 w 3"/>
                  <a:gd name="T3" fmla="*/ 0 h 6"/>
                  <a:gd name="T4" fmla="*/ 3 w 3"/>
                  <a:gd name="T5" fmla="*/ 6 h 6"/>
                  <a:gd name="T6" fmla="*/ 3 w 3"/>
                  <a:gd name="T7" fmla="*/ 6 h 6"/>
                </a:gdLst>
                <a:ahLst/>
                <a:cxnLst>
                  <a:cxn ang="0">
                    <a:pos x="T0" y="T1"/>
                  </a:cxn>
                  <a:cxn ang="0">
                    <a:pos x="T2" y="T3"/>
                  </a:cxn>
                  <a:cxn ang="0">
                    <a:pos x="T4" y="T5"/>
                  </a:cxn>
                  <a:cxn ang="0">
                    <a:pos x="T6" y="T7"/>
                  </a:cxn>
                </a:cxnLst>
                <a:rect l="0" t="0" r="r" b="b"/>
                <a:pathLst>
                  <a:path w="3" h="6">
                    <a:moveTo>
                      <a:pt x="3" y="6"/>
                    </a:moveTo>
                    <a:lnTo>
                      <a:pt x="0" y="0"/>
                    </a:lnTo>
                    <a:lnTo>
                      <a:pt x="3" y="6"/>
                    </a:lnTo>
                    <a:lnTo>
                      <a:pt x="3"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7" name="Freeform 1637"/>
              <p:cNvSpPr/>
              <p:nvPr/>
            </p:nvSpPr>
            <p:spPr bwMode="auto">
              <a:xfrm>
                <a:off x="1918" y="286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8" name="Freeform 1638"/>
              <p:cNvSpPr/>
              <p:nvPr/>
            </p:nvSpPr>
            <p:spPr bwMode="auto">
              <a:xfrm>
                <a:off x="1914" y="28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9" name="Freeform 1639"/>
              <p:cNvSpPr/>
              <p:nvPr/>
            </p:nvSpPr>
            <p:spPr bwMode="auto">
              <a:xfrm>
                <a:off x="1917" y="2861"/>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0" name="Freeform 1640"/>
              <p:cNvSpPr/>
              <p:nvPr/>
            </p:nvSpPr>
            <p:spPr bwMode="auto">
              <a:xfrm>
                <a:off x="1914" y="2856"/>
                <a:ext cx="3" cy="5"/>
              </a:xfrm>
              <a:custGeom>
                <a:avLst/>
                <a:gdLst>
                  <a:gd name="T0" fmla="*/ 0 w 3"/>
                  <a:gd name="T1" fmla="*/ 0 h 5"/>
                  <a:gd name="T2" fmla="*/ 3 w 3"/>
                  <a:gd name="T3" fmla="*/ 5 h 5"/>
                  <a:gd name="T4" fmla="*/ 0 w 3"/>
                  <a:gd name="T5" fmla="*/ 0 h 5"/>
                </a:gdLst>
                <a:ah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1" name="Freeform 1641"/>
              <p:cNvSpPr/>
              <p:nvPr/>
            </p:nvSpPr>
            <p:spPr bwMode="auto">
              <a:xfrm>
                <a:off x="1911" y="2846"/>
                <a:ext cx="2" cy="6"/>
              </a:xfrm>
              <a:custGeom>
                <a:avLst/>
                <a:gdLst>
                  <a:gd name="T0" fmla="*/ 2 w 2"/>
                  <a:gd name="T1" fmla="*/ 1 h 7"/>
                  <a:gd name="T2" fmla="*/ 0 w 2"/>
                  <a:gd name="T3" fmla="*/ 7 h 7"/>
                  <a:gd name="T4" fmla="*/ 0 w 2"/>
                  <a:gd name="T5" fmla="*/ 7 h 7"/>
                  <a:gd name="T6" fmla="*/ 2 w 2"/>
                  <a:gd name="T7" fmla="*/ 1 h 7"/>
                  <a:gd name="T8" fmla="*/ 0 w 2"/>
                  <a:gd name="T9" fmla="*/ 1 h 7"/>
                  <a:gd name="T10" fmla="*/ 0 w 2"/>
                  <a:gd name="T11" fmla="*/ 0 h 7"/>
                  <a:gd name="T12" fmla="*/ 0 w 2"/>
                  <a:gd name="T13" fmla="*/ 1 h 7"/>
                  <a:gd name="T14" fmla="*/ 2 w 2"/>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2" y="1"/>
                    </a:moveTo>
                    <a:cubicBezTo>
                      <a:pt x="0" y="7"/>
                      <a:pt x="0" y="7"/>
                      <a:pt x="0" y="7"/>
                    </a:cubicBezTo>
                    <a:cubicBezTo>
                      <a:pt x="0" y="7"/>
                      <a:pt x="0" y="7"/>
                      <a:pt x="0" y="7"/>
                    </a:cubicBezTo>
                    <a:cubicBezTo>
                      <a:pt x="2" y="1"/>
                      <a:pt x="2" y="1"/>
                      <a:pt x="2" y="1"/>
                    </a:cubicBezTo>
                    <a:cubicBezTo>
                      <a:pt x="0" y="1"/>
                      <a:pt x="0" y="1"/>
                      <a:pt x="0" y="1"/>
                    </a:cubicBezTo>
                    <a:cubicBezTo>
                      <a:pt x="0" y="1"/>
                      <a:pt x="0" y="0"/>
                      <a:pt x="0" y="0"/>
                    </a:cubicBezTo>
                    <a:cubicBezTo>
                      <a:pt x="0" y="0"/>
                      <a:pt x="0" y="1"/>
                      <a:pt x="0"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2" name="Freeform 1642"/>
              <p:cNvSpPr/>
              <p:nvPr/>
            </p:nvSpPr>
            <p:spPr bwMode="auto">
              <a:xfrm>
                <a:off x="1914" y="285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3" name="Oval 1643"/>
              <p:cNvSpPr>
                <a:spLocks noChangeArrowheads="1"/>
              </p:cNvSpPr>
              <p:nvPr/>
            </p:nvSpPr>
            <p:spPr bwMode="auto">
              <a:xfrm>
                <a:off x="1914" y="285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4" name="Freeform 1644"/>
              <p:cNvSpPr/>
              <p:nvPr/>
            </p:nvSpPr>
            <p:spPr bwMode="auto">
              <a:xfrm>
                <a:off x="2043" y="272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5" name="Freeform 1645"/>
              <p:cNvSpPr/>
              <p:nvPr/>
            </p:nvSpPr>
            <p:spPr bwMode="auto">
              <a:xfrm>
                <a:off x="2044" y="27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6" name="Freeform 1646"/>
              <p:cNvSpPr/>
              <p:nvPr/>
            </p:nvSpPr>
            <p:spPr bwMode="auto">
              <a:xfrm>
                <a:off x="2045" y="27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7" name="Freeform 1647"/>
              <p:cNvSpPr/>
              <p:nvPr/>
            </p:nvSpPr>
            <p:spPr bwMode="auto">
              <a:xfrm>
                <a:off x="2112" y="2837"/>
                <a:ext cx="16" cy="15"/>
              </a:xfrm>
              <a:custGeom>
                <a:avLst/>
                <a:gdLst>
                  <a:gd name="T0" fmla="*/ 4 w 16"/>
                  <a:gd name="T1" fmla="*/ 5 h 16"/>
                  <a:gd name="T2" fmla="*/ 4 w 16"/>
                  <a:gd name="T3" fmla="*/ 6 h 16"/>
                  <a:gd name="T4" fmla="*/ 3 w 16"/>
                  <a:gd name="T5" fmla="*/ 7 h 16"/>
                  <a:gd name="T6" fmla="*/ 3 w 16"/>
                  <a:gd name="T7" fmla="*/ 8 h 16"/>
                  <a:gd name="T8" fmla="*/ 1 w 16"/>
                  <a:gd name="T9" fmla="*/ 9 h 16"/>
                  <a:gd name="T10" fmla="*/ 1 w 16"/>
                  <a:gd name="T11" fmla="*/ 16 h 16"/>
                  <a:gd name="T12" fmla="*/ 2 w 16"/>
                  <a:gd name="T13" fmla="*/ 16 h 16"/>
                  <a:gd name="T14" fmla="*/ 5 w 16"/>
                  <a:gd name="T15" fmla="*/ 15 h 16"/>
                  <a:gd name="T16" fmla="*/ 6 w 16"/>
                  <a:gd name="T17" fmla="*/ 15 h 16"/>
                  <a:gd name="T18" fmla="*/ 6 w 16"/>
                  <a:gd name="T19" fmla="*/ 14 h 16"/>
                  <a:gd name="T20" fmla="*/ 8 w 16"/>
                  <a:gd name="T21" fmla="*/ 14 h 16"/>
                  <a:gd name="T22" fmla="*/ 8 w 16"/>
                  <a:gd name="T23" fmla="*/ 14 h 16"/>
                  <a:gd name="T24" fmla="*/ 9 w 16"/>
                  <a:gd name="T25" fmla="*/ 15 h 16"/>
                  <a:gd name="T26" fmla="*/ 10 w 16"/>
                  <a:gd name="T27" fmla="*/ 15 h 16"/>
                  <a:gd name="T28" fmla="*/ 10 w 16"/>
                  <a:gd name="T29" fmla="*/ 16 h 16"/>
                  <a:gd name="T30" fmla="*/ 11 w 16"/>
                  <a:gd name="T31" fmla="*/ 16 h 16"/>
                  <a:gd name="T32" fmla="*/ 12 w 16"/>
                  <a:gd name="T33" fmla="*/ 14 h 16"/>
                  <a:gd name="T34" fmla="*/ 11 w 16"/>
                  <a:gd name="T35" fmla="*/ 13 h 16"/>
                  <a:gd name="T36" fmla="*/ 8 w 16"/>
                  <a:gd name="T37" fmla="*/ 12 h 16"/>
                  <a:gd name="T38" fmla="*/ 8 w 16"/>
                  <a:gd name="T39" fmla="*/ 9 h 16"/>
                  <a:gd name="T40" fmla="*/ 16 w 16"/>
                  <a:gd name="T41" fmla="*/ 3 h 16"/>
                  <a:gd name="T42" fmla="*/ 14 w 16"/>
                  <a:gd name="T43" fmla="*/ 0 h 16"/>
                  <a:gd name="T44" fmla="*/ 13 w 16"/>
                  <a:gd name="T45" fmla="*/ 0 h 16"/>
                  <a:gd name="T46" fmla="*/ 13 w 16"/>
                  <a:gd name="T47" fmla="*/ 0 h 16"/>
                  <a:gd name="T48" fmla="*/ 13 w 16"/>
                  <a:gd name="T49" fmla="*/ 0 h 16"/>
                  <a:gd name="T50" fmla="*/ 12 w 16"/>
                  <a:gd name="T51" fmla="*/ 1 h 16"/>
                  <a:gd name="T52" fmla="*/ 12 w 16"/>
                  <a:gd name="T53" fmla="*/ 1 h 16"/>
                  <a:gd name="T54" fmla="*/ 12 w 16"/>
                  <a:gd name="T55" fmla="*/ 1 h 16"/>
                  <a:gd name="T56" fmla="*/ 12 w 16"/>
                  <a:gd name="T57" fmla="*/ 1 h 16"/>
                  <a:gd name="T58" fmla="*/ 9 w 16"/>
                  <a:gd name="T59" fmla="*/ 2 h 16"/>
                  <a:gd name="T60" fmla="*/ 9 w 16"/>
                  <a:gd name="T61" fmla="*/ 2 h 16"/>
                  <a:gd name="T62" fmla="*/ 6 w 16"/>
                  <a:gd name="T63" fmla="*/ 2 h 16"/>
                  <a:gd name="T64" fmla="*/ 4 w 16"/>
                  <a:gd name="T65" fmla="*/ 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 h="16">
                    <a:moveTo>
                      <a:pt x="4" y="5"/>
                    </a:moveTo>
                    <a:cubicBezTo>
                      <a:pt x="4" y="5"/>
                      <a:pt x="4" y="6"/>
                      <a:pt x="4" y="6"/>
                    </a:cubicBezTo>
                    <a:cubicBezTo>
                      <a:pt x="4" y="6"/>
                      <a:pt x="3" y="7"/>
                      <a:pt x="3" y="7"/>
                    </a:cubicBezTo>
                    <a:cubicBezTo>
                      <a:pt x="3" y="7"/>
                      <a:pt x="3" y="7"/>
                      <a:pt x="3" y="8"/>
                    </a:cubicBezTo>
                    <a:cubicBezTo>
                      <a:pt x="2" y="8"/>
                      <a:pt x="2" y="9"/>
                      <a:pt x="1" y="9"/>
                    </a:cubicBezTo>
                    <a:cubicBezTo>
                      <a:pt x="0" y="11"/>
                      <a:pt x="1" y="15"/>
                      <a:pt x="1" y="16"/>
                    </a:cubicBezTo>
                    <a:cubicBezTo>
                      <a:pt x="1" y="16"/>
                      <a:pt x="1" y="16"/>
                      <a:pt x="2" y="16"/>
                    </a:cubicBezTo>
                    <a:cubicBezTo>
                      <a:pt x="3" y="16"/>
                      <a:pt x="4" y="16"/>
                      <a:pt x="5" y="15"/>
                    </a:cubicBezTo>
                    <a:cubicBezTo>
                      <a:pt x="5" y="15"/>
                      <a:pt x="6" y="15"/>
                      <a:pt x="6" y="15"/>
                    </a:cubicBezTo>
                    <a:cubicBezTo>
                      <a:pt x="6" y="15"/>
                      <a:pt x="6" y="15"/>
                      <a:pt x="6" y="14"/>
                    </a:cubicBezTo>
                    <a:cubicBezTo>
                      <a:pt x="7" y="14"/>
                      <a:pt x="7" y="14"/>
                      <a:pt x="8" y="14"/>
                    </a:cubicBezTo>
                    <a:cubicBezTo>
                      <a:pt x="8" y="14"/>
                      <a:pt x="8" y="14"/>
                      <a:pt x="8" y="14"/>
                    </a:cubicBezTo>
                    <a:cubicBezTo>
                      <a:pt x="8" y="15"/>
                      <a:pt x="9" y="15"/>
                      <a:pt x="9" y="15"/>
                    </a:cubicBezTo>
                    <a:cubicBezTo>
                      <a:pt x="9" y="15"/>
                      <a:pt x="10" y="15"/>
                      <a:pt x="10" y="15"/>
                    </a:cubicBezTo>
                    <a:cubicBezTo>
                      <a:pt x="10" y="15"/>
                      <a:pt x="10" y="15"/>
                      <a:pt x="10" y="16"/>
                    </a:cubicBezTo>
                    <a:cubicBezTo>
                      <a:pt x="11" y="16"/>
                      <a:pt x="11" y="16"/>
                      <a:pt x="11" y="16"/>
                    </a:cubicBezTo>
                    <a:cubicBezTo>
                      <a:pt x="11" y="15"/>
                      <a:pt x="12" y="14"/>
                      <a:pt x="12" y="14"/>
                    </a:cubicBezTo>
                    <a:cubicBezTo>
                      <a:pt x="12" y="14"/>
                      <a:pt x="11" y="13"/>
                      <a:pt x="11" y="13"/>
                    </a:cubicBezTo>
                    <a:cubicBezTo>
                      <a:pt x="10" y="13"/>
                      <a:pt x="9" y="13"/>
                      <a:pt x="8" y="12"/>
                    </a:cubicBezTo>
                    <a:cubicBezTo>
                      <a:pt x="8" y="11"/>
                      <a:pt x="7" y="10"/>
                      <a:pt x="8" y="9"/>
                    </a:cubicBezTo>
                    <a:cubicBezTo>
                      <a:pt x="8" y="7"/>
                      <a:pt x="13" y="4"/>
                      <a:pt x="16" y="3"/>
                    </a:cubicBezTo>
                    <a:cubicBezTo>
                      <a:pt x="16" y="3"/>
                      <a:pt x="16" y="2"/>
                      <a:pt x="14" y="0"/>
                    </a:cubicBezTo>
                    <a:cubicBezTo>
                      <a:pt x="14" y="0"/>
                      <a:pt x="14" y="0"/>
                      <a:pt x="13" y="0"/>
                    </a:cubicBezTo>
                    <a:cubicBezTo>
                      <a:pt x="13" y="0"/>
                      <a:pt x="13" y="0"/>
                      <a:pt x="13" y="0"/>
                    </a:cubicBezTo>
                    <a:cubicBezTo>
                      <a:pt x="13" y="0"/>
                      <a:pt x="13" y="0"/>
                      <a:pt x="13" y="0"/>
                    </a:cubicBezTo>
                    <a:cubicBezTo>
                      <a:pt x="13" y="0"/>
                      <a:pt x="12" y="1"/>
                      <a:pt x="12" y="1"/>
                    </a:cubicBezTo>
                    <a:cubicBezTo>
                      <a:pt x="12" y="1"/>
                      <a:pt x="12" y="1"/>
                      <a:pt x="12" y="1"/>
                    </a:cubicBezTo>
                    <a:cubicBezTo>
                      <a:pt x="12" y="1"/>
                      <a:pt x="12" y="1"/>
                      <a:pt x="12" y="1"/>
                    </a:cubicBezTo>
                    <a:cubicBezTo>
                      <a:pt x="12" y="1"/>
                      <a:pt x="12" y="1"/>
                      <a:pt x="12" y="1"/>
                    </a:cubicBezTo>
                    <a:cubicBezTo>
                      <a:pt x="11" y="2"/>
                      <a:pt x="10" y="2"/>
                      <a:pt x="9" y="2"/>
                    </a:cubicBezTo>
                    <a:cubicBezTo>
                      <a:pt x="9" y="2"/>
                      <a:pt x="9" y="2"/>
                      <a:pt x="9" y="2"/>
                    </a:cubicBezTo>
                    <a:cubicBezTo>
                      <a:pt x="8" y="2"/>
                      <a:pt x="7" y="2"/>
                      <a:pt x="6" y="2"/>
                    </a:cubicBezTo>
                    <a:cubicBezTo>
                      <a:pt x="6" y="3"/>
                      <a:pt x="5" y="4"/>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8" name="Freeform 1648"/>
              <p:cNvSpPr/>
              <p:nvPr/>
            </p:nvSpPr>
            <p:spPr bwMode="auto">
              <a:xfrm>
                <a:off x="2123" y="2850"/>
                <a:ext cx="1" cy="2"/>
              </a:xfrm>
              <a:custGeom>
                <a:avLst/>
                <a:gdLst>
                  <a:gd name="T0" fmla="*/ 0 w 1"/>
                  <a:gd name="T1" fmla="*/ 2 h 2"/>
                  <a:gd name="T2" fmla="*/ 1 w 1"/>
                  <a:gd name="T3" fmla="*/ 0 h 2"/>
                  <a:gd name="T4" fmla="*/ 1 w 1"/>
                  <a:gd name="T5" fmla="*/ 0 h 2"/>
                  <a:gd name="T6" fmla="*/ 0 w 1"/>
                  <a:gd name="T7" fmla="*/ 2 h 2"/>
                  <a:gd name="T8" fmla="*/ 0 w 1"/>
                  <a:gd name="T9" fmla="*/ 2 h 2"/>
                </a:gdLst>
                <a:ahLst/>
                <a:cxnLst>
                  <a:cxn ang="0">
                    <a:pos x="T0" y="T1"/>
                  </a:cxn>
                  <a:cxn ang="0">
                    <a:pos x="T2" y="T3"/>
                  </a:cxn>
                  <a:cxn ang="0">
                    <a:pos x="T4" y="T5"/>
                  </a:cxn>
                  <a:cxn ang="0">
                    <a:pos x="T6" y="T7"/>
                  </a:cxn>
                  <a:cxn ang="0">
                    <a:pos x="T8" y="T9"/>
                  </a:cxn>
                </a:cxnLst>
                <a:rect l="0" t="0" r="r" b="b"/>
                <a:pathLst>
                  <a:path w="1" h="2">
                    <a:moveTo>
                      <a:pt x="0" y="2"/>
                    </a:moveTo>
                    <a:cubicBezTo>
                      <a:pt x="0" y="1"/>
                      <a:pt x="1" y="0"/>
                      <a:pt x="1" y="0"/>
                    </a:cubicBezTo>
                    <a:cubicBezTo>
                      <a:pt x="1" y="0"/>
                      <a:pt x="1" y="0"/>
                      <a:pt x="1" y="0"/>
                    </a:cubicBezTo>
                    <a:cubicBezTo>
                      <a:pt x="1" y="0"/>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59" name="Freeform 1649"/>
              <p:cNvSpPr/>
              <p:nvPr/>
            </p:nvSpPr>
            <p:spPr bwMode="auto">
              <a:xfrm>
                <a:off x="2055" y="2779"/>
                <a:ext cx="68" cy="56"/>
              </a:xfrm>
              <a:custGeom>
                <a:avLst/>
                <a:gdLst>
                  <a:gd name="T0" fmla="*/ 2 w 71"/>
                  <a:gd name="T1" fmla="*/ 37 h 59"/>
                  <a:gd name="T2" fmla="*/ 5 w 71"/>
                  <a:gd name="T3" fmla="*/ 37 h 59"/>
                  <a:gd name="T4" fmla="*/ 10 w 71"/>
                  <a:gd name="T5" fmla="*/ 38 h 59"/>
                  <a:gd name="T6" fmla="*/ 11 w 71"/>
                  <a:gd name="T7" fmla="*/ 35 h 59"/>
                  <a:gd name="T8" fmla="*/ 16 w 71"/>
                  <a:gd name="T9" fmla="*/ 31 h 59"/>
                  <a:gd name="T10" fmla="*/ 20 w 71"/>
                  <a:gd name="T11" fmla="*/ 33 h 59"/>
                  <a:gd name="T12" fmla="*/ 21 w 71"/>
                  <a:gd name="T13" fmla="*/ 34 h 59"/>
                  <a:gd name="T14" fmla="*/ 24 w 71"/>
                  <a:gd name="T15" fmla="*/ 36 h 59"/>
                  <a:gd name="T16" fmla="*/ 30 w 71"/>
                  <a:gd name="T17" fmla="*/ 35 h 59"/>
                  <a:gd name="T18" fmla="*/ 31 w 71"/>
                  <a:gd name="T19" fmla="*/ 36 h 59"/>
                  <a:gd name="T20" fmla="*/ 33 w 71"/>
                  <a:gd name="T21" fmla="*/ 36 h 59"/>
                  <a:gd name="T22" fmla="*/ 36 w 71"/>
                  <a:gd name="T23" fmla="*/ 36 h 59"/>
                  <a:gd name="T24" fmla="*/ 42 w 71"/>
                  <a:gd name="T25" fmla="*/ 35 h 59"/>
                  <a:gd name="T26" fmla="*/ 67 w 71"/>
                  <a:gd name="T27" fmla="*/ 59 h 59"/>
                  <a:gd name="T28" fmla="*/ 67 w 71"/>
                  <a:gd name="T29" fmla="*/ 59 h 59"/>
                  <a:gd name="T30" fmla="*/ 68 w 71"/>
                  <a:gd name="T31" fmla="*/ 59 h 59"/>
                  <a:gd name="T32" fmla="*/ 68 w 71"/>
                  <a:gd name="T33" fmla="*/ 59 h 59"/>
                  <a:gd name="T34" fmla="*/ 69 w 71"/>
                  <a:gd name="T35" fmla="*/ 59 h 59"/>
                  <a:gd name="T36" fmla="*/ 70 w 71"/>
                  <a:gd name="T37" fmla="*/ 59 h 59"/>
                  <a:gd name="T38" fmla="*/ 70 w 71"/>
                  <a:gd name="T39" fmla="*/ 59 h 59"/>
                  <a:gd name="T40" fmla="*/ 70 w 71"/>
                  <a:gd name="T41" fmla="*/ 58 h 59"/>
                  <a:gd name="T42" fmla="*/ 71 w 71"/>
                  <a:gd name="T43" fmla="*/ 58 h 59"/>
                  <a:gd name="T44" fmla="*/ 60 w 71"/>
                  <a:gd name="T45" fmla="*/ 46 h 59"/>
                  <a:gd name="T46" fmla="*/ 44 w 71"/>
                  <a:gd name="T47" fmla="*/ 35 h 59"/>
                  <a:gd name="T48" fmla="*/ 38 w 71"/>
                  <a:gd name="T49" fmla="*/ 29 h 59"/>
                  <a:gd name="T50" fmla="*/ 36 w 71"/>
                  <a:gd name="T51" fmla="*/ 27 h 59"/>
                  <a:gd name="T52" fmla="*/ 26 w 71"/>
                  <a:gd name="T53" fmla="*/ 9 h 59"/>
                  <a:gd name="T54" fmla="*/ 22 w 71"/>
                  <a:gd name="T55" fmla="*/ 0 h 59"/>
                  <a:gd name="T56" fmla="*/ 22 w 71"/>
                  <a:gd name="T57" fmla="*/ 0 h 59"/>
                  <a:gd name="T58" fmla="*/ 21 w 71"/>
                  <a:gd name="T59" fmla="*/ 1 h 59"/>
                  <a:gd name="T60" fmla="*/ 19 w 71"/>
                  <a:gd name="T61" fmla="*/ 3 h 59"/>
                  <a:gd name="T62" fmla="*/ 18 w 71"/>
                  <a:gd name="T63" fmla="*/ 4 h 59"/>
                  <a:gd name="T64" fmla="*/ 17 w 71"/>
                  <a:gd name="T65" fmla="*/ 5 h 59"/>
                  <a:gd name="T66" fmla="*/ 16 w 71"/>
                  <a:gd name="T67" fmla="*/ 5 h 59"/>
                  <a:gd name="T68" fmla="*/ 14 w 71"/>
                  <a:gd name="T69" fmla="*/ 7 h 59"/>
                  <a:gd name="T70" fmla="*/ 13 w 71"/>
                  <a:gd name="T71" fmla="*/ 8 h 59"/>
                  <a:gd name="T72" fmla="*/ 10 w 71"/>
                  <a:gd name="T73" fmla="*/ 10 h 59"/>
                  <a:gd name="T74" fmla="*/ 7 w 71"/>
                  <a:gd name="T75" fmla="*/ 12 h 59"/>
                  <a:gd name="T76" fmla="*/ 2 w 71"/>
                  <a:gd name="T77" fmla="*/ 25 h 59"/>
                  <a:gd name="T78" fmla="*/ 2 w 71"/>
                  <a:gd name="T79" fmla="*/ 36 h 59"/>
                  <a:gd name="T80" fmla="*/ 2 w 71"/>
                  <a:gd name="T81" fmla="*/ 36 h 59"/>
                  <a:gd name="T82" fmla="*/ 2 w 71"/>
                  <a:gd name="T83" fmla="*/ 37 h 59"/>
                  <a:gd name="T84" fmla="*/ 2 w 71"/>
                  <a:gd name="T85" fmla="*/ 3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1" h="59">
                    <a:moveTo>
                      <a:pt x="2" y="37"/>
                    </a:moveTo>
                    <a:cubicBezTo>
                      <a:pt x="3" y="37"/>
                      <a:pt x="4" y="37"/>
                      <a:pt x="5" y="37"/>
                    </a:cubicBezTo>
                    <a:cubicBezTo>
                      <a:pt x="8" y="37"/>
                      <a:pt x="10" y="37"/>
                      <a:pt x="10" y="38"/>
                    </a:cubicBezTo>
                    <a:cubicBezTo>
                      <a:pt x="11" y="37"/>
                      <a:pt x="11" y="36"/>
                      <a:pt x="11" y="35"/>
                    </a:cubicBezTo>
                    <a:cubicBezTo>
                      <a:pt x="12" y="32"/>
                      <a:pt x="14" y="31"/>
                      <a:pt x="16" y="31"/>
                    </a:cubicBezTo>
                    <a:cubicBezTo>
                      <a:pt x="17" y="31"/>
                      <a:pt x="18" y="32"/>
                      <a:pt x="20" y="33"/>
                    </a:cubicBezTo>
                    <a:cubicBezTo>
                      <a:pt x="20" y="34"/>
                      <a:pt x="21" y="34"/>
                      <a:pt x="21" y="34"/>
                    </a:cubicBezTo>
                    <a:cubicBezTo>
                      <a:pt x="22" y="36"/>
                      <a:pt x="23" y="36"/>
                      <a:pt x="24" y="36"/>
                    </a:cubicBezTo>
                    <a:cubicBezTo>
                      <a:pt x="28" y="34"/>
                      <a:pt x="30" y="35"/>
                      <a:pt x="30" y="35"/>
                    </a:cubicBezTo>
                    <a:cubicBezTo>
                      <a:pt x="31" y="35"/>
                      <a:pt x="31" y="35"/>
                      <a:pt x="31" y="36"/>
                    </a:cubicBezTo>
                    <a:cubicBezTo>
                      <a:pt x="31" y="36"/>
                      <a:pt x="31" y="36"/>
                      <a:pt x="33" y="36"/>
                    </a:cubicBezTo>
                    <a:cubicBezTo>
                      <a:pt x="34" y="36"/>
                      <a:pt x="35" y="36"/>
                      <a:pt x="36" y="36"/>
                    </a:cubicBezTo>
                    <a:cubicBezTo>
                      <a:pt x="39" y="35"/>
                      <a:pt x="41" y="35"/>
                      <a:pt x="42" y="35"/>
                    </a:cubicBezTo>
                    <a:cubicBezTo>
                      <a:pt x="43" y="36"/>
                      <a:pt x="45" y="36"/>
                      <a:pt x="67" y="59"/>
                    </a:cubicBezTo>
                    <a:cubicBezTo>
                      <a:pt x="67" y="59"/>
                      <a:pt x="67" y="59"/>
                      <a:pt x="67" y="59"/>
                    </a:cubicBezTo>
                    <a:cubicBezTo>
                      <a:pt x="67" y="59"/>
                      <a:pt x="67" y="59"/>
                      <a:pt x="68" y="59"/>
                    </a:cubicBezTo>
                    <a:cubicBezTo>
                      <a:pt x="68" y="59"/>
                      <a:pt x="68" y="59"/>
                      <a:pt x="68" y="59"/>
                    </a:cubicBezTo>
                    <a:cubicBezTo>
                      <a:pt x="69" y="59"/>
                      <a:pt x="69" y="59"/>
                      <a:pt x="69" y="59"/>
                    </a:cubicBezTo>
                    <a:cubicBezTo>
                      <a:pt x="69" y="59"/>
                      <a:pt x="69" y="59"/>
                      <a:pt x="70" y="59"/>
                    </a:cubicBezTo>
                    <a:cubicBezTo>
                      <a:pt x="70" y="59"/>
                      <a:pt x="70" y="59"/>
                      <a:pt x="70" y="59"/>
                    </a:cubicBezTo>
                    <a:cubicBezTo>
                      <a:pt x="70" y="58"/>
                      <a:pt x="70" y="58"/>
                      <a:pt x="70" y="58"/>
                    </a:cubicBezTo>
                    <a:cubicBezTo>
                      <a:pt x="70" y="58"/>
                      <a:pt x="70" y="58"/>
                      <a:pt x="71" y="58"/>
                    </a:cubicBezTo>
                    <a:cubicBezTo>
                      <a:pt x="67" y="55"/>
                      <a:pt x="64" y="51"/>
                      <a:pt x="60" y="46"/>
                    </a:cubicBezTo>
                    <a:cubicBezTo>
                      <a:pt x="54" y="38"/>
                      <a:pt x="47" y="35"/>
                      <a:pt x="44" y="35"/>
                    </a:cubicBezTo>
                    <a:cubicBezTo>
                      <a:pt x="40" y="35"/>
                      <a:pt x="39" y="32"/>
                      <a:pt x="38" y="29"/>
                    </a:cubicBezTo>
                    <a:cubicBezTo>
                      <a:pt x="37" y="29"/>
                      <a:pt x="37" y="28"/>
                      <a:pt x="36" y="27"/>
                    </a:cubicBezTo>
                    <a:cubicBezTo>
                      <a:pt x="32" y="27"/>
                      <a:pt x="27" y="15"/>
                      <a:pt x="26" y="9"/>
                    </a:cubicBezTo>
                    <a:cubicBezTo>
                      <a:pt x="26" y="7"/>
                      <a:pt x="25" y="3"/>
                      <a:pt x="22" y="0"/>
                    </a:cubicBezTo>
                    <a:cubicBezTo>
                      <a:pt x="22" y="0"/>
                      <a:pt x="22" y="0"/>
                      <a:pt x="22" y="0"/>
                    </a:cubicBezTo>
                    <a:cubicBezTo>
                      <a:pt x="21" y="1"/>
                      <a:pt x="21" y="1"/>
                      <a:pt x="21" y="1"/>
                    </a:cubicBezTo>
                    <a:cubicBezTo>
                      <a:pt x="20" y="2"/>
                      <a:pt x="20" y="2"/>
                      <a:pt x="19" y="3"/>
                    </a:cubicBezTo>
                    <a:cubicBezTo>
                      <a:pt x="19" y="3"/>
                      <a:pt x="19" y="3"/>
                      <a:pt x="18" y="4"/>
                    </a:cubicBezTo>
                    <a:cubicBezTo>
                      <a:pt x="18" y="4"/>
                      <a:pt x="17" y="5"/>
                      <a:pt x="17" y="5"/>
                    </a:cubicBezTo>
                    <a:cubicBezTo>
                      <a:pt x="17" y="5"/>
                      <a:pt x="16" y="5"/>
                      <a:pt x="16" y="5"/>
                    </a:cubicBezTo>
                    <a:cubicBezTo>
                      <a:pt x="16" y="6"/>
                      <a:pt x="15" y="6"/>
                      <a:pt x="14" y="7"/>
                    </a:cubicBezTo>
                    <a:cubicBezTo>
                      <a:pt x="14" y="7"/>
                      <a:pt x="13" y="7"/>
                      <a:pt x="13" y="8"/>
                    </a:cubicBezTo>
                    <a:cubicBezTo>
                      <a:pt x="12" y="9"/>
                      <a:pt x="11" y="9"/>
                      <a:pt x="10" y="10"/>
                    </a:cubicBezTo>
                    <a:cubicBezTo>
                      <a:pt x="7" y="11"/>
                      <a:pt x="7" y="12"/>
                      <a:pt x="7" y="12"/>
                    </a:cubicBezTo>
                    <a:cubicBezTo>
                      <a:pt x="8" y="16"/>
                      <a:pt x="6" y="20"/>
                      <a:pt x="2" y="25"/>
                    </a:cubicBezTo>
                    <a:cubicBezTo>
                      <a:pt x="0" y="28"/>
                      <a:pt x="1" y="32"/>
                      <a:pt x="2" y="36"/>
                    </a:cubicBezTo>
                    <a:cubicBezTo>
                      <a:pt x="2" y="36"/>
                      <a:pt x="2" y="36"/>
                      <a:pt x="2" y="36"/>
                    </a:cubicBezTo>
                    <a:cubicBezTo>
                      <a:pt x="2" y="37"/>
                      <a:pt x="2" y="37"/>
                      <a:pt x="2" y="37"/>
                    </a:cubicBezTo>
                    <a:cubicBezTo>
                      <a:pt x="2" y="37"/>
                      <a:pt x="2" y="37"/>
                      <a:pt x="2"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0" name="Freeform 1650"/>
              <p:cNvSpPr/>
              <p:nvPr/>
            </p:nvSpPr>
            <p:spPr bwMode="auto">
              <a:xfrm>
                <a:off x="2072" y="2782"/>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1" name="Freeform 1651"/>
              <p:cNvSpPr/>
              <p:nvPr/>
            </p:nvSpPr>
            <p:spPr bwMode="auto">
              <a:xfrm>
                <a:off x="2070" y="2783"/>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2" name="Freeform 1652"/>
              <p:cNvSpPr/>
              <p:nvPr/>
            </p:nvSpPr>
            <p:spPr bwMode="auto">
              <a:xfrm>
                <a:off x="2075" y="2779"/>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3" name="Freeform 1653"/>
              <p:cNvSpPr/>
              <p:nvPr/>
            </p:nvSpPr>
            <p:spPr bwMode="auto">
              <a:xfrm>
                <a:off x="2055" y="2803"/>
                <a:ext cx="2" cy="10"/>
              </a:xfrm>
              <a:custGeom>
                <a:avLst/>
                <a:gdLst>
                  <a:gd name="T0" fmla="*/ 2 w 2"/>
                  <a:gd name="T1" fmla="*/ 0 h 11"/>
                  <a:gd name="T2" fmla="*/ 2 w 2"/>
                  <a:gd name="T3" fmla="*/ 11 h 11"/>
                  <a:gd name="T4" fmla="*/ 2 w 2"/>
                  <a:gd name="T5" fmla="*/ 11 h 11"/>
                  <a:gd name="T6" fmla="*/ 2 w 2"/>
                  <a:gd name="T7" fmla="*/ 11 h 11"/>
                  <a:gd name="T8" fmla="*/ 2 w 2"/>
                  <a:gd name="T9" fmla="*/ 0 h 11"/>
                </a:gdLst>
                <a:ahLst/>
                <a:cxnLst>
                  <a:cxn ang="0">
                    <a:pos x="T0" y="T1"/>
                  </a:cxn>
                  <a:cxn ang="0">
                    <a:pos x="T2" y="T3"/>
                  </a:cxn>
                  <a:cxn ang="0">
                    <a:pos x="T4" y="T5"/>
                  </a:cxn>
                  <a:cxn ang="0">
                    <a:pos x="T6" y="T7"/>
                  </a:cxn>
                  <a:cxn ang="0">
                    <a:pos x="T8" y="T9"/>
                  </a:cxn>
                </a:cxnLst>
                <a:rect l="0" t="0" r="r" b="b"/>
                <a:pathLst>
                  <a:path w="2" h="11">
                    <a:moveTo>
                      <a:pt x="2" y="0"/>
                    </a:moveTo>
                    <a:cubicBezTo>
                      <a:pt x="0" y="3"/>
                      <a:pt x="1" y="7"/>
                      <a:pt x="2" y="11"/>
                    </a:cubicBezTo>
                    <a:cubicBezTo>
                      <a:pt x="2" y="11"/>
                      <a:pt x="2" y="11"/>
                      <a:pt x="2" y="11"/>
                    </a:cubicBezTo>
                    <a:cubicBezTo>
                      <a:pt x="2" y="11"/>
                      <a:pt x="2" y="11"/>
                      <a:pt x="2" y="11"/>
                    </a:cubicBezTo>
                    <a:cubicBezTo>
                      <a:pt x="1"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4" name="Freeform 1654"/>
              <p:cNvSpPr/>
              <p:nvPr/>
            </p:nvSpPr>
            <p:spPr bwMode="auto">
              <a:xfrm>
                <a:off x="2121" y="2835"/>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5" name="Freeform 1655"/>
              <p:cNvSpPr/>
              <p:nvPr/>
            </p:nvSpPr>
            <p:spPr bwMode="auto">
              <a:xfrm>
                <a:off x="2122" y="283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6" name="Freeform 1656"/>
              <p:cNvSpPr/>
              <p:nvPr/>
            </p:nvSpPr>
            <p:spPr bwMode="auto">
              <a:xfrm>
                <a:off x="2119" y="283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7" name="Freeform 1657"/>
              <p:cNvSpPr/>
              <p:nvPr/>
            </p:nvSpPr>
            <p:spPr bwMode="auto">
              <a:xfrm>
                <a:off x="2120" y="283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8" name="Freeform 1658"/>
              <p:cNvSpPr/>
              <p:nvPr/>
            </p:nvSpPr>
            <p:spPr bwMode="auto">
              <a:xfrm>
                <a:off x="2018" y="2812"/>
                <a:ext cx="156" cy="122"/>
              </a:xfrm>
              <a:custGeom>
                <a:avLst/>
                <a:gdLst>
                  <a:gd name="T0" fmla="*/ 41 w 163"/>
                  <a:gd name="T1" fmla="*/ 8 h 127"/>
                  <a:gd name="T2" fmla="*/ 40 w 163"/>
                  <a:gd name="T3" fmla="*/ 11 h 127"/>
                  <a:gd name="T4" fmla="*/ 38 w 163"/>
                  <a:gd name="T5" fmla="*/ 14 h 127"/>
                  <a:gd name="T6" fmla="*/ 30 w 163"/>
                  <a:gd name="T7" fmla="*/ 25 h 127"/>
                  <a:gd name="T8" fmla="*/ 25 w 163"/>
                  <a:gd name="T9" fmla="*/ 33 h 127"/>
                  <a:gd name="T10" fmla="*/ 21 w 163"/>
                  <a:gd name="T11" fmla="*/ 44 h 127"/>
                  <a:gd name="T12" fmla="*/ 17 w 163"/>
                  <a:gd name="T13" fmla="*/ 47 h 127"/>
                  <a:gd name="T14" fmla="*/ 13 w 163"/>
                  <a:gd name="T15" fmla="*/ 58 h 127"/>
                  <a:gd name="T16" fmla="*/ 7 w 163"/>
                  <a:gd name="T17" fmla="*/ 72 h 127"/>
                  <a:gd name="T18" fmla="*/ 3 w 163"/>
                  <a:gd name="T19" fmla="*/ 73 h 127"/>
                  <a:gd name="T20" fmla="*/ 0 w 163"/>
                  <a:gd name="T21" fmla="*/ 78 h 127"/>
                  <a:gd name="T22" fmla="*/ 11 w 163"/>
                  <a:gd name="T23" fmla="*/ 84 h 127"/>
                  <a:gd name="T24" fmla="*/ 21 w 163"/>
                  <a:gd name="T25" fmla="*/ 96 h 127"/>
                  <a:gd name="T26" fmla="*/ 32 w 163"/>
                  <a:gd name="T27" fmla="*/ 104 h 127"/>
                  <a:gd name="T28" fmla="*/ 32 w 163"/>
                  <a:gd name="T29" fmla="*/ 111 h 127"/>
                  <a:gd name="T30" fmla="*/ 31 w 163"/>
                  <a:gd name="T31" fmla="*/ 114 h 127"/>
                  <a:gd name="T32" fmla="*/ 33 w 163"/>
                  <a:gd name="T33" fmla="*/ 114 h 127"/>
                  <a:gd name="T34" fmla="*/ 34 w 163"/>
                  <a:gd name="T35" fmla="*/ 115 h 127"/>
                  <a:gd name="T36" fmla="*/ 46 w 163"/>
                  <a:gd name="T37" fmla="*/ 117 h 127"/>
                  <a:gd name="T38" fmla="*/ 71 w 163"/>
                  <a:gd name="T39" fmla="*/ 127 h 127"/>
                  <a:gd name="T40" fmla="*/ 77 w 163"/>
                  <a:gd name="T41" fmla="*/ 121 h 127"/>
                  <a:gd name="T42" fmla="*/ 89 w 163"/>
                  <a:gd name="T43" fmla="*/ 120 h 127"/>
                  <a:gd name="T44" fmla="*/ 98 w 163"/>
                  <a:gd name="T45" fmla="*/ 120 h 127"/>
                  <a:gd name="T46" fmla="*/ 98 w 163"/>
                  <a:gd name="T47" fmla="*/ 119 h 127"/>
                  <a:gd name="T48" fmla="*/ 103 w 163"/>
                  <a:gd name="T49" fmla="*/ 118 h 127"/>
                  <a:gd name="T50" fmla="*/ 106 w 163"/>
                  <a:gd name="T51" fmla="*/ 118 h 127"/>
                  <a:gd name="T52" fmla="*/ 108 w 163"/>
                  <a:gd name="T53" fmla="*/ 118 h 127"/>
                  <a:gd name="T54" fmla="*/ 123 w 163"/>
                  <a:gd name="T55" fmla="*/ 110 h 127"/>
                  <a:gd name="T56" fmla="*/ 134 w 163"/>
                  <a:gd name="T57" fmla="*/ 109 h 127"/>
                  <a:gd name="T58" fmla="*/ 161 w 163"/>
                  <a:gd name="T59" fmla="*/ 79 h 127"/>
                  <a:gd name="T60" fmla="*/ 122 w 163"/>
                  <a:gd name="T61" fmla="*/ 68 h 127"/>
                  <a:gd name="T62" fmla="*/ 115 w 163"/>
                  <a:gd name="T63" fmla="*/ 61 h 127"/>
                  <a:gd name="T64" fmla="*/ 106 w 163"/>
                  <a:gd name="T65" fmla="*/ 49 h 127"/>
                  <a:gd name="T66" fmla="*/ 107 w 163"/>
                  <a:gd name="T67" fmla="*/ 47 h 127"/>
                  <a:gd name="T68" fmla="*/ 107 w 163"/>
                  <a:gd name="T69" fmla="*/ 46 h 127"/>
                  <a:gd name="T70" fmla="*/ 108 w 163"/>
                  <a:gd name="T71" fmla="*/ 45 h 127"/>
                  <a:gd name="T72" fmla="*/ 107 w 163"/>
                  <a:gd name="T73" fmla="*/ 45 h 127"/>
                  <a:gd name="T74" fmla="*/ 106 w 163"/>
                  <a:gd name="T75" fmla="*/ 44 h 127"/>
                  <a:gd name="T76" fmla="*/ 101 w 163"/>
                  <a:gd name="T77" fmla="*/ 46 h 127"/>
                  <a:gd name="T78" fmla="*/ 97 w 163"/>
                  <a:gd name="T79" fmla="*/ 32 h 127"/>
                  <a:gd name="T80" fmla="*/ 99 w 163"/>
                  <a:gd name="T81" fmla="*/ 31 h 127"/>
                  <a:gd name="T82" fmla="*/ 100 w 163"/>
                  <a:gd name="T83" fmla="*/ 29 h 127"/>
                  <a:gd name="T84" fmla="*/ 102 w 163"/>
                  <a:gd name="T85" fmla="*/ 27 h 127"/>
                  <a:gd name="T86" fmla="*/ 91 w 163"/>
                  <a:gd name="T87" fmla="*/ 15 h 127"/>
                  <a:gd name="T88" fmla="*/ 88 w 163"/>
                  <a:gd name="T89" fmla="*/ 12 h 127"/>
                  <a:gd name="T90" fmla="*/ 85 w 163"/>
                  <a:gd name="T91" fmla="*/ 9 h 127"/>
                  <a:gd name="T92" fmla="*/ 83 w 163"/>
                  <a:gd name="T93" fmla="*/ 7 h 127"/>
                  <a:gd name="T94" fmla="*/ 80 w 163"/>
                  <a:gd name="T95" fmla="*/ 4 h 127"/>
                  <a:gd name="T96" fmla="*/ 76 w 163"/>
                  <a:gd name="T97" fmla="*/ 5 h 127"/>
                  <a:gd name="T98" fmla="*/ 69 w 163"/>
                  <a:gd name="T99" fmla="*/ 4 h 127"/>
                  <a:gd name="T100" fmla="*/ 65 w 163"/>
                  <a:gd name="T101" fmla="*/ 4 h 127"/>
                  <a:gd name="T102" fmla="*/ 57 w 163"/>
                  <a:gd name="T103" fmla="*/ 2 h 127"/>
                  <a:gd name="T104" fmla="*/ 55 w 163"/>
                  <a:gd name="T105" fmla="*/ 0 h 127"/>
                  <a:gd name="T106" fmla="*/ 54 w 163"/>
                  <a:gd name="T107" fmla="*/ 3 h 127"/>
                  <a:gd name="T108" fmla="*/ 47 w 163"/>
                  <a:gd name="T109" fmla="*/ 6 h 127"/>
                  <a:gd name="T110" fmla="*/ 41 w 163"/>
                  <a:gd name="T111" fmla="*/ 6 h 127"/>
                  <a:gd name="T112" fmla="*/ 41 w 163"/>
                  <a:gd name="T113" fmla="*/ 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 h="127">
                    <a:moveTo>
                      <a:pt x="41" y="8"/>
                    </a:moveTo>
                    <a:cubicBezTo>
                      <a:pt x="41" y="8"/>
                      <a:pt x="41" y="8"/>
                      <a:pt x="41" y="8"/>
                    </a:cubicBezTo>
                    <a:cubicBezTo>
                      <a:pt x="41" y="9"/>
                      <a:pt x="40" y="9"/>
                      <a:pt x="40" y="10"/>
                    </a:cubicBezTo>
                    <a:cubicBezTo>
                      <a:pt x="40" y="10"/>
                      <a:pt x="40" y="11"/>
                      <a:pt x="40" y="11"/>
                    </a:cubicBezTo>
                    <a:cubicBezTo>
                      <a:pt x="40" y="11"/>
                      <a:pt x="40" y="12"/>
                      <a:pt x="39" y="12"/>
                    </a:cubicBezTo>
                    <a:cubicBezTo>
                      <a:pt x="39" y="13"/>
                      <a:pt x="39" y="13"/>
                      <a:pt x="38" y="14"/>
                    </a:cubicBezTo>
                    <a:cubicBezTo>
                      <a:pt x="38" y="15"/>
                      <a:pt x="37" y="17"/>
                      <a:pt x="37" y="17"/>
                    </a:cubicBezTo>
                    <a:cubicBezTo>
                      <a:pt x="37" y="21"/>
                      <a:pt x="33" y="25"/>
                      <a:pt x="30" y="25"/>
                    </a:cubicBezTo>
                    <a:cubicBezTo>
                      <a:pt x="30" y="25"/>
                      <a:pt x="29" y="27"/>
                      <a:pt x="28" y="28"/>
                    </a:cubicBezTo>
                    <a:cubicBezTo>
                      <a:pt x="27" y="30"/>
                      <a:pt x="26" y="31"/>
                      <a:pt x="25" y="33"/>
                    </a:cubicBezTo>
                    <a:cubicBezTo>
                      <a:pt x="24" y="34"/>
                      <a:pt x="24" y="35"/>
                      <a:pt x="23" y="37"/>
                    </a:cubicBezTo>
                    <a:cubicBezTo>
                      <a:pt x="23" y="40"/>
                      <a:pt x="23" y="42"/>
                      <a:pt x="21" y="44"/>
                    </a:cubicBezTo>
                    <a:cubicBezTo>
                      <a:pt x="20" y="45"/>
                      <a:pt x="19" y="45"/>
                      <a:pt x="18" y="46"/>
                    </a:cubicBezTo>
                    <a:cubicBezTo>
                      <a:pt x="17" y="46"/>
                      <a:pt x="17" y="46"/>
                      <a:pt x="17" y="47"/>
                    </a:cubicBezTo>
                    <a:cubicBezTo>
                      <a:pt x="18" y="49"/>
                      <a:pt x="17" y="51"/>
                      <a:pt x="15" y="53"/>
                    </a:cubicBezTo>
                    <a:cubicBezTo>
                      <a:pt x="14" y="55"/>
                      <a:pt x="13" y="56"/>
                      <a:pt x="13" y="58"/>
                    </a:cubicBezTo>
                    <a:cubicBezTo>
                      <a:pt x="13" y="58"/>
                      <a:pt x="13" y="70"/>
                      <a:pt x="11" y="72"/>
                    </a:cubicBezTo>
                    <a:cubicBezTo>
                      <a:pt x="10" y="73"/>
                      <a:pt x="9" y="73"/>
                      <a:pt x="7" y="72"/>
                    </a:cubicBezTo>
                    <a:cubicBezTo>
                      <a:pt x="7" y="72"/>
                      <a:pt x="6" y="72"/>
                      <a:pt x="5" y="72"/>
                    </a:cubicBezTo>
                    <a:cubicBezTo>
                      <a:pt x="3" y="72"/>
                      <a:pt x="3" y="73"/>
                      <a:pt x="3" y="73"/>
                    </a:cubicBezTo>
                    <a:cubicBezTo>
                      <a:pt x="3" y="75"/>
                      <a:pt x="2" y="76"/>
                      <a:pt x="1" y="77"/>
                    </a:cubicBezTo>
                    <a:cubicBezTo>
                      <a:pt x="1" y="77"/>
                      <a:pt x="0" y="78"/>
                      <a:pt x="0" y="78"/>
                    </a:cubicBezTo>
                    <a:cubicBezTo>
                      <a:pt x="1" y="78"/>
                      <a:pt x="3" y="79"/>
                      <a:pt x="4" y="79"/>
                    </a:cubicBezTo>
                    <a:cubicBezTo>
                      <a:pt x="7" y="80"/>
                      <a:pt x="10" y="81"/>
                      <a:pt x="11" y="84"/>
                    </a:cubicBezTo>
                    <a:cubicBezTo>
                      <a:pt x="12" y="85"/>
                      <a:pt x="13" y="86"/>
                      <a:pt x="14" y="88"/>
                    </a:cubicBezTo>
                    <a:cubicBezTo>
                      <a:pt x="17" y="90"/>
                      <a:pt x="19" y="93"/>
                      <a:pt x="21" y="96"/>
                    </a:cubicBezTo>
                    <a:cubicBezTo>
                      <a:pt x="23" y="101"/>
                      <a:pt x="27" y="103"/>
                      <a:pt x="29" y="103"/>
                    </a:cubicBezTo>
                    <a:cubicBezTo>
                      <a:pt x="30" y="103"/>
                      <a:pt x="31" y="104"/>
                      <a:pt x="32" y="104"/>
                    </a:cubicBezTo>
                    <a:cubicBezTo>
                      <a:pt x="32" y="105"/>
                      <a:pt x="32" y="106"/>
                      <a:pt x="32" y="107"/>
                    </a:cubicBezTo>
                    <a:cubicBezTo>
                      <a:pt x="32" y="108"/>
                      <a:pt x="32" y="109"/>
                      <a:pt x="32" y="111"/>
                    </a:cubicBezTo>
                    <a:cubicBezTo>
                      <a:pt x="32" y="112"/>
                      <a:pt x="32" y="112"/>
                      <a:pt x="32" y="113"/>
                    </a:cubicBezTo>
                    <a:cubicBezTo>
                      <a:pt x="31" y="113"/>
                      <a:pt x="31" y="114"/>
                      <a:pt x="31" y="114"/>
                    </a:cubicBezTo>
                    <a:cubicBezTo>
                      <a:pt x="32" y="114"/>
                      <a:pt x="32" y="114"/>
                      <a:pt x="32" y="114"/>
                    </a:cubicBezTo>
                    <a:cubicBezTo>
                      <a:pt x="33" y="114"/>
                      <a:pt x="33" y="114"/>
                      <a:pt x="33" y="114"/>
                    </a:cubicBezTo>
                    <a:cubicBezTo>
                      <a:pt x="33" y="114"/>
                      <a:pt x="33" y="115"/>
                      <a:pt x="33" y="115"/>
                    </a:cubicBezTo>
                    <a:cubicBezTo>
                      <a:pt x="34" y="115"/>
                      <a:pt x="34" y="115"/>
                      <a:pt x="34" y="115"/>
                    </a:cubicBezTo>
                    <a:cubicBezTo>
                      <a:pt x="34" y="115"/>
                      <a:pt x="36" y="115"/>
                      <a:pt x="37" y="115"/>
                    </a:cubicBezTo>
                    <a:cubicBezTo>
                      <a:pt x="40" y="115"/>
                      <a:pt x="44" y="116"/>
                      <a:pt x="46" y="117"/>
                    </a:cubicBezTo>
                    <a:cubicBezTo>
                      <a:pt x="48" y="120"/>
                      <a:pt x="56" y="124"/>
                      <a:pt x="57" y="124"/>
                    </a:cubicBezTo>
                    <a:cubicBezTo>
                      <a:pt x="59" y="124"/>
                      <a:pt x="68" y="125"/>
                      <a:pt x="71" y="127"/>
                    </a:cubicBezTo>
                    <a:cubicBezTo>
                      <a:pt x="71" y="126"/>
                      <a:pt x="72" y="126"/>
                      <a:pt x="72" y="125"/>
                    </a:cubicBezTo>
                    <a:cubicBezTo>
                      <a:pt x="73" y="124"/>
                      <a:pt x="75" y="122"/>
                      <a:pt x="77" y="121"/>
                    </a:cubicBezTo>
                    <a:cubicBezTo>
                      <a:pt x="80" y="119"/>
                      <a:pt x="83" y="118"/>
                      <a:pt x="86" y="118"/>
                    </a:cubicBezTo>
                    <a:cubicBezTo>
                      <a:pt x="88" y="118"/>
                      <a:pt x="89" y="119"/>
                      <a:pt x="89" y="120"/>
                    </a:cubicBezTo>
                    <a:cubicBezTo>
                      <a:pt x="90" y="121"/>
                      <a:pt x="91" y="122"/>
                      <a:pt x="92" y="121"/>
                    </a:cubicBezTo>
                    <a:cubicBezTo>
                      <a:pt x="93" y="121"/>
                      <a:pt x="96" y="120"/>
                      <a:pt x="98" y="120"/>
                    </a:cubicBezTo>
                    <a:cubicBezTo>
                      <a:pt x="98" y="120"/>
                      <a:pt x="98" y="120"/>
                      <a:pt x="98" y="120"/>
                    </a:cubicBezTo>
                    <a:cubicBezTo>
                      <a:pt x="98" y="119"/>
                      <a:pt x="98" y="119"/>
                      <a:pt x="98" y="119"/>
                    </a:cubicBezTo>
                    <a:cubicBezTo>
                      <a:pt x="98" y="119"/>
                      <a:pt x="98" y="119"/>
                      <a:pt x="98" y="119"/>
                    </a:cubicBezTo>
                    <a:cubicBezTo>
                      <a:pt x="103" y="118"/>
                      <a:pt x="103" y="118"/>
                      <a:pt x="103" y="118"/>
                    </a:cubicBezTo>
                    <a:cubicBezTo>
                      <a:pt x="103" y="118"/>
                      <a:pt x="103" y="118"/>
                      <a:pt x="103" y="118"/>
                    </a:cubicBezTo>
                    <a:cubicBezTo>
                      <a:pt x="104" y="118"/>
                      <a:pt x="105" y="118"/>
                      <a:pt x="106" y="118"/>
                    </a:cubicBezTo>
                    <a:cubicBezTo>
                      <a:pt x="106" y="118"/>
                      <a:pt x="107" y="118"/>
                      <a:pt x="108" y="118"/>
                    </a:cubicBezTo>
                    <a:cubicBezTo>
                      <a:pt x="108" y="118"/>
                      <a:pt x="108" y="118"/>
                      <a:pt x="108" y="118"/>
                    </a:cubicBezTo>
                    <a:cubicBezTo>
                      <a:pt x="108" y="118"/>
                      <a:pt x="109" y="117"/>
                      <a:pt x="110" y="116"/>
                    </a:cubicBezTo>
                    <a:cubicBezTo>
                      <a:pt x="113" y="114"/>
                      <a:pt x="117" y="110"/>
                      <a:pt x="123" y="110"/>
                    </a:cubicBezTo>
                    <a:cubicBezTo>
                      <a:pt x="124" y="110"/>
                      <a:pt x="126" y="110"/>
                      <a:pt x="127" y="110"/>
                    </a:cubicBezTo>
                    <a:cubicBezTo>
                      <a:pt x="130" y="110"/>
                      <a:pt x="132" y="111"/>
                      <a:pt x="134" y="109"/>
                    </a:cubicBezTo>
                    <a:cubicBezTo>
                      <a:pt x="136" y="106"/>
                      <a:pt x="157" y="85"/>
                      <a:pt x="163" y="79"/>
                    </a:cubicBezTo>
                    <a:cubicBezTo>
                      <a:pt x="162" y="79"/>
                      <a:pt x="162" y="79"/>
                      <a:pt x="161" y="79"/>
                    </a:cubicBezTo>
                    <a:cubicBezTo>
                      <a:pt x="159" y="79"/>
                      <a:pt x="154" y="79"/>
                      <a:pt x="145" y="76"/>
                    </a:cubicBezTo>
                    <a:cubicBezTo>
                      <a:pt x="137" y="73"/>
                      <a:pt x="125" y="68"/>
                      <a:pt x="122" y="68"/>
                    </a:cubicBezTo>
                    <a:cubicBezTo>
                      <a:pt x="121" y="67"/>
                      <a:pt x="119" y="66"/>
                      <a:pt x="117" y="64"/>
                    </a:cubicBezTo>
                    <a:cubicBezTo>
                      <a:pt x="116" y="63"/>
                      <a:pt x="115" y="61"/>
                      <a:pt x="115" y="61"/>
                    </a:cubicBezTo>
                    <a:cubicBezTo>
                      <a:pt x="111" y="59"/>
                      <a:pt x="107" y="51"/>
                      <a:pt x="107" y="50"/>
                    </a:cubicBezTo>
                    <a:cubicBezTo>
                      <a:pt x="106" y="49"/>
                      <a:pt x="106" y="49"/>
                      <a:pt x="106" y="49"/>
                    </a:cubicBezTo>
                    <a:cubicBezTo>
                      <a:pt x="106" y="49"/>
                      <a:pt x="106" y="49"/>
                      <a:pt x="106" y="49"/>
                    </a:cubicBezTo>
                    <a:cubicBezTo>
                      <a:pt x="106" y="48"/>
                      <a:pt x="106" y="48"/>
                      <a:pt x="107" y="47"/>
                    </a:cubicBezTo>
                    <a:cubicBezTo>
                      <a:pt x="107" y="47"/>
                      <a:pt x="107" y="47"/>
                      <a:pt x="107" y="47"/>
                    </a:cubicBezTo>
                    <a:cubicBezTo>
                      <a:pt x="107" y="47"/>
                      <a:pt x="107" y="46"/>
                      <a:pt x="107" y="46"/>
                    </a:cubicBezTo>
                    <a:cubicBezTo>
                      <a:pt x="107" y="46"/>
                      <a:pt x="107" y="45"/>
                      <a:pt x="107" y="45"/>
                    </a:cubicBezTo>
                    <a:cubicBezTo>
                      <a:pt x="107" y="45"/>
                      <a:pt x="107" y="45"/>
                      <a:pt x="108" y="45"/>
                    </a:cubicBezTo>
                    <a:cubicBezTo>
                      <a:pt x="107" y="45"/>
                      <a:pt x="107" y="45"/>
                      <a:pt x="107" y="45"/>
                    </a:cubicBezTo>
                    <a:cubicBezTo>
                      <a:pt x="107" y="45"/>
                      <a:pt x="107" y="45"/>
                      <a:pt x="107" y="45"/>
                    </a:cubicBezTo>
                    <a:cubicBezTo>
                      <a:pt x="107" y="45"/>
                      <a:pt x="107" y="44"/>
                      <a:pt x="107" y="44"/>
                    </a:cubicBezTo>
                    <a:cubicBezTo>
                      <a:pt x="106" y="44"/>
                      <a:pt x="106" y="44"/>
                      <a:pt x="106" y="44"/>
                    </a:cubicBezTo>
                    <a:cubicBezTo>
                      <a:pt x="106" y="44"/>
                      <a:pt x="106" y="44"/>
                      <a:pt x="106" y="45"/>
                    </a:cubicBezTo>
                    <a:cubicBezTo>
                      <a:pt x="104" y="46"/>
                      <a:pt x="102" y="46"/>
                      <a:pt x="101" y="46"/>
                    </a:cubicBezTo>
                    <a:cubicBezTo>
                      <a:pt x="98" y="46"/>
                      <a:pt x="97" y="45"/>
                      <a:pt x="97" y="44"/>
                    </a:cubicBezTo>
                    <a:cubicBezTo>
                      <a:pt x="96" y="43"/>
                      <a:pt x="94" y="36"/>
                      <a:pt x="97" y="32"/>
                    </a:cubicBezTo>
                    <a:cubicBezTo>
                      <a:pt x="98" y="32"/>
                      <a:pt x="98" y="31"/>
                      <a:pt x="99" y="31"/>
                    </a:cubicBezTo>
                    <a:cubicBezTo>
                      <a:pt x="99" y="31"/>
                      <a:pt x="99" y="31"/>
                      <a:pt x="99" y="31"/>
                    </a:cubicBezTo>
                    <a:cubicBezTo>
                      <a:pt x="99" y="30"/>
                      <a:pt x="100" y="30"/>
                      <a:pt x="100" y="29"/>
                    </a:cubicBezTo>
                    <a:cubicBezTo>
                      <a:pt x="100" y="29"/>
                      <a:pt x="100" y="29"/>
                      <a:pt x="100" y="29"/>
                    </a:cubicBezTo>
                    <a:cubicBezTo>
                      <a:pt x="101" y="28"/>
                      <a:pt x="101" y="27"/>
                      <a:pt x="101" y="27"/>
                    </a:cubicBezTo>
                    <a:cubicBezTo>
                      <a:pt x="101" y="27"/>
                      <a:pt x="101" y="27"/>
                      <a:pt x="102" y="27"/>
                    </a:cubicBezTo>
                    <a:cubicBezTo>
                      <a:pt x="102" y="26"/>
                      <a:pt x="102" y="26"/>
                      <a:pt x="102" y="26"/>
                    </a:cubicBezTo>
                    <a:cubicBezTo>
                      <a:pt x="98" y="22"/>
                      <a:pt x="95" y="18"/>
                      <a:pt x="91" y="15"/>
                    </a:cubicBezTo>
                    <a:cubicBezTo>
                      <a:pt x="91" y="15"/>
                      <a:pt x="91" y="15"/>
                      <a:pt x="91" y="15"/>
                    </a:cubicBezTo>
                    <a:cubicBezTo>
                      <a:pt x="90" y="14"/>
                      <a:pt x="89" y="13"/>
                      <a:pt x="88" y="12"/>
                    </a:cubicBezTo>
                    <a:cubicBezTo>
                      <a:pt x="88" y="12"/>
                      <a:pt x="88" y="12"/>
                      <a:pt x="88" y="12"/>
                    </a:cubicBezTo>
                    <a:cubicBezTo>
                      <a:pt x="87" y="11"/>
                      <a:pt x="86" y="10"/>
                      <a:pt x="85" y="9"/>
                    </a:cubicBezTo>
                    <a:cubicBezTo>
                      <a:pt x="85" y="9"/>
                      <a:pt x="85" y="9"/>
                      <a:pt x="85" y="9"/>
                    </a:cubicBezTo>
                    <a:cubicBezTo>
                      <a:pt x="84" y="8"/>
                      <a:pt x="84" y="7"/>
                      <a:pt x="83" y="7"/>
                    </a:cubicBezTo>
                    <a:cubicBezTo>
                      <a:pt x="83" y="7"/>
                      <a:pt x="83" y="7"/>
                      <a:pt x="83" y="7"/>
                    </a:cubicBezTo>
                    <a:cubicBezTo>
                      <a:pt x="81" y="5"/>
                      <a:pt x="80" y="5"/>
                      <a:pt x="80" y="4"/>
                    </a:cubicBezTo>
                    <a:cubicBezTo>
                      <a:pt x="80" y="4"/>
                      <a:pt x="80" y="4"/>
                      <a:pt x="79" y="4"/>
                    </a:cubicBezTo>
                    <a:cubicBezTo>
                      <a:pt x="78" y="4"/>
                      <a:pt x="77" y="4"/>
                      <a:pt x="76" y="5"/>
                    </a:cubicBezTo>
                    <a:cubicBezTo>
                      <a:pt x="74" y="5"/>
                      <a:pt x="73" y="5"/>
                      <a:pt x="72" y="5"/>
                    </a:cubicBezTo>
                    <a:cubicBezTo>
                      <a:pt x="70" y="5"/>
                      <a:pt x="69" y="5"/>
                      <a:pt x="69" y="4"/>
                    </a:cubicBezTo>
                    <a:cubicBezTo>
                      <a:pt x="68" y="4"/>
                      <a:pt x="68" y="4"/>
                      <a:pt x="67" y="4"/>
                    </a:cubicBezTo>
                    <a:cubicBezTo>
                      <a:pt x="67" y="4"/>
                      <a:pt x="67" y="4"/>
                      <a:pt x="65" y="4"/>
                    </a:cubicBezTo>
                    <a:cubicBezTo>
                      <a:pt x="64" y="5"/>
                      <a:pt x="63" y="5"/>
                      <a:pt x="62" y="5"/>
                    </a:cubicBezTo>
                    <a:cubicBezTo>
                      <a:pt x="60" y="5"/>
                      <a:pt x="58" y="3"/>
                      <a:pt x="57" y="2"/>
                    </a:cubicBezTo>
                    <a:cubicBezTo>
                      <a:pt x="57" y="2"/>
                      <a:pt x="56" y="2"/>
                      <a:pt x="56" y="1"/>
                    </a:cubicBezTo>
                    <a:cubicBezTo>
                      <a:pt x="55" y="0"/>
                      <a:pt x="55" y="0"/>
                      <a:pt x="55" y="0"/>
                    </a:cubicBezTo>
                    <a:cubicBezTo>
                      <a:pt x="55" y="0"/>
                      <a:pt x="54" y="1"/>
                      <a:pt x="54" y="2"/>
                    </a:cubicBezTo>
                    <a:cubicBezTo>
                      <a:pt x="54" y="2"/>
                      <a:pt x="54" y="2"/>
                      <a:pt x="54" y="3"/>
                    </a:cubicBezTo>
                    <a:cubicBezTo>
                      <a:pt x="53" y="5"/>
                      <a:pt x="52" y="7"/>
                      <a:pt x="50" y="7"/>
                    </a:cubicBezTo>
                    <a:cubicBezTo>
                      <a:pt x="49" y="7"/>
                      <a:pt x="48" y="7"/>
                      <a:pt x="47" y="6"/>
                    </a:cubicBezTo>
                    <a:cubicBezTo>
                      <a:pt x="47" y="6"/>
                      <a:pt x="47" y="6"/>
                      <a:pt x="44" y="6"/>
                    </a:cubicBezTo>
                    <a:cubicBezTo>
                      <a:pt x="43" y="6"/>
                      <a:pt x="42" y="6"/>
                      <a:pt x="41" y="6"/>
                    </a:cubicBezTo>
                    <a:cubicBezTo>
                      <a:pt x="41" y="6"/>
                      <a:pt x="41" y="6"/>
                      <a:pt x="41" y="6"/>
                    </a:cubicBezTo>
                    <a:cubicBezTo>
                      <a:pt x="41" y="6"/>
                      <a:pt x="41" y="6"/>
                      <a:pt x="41" y="6"/>
                    </a:cubicBezTo>
                    <a:cubicBezTo>
                      <a:pt x="41" y="7"/>
                      <a:pt x="41" y="7"/>
                      <a:pt x="4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9" name="Freeform 1659"/>
              <p:cNvSpPr/>
              <p:nvPr/>
            </p:nvSpPr>
            <p:spPr bwMode="auto">
              <a:xfrm>
                <a:off x="2120" y="28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0" name="Freeform 1660"/>
              <p:cNvSpPr/>
              <p:nvPr/>
            </p:nvSpPr>
            <p:spPr bwMode="auto">
              <a:xfrm>
                <a:off x="2119" y="285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1" name="Freeform 1661"/>
              <p:cNvSpPr/>
              <p:nvPr/>
            </p:nvSpPr>
            <p:spPr bwMode="auto">
              <a:xfrm>
                <a:off x="2120" y="2855"/>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2" name="Freeform 1662"/>
              <p:cNvSpPr/>
              <p:nvPr/>
            </p:nvSpPr>
            <p:spPr bwMode="auto">
              <a:xfrm>
                <a:off x="2112" y="2926"/>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3" name="Freeform 1663"/>
              <p:cNvSpPr/>
              <p:nvPr/>
            </p:nvSpPr>
            <p:spPr bwMode="auto">
              <a:xfrm>
                <a:off x="2056" y="2820"/>
                <a:ext cx="1" cy="2"/>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4" name="Freeform 1664"/>
              <p:cNvSpPr/>
              <p:nvPr/>
            </p:nvSpPr>
            <p:spPr bwMode="auto">
              <a:xfrm>
                <a:off x="2047" y="2920"/>
                <a:ext cx="1" cy="1"/>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5" name="Freeform 1665"/>
              <p:cNvSpPr/>
              <p:nvPr/>
            </p:nvSpPr>
            <p:spPr bwMode="auto">
              <a:xfrm>
                <a:off x="2048" y="2915"/>
                <a:ext cx="0" cy="3"/>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2"/>
                      <a:pt x="0" y="4"/>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6" name="Freeform 1666"/>
              <p:cNvSpPr/>
              <p:nvPr/>
            </p:nvSpPr>
            <p:spPr bwMode="auto">
              <a:xfrm>
                <a:off x="2055" y="2823"/>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7" name="Freeform 1667"/>
              <p:cNvSpPr/>
              <p:nvPr/>
            </p:nvSpPr>
            <p:spPr bwMode="auto">
              <a:xfrm>
                <a:off x="2057" y="2818"/>
                <a:ext cx="0" cy="2"/>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8" name="Freeform 1668"/>
              <p:cNvSpPr/>
              <p:nvPr/>
            </p:nvSpPr>
            <p:spPr bwMode="auto">
              <a:xfrm>
                <a:off x="2115" y="2837"/>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9" name="Freeform 1669"/>
              <p:cNvSpPr/>
              <p:nvPr/>
            </p:nvSpPr>
            <p:spPr bwMode="auto">
              <a:xfrm>
                <a:off x="2112" y="2840"/>
                <a:ext cx="1" cy="2"/>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0" name="Freeform 1670"/>
              <p:cNvSpPr/>
              <p:nvPr/>
            </p:nvSpPr>
            <p:spPr bwMode="auto">
              <a:xfrm>
                <a:off x="2120" y="2855"/>
                <a:ext cx="1"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1" name="Freeform 1671"/>
              <p:cNvSpPr/>
              <p:nvPr/>
            </p:nvSpPr>
            <p:spPr bwMode="auto">
              <a:xfrm>
                <a:off x="2120" y="285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2" name="Freeform 1672"/>
              <p:cNvSpPr/>
              <p:nvPr/>
            </p:nvSpPr>
            <p:spPr bwMode="auto">
              <a:xfrm>
                <a:off x="2111" y="2842"/>
                <a:ext cx="1" cy="1"/>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1"/>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3" name="Freeform 1673"/>
              <p:cNvSpPr/>
              <p:nvPr/>
            </p:nvSpPr>
            <p:spPr bwMode="auto">
              <a:xfrm>
                <a:off x="2113" y="2838"/>
                <a:ext cx="1" cy="2"/>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4" name="Freeform 1674"/>
              <p:cNvSpPr/>
              <p:nvPr/>
            </p:nvSpPr>
            <p:spPr bwMode="auto">
              <a:xfrm>
                <a:off x="2097" y="28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5" name="Freeform 1675"/>
              <p:cNvSpPr/>
              <p:nvPr/>
            </p:nvSpPr>
            <p:spPr bwMode="auto">
              <a:xfrm>
                <a:off x="2082" y="2816"/>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6" name="Freeform 1676"/>
              <p:cNvSpPr/>
              <p:nvPr/>
            </p:nvSpPr>
            <p:spPr bwMode="auto">
              <a:xfrm>
                <a:off x="2099" y="282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7" name="Freeform 1677"/>
              <p:cNvSpPr/>
              <p:nvPr/>
            </p:nvSpPr>
            <p:spPr bwMode="auto">
              <a:xfrm>
                <a:off x="2105" y="28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8" name="Freeform 1678"/>
              <p:cNvSpPr/>
              <p:nvPr/>
            </p:nvSpPr>
            <p:spPr bwMode="auto">
              <a:xfrm>
                <a:off x="2102" y="282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89" name="Freeform 1679"/>
              <p:cNvSpPr/>
              <p:nvPr/>
            </p:nvSpPr>
            <p:spPr bwMode="auto">
              <a:xfrm>
                <a:off x="2057" y="281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0" name="Freeform 1680"/>
              <p:cNvSpPr/>
              <p:nvPr/>
            </p:nvSpPr>
            <p:spPr bwMode="auto">
              <a:xfrm>
                <a:off x="2066" y="2815"/>
                <a:ext cx="3" cy="4"/>
              </a:xfrm>
              <a:custGeom>
                <a:avLst/>
                <a:gdLst>
                  <a:gd name="T0" fmla="*/ 4 w 4"/>
                  <a:gd name="T1" fmla="*/ 0 h 4"/>
                  <a:gd name="T2" fmla="*/ 0 w 4"/>
                  <a:gd name="T3" fmla="*/ 4 h 4"/>
                  <a:gd name="T4" fmla="*/ 4 w 4"/>
                  <a:gd name="T5" fmla="*/ 0 h 4"/>
                </a:gdLst>
                <a:ahLst/>
                <a:cxnLst>
                  <a:cxn ang="0">
                    <a:pos x="T0" y="T1"/>
                  </a:cxn>
                  <a:cxn ang="0">
                    <a:pos x="T2" y="T3"/>
                  </a:cxn>
                  <a:cxn ang="0">
                    <a:pos x="T4" y="T5"/>
                  </a:cxn>
                </a:cxnLst>
                <a:rect l="0" t="0" r="r" b="b"/>
                <a:pathLst>
                  <a:path w="4" h="4">
                    <a:moveTo>
                      <a:pt x="4" y="0"/>
                    </a:moveTo>
                    <a:cubicBezTo>
                      <a:pt x="3" y="2"/>
                      <a:pt x="2" y="4"/>
                      <a:pt x="0" y="4"/>
                    </a:cubicBezTo>
                    <a:cubicBezTo>
                      <a:pt x="2" y="4"/>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1" name="Freeform 1681"/>
              <p:cNvSpPr/>
              <p:nvPr/>
            </p:nvSpPr>
            <p:spPr bwMode="auto">
              <a:xfrm>
                <a:off x="2041" y="2640"/>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2" name="Freeform 1682"/>
              <p:cNvSpPr/>
              <p:nvPr/>
            </p:nvSpPr>
            <p:spPr bwMode="auto">
              <a:xfrm>
                <a:off x="2042" y="263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3" name="Freeform 1683"/>
              <p:cNvSpPr/>
              <p:nvPr/>
            </p:nvSpPr>
            <p:spPr bwMode="auto">
              <a:xfrm>
                <a:off x="2042" y="263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4" name="Freeform 1684"/>
              <p:cNvSpPr/>
              <p:nvPr/>
            </p:nvSpPr>
            <p:spPr bwMode="auto">
              <a:xfrm>
                <a:off x="2038" y="2645"/>
                <a:ext cx="1" cy="2"/>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5" name="Freeform 1685"/>
              <p:cNvSpPr/>
              <p:nvPr/>
            </p:nvSpPr>
            <p:spPr bwMode="auto">
              <a:xfrm>
                <a:off x="2039" y="2644"/>
                <a:ext cx="0" cy="1"/>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6" name="Freeform 1686"/>
              <p:cNvSpPr/>
              <p:nvPr/>
            </p:nvSpPr>
            <p:spPr bwMode="auto">
              <a:xfrm>
                <a:off x="2040" y="2645"/>
                <a:ext cx="1"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7" name="Freeform 1687"/>
              <p:cNvSpPr/>
              <p:nvPr/>
            </p:nvSpPr>
            <p:spPr bwMode="auto">
              <a:xfrm>
                <a:off x="2047" y="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8" name="Freeform 1688"/>
              <p:cNvSpPr/>
              <p:nvPr/>
            </p:nvSpPr>
            <p:spPr bwMode="auto">
              <a:xfrm>
                <a:off x="2046" y="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99" name="Freeform 1689"/>
              <p:cNvSpPr/>
              <p:nvPr/>
            </p:nvSpPr>
            <p:spPr bwMode="auto">
              <a:xfrm>
                <a:off x="2046" y="2647"/>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0" name="Freeform 1690"/>
              <p:cNvSpPr/>
              <p:nvPr/>
            </p:nvSpPr>
            <p:spPr bwMode="auto">
              <a:xfrm>
                <a:off x="2043" y="26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1" name="Freeform 1691"/>
              <p:cNvSpPr/>
              <p:nvPr/>
            </p:nvSpPr>
            <p:spPr bwMode="auto">
              <a:xfrm>
                <a:off x="2041" y="26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2" name="Freeform 1692"/>
              <p:cNvSpPr/>
              <p:nvPr/>
            </p:nvSpPr>
            <p:spPr bwMode="auto">
              <a:xfrm>
                <a:off x="2044" y="264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3" name="Freeform 1693"/>
              <p:cNvSpPr/>
              <p:nvPr/>
            </p:nvSpPr>
            <p:spPr bwMode="auto">
              <a:xfrm>
                <a:off x="2040" y="2645"/>
                <a:ext cx="1"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4" name="Freeform 1694"/>
              <p:cNvSpPr/>
              <p:nvPr/>
            </p:nvSpPr>
            <p:spPr bwMode="auto">
              <a:xfrm>
                <a:off x="2027" y="2921"/>
                <a:ext cx="81" cy="101"/>
              </a:xfrm>
              <a:custGeom>
                <a:avLst/>
                <a:gdLst>
                  <a:gd name="T0" fmla="*/ 76 w 84"/>
                  <a:gd name="T1" fmla="*/ 8 h 105"/>
                  <a:gd name="T2" fmla="*/ 65 w 84"/>
                  <a:gd name="T3" fmla="*/ 14 h 105"/>
                  <a:gd name="T4" fmla="*/ 59 w 84"/>
                  <a:gd name="T5" fmla="*/ 16 h 105"/>
                  <a:gd name="T6" fmla="*/ 33 w 84"/>
                  <a:gd name="T7" fmla="*/ 6 h 105"/>
                  <a:gd name="T8" fmla="*/ 22 w 84"/>
                  <a:gd name="T9" fmla="*/ 4 h 105"/>
                  <a:gd name="T10" fmla="*/ 21 w 84"/>
                  <a:gd name="T11" fmla="*/ 4 h 105"/>
                  <a:gd name="T12" fmla="*/ 18 w 84"/>
                  <a:gd name="T13" fmla="*/ 3 h 105"/>
                  <a:gd name="T14" fmla="*/ 17 w 84"/>
                  <a:gd name="T15" fmla="*/ 2 h 105"/>
                  <a:gd name="T16" fmla="*/ 16 w 84"/>
                  <a:gd name="T17" fmla="*/ 2 h 105"/>
                  <a:gd name="T18" fmla="*/ 10 w 84"/>
                  <a:gd name="T19" fmla="*/ 1 h 105"/>
                  <a:gd name="T20" fmla="*/ 2 w 84"/>
                  <a:gd name="T21" fmla="*/ 6 h 105"/>
                  <a:gd name="T22" fmla="*/ 6 w 84"/>
                  <a:gd name="T23" fmla="*/ 10 h 105"/>
                  <a:gd name="T24" fmla="*/ 12 w 84"/>
                  <a:gd name="T25" fmla="*/ 22 h 105"/>
                  <a:gd name="T26" fmla="*/ 12 w 84"/>
                  <a:gd name="T27" fmla="*/ 33 h 105"/>
                  <a:gd name="T28" fmla="*/ 3 w 84"/>
                  <a:gd name="T29" fmla="*/ 47 h 105"/>
                  <a:gd name="T30" fmla="*/ 3 w 84"/>
                  <a:gd name="T31" fmla="*/ 47 h 105"/>
                  <a:gd name="T32" fmla="*/ 3 w 84"/>
                  <a:gd name="T33" fmla="*/ 48 h 105"/>
                  <a:gd name="T34" fmla="*/ 3 w 84"/>
                  <a:gd name="T35" fmla="*/ 48 h 105"/>
                  <a:gd name="T36" fmla="*/ 3 w 84"/>
                  <a:gd name="T37" fmla="*/ 49 h 105"/>
                  <a:gd name="T38" fmla="*/ 2 w 84"/>
                  <a:gd name="T39" fmla="*/ 50 h 105"/>
                  <a:gd name="T40" fmla="*/ 1 w 84"/>
                  <a:gd name="T41" fmla="*/ 51 h 105"/>
                  <a:gd name="T42" fmla="*/ 4 w 84"/>
                  <a:gd name="T43" fmla="*/ 61 h 105"/>
                  <a:gd name="T44" fmla="*/ 43 w 84"/>
                  <a:gd name="T45" fmla="*/ 87 h 105"/>
                  <a:gd name="T46" fmla="*/ 46 w 84"/>
                  <a:gd name="T47" fmla="*/ 97 h 105"/>
                  <a:gd name="T48" fmla="*/ 48 w 84"/>
                  <a:gd name="T49" fmla="*/ 98 h 105"/>
                  <a:gd name="T50" fmla="*/ 50 w 84"/>
                  <a:gd name="T51" fmla="*/ 100 h 105"/>
                  <a:gd name="T52" fmla="*/ 53 w 84"/>
                  <a:gd name="T53" fmla="*/ 101 h 105"/>
                  <a:gd name="T54" fmla="*/ 55 w 84"/>
                  <a:gd name="T55" fmla="*/ 103 h 105"/>
                  <a:gd name="T56" fmla="*/ 58 w 84"/>
                  <a:gd name="T57" fmla="*/ 105 h 105"/>
                  <a:gd name="T58" fmla="*/ 68 w 84"/>
                  <a:gd name="T59" fmla="*/ 83 h 105"/>
                  <a:gd name="T60" fmla="*/ 76 w 84"/>
                  <a:gd name="T61" fmla="*/ 77 h 105"/>
                  <a:gd name="T62" fmla="*/ 80 w 84"/>
                  <a:gd name="T63" fmla="*/ 75 h 105"/>
                  <a:gd name="T64" fmla="*/ 82 w 84"/>
                  <a:gd name="T65" fmla="*/ 73 h 105"/>
                  <a:gd name="T66" fmla="*/ 77 w 84"/>
                  <a:gd name="T67" fmla="*/ 64 h 105"/>
                  <a:gd name="T68" fmla="*/ 82 w 84"/>
                  <a:gd name="T69" fmla="*/ 14 h 105"/>
                  <a:gd name="T70" fmla="*/ 84 w 84"/>
                  <a:gd name="T71" fmla="*/ 1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4" h="105">
                    <a:moveTo>
                      <a:pt x="84" y="11"/>
                    </a:moveTo>
                    <a:cubicBezTo>
                      <a:pt x="81" y="12"/>
                      <a:pt x="78" y="11"/>
                      <a:pt x="76" y="8"/>
                    </a:cubicBezTo>
                    <a:cubicBezTo>
                      <a:pt x="74" y="8"/>
                      <a:pt x="71" y="9"/>
                      <a:pt x="69" y="10"/>
                    </a:cubicBezTo>
                    <a:cubicBezTo>
                      <a:pt x="67" y="11"/>
                      <a:pt x="66" y="13"/>
                      <a:pt x="65" y="14"/>
                    </a:cubicBezTo>
                    <a:cubicBezTo>
                      <a:pt x="64" y="16"/>
                      <a:pt x="62" y="17"/>
                      <a:pt x="61" y="17"/>
                    </a:cubicBezTo>
                    <a:cubicBezTo>
                      <a:pt x="60" y="17"/>
                      <a:pt x="60" y="17"/>
                      <a:pt x="59" y="16"/>
                    </a:cubicBezTo>
                    <a:cubicBezTo>
                      <a:pt x="58" y="16"/>
                      <a:pt x="50" y="14"/>
                      <a:pt x="47" y="14"/>
                    </a:cubicBezTo>
                    <a:cubicBezTo>
                      <a:pt x="44" y="14"/>
                      <a:pt x="35" y="8"/>
                      <a:pt x="33" y="6"/>
                    </a:cubicBezTo>
                    <a:cubicBezTo>
                      <a:pt x="32" y="6"/>
                      <a:pt x="29" y="5"/>
                      <a:pt x="27" y="5"/>
                    </a:cubicBezTo>
                    <a:cubicBezTo>
                      <a:pt x="25" y="5"/>
                      <a:pt x="23" y="5"/>
                      <a:pt x="22" y="4"/>
                    </a:cubicBezTo>
                    <a:cubicBezTo>
                      <a:pt x="22" y="4"/>
                      <a:pt x="21" y="4"/>
                      <a:pt x="21" y="4"/>
                    </a:cubicBezTo>
                    <a:cubicBezTo>
                      <a:pt x="21" y="4"/>
                      <a:pt x="21" y="4"/>
                      <a:pt x="21" y="4"/>
                    </a:cubicBezTo>
                    <a:cubicBezTo>
                      <a:pt x="19" y="3"/>
                      <a:pt x="19" y="3"/>
                      <a:pt x="19" y="3"/>
                    </a:cubicBezTo>
                    <a:cubicBezTo>
                      <a:pt x="19" y="3"/>
                      <a:pt x="18" y="3"/>
                      <a:pt x="18" y="3"/>
                    </a:cubicBezTo>
                    <a:cubicBezTo>
                      <a:pt x="17" y="2"/>
                      <a:pt x="17" y="2"/>
                      <a:pt x="17" y="2"/>
                    </a:cubicBezTo>
                    <a:cubicBezTo>
                      <a:pt x="17" y="2"/>
                      <a:pt x="17" y="2"/>
                      <a:pt x="17" y="2"/>
                    </a:cubicBezTo>
                    <a:cubicBezTo>
                      <a:pt x="17" y="2"/>
                      <a:pt x="17" y="2"/>
                      <a:pt x="17" y="2"/>
                    </a:cubicBezTo>
                    <a:cubicBezTo>
                      <a:pt x="17" y="2"/>
                      <a:pt x="16" y="2"/>
                      <a:pt x="16" y="2"/>
                    </a:cubicBezTo>
                    <a:cubicBezTo>
                      <a:pt x="16" y="2"/>
                      <a:pt x="15" y="1"/>
                      <a:pt x="15" y="1"/>
                    </a:cubicBezTo>
                    <a:cubicBezTo>
                      <a:pt x="15" y="0"/>
                      <a:pt x="13" y="0"/>
                      <a:pt x="10" y="1"/>
                    </a:cubicBezTo>
                    <a:cubicBezTo>
                      <a:pt x="8" y="1"/>
                      <a:pt x="3" y="4"/>
                      <a:pt x="3" y="5"/>
                    </a:cubicBezTo>
                    <a:cubicBezTo>
                      <a:pt x="2" y="6"/>
                      <a:pt x="2" y="6"/>
                      <a:pt x="2" y="6"/>
                    </a:cubicBezTo>
                    <a:cubicBezTo>
                      <a:pt x="2" y="6"/>
                      <a:pt x="2" y="6"/>
                      <a:pt x="2" y="6"/>
                    </a:cubicBezTo>
                    <a:cubicBezTo>
                      <a:pt x="6" y="10"/>
                      <a:pt x="6" y="10"/>
                      <a:pt x="6" y="10"/>
                    </a:cubicBezTo>
                    <a:cubicBezTo>
                      <a:pt x="7" y="18"/>
                      <a:pt x="7" y="18"/>
                      <a:pt x="7" y="18"/>
                    </a:cubicBezTo>
                    <a:cubicBezTo>
                      <a:pt x="12" y="22"/>
                      <a:pt x="12" y="22"/>
                      <a:pt x="12" y="22"/>
                    </a:cubicBezTo>
                    <a:cubicBezTo>
                      <a:pt x="12" y="23"/>
                      <a:pt x="12" y="23"/>
                      <a:pt x="12" y="23"/>
                    </a:cubicBezTo>
                    <a:cubicBezTo>
                      <a:pt x="12" y="23"/>
                      <a:pt x="12" y="28"/>
                      <a:pt x="12" y="33"/>
                    </a:cubicBezTo>
                    <a:cubicBezTo>
                      <a:pt x="11" y="38"/>
                      <a:pt x="6" y="44"/>
                      <a:pt x="3" y="47"/>
                    </a:cubicBezTo>
                    <a:cubicBezTo>
                      <a:pt x="3" y="47"/>
                      <a:pt x="3" y="47"/>
                      <a:pt x="3" y="47"/>
                    </a:cubicBezTo>
                    <a:cubicBezTo>
                      <a:pt x="3" y="47"/>
                      <a:pt x="3" y="47"/>
                      <a:pt x="3" y="47"/>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3" y="48"/>
                      <a:pt x="3" y="48"/>
                      <a:pt x="3" y="49"/>
                    </a:cubicBezTo>
                    <a:cubicBezTo>
                      <a:pt x="3" y="49"/>
                      <a:pt x="3" y="49"/>
                      <a:pt x="3" y="49"/>
                    </a:cubicBezTo>
                    <a:cubicBezTo>
                      <a:pt x="2" y="49"/>
                      <a:pt x="2" y="49"/>
                      <a:pt x="2" y="49"/>
                    </a:cubicBezTo>
                    <a:cubicBezTo>
                      <a:pt x="2" y="50"/>
                      <a:pt x="2" y="50"/>
                      <a:pt x="2" y="50"/>
                    </a:cubicBezTo>
                    <a:cubicBezTo>
                      <a:pt x="2" y="50"/>
                      <a:pt x="2" y="50"/>
                      <a:pt x="2" y="51"/>
                    </a:cubicBezTo>
                    <a:cubicBezTo>
                      <a:pt x="2" y="51"/>
                      <a:pt x="1" y="51"/>
                      <a:pt x="1" y="51"/>
                    </a:cubicBezTo>
                    <a:cubicBezTo>
                      <a:pt x="5" y="53"/>
                      <a:pt x="9" y="55"/>
                      <a:pt x="8" y="57"/>
                    </a:cubicBezTo>
                    <a:cubicBezTo>
                      <a:pt x="8" y="60"/>
                      <a:pt x="6" y="60"/>
                      <a:pt x="4" y="61"/>
                    </a:cubicBezTo>
                    <a:cubicBezTo>
                      <a:pt x="1" y="62"/>
                      <a:pt x="0" y="62"/>
                      <a:pt x="0" y="64"/>
                    </a:cubicBezTo>
                    <a:cubicBezTo>
                      <a:pt x="43" y="87"/>
                      <a:pt x="43" y="87"/>
                      <a:pt x="43" y="87"/>
                    </a:cubicBezTo>
                    <a:cubicBezTo>
                      <a:pt x="42" y="94"/>
                      <a:pt x="42" y="94"/>
                      <a:pt x="42" y="94"/>
                    </a:cubicBezTo>
                    <a:cubicBezTo>
                      <a:pt x="43" y="94"/>
                      <a:pt x="44" y="96"/>
                      <a:pt x="46" y="97"/>
                    </a:cubicBezTo>
                    <a:cubicBezTo>
                      <a:pt x="46" y="97"/>
                      <a:pt x="46" y="97"/>
                      <a:pt x="47" y="97"/>
                    </a:cubicBezTo>
                    <a:cubicBezTo>
                      <a:pt x="47" y="97"/>
                      <a:pt x="48" y="98"/>
                      <a:pt x="48" y="98"/>
                    </a:cubicBezTo>
                    <a:cubicBezTo>
                      <a:pt x="48" y="98"/>
                      <a:pt x="48" y="98"/>
                      <a:pt x="49" y="99"/>
                    </a:cubicBezTo>
                    <a:cubicBezTo>
                      <a:pt x="49" y="99"/>
                      <a:pt x="50" y="99"/>
                      <a:pt x="50" y="100"/>
                    </a:cubicBezTo>
                    <a:cubicBezTo>
                      <a:pt x="50" y="100"/>
                      <a:pt x="51" y="100"/>
                      <a:pt x="51" y="100"/>
                    </a:cubicBezTo>
                    <a:cubicBezTo>
                      <a:pt x="52" y="101"/>
                      <a:pt x="52" y="101"/>
                      <a:pt x="53" y="101"/>
                    </a:cubicBezTo>
                    <a:cubicBezTo>
                      <a:pt x="53" y="102"/>
                      <a:pt x="53" y="102"/>
                      <a:pt x="54" y="102"/>
                    </a:cubicBezTo>
                    <a:cubicBezTo>
                      <a:pt x="54" y="102"/>
                      <a:pt x="55" y="103"/>
                      <a:pt x="55" y="103"/>
                    </a:cubicBezTo>
                    <a:cubicBezTo>
                      <a:pt x="55" y="103"/>
                      <a:pt x="56" y="104"/>
                      <a:pt x="56" y="104"/>
                    </a:cubicBezTo>
                    <a:cubicBezTo>
                      <a:pt x="57" y="104"/>
                      <a:pt x="57" y="105"/>
                      <a:pt x="58" y="105"/>
                    </a:cubicBezTo>
                    <a:cubicBezTo>
                      <a:pt x="58" y="105"/>
                      <a:pt x="58" y="105"/>
                      <a:pt x="58" y="105"/>
                    </a:cubicBezTo>
                    <a:cubicBezTo>
                      <a:pt x="62" y="96"/>
                      <a:pt x="67" y="85"/>
                      <a:pt x="68" y="83"/>
                    </a:cubicBezTo>
                    <a:cubicBezTo>
                      <a:pt x="70" y="80"/>
                      <a:pt x="72" y="79"/>
                      <a:pt x="73" y="78"/>
                    </a:cubicBezTo>
                    <a:cubicBezTo>
                      <a:pt x="74" y="78"/>
                      <a:pt x="75" y="77"/>
                      <a:pt x="76" y="77"/>
                    </a:cubicBezTo>
                    <a:cubicBezTo>
                      <a:pt x="77" y="75"/>
                      <a:pt x="78" y="75"/>
                      <a:pt x="79" y="75"/>
                    </a:cubicBezTo>
                    <a:cubicBezTo>
                      <a:pt x="80" y="75"/>
                      <a:pt x="80" y="75"/>
                      <a:pt x="80" y="75"/>
                    </a:cubicBezTo>
                    <a:cubicBezTo>
                      <a:pt x="80" y="75"/>
                      <a:pt x="80" y="75"/>
                      <a:pt x="80" y="75"/>
                    </a:cubicBezTo>
                    <a:cubicBezTo>
                      <a:pt x="80" y="75"/>
                      <a:pt x="81" y="74"/>
                      <a:pt x="82" y="73"/>
                    </a:cubicBezTo>
                    <a:cubicBezTo>
                      <a:pt x="82" y="73"/>
                      <a:pt x="82" y="73"/>
                      <a:pt x="82" y="72"/>
                    </a:cubicBezTo>
                    <a:cubicBezTo>
                      <a:pt x="77" y="64"/>
                      <a:pt x="77" y="64"/>
                      <a:pt x="77" y="64"/>
                    </a:cubicBezTo>
                    <a:cubicBezTo>
                      <a:pt x="76" y="23"/>
                      <a:pt x="76" y="23"/>
                      <a:pt x="76" y="23"/>
                    </a:cubicBezTo>
                    <a:cubicBezTo>
                      <a:pt x="82" y="14"/>
                      <a:pt x="82" y="14"/>
                      <a:pt x="82" y="14"/>
                    </a:cubicBezTo>
                    <a:cubicBezTo>
                      <a:pt x="84" y="11"/>
                      <a:pt x="84" y="11"/>
                      <a:pt x="84" y="11"/>
                    </a:cubicBezTo>
                    <a:cubicBezTo>
                      <a:pt x="84" y="11"/>
                      <a:pt x="84" y="11"/>
                      <a:pt x="8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5" name="Freeform 1695"/>
              <p:cNvSpPr/>
              <p:nvPr/>
            </p:nvSpPr>
            <p:spPr bwMode="auto">
              <a:xfrm>
                <a:off x="2100" y="2932"/>
                <a:ext cx="8" cy="11"/>
              </a:xfrm>
              <a:custGeom>
                <a:avLst/>
                <a:gdLst>
                  <a:gd name="T0" fmla="*/ 0 w 8"/>
                  <a:gd name="T1" fmla="*/ 11 h 11"/>
                  <a:gd name="T2" fmla="*/ 8 w 8"/>
                  <a:gd name="T3" fmla="*/ 0 h 11"/>
                  <a:gd name="T4" fmla="*/ 6 w 8"/>
                  <a:gd name="T5" fmla="*/ 3 h 11"/>
                  <a:gd name="T6" fmla="*/ 0 w 8"/>
                  <a:gd name="T7" fmla="*/ 11 h 11"/>
                </a:gdLst>
                <a:ahLst/>
                <a:cxnLst>
                  <a:cxn ang="0">
                    <a:pos x="T0" y="T1"/>
                  </a:cxn>
                  <a:cxn ang="0">
                    <a:pos x="T2" y="T3"/>
                  </a:cxn>
                  <a:cxn ang="0">
                    <a:pos x="T4" y="T5"/>
                  </a:cxn>
                  <a:cxn ang="0">
                    <a:pos x="T6" y="T7"/>
                  </a:cxn>
                </a:cxnLst>
                <a:rect l="0" t="0" r="r" b="b"/>
                <a:pathLst>
                  <a:path w="8" h="11">
                    <a:moveTo>
                      <a:pt x="0" y="11"/>
                    </a:moveTo>
                    <a:lnTo>
                      <a:pt x="8" y="0"/>
                    </a:lnTo>
                    <a:lnTo>
                      <a:pt x="6" y="3"/>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6" name="Freeform 1696"/>
              <p:cNvSpPr/>
              <p:nvPr/>
            </p:nvSpPr>
            <p:spPr bwMode="auto">
              <a:xfrm>
                <a:off x="2101" y="2982"/>
                <a:ext cx="5" cy="8"/>
              </a:xfrm>
              <a:custGeom>
                <a:avLst/>
                <a:gdLst>
                  <a:gd name="T0" fmla="*/ 5 w 5"/>
                  <a:gd name="T1" fmla="*/ 8 h 8"/>
                  <a:gd name="T2" fmla="*/ 0 w 5"/>
                  <a:gd name="T3" fmla="*/ 0 h 8"/>
                  <a:gd name="T4" fmla="*/ 5 w 5"/>
                  <a:gd name="T5" fmla="*/ 8 h 8"/>
                  <a:gd name="T6" fmla="*/ 5 w 5"/>
                  <a:gd name="T7" fmla="*/ 8 h 8"/>
                </a:gdLst>
                <a:ahLst/>
                <a:cxnLst>
                  <a:cxn ang="0">
                    <a:pos x="T0" y="T1"/>
                  </a:cxn>
                  <a:cxn ang="0">
                    <a:pos x="T2" y="T3"/>
                  </a:cxn>
                  <a:cxn ang="0">
                    <a:pos x="T4" y="T5"/>
                  </a:cxn>
                  <a:cxn ang="0">
                    <a:pos x="T6" y="T7"/>
                  </a:cxn>
                </a:cxnLst>
                <a:rect l="0" t="0" r="r" b="b"/>
                <a:pathLst>
                  <a:path w="5" h="8">
                    <a:moveTo>
                      <a:pt x="5" y="8"/>
                    </a:moveTo>
                    <a:lnTo>
                      <a:pt x="0" y="0"/>
                    </a:lnTo>
                    <a:lnTo>
                      <a:pt x="5" y="8"/>
                    </a:lnTo>
                    <a:lnTo>
                      <a:pt x="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7" name="Freeform 1697"/>
              <p:cNvSpPr/>
              <p:nvPr/>
            </p:nvSpPr>
            <p:spPr bwMode="auto">
              <a:xfrm>
                <a:off x="2046" y="2924"/>
                <a:ext cx="1" cy="1"/>
              </a:xfrm>
              <a:custGeom>
                <a:avLst/>
                <a:gdLst>
                  <a:gd name="T0" fmla="*/ 0 w 2"/>
                  <a:gd name="T1" fmla="*/ 0 h 1"/>
                  <a:gd name="T2" fmla="*/ 2 w 2"/>
                  <a:gd name="T3" fmla="*/ 1 h 1"/>
                  <a:gd name="T4" fmla="*/ 2 w 2"/>
                  <a:gd name="T5" fmla="*/ 1 h 1"/>
                  <a:gd name="T6" fmla="*/ 1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2" y="1"/>
                      <a:pt x="2" y="1"/>
                      <a:pt x="2" y="1"/>
                    </a:cubicBezTo>
                    <a:cubicBezTo>
                      <a:pt x="2" y="1"/>
                      <a:pt x="2" y="1"/>
                      <a:pt x="2" y="1"/>
                    </a:cubicBezTo>
                    <a:cubicBezTo>
                      <a:pt x="2" y="1"/>
                      <a:pt x="1" y="1"/>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8" name="Freeform 1698"/>
              <p:cNvSpPr/>
              <p:nvPr/>
            </p:nvSpPr>
            <p:spPr bwMode="auto">
              <a:xfrm>
                <a:off x="2029" y="2926"/>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09" name="Freeform 1699"/>
              <p:cNvSpPr/>
              <p:nvPr/>
            </p:nvSpPr>
            <p:spPr bwMode="auto">
              <a:xfrm>
                <a:off x="2043" y="2923"/>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0" name="Freeform 1700"/>
              <p:cNvSpPr/>
              <p:nvPr/>
            </p:nvSpPr>
            <p:spPr bwMode="auto">
              <a:xfrm>
                <a:off x="2108" y="293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1" name="Freeform 1701"/>
              <p:cNvSpPr/>
              <p:nvPr/>
            </p:nvSpPr>
            <p:spPr bwMode="auto">
              <a:xfrm>
                <a:off x="2044" y="2923"/>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2" name="Freeform 1702"/>
              <p:cNvSpPr/>
              <p:nvPr/>
            </p:nvSpPr>
            <p:spPr bwMode="auto">
              <a:xfrm>
                <a:off x="1981" y="2930"/>
                <a:ext cx="54" cy="56"/>
              </a:xfrm>
              <a:custGeom>
                <a:avLst/>
                <a:gdLst>
                  <a:gd name="T0" fmla="*/ 45 w 56"/>
                  <a:gd name="T1" fmla="*/ 2 h 59"/>
                  <a:gd name="T2" fmla="*/ 36 w 56"/>
                  <a:gd name="T3" fmla="*/ 3 h 59"/>
                  <a:gd name="T4" fmla="*/ 34 w 56"/>
                  <a:gd name="T5" fmla="*/ 3 h 59"/>
                  <a:gd name="T6" fmla="*/ 28 w 56"/>
                  <a:gd name="T7" fmla="*/ 7 h 59"/>
                  <a:gd name="T8" fmla="*/ 21 w 56"/>
                  <a:gd name="T9" fmla="*/ 4 h 59"/>
                  <a:gd name="T10" fmla="*/ 19 w 56"/>
                  <a:gd name="T11" fmla="*/ 4 h 59"/>
                  <a:gd name="T12" fmla="*/ 17 w 56"/>
                  <a:gd name="T13" fmla="*/ 5 h 59"/>
                  <a:gd name="T14" fmla="*/ 14 w 56"/>
                  <a:gd name="T15" fmla="*/ 14 h 59"/>
                  <a:gd name="T16" fmla="*/ 17 w 56"/>
                  <a:gd name="T17" fmla="*/ 20 h 59"/>
                  <a:gd name="T18" fmla="*/ 14 w 56"/>
                  <a:gd name="T19" fmla="*/ 26 h 59"/>
                  <a:gd name="T20" fmla="*/ 7 w 56"/>
                  <a:gd name="T21" fmla="*/ 33 h 59"/>
                  <a:gd name="T22" fmla="*/ 3 w 56"/>
                  <a:gd name="T23" fmla="*/ 40 h 59"/>
                  <a:gd name="T24" fmla="*/ 0 w 56"/>
                  <a:gd name="T25" fmla="*/ 53 h 59"/>
                  <a:gd name="T26" fmla="*/ 0 w 56"/>
                  <a:gd name="T27" fmla="*/ 56 h 59"/>
                  <a:gd name="T28" fmla="*/ 0 w 56"/>
                  <a:gd name="T29" fmla="*/ 59 h 59"/>
                  <a:gd name="T30" fmla="*/ 0 w 56"/>
                  <a:gd name="T31" fmla="*/ 59 h 59"/>
                  <a:gd name="T32" fmla="*/ 6 w 56"/>
                  <a:gd name="T33" fmla="*/ 57 h 59"/>
                  <a:gd name="T34" fmla="*/ 8 w 56"/>
                  <a:gd name="T35" fmla="*/ 56 h 59"/>
                  <a:gd name="T36" fmla="*/ 10 w 56"/>
                  <a:gd name="T37" fmla="*/ 55 h 59"/>
                  <a:gd name="T38" fmla="*/ 11 w 56"/>
                  <a:gd name="T39" fmla="*/ 55 h 59"/>
                  <a:gd name="T40" fmla="*/ 12 w 56"/>
                  <a:gd name="T41" fmla="*/ 55 h 59"/>
                  <a:gd name="T42" fmla="*/ 13 w 56"/>
                  <a:gd name="T43" fmla="*/ 54 h 59"/>
                  <a:gd name="T44" fmla="*/ 22 w 56"/>
                  <a:gd name="T45" fmla="*/ 54 h 59"/>
                  <a:gd name="T46" fmla="*/ 45 w 56"/>
                  <a:gd name="T47" fmla="*/ 41 h 59"/>
                  <a:gd name="T48" fmla="*/ 46 w 56"/>
                  <a:gd name="T49" fmla="*/ 41 h 59"/>
                  <a:gd name="T50" fmla="*/ 46 w 56"/>
                  <a:gd name="T51" fmla="*/ 39 h 59"/>
                  <a:gd name="T52" fmla="*/ 47 w 56"/>
                  <a:gd name="T53" fmla="*/ 38 h 59"/>
                  <a:gd name="T54" fmla="*/ 47 w 56"/>
                  <a:gd name="T55" fmla="*/ 37 h 59"/>
                  <a:gd name="T56" fmla="*/ 48 w 56"/>
                  <a:gd name="T57" fmla="*/ 37 h 59"/>
                  <a:gd name="T58" fmla="*/ 48 w 56"/>
                  <a:gd name="T59" fmla="*/ 36 h 59"/>
                  <a:gd name="T60" fmla="*/ 48 w 56"/>
                  <a:gd name="T61" fmla="*/ 36 h 59"/>
                  <a:gd name="T62" fmla="*/ 56 w 56"/>
                  <a:gd name="T63" fmla="*/ 23 h 59"/>
                  <a:gd name="T64" fmla="*/ 56 w 56"/>
                  <a:gd name="T65" fmla="*/ 15 h 59"/>
                  <a:gd name="T66" fmla="*/ 50 w 56"/>
                  <a:gd name="T67" fmla="*/ 3 h 59"/>
                  <a:gd name="T68" fmla="*/ 47 w 56"/>
                  <a:gd name="T69"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59">
                    <a:moveTo>
                      <a:pt x="47" y="0"/>
                    </a:moveTo>
                    <a:cubicBezTo>
                      <a:pt x="47" y="1"/>
                      <a:pt x="46" y="1"/>
                      <a:pt x="45" y="2"/>
                    </a:cubicBezTo>
                    <a:cubicBezTo>
                      <a:pt x="45" y="2"/>
                      <a:pt x="45" y="4"/>
                      <a:pt x="40" y="4"/>
                    </a:cubicBezTo>
                    <a:cubicBezTo>
                      <a:pt x="39" y="4"/>
                      <a:pt x="37" y="4"/>
                      <a:pt x="36" y="3"/>
                    </a:cubicBezTo>
                    <a:cubicBezTo>
                      <a:pt x="36" y="3"/>
                      <a:pt x="35" y="3"/>
                      <a:pt x="35" y="3"/>
                    </a:cubicBezTo>
                    <a:cubicBezTo>
                      <a:pt x="35" y="3"/>
                      <a:pt x="35" y="3"/>
                      <a:pt x="34" y="3"/>
                    </a:cubicBezTo>
                    <a:cubicBezTo>
                      <a:pt x="33" y="4"/>
                      <a:pt x="30" y="5"/>
                      <a:pt x="30" y="6"/>
                    </a:cubicBezTo>
                    <a:cubicBezTo>
                      <a:pt x="29" y="6"/>
                      <a:pt x="28" y="7"/>
                      <a:pt x="28" y="7"/>
                    </a:cubicBezTo>
                    <a:cubicBezTo>
                      <a:pt x="26" y="7"/>
                      <a:pt x="25" y="6"/>
                      <a:pt x="24" y="5"/>
                    </a:cubicBezTo>
                    <a:cubicBezTo>
                      <a:pt x="23" y="5"/>
                      <a:pt x="22" y="4"/>
                      <a:pt x="21" y="4"/>
                    </a:cubicBezTo>
                    <a:cubicBezTo>
                      <a:pt x="21" y="4"/>
                      <a:pt x="20" y="4"/>
                      <a:pt x="20" y="4"/>
                    </a:cubicBezTo>
                    <a:cubicBezTo>
                      <a:pt x="20" y="4"/>
                      <a:pt x="20" y="4"/>
                      <a:pt x="19" y="4"/>
                    </a:cubicBezTo>
                    <a:cubicBezTo>
                      <a:pt x="19" y="4"/>
                      <a:pt x="18" y="5"/>
                      <a:pt x="18" y="5"/>
                    </a:cubicBezTo>
                    <a:cubicBezTo>
                      <a:pt x="18" y="5"/>
                      <a:pt x="18" y="5"/>
                      <a:pt x="17" y="5"/>
                    </a:cubicBezTo>
                    <a:cubicBezTo>
                      <a:pt x="16" y="5"/>
                      <a:pt x="15" y="6"/>
                      <a:pt x="14" y="6"/>
                    </a:cubicBezTo>
                    <a:cubicBezTo>
                      <a:pt x="14" y="8"/>
                      <a:pt x="14" y="12"/>
                      <a:pt x="14" y="14"/>
                    </a:cubicBezTo>
                    <a:cubicBezTo>
                      <a:pt x="14" y="15"/>
                      <a:pt x="14" y="15"/>
                      <a:pt x="15" y="16"/>
                    </a:cubicBezTo>
                    <a:cubicBezTo>
                      <a:pt x="16" y="16"/>
                      <a:pt x="17" y="18"/>
                      <a:pt x="17" y="20"/>
                    </a:cubicBezTo>
                    <a:cubicBezTo>
                      <a:pt x="17" y="22"/>
                      <a:pt x="16" y="23"/>
                      <a:pt x="15" y="25"/>
                    </a:cubicBezTo>
                    <a:cubicBezTo>
                      <a:pt x="15" y="25"/>
                      <a:pt x="14" y="26"/>
                      <a:pt x="14" y="26"/>
                    </a:cubicBezTo>
                    <a:cubicBezTo>
                      <a:pt x="14" y="29"/>
                      <a:pt x="10" y="30"/>
                      <a:pt x="8" y="31"/>
                    </a:cubicBezTo>
                    <a:cubicBezTo>
                      <a:pt x="8" y="31"/>
                      <a:pt x="7" y="32"/>
                      <a:pt x="7" y="33"/>
                    </a:cubicBezTo>
                    <a:cubicBezTo>
                      <a:pt x="6" y="34"/>
                      <a:pt x="6" y="35"/>
                      <a:pt x="4" y="37"/>
                    </a:cubicBezTo>
                    <a:cubicBezTo>
                      <a:pt x="4" y="37"/>
                      <a:pt x="4" y="38"/>
                      <a:pt x="3" y="40"/>
                    </a:cubicBezTo>
                    <a:cubicBezTo>
                      <a:pt x="3" y="41"/>
                      <a:pt x="3" y="42"/>
                      <a:pt x="2" y="44"/>
                    </a:cubicBezTo>
                    <a:cubicBezTo>
                      <a:pt x="1" y="46"/>
                      <a:pt x="0" y="50"/>
                      <a:pt x="0" y="53"/>
                    </a:cubicBezTo>
                    <a:cubicBezTo>
                      <a:pt x="0" y="53"/>
                      <a:pt x="0" y="54"/>
                      <a:pt x="0" y="55"/>
                    </a:cubicBezTo>
                    <a:cubicBezTo>
                      <a:pt x="0" y="56"/>
                      <a:pt x="0" y="56"/>
                      <a:pt x="0" y="56"/>
                    </a:cubicBezTo>
                    <a:cubicBezTo>
                      <a:pt x="0" y="57"/>
                      <a:pt x="0" y="58"/>
                      <a:pt x="0" y="58"/>
                    </a:cubicBezTo>
                    <a:cubicBezTo>
                      <a:pt x="0" y="58"/>
                      <a:pt x="0" y="59"/>
                      <a:pt x="0" y="59"/>
                    </a:cubicBezTo>
                    <a:cubicBezTo>
                      <a:pt x="0" y="59"/>
                      <a:pt x="0" y="59"/>
                      <a:pt x="0" y="59"/>
                    </a:cubicBezTo>
                    <a:cubicBezTo>
                      <a:pt x="0" y="59"/>
                      <a:pt x="0" y="59"/>
                      <a:pt x="0" y="59"/>
                    </a:cubicBezTo>
                    <a:cubicBezTo>
                      <a:pt x="0" y="58"/>
                      <a:pt x="1" y="58"/>
                      <a:pt x="1" y="58"/>
                    </a:cubicBezTo>
                    <a:cubicBezTo>
                      <a:pt x="2" y="58"/>
                      <a:pt x="2" y="57"/>
                      <a:pt x="6" y="57"/>
                    </a:cubicBezTo>
                    <a:cubicBezTo>
                      <a:pt x="6" y="56"/>
                      <a:pt x="6" y="56"/>
                      <a:pt x="6" y="56"/>
                    </a:cubicBezTo>
                    <a:cubicBezTo>
                      <a:pt x="8" y="56"/>
                      <a:pt x="8" y="56"/>
                      <a:pt x="8" y="56"/>
                    </a:cubicBezTo>
                    <a:cubicBezTo>
                      <a:pt x="10" y="55"/>
                      <a:pt x="10" y="55"/>
                      <a:pt x="10" y="55"/>
                    </a:cubicBezTo>
                    <a:cubicBezTo>
                      <a:pt x="10" y="55"/>
                      <a:pt x="10" y="55"/>
                      <a:pt x="10" y="55"/>
                    </a:cubicBezTo>
                    <a:cubicBezTo>
                      <a:pt x="10" y="55"/>
                      <a:pt x="10" y="55"/>
                      <a:pt x="10" y="55"/>
                    </a:cubicBezTo>
                    <a:cubicBezTo>
                      <a:pt x="10" y="55"/>
                      <a:pt x="11" y="55"/>
                      <a:pt x="11" y="55"/>
                    </a:cubicBezTo>
                    <a:cubicBezTo>
                      <a:pt x="11" y="55"/>
                      <a:pt x="12" y="55"/>
                      <a:pt x="12" y="55"/>
                    </a:cubicBezTo>
                    <a:cubicBezTo>
                      <a:pt x="12" y="55"/>
                      <a:pt x="12" y="55"/>
                      <a:pt x="12" y="55"/>
                    </a:cubicBezTo>
                    <a:cubicBezTo>
                      <a:pt x="12" y="55"/>
                      <a:pt x="13" y="55"/>
                      <a:pt x="13" y="55"/>
                    </a:cubicBezTo>
                    <a:cubicBezTo>
                      <a:pt x="13" y="55"/>
                      <a:pt x="13" y="54"/>
                      <a:pt x="13" y="54"/>
                    </a:cubicBezTo>
                    <a:cubicBezTo>
                      <a:pt x="14" y="54"/>
                      <a:pt x="14" y="54"/>
                      <a:pt x="14" y="54"/>
                    </a:cubicBezTo>
                    <a:cubicBezTo>
                      <a:pt x="22" y="54"/>
                      <a:pt x="22" y="54"/>
                      <a:pt x="22" y="54"/>
                    </a:cubicBezTo>
                    <a:cubicBezTo>
                      <a:pt x="23" y="49"/>
                      <a:pt x="27" y="43"/>
                      <a:pt x="31" y="41"/>
                    </a:cubicBezTo>
                    <a:cubicBezTo>
                      <a:pt x="35" y="40"/>
                      <a:pt x="40" y="40"/>
                      <a:pt x="45" y="41"/>
                    </a:cubicBezTo>
                    <a:cubicBezTo>
                      <a:pt x="45" y="41"/>
                      <a:pt x="45" y="41"/>
                      <a:pt x="46" y="41"/>
                    </a:cubicBezTo>
                    <a:cubicBezTo>
                      <a:pt x="46" y="41"/>
                      <a:pt x="46" y="41"/>
                      <a:pt x="46" y="41"/>
                    </a:cubicBezTo>
                    <a:cubicBezTo>
                      <a:pt x="46" y="40"/>
                      <a:pt x="46" y="40"/>
                      <a:pt x="46" y="40"/>
                    </a:cubicBezTo>
                    <a:cubicBezTo>
                      <a:pt x="46" y="40"/>
                      <a:pt x="46" y="39"/>
                      <a:pt x="46" y="39"/>
                    </a:cubicBezTo>
                    <a:cubicBezTo>
                      <a:pt x="46" y="39"/>
                      <a:pt x="47" y="39"/>
                      <a:pt x="47" y="39"/>
                    </a:cubicBezTo>
                    <a:cubicBezTo>
                      <a:pt x="47" y="38"/>
                      <a:pt x="47" y="38"/>
                      <a:pt x="47" y="38"/>
                    </a:cubicBezTo>
                    <a:cubicBezTo>
                      <a:pt x="47" y="38"/>
                      <a:pt x="47" y="38"/>
                      <a:pt x="47" y="38"/>
                    </a:cubicBezTo>
                    <a:cubicBezTo>
                      <a:pt x="47" y="38"/>
                      <a:pt x="47" y="37"/>
                      <a:pt x="47" y="37"/>
                    </a:cubicBezTo>
                    <a:cubicBezTo>
                      <a:pt x="47" y="37"/>
                      <a:pt x="47" y="37"/>
                      <a:pt x="48" y="37"/>
                    </a:cubicBezTo>
                    <a:cubicBezTo>
                      <a:pt x="48" y="37"/>
                      <a:pt x="48" y="37"/>
                      <a:pt x="48" y="37"/>
                    </a:cubicBezTo>
                    <a:cubicBezTo>
                      <a:pt x="48" y="36"/>
                      <a:pt x="48" y="36"/>
                      <a:pt x="48" y="36"/>
                    </a:cubicBezTo>
                    <a:cubicBezTo>
                      <a:pt x="48" y="36"/>
                      <a:pt x="48" y="36"/>
                      <a:pt x="48" y="36"/>
                    </a:cubicBezTo>
                    <a:cubicBezTo>
                      <a:pt x="48" y="36"/>
                      <a:pt x="48" y="36"/>
                      <a:pt x="48" y="36"/>
                    </a:cubicBezTo>
                    <a:cubicBezTo>
                      <a:pt x="48" y="36"/>
                      <a:pt x="48" y="36"/>
                      <a:pt x="48" y="36"/>
                    </a:cubicBezTo>
                    <a:cubicBezTo>
                      <a:pt x="48" y="36"/>
                      <a:pt x="49" y="35"/>
                      <a:pt x="49" y="35"/>
                    </a:cubicBezTo>
                    <a:cubicBezTo>
                      <a:pt x="51" y="33"/>
                      <a:pt x="55" y="27"/>
                      <a:pt x="56" y="23"/>
                    </a:cubicBezTo>
                    <a:cubicBezTo>
                      <a:pt x="56" y="22"/>
                      <a:pt x="56" y="22"/>
                      <a:pt x="56" y="21"/>
                    </a:cubicBezTo>
                    <a:cubicBezTo>
                      <a:pt x="56" y="18"/>
                      <a:pt x="56" y="16"/>
                      <a:pt x="56" y="15"/>
                    </a:cubicBezTo>
                    <a:cubicBezTo>
                      <a:pt x="52" y="11"/>
                      <a:pt x="52" y="11"/>
                      <a:pt x="52" y="11"/>
                    </a:cubicBezTo>
                    <a:cubicBezTo>
                      <a:pt x="50" y="3"/>
                      <a:pt x="50" y="3"/>
                      <a:pt x="50" y="3"/>
                    </a:cubicBezTo>
                    <a:cubicBezTo>
                      <a:pt x="47" y="0"/>
                      <a:pt x="47" y="0"/>
                      <a:pt x="47" y="0"/>
                    </a:cubicBezTo>
                    <a:cubicBezTo>
                      <a:pt x="47" y="0"/>
                      <a:pt x="47" y="0"/>
                      <a:pt x="4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3" name="Freeform 1703"/>
              <p:cNvSpPr/>
              <p:nvPr/>
            </p:nvSpPr>
            <p:spPr bwMode="auto">
              <a:xfrm>
                <a:off x="1982" y="2984"/>
                <a:ext cx="5" cy="1"/>
              </a:xfrm>
              <a:custGeom>
                <a:avLst/>
                <a:gdLst>
                  <a:gd name="T0" fmla="*/ 5 w 5"/>
                  <a:gd name="T1" fmla="*/ 0 h 1"/>
                  <a:gd name="T2" fmla="*/ 0 w 5"/>
                  <a:gd name="T3" fmla="*/ 1 h 1"/>
                  <a:gd name="T4" fmla="*/ 5 w 5"/>
                  <a:gd name="T5" fmla="*/ 0 h 1"/>
                </a:gdLst>
                <a:ahLst/>
                <a:cxnLst>
                  <a:cxn ang="0">
                    <a:pos x="T0" y="T1"/>
                  </a:cxn>
                  <a:cxn ang="0">
                    <a:pos x="T2" y="T3"/>
                  </a:cxn>
                  <a:cxn ang="0">
                    <a:pos x="T4" y="T5"/>
                  </a:cxn>
                </a:cxnLst>
                <a:rect l="0" t="0" r="r" b="b"/>
                <a:pathLst>
                  <a:path w="5" h="1">
                    <a:moveTo>
                      <a:pt x="5" y="0"/>
                    </a:moveTo>
                    <a:cubicBezTo>
                      <a:pt x="1" y="0"/>
                      <a:pt x="1" y="1"/>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4" name="Freeform 1704"/>
              <p:cNvSpPr/>
              <p:nvPr/>
            </p:nvSpPr>
            <p:spPr bwMode="auto">
              <a:xfrm>
                <a:off x="1981" y="2985"/>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5" name="Freeform 1705"/>
              <p:cNvSpPr/>
              <p:nvPr/>
            </p:nvSpPr>
            <p:spPr bwMode="auto">
              <a:xfrm>
                <a:off x="1989" y="2982"/>
                <a:ext cx="2" cy="1"/>
              </a:xfrm>
              <a:custGeom>
                <a:avLst/>
                <a:gdLst>
                  <a:gd name="T0" fmla="*/ 2 w 2"/>
                  <a:gd name="T1" fmla="*/ 0 h 1"/>
                  <a:gd name="T2" fmla="*/ 2 w 2"/>
                  <a:gd name="T3" fmla="*/ 0 h 1"/>
                  <a:gd name="T4" fmla="*/ 0 w 2"/>
                  <a:gd name="T5" fmla="*/ 1 h 1"/>
                  <a:gd name="T6" fmla="*/ 1 w 2"/>
                  <a:gd name="T7" fmla="*/ 0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2" y="0"/>
                      <a:pt x="2" y="0"/>
                      <a:pt x="2" y="0"/>
                    </a:cubicBezTo>
                    <a:cubicBezTo>
                      <a:pt x="0" y="1"/>
                      <a:pt x="0" y="1"/>
                      <a:pt x="0" y="1"/>
                    </a:cubicBezTo>
                    <a:cubicBezTo>
                      <a:pt x="0" y="1"/>
                      <a:pt x="1" y="1"/>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6" name="Freeform 1706"/>
              <p:cNvSpPr/>
              <p:nvPr/>
            </p:nvSpPr>
            <p:spPr bwMode="auto">
              <a:xfrm>
                <a:off x="1981" y="29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7" name="Freeform 1707"/>
              <p:cNvSpPr/>
              <p:nvPr/>
            </p:nvSpPr>
            <p:spPr bwMode="auto">
              <a:xfrm>
                <a:off x="1995" y="2935"/>
                <a:ext cx="3" cy="1"/>
              </a:xfrm>
              <a:custGeom>
                <a:avLst/>
                <a:gdLst>
                  <a:gd name="T0" fmla="*/ 0 w 3"/>
                  <a:gd name="T1" fmla="*/ 1 h 1"/>
                  <a:gd name="T2" fmla="*/ 0 w 3"/>
                  <a:gd name="T3" fmla="*/ 1 h 1"/>
                  <a:gd name="T4" fmla="*/ 3 w 3"/>
                  <a:gd name="T5" fmla="*/ 0 h 1"/>
                  <a:gd name="T6" fmla="*/ 0 w 3"/>
                  <a:gd name="T7" fmla="*/ 1 h 1"/>
                </a:gdLst>
                <a:ahLst/>
                <a:cxnLst>
                  <a:cxn ang="0">
                    <a:pos x="T0" y="T1"/>
                  </a:cxn>
                  <a:cxn ang="0">
                    <a:pos x="T2" y="T3"/>
                  </a:cxn>
                  <a:cxn ang="0">
                    <a:pos x="T4" y="T5"/>
                  </a:cxn>
                  <a:cxn ang="0">
                    <a:pos x="T6" y="T7"/>
                  </a:cxn>
                </a:cxnLst>
                <a:rect l="0" t="0" r="r" b="b"/>
                <a:pathLst>
                  <a:path w="3" h="1">
                    <a:moveTo>
                      <a:pt x="0" y="1"/>
                    </a:moveTo>
                    <a:cubicBezTo>
                      <a:pt x="0" y="1"/>
                      <a:pt x="0" y="1"/>
                      <a:pt x="0" y="1"/>
                    </a:cubicBezTo>
                    <a:cubicBezTo>
                      <a:pt x="1" y="1"/>
                      <a:pt x="2" y="0"/>
                      <a:pt x="3" y="0"/>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8" name="Freeform 1708"/>
              <p:cNvSpPr/>
              <p:nvPr/>
            </p:nvSpPr>
            <p:spPr bwMode="auto">
              <a:xfrm>
                <a:off x="2001" y="293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19" name="Freeform 1709"/>
              <p:cNvSpPr/>
              <p:nvPr/>
            </p:nvSpPr>
            <p:spPr bwMode="auto">
              <a:xfrm>
                <a:off x="1999" y="2934"/>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0" name="Freeform 1710"/>
              <p:cNvSpPr/>
              <p:nvPr/>
            </p:nvSpPr>
            <p:spPr bwMode="auto">
              <a:xfrm>
                <a:off x="2025" y="296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1" name="Freeform 1711"/>
              <p:cNvSpPr/>
              <p:nvPr/>
            </p:nvSpPr>
            <p:spPr bwMode="auto">
              <a:xfrm>
                <a:off x="2027" y="29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2" name="Freeform 1712"/>
              <p:cNvSpPr/>
              <p:nvPr/>
            </p:nvSpPr>
            <p:spPr bwMode="auto">
              <a:xfrm>
                <a:off x="2026" y="2966"/>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3" name="Freeform 1713"/>
              <p:cNvSpPr/>
              <p:nvPr/>
            </p:nvSpPr>
            <p:spPr bwMode="auto">
              <a:xfrm>
                <a:off x="2027" y="296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4" name="Freeform 1714"/>
              <p:cNvSpPr/>
              <p:nvPr/>
            </p:nvSpPr>
            <p:spPr bwMode="auto">
              <a:xfrm>
                <a:off x="2027" y="29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5" name="Freeform 1715"/>
              <p:cNvSpPr/>
              <p:nvPr/>
            </p:nvSpPr>
            <p:spPr bwMode="auto">
              <a:xfrm>
                <a:off x="2035" y="2944"/>
                <a:ext cx="0" cy="6"/>
              </a:xfrm>
              <a:custGeom>
                <a:avLst/>
                <a:gdLst>
                  <a:gd name="T0" fmla="*/ 0 h 6"/>
                  <a:gd name="T1" fmla="*/ 0 h 6"/>
                  <a:gd name="T2" fmla="*/ 6 h 6"/>
                  <a:gd name="T3" fmla="*/ 0 h 6"/>
                </a:gdLst>
                <a:ahLst/>
                <a:cxnLst>
                  <a:cxn ang="0">
                    <a:pos x="0" y="T0"/>
                  </a:cxn>
                  <a:cxn ang="0">
                    <a:pos x="0" y="T1"/>
                  </a:cxn>
                  <a:cxn ang="0">
                    <a:pos x="0" y="T2"/>
                  </a:cxn>
                  <a:cxn ang="0">
                    <a:pos x="0" y="T3"/>
                  </a:cxn>
                </a:cxnLst>
                <a:rect l="0" t="0" r="r" b="b"/>
                <a:pathLst>
                  <a:path h="6">
                    <a:moveTo>
                      <a:pt x="0" y="0"/>
                    </a:moveTo>
                    <a:cubicBezTo>
                      <a:pt x="0" y="0"/>
                      <a:pt x="0" y="0"/>
                      <a:pt x="0" y="0"/>
                    </a:cubicBezTo>
                    <a:cubicBezTo>
                      <a:pt x="0" y="1"/>
                      <a:pt x="0" y="3"/>
                      <a:pt x="0" y="6"/>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6" name="Freeform 1716"/>
              <p:cNvSpPr/>
              <p:nvPr/>
            </p:nvSpPr>
            <p:spPr bwMode="auto">
              <a:xfrm>
                <a:off x="2026" y="2965"/>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7" name="Freeform 1717"/>
              <p:cNvSpPr/>
              <p:nvPr/>
            </p:nvSpPr>
            <p:spPr bwMode="auto">
              <a:xfrm>
                <a:off x="2025" y="296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8" name="Freeform 1718"/>
              <p:cNvSpPr/>
              <p:nvPr/>
            </p:nvSpPr>
            <p:spPr bwMode="auto">
              <a:xfrm>
                <a:off x="2127" y="3108"/>
                <a:ext cx="75" cy="147"/>
              </a:xfrm>
              <a:custGeom>
                <a:avLst/>
                <a:gdLst>
                  <a:gd name="T0" fmla="*/ 69 w 79"/>
                  <a:gd name="T1" fmla="*/ 4 h 154"/>
                  <a:gd name="T2" fmla="*/ 67 w 79"/>
                  <a:gd name="T3" fmla="*/ 0 h 154"/>
                  <a:gd name="T4" fmla="*/ 65 w 79"/>
                  <a:gd name="T5" fmla="*/ 2 h 154"/>
                  <a:gd name="T6" fmla="*/ 64 w 79"/>
                  <a:gd name="T7" fmla="*/ 9 h 154"/>
                  <a:gd name="T8" fmla="*/ 63 w 79"/>
                  <a:gd name="T9" fmla="*/ 13 h 154"/>
                  <a:gd name="T10" fmla="*/ 55 w 79"/>
                  <a:gd name="T11" fmla="*/ 16 h 154"/>
                  <a:gd name="T12" fmla="*/ 52 w 79"/>
                  <a:gd name="T13" fmla="*/ 17 h 154"/>
                  <a:gd name="T14" fmla="*/ 52 w 79"/>
                  <a:gd name="T15" fmla="*/ 18 h 154"/>
                  <a:gd name="T16" fmla="*/ 51 w 79"/>
                  <a:gd name="T17" fmla="*/ 23 h 154"/>
                  <a:gd name="T18" fmla="*/ 51 w 79"/>
                  <a:gd name="T19" fmla="*/ 24 h 154"/>
                  <a:gd name="T20" fmla="*/ 51 w 79"/>
                  <a:gd name="T21" fmla="*/ 28 h 154"/>
                  <a:gd name="T22" fmla="*/ 42 w 79"/>
                  <a:gd name="T23" fmla="*/ 34 h 154"/>
                  <a:gd name="T24" fmla="*/ 36 w 79"/>
                  <a:gd name="T25" fmla="*/ 37 h 154"/>
                  <a:gd name="T26" fmla="*/ 25 w 79"/>
                  <a:gd name="T27" fmla="*/ 42 h 154"/>
                  <a:gd name="T28" fmla="*/ 19 w 79"/>
                  <a:gd name="T29" fmla="*/ 43 h 154"/>
                  <a:gd name="T30" fmla="*/ 11 w 79"/>
                  <a:gd name="T31" fmla="*/ 45 h 154"/>
                  <a:gd name="T32" fmla="*/ 11 w 79"/>
                  <a:gd name="T33" fmla="*/ 49 h 154"/>
                  <a:gd name="T34" fmla="*/ 8 w 79"/>
                  <a:gd name="T35" fmla="*/ 59 h 154"/>
                  <a:gd name="T36" fmla="*/ 10 w 79"/>
                  <a:gd name="T37" fmla="*/ 77 h 154"/>
                  <a:gd name="T38" fmla="*/ 7 w 79"/>
                  <a:gd name="T39" fmla="*/ 102 h 154"/>
                  <a:gd name="T40" fmla="*/ 3 w 79"/>
                  <a:gd name="T41" fmla="*/ 127 h 154"/>
                  <a:gd name="T42" fmla="*/ 6 w 79"/>
                  <a:gd name="T43" fmla="*/ 137 h 154"/>
                  <a:gd name="T44" fmla="*/ 10 w 79"/>
                  <a:gd name="T45" fmla="*/ 148 h 154"/>
                  <a:gd name="T46" fmla="*/ 24 w 79"/>
                  <a:gd name="T47" fmla="*/ 154 h 154"/>
                  <a:gd name="T48" fmla="*/ 27 w 79"/>
                  <a:gd name="T49" fmla="*/ 153 h 154"/>
                  <a:gd name="T50" fmla="*/ 34 w 79"/>
                  <a:gd name="T51" fmla="*/ 151 h 154"/>
                  <a:gd name="T52" fmla="*/ 39 w 79"/>
                  <a:gd name="T53" fmla="*/ 149 h 154"/>
                  <a:gd name="T54" fmla="*/ 49 w 79"/>
                  <a:gd name="T55" fmla="*/ 119 h 154"/>
                  <a:gd name="T56" fmla="*/ 55 w 79"/>
                  <a:gd name="T57" fmla="*/ 102 h 154"/>
                  <a:gd name="T58" fmla="*/ 67 w 79"/>
                  <a:gd name="T59" fmla="*/ 59 h 154"/>
                  <a:gd name="T60" fmla="*/ 68 w 79"/>
                  <a:gd name="T61" fmla="*/ 52 h 154"/>
                  <a:gd name="T62" fmla="*/ 69 w 79"/>
                  <a:gd name="T63" fmla="*/ 47 h 154"/>
                  <a:gd name="T64" fmla="*/ 69 w 79"/>
                  <a:gd name="T65" fmla="*/ 37 h 154"/>
                  <a:gd name="T66" fmla="*/ 72 w 79"/>
                  <a:gd name="T67" fmla="*/ 36 h 154"/>
                  <a:gd name="T68" fmla="*/ 75 w 79"/>
                  <a:gd name="T69" fmla="*/ 38 h 154"/>
                  <a:gd name="T70" fmla="*/ 77 w 79"/>
                  <a:gd name="T71" fmla="*/ 40 h 154"/>
                  <a:gd name="T72" fmla="*/ 78 w 79"/>
                  <a:gd name="T73" fmla="*/ 37 h 154"/>
                  <a:gd name="T74" fmla="*/ 77 w 79"/>
                  <a:gd name="T75" fmla="*/ 28 h 154"/>
                  <a:gd name="T76" fmla="*/ 74 w 79"/>
                  <a:gd name="T77" fmla="*/ 16 h 154"/>
                  <a:gd name="T78" fmla="*/ 69 w 79"/>
                  <a:gd name="T79" fmla="*/ 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154">
                    <a:moveTo>
                      <a:pt x="69" y="4"/>
                    </a:moveTo>
                    <a:cubicBezTo>
                      <a:pt x="68" y="2"/>
                      <a:pt x="67" y="1"/>
                      <a:pt x="67" y="0"/>
                    </a:cubicBezTo>
                    <a:cubicBezTo>
                      <a:pt x="66" y="1"/>
                      <a:pt x="66" y="2"/>
                      <a:pt x="65" y="2"/>
                    </a:cubicBezTo>
                    <a:cubicBezTo>
                      <a:pt x="65" y="3"/>
                      <a:pt x="64" y="6"/>
                      <a:pt x="64" y="9"/>
                    </a:cubicBezTo>
                    <a:cubicBezTo>
                      <a:pt x="65" y="10"/>
                      <a:pt x="64" y="11"/>
                      <a:pt x="63" y="13"/>
                    </a:cubicBezTo>
                    <a:cubicBezTo>
                      <a:pt x="61" y="15"/>
                      <a:pt x="58" y="16"/>
                      <a:pt x="55" y="16"/>
                    </a:cubicBezTo>
                    <a:cubicBezTo>
                      <a:pt x="54" y="16"/>
                      <a:pt x="53" y="16"/>
                      <a:pt x="52" y="17"/>
                    </a:cubicBezTo>
                    <a:cubicBezTo>
                      <a:pt x="52" y="17"/>
                      <a:pt x="52" y="18"/>
                      <a:pt x="52" y="18"/>
                    </a:cubicBezTo>
                    <a:cubicBezTo>
                      <a:pt x="53" y="21"/>
                      <a:pt x="52" y="23"/>
                      <a:pt x="51" y="23"/>
                    </a:cubicBezTo>
                    <a:cubicBezTo>
                      <a:pt x="51" y="23"/>
                      <a:pt x="51" y="24"/>
                      <a:pt x="51" y="24"/>
                    </a:cubicBezTo>
                    <a:cubicBezTo>
                      <a:pt x="52" y="25"/>
                      <a:pt x="52" y="27"/>
                      <a:pt x="51" y="28"/>
                    </a:cubicBezTo>
                    <a:cubicBezTo>
                      <a:pt x="50" y="31"/>
                      <a:pt x="46" y="34"/>
                      <a:pt x="42" y="34"/>
                    </a:cubicBezTo>
                    <a:cubicBezTo>
                      <a:pt x="40" y="34"/>
                      <a:pt x="38" y="36"/>
                      <a:pt x="36" y="37"/>
                    </a:cubicBezTo>
                    <a:cubicBezTo>
                      <a:pt x="32" y="40"/>
                      <a:pt x="29" y="42"/>
                      <a:pt x="25" y="42"/>
                    </a:cubicBezTo>
                    <a:cubicBezTo>
                      <a:pt x="23" y="42"/>
                      <a:pt x="21" y="42"/>
                      <a:pt x="19" y="43"/>
                    </a:cubicBezTo>
                    <a:cubicBezTo>
                      <a:pt x="16" y="44"/>
                      <a:pt x="14" y="45"/>
                      <a:pt x="11" y="45"/>
                    </a:cubicBezTo>
                    <a:cubicBezTo>
                      <a:pt x="11" y="45"/>
                      <a:pt x="11" y="47"/>
                      <a:pt x="11" y="49"/>
                    </a:cubicBezTo>
                    <a:cubicBezTo>
                      <a:pt x="10" y="52"/>
                      <a:pt x="10" y="55"/>
                      <a:pt x="8" y="59"/>
                    </a:cubicBezTo>
                    <a:cubicBezTo>
                      <a:pt x="6" y="63"/>
                      <a:pt x="6" y="69"/>
                      <a:pt x="10" y="77"/>
                    </a:cubicBezTo>
                    <a:cubicBezTo>
                      <a:pt x="13" y="85"/>
                      <a:pt x="16" y="92"/>
                      <a:pt x="7" y="102"/>
                    </a:cubicBezTo>
                    <a:cubicBezTo>
                      <a:pt x="0" y="111"/>
                      <a:pt x="0" y="121"/>
                      <a:pt x="3" y="127"/>
                    </a:cubicBezTo>
                    <a:cubicBezTo>
                      <a:pt x="4" y="130"/>
                      <a:pt x="5" y="133"/>
                      <a:pt x="6" y="137"/>
                    </a:cubicBezTo>
                    <a:cubicBezTo>
                      <a:pt x="7" y="141"/>
                      <a:pt x="8" y="145"/>
                      <a:pt x="10" y="148"/>
                    </a:cubicBezTo>
                    <a:cubicBezTo>
                      <a:pt x="13" y="151"/>
                      <a:pt x="19" y="154"/>
                      <a:pt x="24" y="154"/>
                    </a:cubicBezTo>
                    <a:cubicBezTo>
                      <a:pt x="25" y="154"/>
                      <a:pt x="26" y="153"/>
                      <a:pt x="27" y="153"/>
                    </a:cubicBezTo>
                    <a:cubicBezTo>
                      <a:pt x="29" y="151"/>
                      <a:pt x="32" y="151"/>
                      <a:pt x="34" y="151"/>
                    </a:cubicBezTo>
                    <a:cubicBezTo>
                      <a:pt x="36" y="151"/>
                      <a:pt x="37" y="150"/>
                      <a:pt x="39" y="149"/>
                    </a:cubicBezTo>
                    <a:cubicBezTo>
                      <a:pt x="41" y="146"/>
                      <a:pt x="45" y="132"/>
                      <a:pt x="49" y="119"/>
                    </a:cubicBezTo>
                    <a:cubicBezTo>
                      <a:pt x="51" y="113"/>
                      <a:pt x="53" y="107"/>
                      <a:pt x="55" y="102"/>
                    </a:cubicBezTo>
                    <a:cubicBezTo>
                      <a:pt x="59" y="89"/>
                      <a:pt x="67" y="63"/>
                      <a:pt x="67" y="59"/>
                    </a:cubicBezTo>
                    <a:cubicBezTo>
                      <a:pt x="66" y="56"/>
                      <a:pt x="67" y="54"/>
                      <a:pt x="68" y="52"/>
                    </a:cubicBezTo>
                    <a:cubicBezTo>
                      <a:pt x="69" y="50"/>
                      <a:pt x="70" y="49"/>
                      <a:pt x="69" y="47"/>
                    </a:cubicBezTo>
                    <a:cubicBezTo>
                      <a:pt x="67" y="43"/>
                      <a:pt x="68" y="39"/>
                      <a:pt x="69" y="37"/>
                    </a:cubicBezTo>
                    <a:cubicBezTo>
                      <a:pt x="70" y="36"/>
                      <a:pt x="72" y="36"/>
                      <a:pt x="72" y="36"/>
                    </a:cubicBezTo>
                    <a:cubicBezTo>
                      <a:pt x="73" y="36"/>
                      <a:pt x="74" y="36"/>
                      <a:pt x="75" y="38"/>
                    </a:cubicBezTo>
                    <a:cubicBezTo>
                      <a:pt x="76" y="39"/>
                      <a:pt x="77" y="40"/>
                      <a:pt x="77" y="40"/>
                    </a:cubicBezTo>
                    <a:cubicBezTo>
                      <a:pt x="77" y="40"/>
                      <a:pt x="78" y="39"/>
                      <a:pt x="78" y="37"/>
                    </a:cubicBezTo>
                    <a:cubicBezTo>
                      <a:pt x="79" y="35"/>
                      <a:pt x="78" y="31"/>
                      <a:pt x="77" y="28"/>
                    </a:cubicBezTo>
                    <a:cubicBezTo>
                      <a:pt x="76" y="24"/>
                      <a:pt x="74" y="20"/>
                      <a:pt x="74" y="16"/>
                    </a:cubicBezTo>
                    <a:cubicBezTo>
                      <a:pt x="74" y="12"/>
                      <a:pt x="71" y="7"/>
                      <a:pt x="6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29" name="Freeform 1719"/>
              <p:cNvSpPr/>
              <p:nvPr/>
            </p:nvSpPr>
            <p:spPr bwMode="auto">
              <a:xfrm>
                <a:off x="2124" y="2794"/>
                <a:ext cx="1" cy="1"/>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0" name="Freeform 1720"/>
              <p:cNvSpPr/>
              <p:nvPr/>
            </p:nvSpPr>
            <p:spPr bwMode="auto">
              <a:xfrm>
                <a:off x="2128"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1" name="Freeform 1721"/>
              <p:cNvSpPr/>
              <p:nvPr/>
            </p:nvSpPr>
            <p:spPr bwMode="auto">
              <a:xfrm>
                <a:off x="2128" y="27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2" name="Freeform 1722"/>
              <p:cNvSpPr/>
              <p:nvPr/>
            </p:nvSpPr>
            <p:spPr bwMode="auto">
              <a:xfrm>
                <a:off x="2126" y="2793"/>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3" name="Freeform 1723"/>
              <p:cNvSpPr/>
              <p:nvPr/>
            </p:nvSpPr>
            <p:spPr bwMode="auto">
              <a:xfrm>
                <a:off x="2127"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4" name="Freeform 1724"/>
              <p:cNvSpPr/>
              <p:nvPr/>
            </p:nvSpPr>
            <p:spPr bwMode="auto">
              <a:xfrm>
                <a:off x="2128" y="27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5" name="Freeform 1725"/>
              <p:cNvSpPr/>
              <p:nvPr/>
            </p:nvSpPr>
            <p:spPr bwMode="auto">
              <a:xfrm>
                <a:off x="2125" y="279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6" name="Freeform 1726"/>
              <p:cNvSpPr/>
              <p:nvPr/>
            </p:nvSpPr>
            <p:spPr bwMode="auto">
              <a:xfrm>
                <a:off x="1970" y="3108"/>
                <a:ext cx="10" cy="9"/>
              </a:xfrm>
              <a:custGeom>
                <a:avLst/>
                <a:gdLst>
                  <a:gd name="T0" fmla="*/ 4 w 10"/>
                  <a:gd name="T1" fmla="*/ 9 h 10"/>
                  <a:gd name="T2" fmla="*/ 9 w 10"/>
                  <a:gd name="T3" fmla="*/ 9 h 10"/>
                  <a:gd name="T4" fmla="*/ 10 w 10"/>
                  <a:gd name="T5" fmla="*/ 6 h 10"/>
                  <a:gd name="T6" fmla="*/ 10 w 10"/>
                  <a:gd name="T7" fmla="*/ 0 h 10"/>
                  <a:gd name="T8" fmla="*/ 10 w 10"/>
                  <a:gd name="T9" fmla="*/ 1 h 10"/>
                  <a:gd name="T10" fmla="*/ 3 w 10"/>
                  <a:gd name="T11" fmla="*/ 2 h 10"/>
                  <a:gd name="T12" fmla="*/ 0 w 10"/>
                  <a:gd name="T13" fmla="*/ 0 h 10"/>
                  <a:gd name="T14" fmla="*/ 0 w 10"/>
                  <a:gd name="T15" fmla="*/ 1 h 10"/>
                  <a:gd name="T16" fmla="*/ 4 w 10"/>
                  <a:gd name="T1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0">
                    <a:moveTo>
                      <a:pt x="4" y="9"/>
                    </a:moveTo>
                    <a:cubicBezTo>
                      <a:pt x="5" y="10"/>
                      <a:pt x="8" y="9"/>
                      <a:pt x="9" y="9"/>
                    </a:cubicBezTo>
                    <a:cubicBezTo>
                      <a:pt x="10" y="9"/>
                      <a:pt x="10" y="8"/>
                      <a:pt x="10" y="6"/>
                    </a:cubicBezTo>
                    <a:cubicBezTo>
                      <a:pt x="10" y="5"/>
                      <a:pt x="10" y="2"/>
                      <a:pt x="10" y="0"/>
                    </a:cubicBezTo>
                    <a:cubicBezTo>
                      <a:pt x="10" y="0"/>
                      <a:pt x="10" y="1"/>
                      <a:pt x="10" y="1"/>
                    </a:cubicBezTo>
                    <a:cubicBezTo>
                      <a:pt x="8" y="2"/>
                      <a:pt x="6" y="3"/>
                      <a:pt x="3" y="2"/>
                    </a:cubicBezTo>
                    <a:cubicBezTo>
                      <a:pt x="2" y="2"/>
                      <a:pt x="1" y="1"/>
                      <a:pt x="0" y="0"/>
                    </a:cubicBezTo>
                    <a:cubicBezTo>
                      <a:pt x="0" y="1"/>
                      <a:pt x="0" y="1"/>
                      <a:pt x="0" y="1"/>
                    </a:cubicBezTo>
                    <a:cubicBezTo>
                      <a:pt x="0" y="3"/>
                      <a:pt x="2" y="8"/>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7" name="Freeform 1727"/>
              <p:cNvSpPr/>
              <p:nvPr/>
            </p:nvSpPr>
            <p:spPr bwMode="auto">
              <a:xfrm>
                <a:off x="1801" y="2916"/>
                <a:ext cx="193" cy="191"/>
              </a:xfrm>
              <a:custGeom>
                <a:avLst/>
                <a:gdLst>
                  <a:gd name="T0" fmla="*/ 128 w 202"/>
                  <a:gd name="T1" fmla="*/ 182 h 199"/>
                  <a:gd name="T2" fmla="*/ 131 w 202"/>
                  <a:gd name="T3" fmla="*/ 186 h 199"/>
                  <a:gd name="T4" fmla="*/ 141 w 202"/>
                  <a:gd name="T5" fmla="*/ 191 h 199"/>
                  <a:gd name="T6" fmla="*/ 159 w 202"/>
                  <a:gd name="T7" fmla="*/ 190 h 199"/>
                  <a:gd name="T8" fmla="*/ 173 w 202"/>
                  <a:gd name="T9" fmla="*/ 195 h 199"/>
                  <a:gd name="T10" fmla="*/ 174 w 202"/>
                  <a:gd name="T11" fmla="*/ 176 h 199"/>
                  <a:gd name="T12" fmla="*/ 176 w 202"/>
                  <a:gd name="T13" fmla="*/ 159 h 199"/>
                  <a:gd name="T14" fmla="*/ 192 w 202"/>
                  <a:gd name="T15" fmla="*/ 152 h 199"/>
                  <a:gd name="T16" fmla="*/ 186 w 202"/>
                  <a:gd name="T17" fmla="*/ 141 h 199"/>
                  <a:gd name="T18" fmla="*/ 180 w 202"/>
                  <a:gd name="T19" fmla="*/ 91 h 199"/>
                  <a:gd name="T20" fmla="*/ 178 w 202"/>
                  <a:gd name="T21" fmla="*/ 88 h 199"/>
                  <a:gd name="T22" fmla="*/ 183 w 202"/>
                  <a:gd name="T23" fmla="*/ 74 h 199"/>
                  <a:gd name="T24" fmla="*/ 188 w 202"/>
                  <a:gd name="T25" fmla="*/ 56 h 199"/>
                  <a:gd name="T26" fmla="*/ 196 w 202"/>
                  <a:gd name="T27" fmla="*/ 41 h 199"/>
                  <a:gd name="T28" fmla="*/ 201 w 202"/>
                  <a:gd name="T29" fmla="*/ 33 h 199"/>
                  <a:gd name="T30" fmla="*/ 199 w 202"/>
                  <a:gd name="T31" fmla="*/ 26 h 199"/>
                  <a:gd name="T32" fmla="*/ 199 w 202"/>
                  <a:gd name="T33" fmla="*/ 23 h 199"/>
                  <a:gd name="T34" fmla="*/ 199 w 202"/>
                  <a:gd name="T35" fmla="*/ 20 h 199"/>
                  <a:gd name="T36" fmla="*/ 198 w 202"/>
                  <a:gd name="T37" fmla="*/ 18 h 199"/>
                  <a:gd name="T38" fmla="*/ 194 w 202"/>
                  <a:gd name="T39" fmla="*/ 14 h 199"/>
                  <a:gd name="T40" fmla="*/ 191 w 202"/>
                  <a:gd name="T41" fmla="*/ 11 h 199"/>
                  <a:gd name="T42" fmla="*/ 188 w 202"/>
                  <a:gd name="T43" fmla="*/ 10 h 199"/>
                  <a:gd name="T44" fmla="*/ 184 w 202"/>
                  <a:gd name="T45" fmla="*/ 10 h 199"/>
                  <a:gd name="T46" fmla="*/ 178 w 202"/>
                  <a:gd name="T47" fmla="*/ 9 h 199"/>
                  <a:gd name="T48" fmla="*/ 163 w 202"/>
                  <a:gd name="T49" fmla="*/ 2 h 199"/>
                  <a:gd name="T50" fmla="*/ 153 w 202"/>
                  <a:gd name="T51" fmla="*/ 3 h 199"/>
                  <a:gd name="T52" fmla="*/ 136 w 202"/>
                  <a:gd name="T53" fmla="*/ 4 h 199"/>
                  <a:gd name="T54" fmla="*/ 113 w 202"/>
                  <a:gd name="T55" fmla="*/ 7 h 199"/>
                  <a:gd name="T56" fmla="*/ 85 w 202"/>
                  <a:gd name="T57" fmla="*/ 9 h 199"/>
                  <a:gd name="T58" fmla="*/ 68 w 202"/>
                  <a:gd name="T59" fmla="*/ 20 h 199"/>
                  <a:gd name="T60" fmla="*/ 57 w 202"/>
                  <a:gd name="T61" fmla="*/ 56 h 199"/>
                  <a:gd name="T62" fmla="*/ 43 w 202"/>
                  <a:gd name="T63" fmla="*/ 85 h 199"/>
                  <a:gd name="T64" fmla="*/ 34 w 202"/>
                  <a:gd name="T65" fmla="*/ 112 h 199"/>
                  <a:gd name="T66" fmla="*/ 24 w 202"/>
                  <a:gd name="T67" fmla="*/ 116 h 199"/>
                  <a:gd name="T68" fmla="*/ 23 w 202"/>
                  <a:gd name="T69" fmla="*/ 115 h 199"/>
                  <a:gd name="T70" fmla="*/ 22 w 202"/>
                  <a:gd name="T71" fmla="*/ 112 h 199"/>
                  <a:gd name="T72" fmla="*/ 8 w 202"/>
                  <a:gd name="T73" fmla="*/ 113 h 199"/>
                  <a:gd name="T74" fmla="*/ 4 w 202"/>
                  <a:gd name="T75" fmla="*/ 115 h 199"/>
                  <a:gd name="T76" fmla="*/ 3 w 202"/>
                  <a:gd name="T77" fmla="*/ 127 h 199"/>
                  <a:gd name="T78" fmla="*/ 6 w 202"/>
                  <a:gd name="T79" fmla="*/ 125 h 199"/>
                  <a:gd name="T80" fmla="*/ 8 w 202"/>
                  <a:gd name="T81" fmla="*/ 125 h 199"/>
                  <a:gd name="T82" fmla="*/ 47 w 202"/>
                  <a:gd name="T83" fmla="*/ 126 h 199"/>
                  <a:gd name="T84" fmla="*/ 58 w 202"/>
                  <a:gd name="T85" fmla="*/ 150 h 199"/>
                  <a:gd name="T86" fmla="*/ 78 w 202"/>
                  <a:gd name="T87" fmla="*/ 138 h 199"/>
                  <a:gd name="T88" fmla="*/ 89 w 202"/>
                  <a:gd name="T89" fmla="*/ 140 h 199"/>
                  <a:gd name="T90" fmla="*/ 102 w 202"/>
                  <a:gd name="T91" fmla="*/ 144 h 199"/>
                  <a:gd name="T92" fmla="*/ 108 w 202"/>
                  <a:gd name="T93" fmla="*/ 178 h 199"/>
                  <a:gd name="T94" fmla="*/ 115 w 202"/>
                  <a:gd name="T95" fmla="*/ 182 h 199"/>
                  <a:gd name="T96" fmla="*/ 126 w 202"/>
                  <a:gd name="T97" fmla="*/ 18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2" h="199">
                    <a:moveTo>
                      <a:pt x="126" y="181"/>
                    </a:moveTo>
                    <a:cubicBezTo>
                      <a:pt x="126" y="181"/>
                      <a:pt x="126" y="181"/>
                      <a:pt x="126" y="181"/>
                    </a:cubicBezTo>
                    <a:cubicBezTo>
                      <a:pt x="128" y="182"/>
                      <a:pt x="128" y="182"/>
                      <a:pt x="128" y="182"/>
                    </a:cubicBezTo>
                    <a:cubicBezTo>
                      <a:pt x="128" y="182"/>
                      <a:pt x="128" y="182"/>
                      <a:pt x="128" y="182"/>
                    </a:cubicBezTo>
                    <a:cubicBezTo>
                      <a:pt x="129" y="183"/>
                      <a:pt x="129" y="184"/>
                      <a:pt x="130" y="184"/>
                    </a:cubicBezTo>
                    <a:cubicBezTo>
                      <a:pt x="130" y="185"/>
                      <a:pt x="130" y="185"/>
                      <a:pt x="130" y="185"/>
                    </a:cubicBezTo>
                    <a:cubicBezTo>
                      <a:pt x="130" y="185"/>
                      <a:pt x="130" y="185"/>
                      <a:pt x="130" y="185"/>
                    </a:cubicBezTo>
                    <a:cubicBezTo>
                      <a:pt x="130" y="186"/>
                      <a:pt x="131" y="186"/>
                      <a:pt x="131" y="186"/>
                    </a:cubicBezTo>
                    <a:cubicBezTo>
                      <a:pt x="132" y="186"/>
                      <a:pt x="135" y="185"/>
                      <a:pt x="137" y="185"/>
                    </a:cubicBezTo>
                    <a:cubicBezTo>
                      <a:pt x="138" y="185"/>
                      <a:pt x="139" y="185"/>
                      <a:pt x="140" y="186"/>
                    </a:cubicBezTo>
                    <a:cubicBezTo>
                      <a:pt x="140" y="187"/>
                      <a:pt x="141" y="188"/>
                      <a:pt x="140" y="188"/>
                    </a:cubicBezTo>
                    <a:cubicBezTo>
                      <a:pt x="140" y="189"/>
                      <a:pt x="141" y="191"/>
                      <a:pt x="141" y="191"/>
                    </a:cubicBezTo>
                    <a:cubicBezTo>
                      <a:pt x="143" y="191"/>
                      <a:pt x="146" y="192"/>
                      <a:pt x="148" y="193"/>
                    </a:cubicBezTo>
                    <a:cubicBezTo>
                      <a:pt x="149" y="194"/>
                      <a:pt x="151" y="194"/>
                      <a:pt x="151" y="194"/>
                    </a:cubicBezTo>
                    <a:cubicBezTo>
                      <a:pt x="152" y="194"/>
                      <a:pt x="154" y="194"/>
                      <a:pt x="154" y="194"/>
                    </a:cubicBezTo>
                    <a:cubicBezTo>
                      <a:pt x="155" y="192"/>
                      <a:pt x="157" y="190"/>
                      <a:pt x="159" y="190"/>
                    </a:cubicBezTo>
                    <a:cubicBezTo>
                      <a:pt x="161" y="190"/>
                      <a:pt x="162" y="191"/>
                      <a:pt x="162" y="192"/>
                    </a:cubicBezTo>
                    <a:cubicBezTo>
                      <a:pt x="164" y="196"/>
                      <a:pt x="166" y="197"/>
                      <a:pt x="166" y="197"/>
                    </a:cubicBezTo>
                    <a:cubicBezTo>
                      <a:pt x="169" y="197"/>
                      <a:pt x="173" y="197"/>
                      <a:pt x="175" y="199"/>
                    </a:cubicBezTo>
                    <a:cubicBezTo>
                      <a:pt x="175" y="198"/>
                      <a:pt x="174" y="196"/>
                      <a:pt x="173" y="195"/>
                    </a:cubicBezTo>
                    <a:cubicBezTo>
                      <a:pt x="173" y="194"/>
                      <a:pt x="172" y="193"/>
                      <a:pt x="172" y="193"/>
                    </a:cubicBezTo>
                    <a:cubicBezTo>
                      <a:pt x="170" y="192"/>
                      <a:pt x="171" y="189"/>
                      <a:pt x="172" y="185"/>
                    </a:cubicBezTo>
                    <a:cubicBezTo>
                      <a:pt x="173" y="184"/>
                      <a:pt x="173" y="182"/>
                      <a:pt x="173" y="181"/>
                    </a:cubicBezTo>
                    <a:cubicBezTo>
                      <a:pt x="173" y="180"/>
                      <a:pt x="174" y="178"/>
                      <a:pt x="174" y="176"/>
                    </a:cubicBezTo>
                    <a:cubicBezTo>
                      <a:pt x="174" y="174"/>
                      <a:pt x="175" y="171"/>
                      <a:pt x="175" y="170"/>
                    </a:cubicBezTo>
                    <a:cubicBezTo>
                      <a:pt x="174" y="169"/>
                      <a:pt x="173" y="168"/>
                      <a:pt x="173" y="167"/>
                    </a:cubicBezTo>
                    <a:cubicBezTo>
                      <a:pt x="173" y="165"/>
                      <a:pt x="174" y="163"/>
                      <a:pt x="176" y="161"/>
                    </a:cubicBezTo>
                    <a:cubicBezTo>
                      <a:pt x="176" y="161"/>
                      <a:pt x="176" y="159"/>
                      <a:pt x="176" y="159"/>
                    </a:cubicBezTo>
                    <a:cubicBezTo>
                      <a:pt x="176" y="157"/>
                      <a:pt x="176" y="155"/>
                      <a:pt x="177" y="154"/>
                    </a:cubicBezTo>
                    <a:cubicBezTo>
                      <a:pt x="178" y="153"/>
                      <a:pt x="179" y="153"/>
                      <a:pt x="180" y="153"/>
                    </a:cubicBezTo>
                    <a:cubicBezTo>
                      <a:pt x="184" y="153"/>
                      <a:pt x="184" y="153"/>
                      <a:pt x="184" y="153"/>
                    </a:cubicBezTo>
                    <a:cubicBezTo>
                      <a:pt x="190" y="153"/>
                      <a:pt x="192" y="152"/>
                      <a:pt x="192" y="152"/>
                    </a:cubicBezTo>
                    <a:cubicBezTo>
                      <a:pt x="193" y="151"/>
                      <a:pt x="193" y="151"/>
                      <a:pt x="193" y="151"/>
                    </a:cubicBezTo>
                    <a:cubicBezTo>
                      <a:pt x="193" y="151"/>
                      <a:pt x="193" y="151"/>
                      <a:pt x="193" y="151"/>
                    </a:cubicBezTo>
                    <a:cubicBezTo>
                      <a:pt x="192" y="150"/>
                      <a:pt x="192" y="149"/>
                      <a:pt x="192" y="149"/>
                    </a:cubicBezTo>
                    <a:cubicBezTo>
                      <a:pt x="190" y="146"/>
                      <a:pt x="188" y="142"/>
                      <a:pt x="186" y="141"/>
                    </a:cubicBezTo>
                    <a:cubicBezTo>
                      <a:pt x="180" y="138"/>
                      <a:pt x="178" y="110"/>
                      <a:pt x="179" y="101"/>
                    </a:cubicBezTo>
                    <a:cubicBezTo>
                      <a:pt x="179" y="98"/>
                      <a:pt x="179" y="97"/>
                      <a:pt x="181" y="96"/>
                    </a:cubicBezTo>
                    <a:cubicBezTo>
                      <a:pt x="180" y="91"/>
                      <a:pt x="180" y="91"/>
                      <a:pt x="180" y="91"/>
                    </a:cubicBezTo>
                    <a:cubicBezTo>
                      <a:pt x="180" y="91"/>
                      <a:pt x="180" y="91"/>
                      <a:pt x="180" y="91"/>
                    </a:cubicBezTo>
                    <a:cubicBezTo>
                      <a:pt x="180" y="91"/>
                      <a:pt x="179" y="91"/>
                      <a:pt x="179" y="91"/>
                    </a:cubicBezTo>
                    <a:cubicBezTo>
                      <a:pt x="179" y="90"/>
                      <a:pt x="179" y="90"/>
                      <a:pt x="179" y="90"/>
                    </a:cubicBezTo>
                    <a:cubicBezTo>
                      <a:pt x="179" y="90"/>
                      <a:pt x="178" y="90"/>
                      <a:pt x="178" y="89"/>
                    </a:cubicBezTo>
                    <a:cubicBezTo>
                      <a:pt x="178" y="89"/>
                      <a:pt x="178" y="89"/>
                      <a:pt x="178" y="88"/>
                    </a:cubicBezTo>
                    <a:cubicBezTo>
                      <a:pt x="178" y="88"/>
                      <a:pt x="178" y="88"/>
                      <a:pt x="178" y="88"/>
                    </a:cubicBezTo>
                    <a:cubicBezTo>
                      <a:pt x="177" y="88"/>
                      <a:pt x="177" y="87"/>
                      <a:pt x="177" y="86"/>
                    </a:cubicBezTo>
                    <a:cubicBezTo>
                      <a:pt x="177" y="84"/>
                      <a:pt x="179" y="83"/>
                      <a:pt x="180" y="82"/>
                    </a:cubicBezTo>
                    <a:cubicBezTo>
                      <a:pt x="180" y="79"/>
                      <a:pt x="180" y="75"/>
                      <a:pt x="183" y="74"/>
                    </a:cubicBezTo>
                    <a:cubicBezTo>
                      <a:pt x="184" y="74"/>
                      <a:pt x="184" y="74"/>
                      <a:pt x="184" y="74"/>
                    </a:cubicBezTo>
                    <a:cubicBezTo>
                      <a:pt x="184" y="73"/>
                      <a:pt x="184" y="73"/>
                      <a:pt x="185" y="72"/>
                    </a:cubicBezTo>
                    <a:cubicBezTo>
                      <a:pt x="185" y="71"/>
                      <a:pt x="185" y="69"/>
                      <a:pt x="185" y="67"/>
                    </a:cubicBezTo>
                    <a:cubicBezTo>
                      <a:pt x="185" y="63"/>
                      <a:pt x="186" y="59"/>
                      <a:pt x="188" y="56"/>
                    </a:cubicBezTo>
                    <a:cubicBezTo>
                      <a:pt x="188" y="55"/>
                      <a:pt x="188" y="54"/>
                      <a:pt x="188" y="53"/>
                    </a:cubicBezTo>
                    <a:cubicBezTo>
                      <a:pt x="189" y="51"/>
                      <a:pt x="189" y="49"/>
                      <a:pt x="191" y="47"/>
                    </a:cubicBezTo>
                    <a:cubicBezTo>
                      <a:pt x="191" y="47"/>
                      <a:pt x="192" y="46"/>
                      <a:pt x="192" y="45"/>
                    </a:cubicBezTo>
                    <a:cubicBezTo>
                      <a:pt x="193" y="44"/>
                      <a:pt x="194" y="41"/>
                      <a:pt x="196" y="41"/>
                    </a:cubicBezTo>
                    <a:cubicBezTo>
                      <a:pt x="199" y="40"/>
                      <a:pt x="199" y="39"/>
                      <a:pt x="199" y="39"/>
                    </a:cubicBezTo>
                    <a:cubicBezTo>
                      <a:pt x="199" y="38"/>
                      <a:pt x="200" y="37"/>
                      <a:pt x="201" y="36"/>
                    </a:cubicBezTo>
                    <a:cubicBezTo>
                      <a:pt x="202" y="35"/>
                      <a:pt x="202" y="34"/>
                      <a:pt x="202" y="34"/>
                    </a:cubicBezTo>
                    <a:cubicBezTo>
                      <a:pt x="202" y="33"/>
                      <a:pt x="202" y="33"/>
                      <a:pt x="201" y="33"/>
                    </a:cubicBezTo>
                    <a:cubicBezTo>
                      <a:pt x="200" y="32"/>
                      <a:pt x="199" y="31"/>
                      <a:pt x="199" y="28"/>
                    </a:cubicBezTo>
                    <a:cubicBezTo>
                      <a:pt x="199" y="28"/>
                      <a:pt x="199" y="27"/>
                      <a:pt x="199" y="27"/>
                    </a:cubicBezTo>
                    <a:cubicBezTo>
                      <a:pt x="199" y="27"/>
                      <a:pt x="199" y="27"/>
                      <a:pt x="199" y="27"/>
                    </a:cubicBezTo>
                    <a:cubicBezTo>
                      <a:pt x="199" y="26"/>
                      <a:pt x="199" y="26"/>
                      <a:pt x="199" y="26"/>
                    </a:cubicBezTo>
                    <a:cubicBezTo>
                      <a:pt x="199" y="25"/>
                      <a:pt x="199" y="25"/>
                      <a:pt x="199" y="25"/>
                    </a:cubicBezTo>
                    <a:cubicBezTo>
                      <a:pt x="199" y="25"/>
                      <a:pt x="199" y="25"/>
                      <a:pt x="199" y="24"/>
                    </a:cubicBezTo>
                    <a:cubicBezTo>
                      <a:pt x="199" y="24"/>
                      <a:pt x="199" y="24"/>
                      <a:pt x="199" y="24"/>
                    </a:cubicBezTo>
                    <a:cubicBezTo>
                      <a:pt x="199" y="23"/>
                      <a:pt x="199" y="23"/>
                      <a:pt x="199" y="23"/>
                    </a:cubicBezTo>
                    <a:cubicBezTo>
                      <a:pt x="199" y="22"/>
                      <a:pt x="199" y="22"/>
                      <a:pt x="199" y="21"/>
                    </a:cubicBezTo>
                    <a:cubicBezTo>
                      <a:pt x="199" y="21"/>
                      <a:pt x="199" y="21"/>
                      <a:pt x="199" y="21"/>
                    </a:cubicBezTo>
                    <a:cubicBezTo>
                      <a:pt x="199" y="21"/>
                      <a:pt x="199" y="20"/>
                      <a:pt x="199" y="20"/>
                    </a:cubicBezTo>
                    <a:cubicBezTo>
                      <a:pt x="199" y="20"/>
                      <a:pt x="199" y="20"/>
                      <a:pt x="199" y="20"/>
                    </a:cubicBezTo>
                    <a:cubicBezTo>
                      <a:pt x="199" y="20"/>
                      <a:pt x="200" y="19"/>
                      <a:pt x="200" y="19"/>
                    </a:cubicBezTo>
                    <a:cubicBezTo>
                      <a:pt x="200" y="19"/>
                      <a:pt x="200" y="19"/>
                      <a:pt x="200" y="19"/>
                    </a:cubicBezTo>
                    <a:cubicBezTo>
                      <a:pt x="199" y="19"/>
                      <a:pt x="199" y="19"/>
                      <a:pt x="199" y="18"/>
                    </a:cubicBezTo>
                    <a:cubicBezTo>
                      <a:pt x="199" y="18"/>
                      <a:pt x="198" y="18"/>
                      <a:pt x="198" y="18"/>
                    </a:cubicBezTo>
                    <a:cubicBezTo>
                      <a:pt x="198" y="17"/>
                      <a:pt x="197" y="17"/>
                      <a:pt x="197" y="17"/>
                    </a:cubicBezTo>
                    <a:cubicBezTo>
                      <a:pt x="197" y="16"/>
                      <a:pt x="196" y="16"/>
                      <a:pt x="196" y="16"/>
                    </a:cubicBezTo>
                    <a:cubicBezTo>
                      <a:pt x="196" y="16"/>
                      <a:pt x="195" y="15"/>
                      <a:pt x="195" y="15"/>
                    </a:cubicBezTo>
                    <a:cubicBezTo>
                      <a:pt x="195" y="15"/>
                      <a:pt x="194" y="14"/>
                      <a:pt x="194" y="14"/>
                    </a:cubicBezTo>
                    <a:cubicBezTo>
                      <a:pt x="194" y="14"/>
                      <a:pt x="194" y="14"/>
                      <a:pt x="193" y="14"/>
                    </a:cubicBezTo>
                    <a:cubicBezTo>
                      <a:pt x="193" y="13"/>
                      <a:pt x="193" y="13"/>
                      <a:pt x="192" y="13"/>
                    </a:cubicBezTo>
                    <a:cubicBezTo>
                      <a:pt x="192" y="12"/>
                      <a:pt x="192" y="12"/>
                      <a:pt x="192" y="12"/>
                    </a:cubicBezTo>
                    <a:cubicBezTo>
                      <a:pt x="191" y="12"/>
                      <a:pt x="191" y="12"/>
                      <a:pt x="191" y="11"/>
                    </a:cubicBezTo>
                    <a:cubicBezTo>
                      <a:pt x="190" y="11"/>
                      <a:pt x="190" y="11"/>
                      <a:pt x="190" y="11"/>
                    </a:cubicBezTo>
                    <a:cubicBezTo>
                      <a:pt x="190" y="11"/>
                      <a:pt x="190" y="10"/>
                      <a:pt x="189" y="10"/>
                    </a:cubicBezTo>
                    <a:cubicBezTo>
                      <a:pt x="189" y="10"/>
                      <a:pt x="189" y="10"/>
                      <a:pt x="189" y="10"/>
                    </a:cubicBezTo>
                    <a:cubicBezTo>
                      <a:pt x="189" y="10"/>
                      <a:pt x="188" y="10"/>
                      <a:pt x="188" y="10"/>
                    </a:cubicBezTo>
                    <a:cubicBezTo>
                      <a:pt x="188" y="9"/>
                      <a:pt x="188" y="9"/>
                      <a:pt x="188" y="9"/>
                    </a:cubicBezTo>
                    <a:cubicBezTo>
                      <a:pt x="187" y="9"/>
                      <a:pt x="185" y="10"/>
                      <a:pt x="185" y="10"/>
                    </a:cubicBezTo>
                    <a:cubicBezTo>
                      <a:pt x="185" y="10"/>
                      <a:pt x="185" y="10"/>
                      <a:pt x="184" y="10"/>
                    </a:cubicBezTo>
                    <a:cubicBezTo>
                      <a:pt x="184" y="10"/>
                      <a:pt x="184" y="10"/>
                      <a:pt x="184" y="10"/>
                    </a:cubicBezTo>
                    <a:cubicBezTo>
                      <a:pt x="183" y="11"/>
                      <a:pt x="183" y="11"/>
                      <a:pt x="183" y="11"/>
                    </a:cubicBezTo>
                    <a:cubicBezTo>
                      <a:pt x="182" y="10"/>
                      <a:pt x="182" y="10"/>
                      <a:pt x="182" y="10"/>
                    </a:cubicBezTo>
                    <a:cubicBezTo>
                      <a:pt x="181" y="10"/>
                      <a:pt x="180" y="9"/>
                      <a:pt x="179" y="9"/>
                    </a:cubicBezTo>
                    <a:cubicBezTo>
                      <a:pt x="179" y="9"/>
                      <a:pt x="179" y="9"/>
                      <a:pt x="178" y="9"/>
                    </a:cubicBezTo>
                    <a:cubicBezTo>
                      <a:pt x="177" y="11"/>
                      <a:pt x="176" y="11"/>
                      <a:pt x="174" y="11"/>
                    </a:cubicBezTo>
                    <a:cubicBezTo>
                      <a:pt x="171" y="11"/>
                      <a:pt x="169" y="10"/>
                      <a:pt x="169" y="10"/>
                    </a:cubicBezTo>
                    <a:cubicBezTo>
                      <a:pt x="169" y="10"/>
                      <a:pt x="165" y="7"/>
                      <a:pt x="163" y="3"/>
                    </a:cubicBezTo>
                    <a:cubicBezTo>
                      <a:pt x="163" y="3"/>
                      <a:pt x="163" y="3"/>
                      <a:pt x="163" y="2"/>
                    </a:cubicBezTo>
                    <a:cubicBezTo>
                      <a:pt x="163" y="2"/>
                      <a:pt x="163" y="2"/>
                      <a:pt x="162" y="2"/>
                    </a:cubicBezTo>
                    <a:cubicBezTo>
                      <a:pt x="162" y="2"/>
                      <a:pt x="162" y="2"/>
                      <a:pt x="162" y="2"/>
                    </a:cubicBezTo>
                    <a:cubicBezTo>
                      <a:pt x="154" y="3"/>
                      <a:pt x="154" y="3"/>
                      <a:pt x="154" y="3"/>
                    </a:cubicBezTo>
                    <a:cubicBezTo>
                      <a:pt x="153" y="3"/>
                      <a:pt x="153" y="3"/>
                      <a:pt x="153" y="3"/>
                    </a:cubicBezTo>
                    <a:cubicBezTo>
                      <a:pt x="152" y="2"/>
                      <a:pt x="147" y="0"/>
                      <a:pt x="145" y="0"/>
                    </a:cubicBezTo>
                    <a:cubicBezTo>
                      <a:pt x="144" y="0"/>
                      <a:pt x="143" y="1"/>
                      <a:pt x="143" y="1"/>
                    </a:cubicBezTo>
                    <a:cubicBezTo>
                      <a:pt x="143" y="2"/>
                      <a:pt x="141" y="4"/>
                      <a:pt x="139" y="4"/>
                    </a:cubicBezTo>
                    <a:cubicBezTo>
                      <a:pt x="138" y="4"/>
                      <a:pt x="137" y="4"/>
                      <a:pt x="136" y="4"/>
                    </a:cubicBezTo>
                    <a:cubicBezTo>
                      <a:pt x="135" y="4"/>
                      <a:pt x="134" y="3"/>
                      <a:pt x="132" y="3"/>
                    </a:cubicBezTo>
                    <a:cubicBezTo>
                      <a:pt x="128" y="3"/>
                      <a:pt x="124" y="5"/>
                      <a:pt x="122" y="7"/>
                    </a:cubicBezTo>
                    <a:cubicBezTo>
                      <a:pt x="120" y="8"/>
                      <a:pt x="117" y="7"/>
                      <a:pt x="115" y="7"/>
                    </a:cubicBezTo>
                    <a:cubicBezTo>
                      <a:pt x="114" y="7"/>
                      <a:pt x="113" y="7"/>
                      <a:pt x="113" y="7"/>
                    </a:cubicBezTo>
                    <a:cubicBezTo>
                      <a:pt x="112" y="7"/>
                      <a:pt x="111" y="10"/>
                      <a:pt x="110" y="13"/>
                    </a:cubicBezTo>
                    <a:cubicBezTo>
                      <a:pt x="110" y="15"/>
                      <a:pt x="110" y="15"/>
                      <a:pt x="110" y="15"/>
                    </a:cubicBezTo>
                    <a:cubicBezTo>
                      <a:pt x="85" y="10"/>
                      <a:pt x="85" y="10"/>
                      <a:pt x="85" y="10"/>
                    </a:cubicBezTo>
                    <a:cubicBezTo>
                      <a:pt x="85" y="9"/>
                      <a:pt x="85" y="9"/>
                      <a:pt x="85" y="9"/>
                    </a:cubicBezTo>
                    <a:cubicBezTo>
                      <a:pt x="84" y="8"/>
                      <a:pt x="81" y="4"/>
                      <a:pt x="78" y="4"/>
                    </a:cubicBezTo>
                    <a:cubicBezTo>
                      <a:pt x="75" y="4"/>
                      <a:pt x="70" y="8"/>
                      <a:pt x="68" y="12"/>
                    </a:cubicBezTo>
                    <a:cubicBezTo>
                      <a:pt x="68" y="19"/>
                      <a:pt x="68" y="19"/>
                      <a:pt x="68" y="19"/>
                    </a:cubicBezTo>
                    <a:cubicBezTo>
                      <a:pt x="68" y="19"/>
                      <a:pt x="68" y="20"/>
                      <a:pt x="68" y="20"/>
                    </a:cubicBezTo>
                    <a:cubicBezTo>
                      <a:pt x="68" y="25"/>
                      <a:pt x="67" y="29"/>
                      <a:pt x="66" y="31"/>
                    </a:cubicBezTo>
                    <a:cubicBezTo>
                      <a:pt x="65" y="32"/>
                      <a:pt x="65" y="33"/>
                      <a:pt x="65" y="33"/>
                    </a:cubicBezTo>
                    <a:cubicBezTo>
                      <a:pt x="63" y="36"/>
                      <a:pt x="62" y="37"/>
                      <a:pt x="62" y="42"/>
                    </a:cubicBezTo>
                    <a:cubicBezTo>
                      <a:pt x="62" y="46"/>
                      <a:pt x="59" y="51"/>
                      <a:pt x="57" y="56"/>
                    </a:cubicBezTo>
                    <a:cubicBezTo>
                      <a:pt x="55" y="60"/>
                      <a:pt x="54" y="64"/>
                      <a:pt x="54" y="66"/>
                    </a:cubicBezTo>
                    <a:cubicBezTo>
                      <a:pt x="54" y="70"/>
                      <a:pt x="50" y="73"/>
                      <a:pt x="47" y="75"/>
                    </a:cubicBezTo>
                    <a:cubicBezTo>
                      <a:pt x="46" y="76"/>
                      <a:pt x="44" y="78"/>
                      <a:pt x="44" y="78"/>
                    </a:cubicBezTo>
                    <a:cubicBezTo>
                      <a:pt x="44" y="80"/>
                      <a:pt x="44" y="82"/>
                      <a:pt x="43" y="85"/>
                    </a:cubicBezTo>
                    <a:cubicBezTo>
                      <a:pt x="43" y="88"/>
                      <a:pt x="43" y="93"/>
                      <a:pt x="43" y="97"/>
                    </a:cubicBezTo>
                    <a:cubicBezTo>
                      <a:pt x="43" y="102"/>
                      <a:pt x="42" y="103"/>
                      <a:pt x="39" y="104"/>
                    </a:cubicBezTo>
                    <a:cubicBezTo>
                      <a:pt x="39" y="104"/>
                      <a:pt x="39" y="104"/>
                      <a:pt x="39" y="106"/>
                    </a:cubicBezTo>
                    <a:cubicBezTo>
                      <a:pt x="39" y="111"/>
                      <a:pt x="37" y="112"/>
                      <a:pt x="34" y="112"/>
                    </a:cubicBezTo>
                    <a:cubicBezTo>
                      <a:pt x="33" y="112"/>
                      <a:pt x="32" y="112"/>
                      <a:pt x="31" y="113"/>
                    </a:cubicBezTo>
                    <a:cubicBezTo>
                      <a:pt x="29" y="116"/>
                      <a:pt x="27" y="117"/>
                      <a:pt x="26" y="117"/>
                    </a:cubicBezTo>
                    <a:cubicBezTo>
                      <a:pt x="25" y="117"/>
                      <a:pt x="25" y="117"/>
                      <a:pt x="24" y="116"/>
                    </a:cubicBezTo>
                    <a:cubicBezTo>
                      <a:pt x="24" y="116"/>
                      <a:pt x="24" y="116"/>
                      <a:pt x="24" y="116"/>
                    </a:cubicBezTo>
                    <a:cubicBezTo>
                      <a:pt x="24" y="116"/>
                      <a:pt x="24" y="116"/>
                      <a:pt x="24" y="116"/>
                    </a:cubicBezTo>
                    <a:cubicBezTo>
                      <a:pt x="24" y="116"/>
                      <a:pt x="24" y="116"/>
                      <a:pt x="24" y="116"/>
                    </a:cubicBezTo>
                    <a:cubicBezTo>
                      <a:pt x="24" y="116"/>
                      <a:pt x="24" y="116"/>
                      <a:pt x="24" y="115"/>
                    </a:cubicBezTo>
                    <a:cubicBezTo>
                      <a:pt x="24" y="115"/>
                      <a:pt x="23" y="115"/>
                      <a:pt x="23" y="115"/>
                    </a:cubicBezTo>
                    <a:cubicBezTo>
                      <a:pt x="23" y="115"/>
                      <a:pt x="23" y="115"/>
                      <a:pt x="23" y="115"/>
                    </a:cubicBezTo>
                    <a:cubicBezTo>
                      <a:pt x="23" y="115"/>
                      <a:pt x="23" y="115"/>
                      <a:pt x="23" y="115"/>
                    </a:cubicBezTo>
                    <a:cubicBezTo>
                      <a:pt x="23" y="114"/>
                      <a:pt x="23" y="114"/>
                      <a:pt x="23" y="113"/>
                    </a:cubicBezTo>
                    <a:cubicBezTo>
                      <a:pt x="23" y="112"/>
                      <a:pt x="23" y="112"/>
                      <a:pt x="22" y="112"/>
                    </a:cubicBezTo>
                    <a:cubicBezTo>
                      <a:pt x="20" y="112"/>
                      <a:pt x="19" y="112"/>
                      <a:pt x="17" y="113"/>
                    </a:cubicBezTo>
                    <a:cubicBezTo>
                      <a:pt x="16" y="115"/>
                      <a:pt x="14" y="115"/>
                      <a:pt x="13" y="115"/>
                    </a:cubicBezTo>
                    <a:cubicBezTo>
                      <a:pt x="11" y="115"/>
                      <a:pt x="10" y="114"/>
                      <a:pt x="9" y="114"/>
                    </a:cubicBezTo>
                    <a:cubicBezTo>
                      <a:pt x="8" y="114"/>
                      <a:pt x="8" y="113"/>
                      <a:pt x="8" y="113"/>
                    </a:cubicBezTo>
                    <a:cubicBezTo>
                      <a:pt x="8" y="113"/>
                      <a:pt x="7" y="113"/>
                      <a:pt x="7" y="114"/>
                    </a:cubicBezTo>
                    <a:cubicBezTo>
                      <a:pt x="7" y="114"/>
                      <a:pt x="6" y="114"/>
                      <a:pt x="6" y="114"/>
                    </a:cubicBezTo>
                    <a:cubicBezTo>
                      <a:pt x="6" y="114"/>
                      <a:pt x="6" y="114"/>
                      <a:pt x="5" y="115"/>
                    </a:cubicBezTo>
                    <a:cubicBezTo>
                      <a:pt x="5" y="115"/>
                      <a:pt x="4" y="115"/>
                      <a:pt x="4" y="115"/>
                    </a:cubicBezTo>
                    <a:cubicBezTo>
                      <a:pt x="4" y="115"/>
                      <a:pt x="3" y="116"/>
                      <a:pt x="3" y="116"/>
                    </a:cubicBezTo>
                    <a:cubicBezTo>
                      <a:pt x="2" y="116"/>
                      <a:pt x="2" y="117"/>
                      <a:pt x="1" y="117"/>
                    </a:cubicBezTo>
                    <a:cubicBezTo>
                      <a:pt x="1" y="117"/>
                      <a:pt x="1" y="117"/>
                      <a:pt x="0" y="118"/>
                    </a:cubicBezTo>
                    <a:cubicBezTo>
                      <a:pt x="2" y="121"/>
                      <a:pt x="3" y="124"/>
                      <a:pt x="3" y="127"/>
                    </a:cubicBezTo>
                    <a:cubicBezTo>
                      <a:pt x="3" y="127"/>
                      <a:pt x="3" y="127"/>
                      <a:pt x="3" y="127"/>
                    </a:cubicBezTo>
                    <a:cubicBezTo>
                      <a:pt x="4" y="127"/>
                      <a:pt x="5" y="126"/>
                      <a:pt x="5" y="126"/>
                    </a:cubicBezTo>
                    <a:cubicBezTo>
                      <a:pt x="5" y="126"/>
                      <a:pt x="5" y="126"/>
                      <a:pt x="5" y="126"/>
                    </a:cubicBezTo>
                    <a:cubicBezTo>
                      <a:pt x="6" y="126"/>
                      <a:pt x="6" y="126"/>
                      <a:pt x="6" y="125"/>
                    </a:cubicBezTo>
                    <a:cubicBezTo>
                      <a:pt x="6" y="125"/>
                      <a:pt x="6" y="125"/>
                      <a:pt x="6" y="125"/>
                    </a:cubicBezTo>
                    <a:cubicBezTo>
                      <a:pt x="7" y="125"/>
                      <a:pt x="7" y="125"/>
                      <a:pt x="7" y="125"/>
                    </a:cubicBezTo>
                    <a:cubicBezTo>
                      <a:pt x="7" y="125"/>
                      <a:pt x="7" y="125"/>
                      <a:pt x="8" y="125"/>
                    </a:cubicBezTo>
                    <a:cubicBezTo>
                      <a:pt x="8" y="125"/>
                      <a:pt x="8" y="125"/>
                      <a:pt x="8" y="125"/>
                    </a:cubicBezTo>
                    <a:cubicBezTo>
                      <a:pt x="9" y="125"/>
                      <a:pt x="11" y="125"/>
                      <a:pt x="19" y="125"/>
                    </a:cubicBezTo>
                    <a:cubicBezTo>
                      <a:pt x="30" y="125"/>
                      <a:pt x="45" y="125"/>
                      <a:pt x="45" y="125"/>
                    </a:cubicBezTo>
                    <a:cubicBezTo>
                      <a:pt x="46" y="125"/>
                      <a:pt x="46" y="125"/>
                      <a:pt x="46" y="125"/>
                    </a:cubicBezTo>
                    <a:cubicBezTo>
                      <a:pt x="47" y="126"/>
                      <a:pt x="47" y="126"/>
                      <a:pt x="47" y="126"/>
                    </a:cubicBezTo>
                    <a:cubicBezTo>
                      <a:pt x="47" y="126"/>
                      <a:pt x="50" y="132"/>
                      <a:pt x="49" y="137"/>
                    </a:cubicBezTo>
                    <a:cubicBezTo>
                      <a:pt x="49" y="138"/>
                      <a:pt x="49" y="138"/>
                      <a:pt x="49" y="139"/>
                    </a:cubicBezTo>
                    <a:cubicBezTo>
                      <a:pt x="50" y="140"/>
                      <a:pt x="52" y="141"/>
                      <a:pt x="53" y="144"/>
                    </a:cubicBezTo>
                    <a:cubicBezTo>
                      <a:pt x="55" y="149"/>
                      <a:pt x="57" y="150"/>
                      <a:pt x="58" y="150"/>
                    </a:cubicBezTo>
                    <a:cubicBezTo>
                      <a:pt x="59" y="150"/>
                      <a:pt x="60" y="150"/>
                      <a:pt x="60" y="150"/>
                    </a:cubicBezTo>
                    <a:cubicBezTo>
                      <a:pt x="65" y="149"/>
                      <a:pt x="71" y="148"/>
                      <a:pt x="73" y="148"/>
                    </a:cubicBezTo>
                    <a:cubicBezTo>
                      <a:pt x="73" y="147"/>
                      <a:pt x="74" y="146"/>
                      <a:pt x="74" y="146"/>
                    </a:cubicBezTo>
                    <a:cubicBezTo>
                      <a:pt x="74" y="143"/>
                      <a:pt x="75" y="139"/>
                      <a:pt x="78" y="138"/>
                    </a:cubicBezTo>
                    <a:cubicBezTo>
                      <a:pt x="79" y="138"/>
                      <a:pt x="80" y="137"/>
                      <a:pt x="82" y="137"/>
                    </a:cubicBezTo>
                    <a:cubicBezTo>
                      <a:pt x="85" y="137"/>
                      <a:pt x="88" y="138"/>
                      <a:pt x="88" y="138"/>
                    </a:cubicBezTo>
                    <a:cubicBezTo>
                      <a:pt x="89" y="138"/>
                      <a:pt x="89" y="138"/>
                      <a:pt x="89" y="138"/>
                    </a:cubicBezTo>
                    <a:cubicBezTo>
                      <a:pt x="89" y="140"/>
                      <a:pt x="89" y="140"/>
                      <a:pt x="89" y="140"/>
                    </a:cubicBezTo>
                    <a:cubicBezTo>
                      <a:pt x="89" y="140"/>
                      <a:pt x="90" y="140"/>
                      <a:pt x="93" y="140"/>
                    </a:cubicBezTo>
                    <a:cubicBezTo>
                      <a:pt x="94" y="140"/>
                      <a:pt x="96" y="140"/>
                      <a:pt x="97" y="140"/>
                    </a:cubicBezTo>
                    <a:cubicBezTo>
                      <a:pt x="97" y="140"/>
                      <a:pt x="98" y="140"/>
                      <a:pt x="99" y="140"/>
                    </a:cubicBezTo>
                    <a:cubicBezTo>
                      <a:pt x="100" y="140"/>
                      <a:pt x="102" y="140"/>
                      <a:pt x="102" y="144"/>
                    </a:cubicBezTo>
                    <a:cubicBezTo>
                      <a:pt x="102" y="148"/>
                      <a:pt x="103" y="151"/>
                      <a:pt x="104" y="151"/>
                    </a:cubicBezTo>
                    <a:cubicBezTo>
                      <a:pt x="105" y="153"/>
                      <a:pt x="105" y="156"/>
                      <a:pt x="104" y="160"/>
                    </a:cubicBezTo>
                    <a:cubicBezTo>
                      <a:pt x="103" y="162"/>
                      <a:pt x="102" y="167"/>
                      <a:pt x="102" y="168"/>
                    </a:cubicBezTo>
                    <a:cubicBezTo>
                      <a:pt x="104" y="169"/>
                      <a:pt x="109" y="174"/>
                      <a:pt x="108" y="178"/>
                    </a:cubicBezTo>
                    <a:cubicBezTo>
                      <a:pt x="108" y="179"/>
                      <a:pt x="108" y="179"/>
                      <a:pt x="108" y="179"/>
                    </a:cubicBezTo>
                    <a:cubicBezTo>
                      <a:pt x="108" y="180"/>
                      <a:pt x="107" y="183"/>
                      <a:pt x="107" y="184"/>
                    </a:cubicBezTo>
                    <a:cubicBezTo>
                      <a:pt x="108" y="183"/>
                      <a:pt x="110" y="182"/>
                      <a:pt x="112" y="182"/>
                    </a:cubicBezTo>
                    <a:cubicBezTo>
                      <a:pt x="113" y="182"/>
                      <a:pt x="114" y="182"/>
                      <a:pt x="115" y="182"/>
                    </a:cubicBezTo>
                    <a:cubicBezTo>
                      <a:pt x="117" y="182"/>
                      <a:pt x="119" y="182"/>
                      <a:pt x="122" y="181"/>
                    </a:cubicBezTo>
                    <a:cubicBezTo>
                      <a:pt x="122" y="181"/>
                      <a:pt x="123" y="181"/>
                      <a:pt x="124" y="181"/>
                    </a:cubicBezTo>
                    <a:cubicBezTo>
                      <a:pt x="124" y="180"/>
                      <a:pt x="124" y="180"/>
                      <a:pt x="124" y="180"/>
                    </a:cubicBezTo>
                    <a:lnTo>
                      <a:pt x="126"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8" name="Freeform 1728"/>
              <p:cNvSpPr/>
              <p:nvPr/>
            </p:nvSpPr>
            <p:spPr bwMode="auto">
              <a:xfrm>
                <a:off x="1806" y="3036"/>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39" name="Freeform 1729"/>
              <p:cNvSpPr/>
              <p:nvPr/>
            </p:nvSpPr>
            <p:spPr bwMode="auto">
              <a:xfrm>
                <a:off x="1805" y="3036"/>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0" name="Freeform 1730"/>
              <p:cNvSpPr/>
              <p:nvPr/>
            </p:nvSpPr>
            <p:spPr bwMode="auto">
              <a:xfrm>
                <a:off x="1921" y="3090"/>
                <a:ext cx="2"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0"/>
                      <a:pt x="0"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1" name="Freeform 1731"/>
              <p:cNvSpPr/>
              <p:nvPr/>
            </p:nvSpPr>
            <p:spPr bwMode="auto">
              <a:xfrm>
                <a:off x="1808" y="30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2" name="Freeform 1732"/>
              <p:cNvSpPr/>
              <p:nvPr/>
            </p:nvSpPr>
            <p:spPr bwMode="auto">
              <a:xfrm>
                <a:off x="1804" y="3037"/>
                <a:ext cx="1" cy="1"/>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3" name="Freeform 1733"/>
              <p:cNvSpPr/>
              <p:nvPr/>
            </p:nvSpPr>
            <p:spPr bwMode="auto">
              <a:xfrm>
                <a:off x="1984" y="3061"/>
                <a:ext cx="1" cy="1"/>
              </a:xfrm>
              <a:custGeom>
                <a:avLst/>
                <a:gdLst>
                  <a:gd name="T0" fmla="*/ 1 w 1"/>
                  <a:gd name="T1" fmla="*/ 0 h 1"/>
                  <a:gd name="T2" fmla="*/ 0 w 1"/>
                  <a:gd name="T3" fmla="*/ 1 h 1"/>
                  <a:gd name="T4" fmla="*/ 1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4" name="Freeform 1734"/>
              <p:cNvSpPr/>
              <p:nvPr/>
            </p:nvSpPr>
            <p:spPr bwMode="auto">
              <a:xfrm>
                <a:off x="1923" y="3091"/>
                <a:ext cx="2" cy="1"/>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cubicBezTo>
                      <a:pt x="1" y="2"/>
                      <a:pt x="1" y="1"/>
                      <a:pt x="0" y="0"/>
                    </a:cubicBezTo>
                    <a:cubicBezTo>
                      <a:pt x="0" y="0"/>
                      <a:pt x="0" y="0"/>
                      <a:pt x="0" y="0"/>
                    </a:cubicBezTo>
                    <a:cubicBezTo>
                      <a:pt x="1" y="1"/>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5" name="Freeform 1735"/>
              <p:cNvSpPr/>
              <p:nvPr/>
            </p:nvSpPr>
            <p:spPr bwMode="auto">
              <a:xfrm>
                <a:off x="1919" y="3089"/>
                <a:ext cx="2" cy="1"/>
              </a:xfrm>
              <a:custGeom>
                <a:avLst/>
                <a:gdLst>
                  <a:gd name="T0" fmla="*/ 2 w 2"/>
                  <a:gd name="T1" fmla="*/ 1 h 1"/>
                  <a:gd name="T2" fmla="*/ 2 w 2"/>
                  <a:gd name="T3" fmla="*/ 1 h 1"/>
                  <a:gd name="T4" fmla="*/ 2 w 2"/>
                  <a:gd name="T5" fmla="*/ 1 h 1"/>
                  <a:gd name="T6" fmla="*/ 0 w 2"/>
                  <a:gd name="T7" fmla="*/ 0 h 1"/>
                  <a:gd name="T8" fmla="*/ 0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1"/>
                    </a:cubicBezTo>
                    <a:cubicBezTo>
                      <a:pt x="2" y="1"/>
                      <a:pt x="2" y="1"/>
                      <a:pt x="2" y="1"/>
                    </a:cubicBezTo>
                    <a:cubicBezTo>
                      <a:pt x="0" y="0"/>
                      <a:pt x="0" y="0"/>
                      <a:pt x="0" y="0"/>
                    </a:cubicBezTo>
                    <a:cubicBezTo>
                      <a:pt x="0" y="1"/>
                      <a:pt x="0" y="1"/>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6" name="Freeform 1736"/>
              <p:cNvSpPr/>
              <p:nvPr/>
            </p:nvSpPr>
            <p:spPr bwMode="auto">
              <a:xfrm>
                <a:off x="1921" y="3090"/>
                <a:ext cx="2" cy="1"/>
              </a:xfrm>
              <a:custGeom>
                <a:avLst/>
                <a:gdLst>
                  <a:gd name="T0" fmla="*/ 0 w 2"/>
                  <a:gd name="T1" fmla="*/ 0 h 1"/>
                  <a:gd name="T2" fmla="*/ 0 w 2"/>
                  <a:gd name="T3" fmla="*/ 0 h 1"/>
                  <a:gd name="T4" fmla="*/ 2 w 2"/>
                  <a:gd name="T5" fmla="*/ 1 h 1"/>
                  <a:gd name="T6" fmla="*/ 2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0"/>
                      <a:pt x="1" y="1"/>
                      <a:pt x="2" y="1"/>
                    </a:cubicBezTo>
                    <a:cubicBezTo>
                      <a:pt x="2" y="1"/>
                      <a:pt x="2"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7" name="Freeform 1737"/>
              <p:cNvSpPr/>
              <p:nvPr/>
            </p:nvSpPr>
            <p:spPr bwMode="auto">
              <a:xfrm>
                <a:off x="1972" y="3003"/>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8" name="Freeform 1738"/>
              <p:cNvSpPr/>
              <p:nvPr/>
            </p:nvSpPr>
            <p:spPr bwMode="auto">
              <a:xfrm>
                <a:off x="1971" y="30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49" name="Freeform 1739"/>
              <p:cNvSpPr/>
              <p:nvPr/>
            </p:nvSpPr>
            <p:spPr bwMode="auto">
              <a:xfrm>
                <a:off x="1971" y="3002"/>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0" name="Freeform 1740"/>
              <p:cNvSpPr/>
              <p:nvPr/>
            </p:nvSpPr>
            <p:spPr bwMode="auto">
              <a:xfrm>
                <a:off x="1807" y="3025"/>
                <a:ext cx="1" cy="0"/>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1" name="Freeform 1741"/>
              <p:cNvSpPr/>
              <p:nvPr/>
            </p:nvSpPr>
            <p:spPr bwMode="auto">
              <a:xfrm>
                <a:off x="1801" y="3028"/>
                <a:ext cx="1" cy="1"/>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2" name="Freeform 1742"/>
              <p:cNvSpPr/>
              <p:nvPr/>
            </p:nvSpPr>
            <p:spPr bwMode="auto">
              <a:xfrm>
                <a:off x="1823" y="302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3" name="Freeform 1743"/>
              <p:cNvSpPr/>
              <p:nvPr/>
            </p:nvSpPr>
            <p:spPr bwMode="auto">
              <a:xfrm>
                <a:off x="1866" y="2935"/>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4" name="Freeform 1744"/>
              <p:cNvSpPr/>
              <p:nvPr/>
            </p:nvSpPr>
            <p:spPr bwMode="auto">
              <a:xfrm>
                <a:off x="1805" y="3025"/>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5" name="Freeform 1745"/>
              <p:cNvSpPr/>
              <p:nvPr/>
            </p:nvSpPr>
            <p:spPr bwMode="auto">
              <a:xfrm>
                <a:off x="1824" y="3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6" name="Freeform 1746"/>
              <p:cNvSpPr/>
              <p:nvPr/>
            </p:nvSpPr>
            <p:spPr bwMode="auto">
              <a:xfrm>
                <a:off x="1824" y="3026"/>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7" name="Freeform 1747"/>
              <p:cNvSpPr/>
              <p:nvPr/>
            </p:nvSpPr>
            <p:spPr bwMode="auto">
              <a:xfrm>
                <a:off x="1824" y="3027"/>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8" name="Freeform 1748"/>
              <p:cNvSpPr/>
              <p:nvPr/>
            </p:nvSpPr>
            <p:spPr bwMode="auto">
              <a:xfrm>
                <a:off x="1804" y="3026"/>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59" name="Freeform 1749"/>
              <p:cNvSpPr/>
              <p:nvPr/>
            </p:nvSpPr>
            <p:spPr bwMode="auto">
              <a:xfrm>
                <a:off x="1985" y="2930"/>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0" name="Freeform 1750"/>
              <p:cNvSpPr/>
              <p:nvPr/>
            </p:nvSpPr>
            <p:spPr bwMode="auto">
              <a:xfrm>
                <a:off x="1989" y="2933"/>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1" name="Freeform 1751"/>
              <p:cNvSpPr/>
              <p:nvPr/>
            </p:nvSpPr>
            <p:spPr bwMode="auto">
              <a:xfrm>
                <a:off x="1981" y="292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2" name="Freeform 1752"/>
              <p:cNvSpPr/>
              <p:nvPr/>
            </p:nvSpPr>
            <p:spPr bwMode="auto">
              <a:xfrm>
                <a:off x="1991" y="2934"/>
                <a:ext cx="1" cy="1"/>
              </a:xfrm>
              <a:custGeom>
                <a:avLst/>
                <a:gdLst>
                  <a:gd name="T0" fmla="*/ 0 w 1"/>
                  <a:gd name="T1" fmla="*/ 0 h 1"/>
                  <a:gd name="T2" fmla="*/ 1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1" y="1"/>
                    </a:cubicBezTo>
                    <a:cubicBezTo>
                      <a:pt x="1" y="1"/>
                      <a:pt x="1"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3" name="Freeform 1753"/>
              <p:cNvSpPr/>
              <p:nvPr/>
            </p:nvSpPr>
            <p:spPr bwMode="auto">
              <a:xfrm>
                <a:off x="1957" y="2918"/>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4" name="Freeform 1754"/>
              <p:cNvSpPr/>
              <p:nvPr/>
            </p:nvSpPr>
            <p:spPr bwMode="auto">
              <a:xfrm>
                <a:off x="1982" y="292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5" name="Freeform 1755"/>
              <p:cNvSpPr/>
              <p:nvPr/>
            </p:nvSpPr>
            <p:spPr bwMode="auto">
              <a:xfrm>
                <a:off x="1984" y="2928"/>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6" name="Freeform 1756"/>
              <p:cNvSpPr/>
              <p:nvPr/>
            </p:nvSpPr>
            <p:spPr bwMode="auto">
              <a:xfrm>
                <a:off x="1987" y="2931"/>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7" name="Freeform 1757"/>
              <p:cNvSpPr/>
              <p:nvPr/>
            </p:nvSpPr>
            <p:spPr bwMode="auto">
              <a:xfrm>
                <a:off x="1975" y="2926"/>
                <a:ext cx="2" cy="1"/>
              </a:xfrm>
              <a:custGeom>
                <a:avLst/>
                <a:gdLst>
                  <a:gd name="T0" fmla="*/ 0 w 2"/>
                  <a:gd name="T1" fmla="*/ 0 h 1"/>
                  <a:gd name="T2" fmla="*/ 1 w 2"/>
                  <a:gd name="T3" fmla="*/ 1 h 1"/>
                  <a:gd name="T4" fmla="*/ 2 w 2"/>
                  <a:gd name="T5" fmla="*/ 0 h 1"/>
                  <a:gd name="T6" fmla="*/ 1 w 2"/>
                  <a:gd name="T7" fmla="*/ 1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1" y="1"/>
                    </a:lnTo>
                    <a:lnTo>
                      <a:pt x="2" y="0"/>
                    </a:lnTo>
                    <a:lnTo>
                      <a:pt x="1"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8" name="Freeform 1758"/>
              <p:cNvSpPr/>
              <p:nvPr/>
            </p:nvSpPr>
            <p:spPr bwMode="auto">
              <a:xfrm>
                <a:off x="1978" y="2925"/>
                <a:ext cx="2" cy="1"/>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2" y="0"/>
                      <a:pt x="0" y="1"/>
                      <a:pt x="0" y="1"/>
                    </a:cubicBezTo>
                    <a:cubicBezTo>
                      <a:pt x="0"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69" name="Freeform 1759"/>
              <p:cNvSpPr/>
              <p:nvPr/>
            </p:nvSpPr>
            <p:spPr bwMode="auto">
              <a:xfrm>
                <a:off x="1980" y="2925"/>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0" name="Freeform 1760"/>
              <p:cNvSpPr/>
              <p:nvPr/>
            </p:nvSpPr>
            <p:spPr bwMode="auto">
              <a:xfrm>
                <a:off x="1956" y="291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1" name="Freeform 1761"/>
              <p:cNvSpPr/>
              <p:nvPr/>
            </p:nvSpPr>
            <p:spPr bwMode="auto">
              <a:xfrm>
                <a:off x="1991" y="2936"/>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2" name="Freeform 1762"/>
              <p:cNvSpPr/>
              <p:nvPr/>
            </p:nvSpPr>
            <p:spPr bwMode="auto">
              <a:xfrm>
                <a:off x="1991" y="2937"/>
                <a:ext cx="0" cy="1"/>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3" name="Freeform 1763"/>
              <p:cNvSpPr/>
              <p:nvPr/>
            </p:nvSpPr>
            <p:spPr bwMode="auto">
              <a:xfrm>
                <a:off x="1991" y="2940"/>
                <a:ext cx="0" cy="1"/>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4" name="Freeform 1764"/>
              <p:cNvSpPr/>
              <p:nvPr/>
            </p:nvSpPr>
            <p:spPr bwMode="auto">
              <a:xfrm>
                <a:off x="1991" y="293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5" name="Freeform 1765"/>
              <p:cNvSpPr/>
              <p:nvPr/>
            </p:nvSpPr>
            <p:spPr bwMode="auto">
              <a:xfrm>
                <a:off x="1978" y="2981"/>
                <a:ext cx="0" cy="4"/>
              </a:xfrm>
              <a:custGeom>
                <a:avLst/>
                <a:gdLst>
                  <a:gd name="T0" fmla="*/ 5 h 5"/>
                  <a:gd name="T1" fmla="*/ 0 h 5"/>
                  <a:gd name="T2" fmla="*/ 5 h 5"/>
                </a:gdLst>
                <a:ahLst/>
                <a:cxnLst>
                  <a:cxn ang="0">
                    <a:pos x="0" y="T0"/>
                  </a:cxn>
                  <a:cxn ang="0">
                    <a:pos x="0" y="T1"/>
                  </a:cxn>
                  <a:cxn ang="0">
                    <a:pos x="0" y="T2"/>
                  </a:cxn>
                </a:cxnLst>
                <a:rect l="0" t="0" r="r" b="b"/>
                <a:pathLst>
                  <a:path h="5">
                    <a:moveTo>
                      <a:pt x="0" y="5"/>
                    </a:moveTo>
                    <a:cubicBezTo>
                      <a:pt x="0" y="4"/>
                      <a:pt x="0" y="2"/>
                      <a:pt x="0" y="0"/>
                    </a:cubicBezTo>
                    <a:cubicBezTo>
                      <a:pt x="0" y="2"/>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6" name="Freeform 1766"/>
              <p:cNvSpPr/>
              <p:nvPr/>
            </p:nvSpPr>
            <p:spPr bwMode="auto">
              <a:xfrm>
                <a:off x="1991" y="294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7" name="Freeform 1767"/>
              <p:cNvSpPr/>
              <p:nvPr/>
            </p:nvSpPr>
            <p:spPr bwMode="auto">
              <a:xfrm>
                <a:off x="1991" y="2935"/>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8" name="Freeform 1768"/>
              <p:cNvSpPr/>
              <p:nvPr/>
            </p:nvSpPr>
            <p:spPr bwMode="auto">
              <a:xfrm>
                <a:off x="1978" y="3002"/>
                <a:ext cx="11" cy="17"/>
              </a:xfrm>
              <a:custGeom>
                <a:avLst/>
                <a:gdLst>
                  <a:gd name="T0" fmla="*/ 8 w 12"/>
                  <a:gd name="T1" fmla="*/ 0 h 18"/>
                  <a:gd name="T2" fmla="*/ 8 w 12"/>
                  <a:gd name="T3" fmla="*/ 0 h 18"/>
                  <a:gd name="T4" fmla="*/ 8 w 12"/>
                  <a:gd name="T5" fmla="*/ 0 h 18"/>
                  <a:gd name="T6" fmla="*/ 8 w 12"/>
                  <a:gd name="T7" fmla="*/ 1 h 18"/>
                  <a:gd name="T8" fmla="*/ 7 w 12"/>
                  <a:gd name="T9" fmla="*/ 1 h 18"/>
                  <a:gd name="T10" fmla="*/ 6 w 12"/>
                  <a:gd name="T11" fmla="*/ 2 h 18"/>
                  <a:gd name="T12" fmla="*/ 6 w 12"/>
                  <a:gd name="T13" fmla="*/ 2 h 18"/>
                  <a:gd name="T14" fmla="*/ 5 w 12"/>
                  <a:gd name="T15" fmla="*/ 3 h 18"/>
                  <a:gd name="T16" fmla="*/ 4 w 12"/>
                  <a:gd name="T17" fmla="*/ 3 h 18"/>
                  <a:gd name="T18" fmla="*/ 3 w 12"/>
                  <a:gd name="T19" fmla="*/ 3 h 18"/>
                  <a:gd name="T20" fmla="*/ 2 w 12"/>
                  <a:gd name="T21" fmla="*/ 3 h 18"/>
                  <a:gd name="T22" fmla="*/ 2 w 12"/>
                  <a:gd name="T23" fmla="*/ 3 h 18"/>
                  <a:gd name="T24" fmla="*/ 0 w 12"/>
                  <a:gd name="T25" fmla="*/ 3 h 18"/>
                  <a:gd name="T26" fmla="*/ 0 w 12"/>
                  <a:gd name="T27" fmla="*/ 3 h 18"/>
                  <a:gd name="T28" fmla="*/ 0 w 12"/>
                  <a:gd name="T29" fmla="*/ 9 h 18"/>
                  <a:gd name="T30" fmla="*/ 0 w 12"/>
                  <a:gd name="T31" fmla="*/ 9 h 18"/>
                  <a:gd name="T32" fmla="*/ 2 w 12"/>
                  <a:gd name="T33" fmla="*/ 18 h 18"/>
                  <a:gd name="T34" fmla="*/ 3 w 12"/>
                  <a:gd name="T35" fmla="*/ 17 h 18"/>
                  <a:gd name="T36" fmla="*/ 4 w 12"/>
                  <a:gd name="T37" fmla="*/ 17 h 18"/>
                  <a:gd name="T38" fmla="*/ 4 w 12"/>
                  <a:gd name="T39" fmla="*/ 17 h 18"/>
                  <a:gd name="T40" fmla="*/ 4 w 12"/>
                  <a:gd name="T41" fmla="*/ 17 h 18"/>
                  <a:gd name="T42" fmla="*/ 5 w 12"/>
                  <a:gd name="T43" fmla="*/ 16 h 18"/>
                  <a:gd name="T44" fmla="*/ 12 w 12"/>
                  <a:gd name="T45" fmla="*/ 6 h 18"/>
                  <a:gd name="T46" fmla="*/ 10 w 12"/>
                  <a:gd name="T47" fmla="*/ 4 h 18"/>
                  <a:gd name="T48" fmla="*/ 10 w 12"/>
                  <a:gd name="T49" fmla="*/ 3 h 18"/>
                  <a:gd name="T50" fmla="*/ 10 w 12"/>
                  <a:gd name="T51" fmla="*/ 3 h 18"/>
                  <a:gd name="T52" fmla="*/ 10 w 12"/>
                  <a:gd name="T53" fmla="*/ 3 h 18"/>
                  <a:gd name="T54" fmla="*/ 10 w 12"/>
                  <a:gd name="T55" fmla="*/ 2 h 18"/>
                  <a:gd name="T56" fmla="*/ 10 w 12"/>
                  <a:gd name="T57" fmla="*/ 1 h 18"/>
                  <a:gd name="T58" fmla="*/ 10 w 12"/>
                  <a:gd name="T59" fmla="*/ 0 h 18"/>
                  <a:gd name="T60" fmla="*/ 10 w 12"/>
                  <a:gd name="T61" fmla="*/ 0 h 18"/>
                  <a:gd name="T62" fmla="*/ 10 w 12"/>
                  <a:gd name="T63" fmla="*/ 0 h 18"/>
                  <a:gd name="T64" fmla="*/ 8 w 12"/>
                  <a:gd name="T65"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8">
                    <a:moveTo>
                      <a:pt x="8" y="0"/>
                    </a:moveTo>
                    <a:cubicBezTo>
                      <a:pt x="8" y="0"/>
                      <a:pt x="8" y="0"/>
                      <a:pt x="8" y="0"/>
                    </a:cubicBezTo>
                    <a:cubicBezTo>
                      <a:pt x="8" y="0"/>
                      <a:pt x="8" y="0"/>
                      <a:pt x="8" y="0"/>
                    </a:cubicBezTo>
                    <a:cubicBezTo>
                      <a:pt x="8" y="0"/>
                      <a:pt x="8" y="0"/>
                      <a:pt x="8" y="1"/>
                    </a:cubicBezTo>
                    <a:cubicBezTo>
                      <a:pt x="7" y="1"/>
                      <a:pt x="7" y="1"/>
                      <a:pt x="7" y="1"/>
                    </a:cubicBezTo>
                    <a:cubicBezTo>
                      <a:pt x="7" y="2"/>
                      <a:pt x="6" y="2"/>
                      <a:pt x="6" y="2"/>
                    </a:cubicBezTo>
                    <a:cubicBezTo>
                      <a:pt x="6" y="2"/>
                      <a:pt x="6" y="2"/>
                      <a:pt x="6" y="2"/>
                    </a:cubicBezTo>
                    <a:cubicBezTo>
                      <a:pt x="5" y="2"/>
                      <a:pt x="5" y="3"/>
                      <a:pt x="5" y="3"/>
                    </a:cubicBezTo>
                    <a:cubicBezTo>
                      <a:pt x="5" y="3"/>
                      <a:pt x="5" y="3"/>
                      <a:pt x="4" y="3"/>
                    </a:cubicBezTo>
                    <a:cubicBezTo>
                      <a:pt x="4" y="3"/>
                      <a:pt x="4" y="3"/>
                      <a:pt x="3" y="3"/>
                    </a:cubicBezTo>
                    <a:cubicBezTo>
                      <a:pt x="3" y="3"/>
                      <a:pt x="3" y="3"/>
                      <a:pt x="2" y="3"/>
                    </a:cubicBezTo>
                    <a:cubicBezTo>
                      <a:pt x="2" y="3"/>
                      <a:pt x="2" y="3"/>
                      <a:pt x="2" y="3"/>
                    </a:cubicBezTo>
                    <a:cubicBezTo>
                      <a:pt x="2" y="3"/>
                      <a:pt x="1" y="3"/>
                      <a:pt x="0" y="3"/>
                    </a:cubicBezTo>
                    <a:cubicBezTo>
                      <a:pt x="0" y="3"/>
                      <a:pt x="0" y="3"/>
                      <a:pt x="0" y="3"/>
                    </a:cubicBezTo>
                    <a:cubicBezTo>
                      <a:pt x="0" y="9"/>
                      <a:pt x="0" y="9"/>
                      <a:pt x="0" y="9"/>
                    </a:cubicBezTo>
                    <a:cubicBezTo>
                      <a:pt x="0" y="9"/>
                      <a:pt x="0" y="9"/>
                      <a:pt x="0" y="9"/>
                    </a:cubicBezTo>
                    <a:cubicBezTo>
                      <a:pt x="1" y="11"/>
                      <a:pt x="1" y="14"/>
                      <a:pt x="2" y="18"/>
                    </a:cubicBezTo>
                    <a:cubicBezTo>
                      <a:pt x="3" y="18"/>
                      <a:pt x="3" y="17"/>
                      <a:pt x="3" y="17"/>
                    </a:cubicBezTo>
                    <a:cubicBezTo>
                      <a:pt x="3" y="17"/>
                      <a:pt x="3" y="17"/>
                      <a:pt x="4" y="17"/>
                    </a:cubicBezTo>
                    <a:cubicBezTo>
                      <a:pt x="4" y="17"/>
                      <a:pt x="4" y="17"/>
                      <a:pt x="4" y="17"/>
                    </a:cubicBezTo>
                    <a:cubicBezTo>
                      <a:pt x="4" y="17"/>
                      <a:pt x="4" y="17"/>
                      <a:pt x="4" y="17"/>
                    </a:cubicBezTo>
                    <a:cubicBezTo>
                      <a:pt x="5" y="17"/>
                      <a:pt x="5" y="17"/>
                      <a:pt x="5" y="16"/>
                    </a:cubicBezTo>
                    <a:cubicBezTo>
                      <a:pt x="6" y="16"/>
                      <a:pt x="9" y="11"/>
                      <a:pt x="12" y="6"/>
                    </a:cubicBezTo>
                    <a:cubicBezTo>
                      <a:pt x="10" y="4"/>
                      <a:pt x="10" y="4"/>
                      <a:pt x="10" y="4"/>
                    </a:cubicBezTo>
                    <a:cubicBezTo>
                      <a:pt x="10" y="3"/>
                      <a:pt x="10" y="3"/>
                      <a:pt x="10" y="3"/>
                    </a:cubicBezTo>
                    <a:cubicBezTo>
                      <a:pt x="10" y="3"/>
                      <a:pt x="10" y="3"/>
                      <a:pt x="10" y="3"/>
                    </a:cubicBezTo>
                    <a:cubicBezTo>
                      <a:pt x="10" y="3"/>
                      <a:pt x="10" y="3"/>
                      <a:pt x="10" y="3"/>
                    </a:cubicBezTo>
                    <a:cubicBezTo>
                      <a:pt x="10" y="2"/>
                      <a:pt x="10" y="2"/>
                      <a:pt x="10" y="2"/>
                    </a:cubicBezTo>
                    <a:cubicBezTo>
                      <a:pt x="10" y="2"/>
                      <a:pt x="10" y="2"/>
                      <a:pt x="10" y="1"/>
                    </a:cubicBezTo>
                    <a:cubicBezTo>
                      <a:pt x="10" y="1"/>
                      <a:pt x="10" y="1"/>
                      <a:pt x="10" y="0"/>
                    </a:cubicBezTo>
                    <a:cubicBezTo>
                      <a:pt x="10" y="0"/>
                      <a:pt x="10" y="0"/>
                      <a:pt x="10" y="0"/>
                    </a:cubicBezTo>
                    <a:cubicBezTo>
                      <a:pt x="10" y="0"/>
                      <a:pt x="10" y="0"/>
                      <a:pt x="10" y="0"/>
                    </a:cubicBezTo>
                    <a:cubicBezTo>
                      <a:pt x="9" y="0"/>
                      <a:pt x="9"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79" name="Freeform 1769"/>
              <p:cNvSpPr/>
              <p:nvPr/>
            </p:nvSpPr>
            <p:spPr bwMode="auto">
              <a:xfrm>
                <a:off x="1978" y="300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0" name="Freeform 1770"/>
              <p:cNvSpPr/>
              <p:nvPr/>
            </p:nvSpPr>
            <p:spPr bwMode="auto">
              <a:xfrm>
                <a:off x="1985" y="3002"/>
                <a:ext cx="2"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1" y="0"/>
                      <a:pt x="1" y="0"/>
                      <a:pt x="2" y="0"/>
                    </a:cubicBezTo>
                    <a:cubicBezTo>
                      <a:pt x="2" y="0"/>
                      <a:pt x="2" y="0"/>
                      <a:pt x="2"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1" name="Freeform 1771"/>
              <p:cNvSpPr/>
              <p:nvPr/>
            </p:nvSpPr>
            <p:spPr bwMode="auto">
              <a:xfrm>
                <a:off x="1982" y="3003"/>
                <a:ext cx="1" cy="1"/>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2" name="Freeform 1772"/>
              <p:cNvSpPr/>
              <p:nvPr/>
            </p:nvSpPr>
            <p:spPr bwMode="auto">
              <a:xfrm>
                <a:off x="1978" y="3004"/>
                <a:ext cx="2"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cubicBezTo>
                      <a:pt x="2" y="0"/>
                      <a:pt x="1" y="0"/>
                      <a:pt x="0" y="0"/>
                    </a:cubicBezTo>
                    <a:cubicBezTo>
                      <a:pt x="1"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3" name="Freeform 1773"/>
              <p:cNvSpPr/>
              <p:nvPr/>
            </p:nvSpPr>
            <p:spPr bwMode="auto">
              <a:xfrm>
                <a:off x="1980" y="3004"/>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4" name="Freeform 1774"/>
              <p:cNvSpPr/>
              <p:nvPr/>
            </p:nvSpPr>
            <p:spPr bwMode="auto">
              <a:xfrm>
                <a:off x="1983" y="3003"/>
                <a:ext cx="2" cy="0"/>
              </a:xfrm>
              <a:custGeom>
                <a:avLst/>
                <a:gdLst>
                  <a:gd name="T0" fmla="*/ 2 w 2"/>
                  <a:gd name="T1" fmla="*/ 0 h 1"/>
                  <a:gd name="T2" fmla="*/ 1 w 2"/>
                  <a:gd name="T3" fmla="*/ 0 h 1"/>
                  <a:gd name="T4" fmla="*/ 0 w 2"/>
                  <a:gd name="T5" fmla="*/ 1 h 1"/>
                  <a:gd name="T6" fmla="*/ 1 w 2"/>
                  <a:gd name="T7" fmla="*/ 0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1" y="1"/>
                      <a:pt x="0" y="1"/>
                      <a:pt x="0" y="1"/>
                    </a:cubicBezTo>
                    <a:cubicBezTo>
                      <a:pt x="0" y="1"/>
                      <a:pt x="1" y="1"/>
                      <a:pt x="1"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5" name="Freeform 1775"/>
              <p:cNvSpPr/>
              <p:nvPr/>
            </p:nvSpPr>
            <p:spPr bwMode="auto">
              <a:xfrm>
                <a:off x="1978" y="301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6" name="Freeform 1776"/>
              <p:cNvSpPr/>
              <p:nvPr/>
            </p:nvSpPr>
            <p:spPr bwMode="auto">
              <a:xfrm>
                <a:off x="1987" y="3091"/>
                <a:ext cx="110" cy="179"/>
              </a:xfrm>
              <a:custGeom>
                <a:avLst/>
                <a:gdLst>
                  <a:gd name="T0" fmla="*/ 56 w 115"/>
                  <a:gd name="T1" fmla="*/ 35 h 187"/>
                  <a:gd name="T2" fmla="*/ 59 w 115"/>
                  <a:gd name="T3" fmla="*/ 38 h 187"/>
                  <a:gd name="T4" fmla="*/ 61 w 115"/>
                  <a:gd name="T5" fmla="*/ 40 h 187"/>
                  <a:gd name="T6" fmla="*/ 63 w 115"/>
                  <a:gd name="T7" fmla="*/ 54 h 187"/>
                  <a:gd name="T8" fmla="*/ 56 w 115"/>
                  <a:gd name="T9" fmla="*/ 68 h 187"/>
                  <a:gd name="T10" fmla="*/ 54 w 115"/>
                  <a:gd name="T11" fmla="*/ 74 h 187"/>
                  <a:gd name="T12" fmla="*/ 44 w 115"/>
                  <a:gd name="T13" fmla="*/ 44 h 187"/>
                  <a:gd name="T14" fmla="*/ 37 w 115"/>
                  <a:gd name="T15" fmla="*/ 44 h 187"/>
                  <a:gd name="T16" fmla="*/ 30 w 115"/>
                  <a:gd name="T17" fmla="*/ 39 h 187"/>
                  <a:gd name="T18" fmla="*/ 0 w 115"/>
                  <a:gd name="T19" fmla="*/ 49 h 187"/>
                  <a:gd name="T20" fmla="*/ 4 w 115"/>
                  <a:gd name="T21" fmla="*/ 58 h 187"/>
                  <a:gd name="T22" fmla="*/ 7 w 115"/>
                  <a:gd name="T23" fmla="*/ 59 h 187"/>
                  <a:gd name="T24" fmla="*/ 10 w 115"/>
                  <a:gd name="T25" fmla="*/ 59 h 187"/>
                  <a:gd name="T26" fmla="*/ 13 w 115"/>
                  <a:gd name="T27" fmla="*/ 60 h 187"/>
                  <a:gd name="T28" fmla="*/ 15 w 115"/>
                  <a:gd name="T29" fmla="*/ 61 h 187"/>
                  <a:gd name="T30" fmla="*/ 30 w 115"/>
                  <a:gd name="T31" fmla="*/ 66 h 187"/>
                  <a:gd name="T32" fmla="*/ 29 w 115"/>
                  <a:gd name="T33" fmla="*/ 93 h 187"/>
                  <a:gd name="T34" fmla="*/ 31 w 115"/>
                  <a:gd name="T35" fmla="*/ 102 h 187"/>
                  <a:gd name="T36" fmla="*/ 25 w 115"/>
                  <a:gd name="T37" fmla="*/ 117 h 187"/>
                  <a:gd name="T38" fmla="*/ 12 w 115"/>
                  <a:gd name="T39" fmla="*/ 135 h 187"/>
                  <a:gd name="T40" fmla="*/ 12 w 115"/>
                  <a:gd name="T41" fmla="*/ 136 h 187"/>
                  <a:gd name="T42" fmla="*/ 13 w 115"/>
                  <a:gd name="T43" fmla="*/ 138 h 187"/>
                  <a:gd name="T44" fmla="*/ 18 w 115"/>
                  <a:gd name="T45" fmla="*/ 154 h 187"/>
                  <a:gd name="T46" fmla="*/ 20 w 115"/>
                  <a:gd name="T47" fmla="*/ 179 h 187"/>
                  <a:gd name="T48" fmla="*/ 23 w 115"/>
                  <a:gd name="T49" fmla="*/ 187 h 187"/>
                  <a:gd name="T50" fmla="*/ 26 w 115"/>
                  <a:gd name="T51" fmla="*/ 183 h 187"/>
                  <a:gd name="T52" fmla="*/ 26 w 115"/>
                  <a:gd name="T53" fmla="*/ 183 h 187"/>
                  <a:gd name="T54" fmla="*/ 53 w 115"/>
                  <a:gd name="T55" fmla="*/ 157 h 187"/>
                  <a:gd name="T56" fmla="*/ 54 w 115"/>
                  <a:gd name="T57" fmla="*/ 135 h 187"/>
                  <a:gd name="T58" fmla="*/ 47 w 115"/>
                  <a:gd name="T59" fmla="*/ 113 h 187"/>
                  <a:gd name="T60" fmla="*/ 53 w 115"/>
                  <a:gd name="T61" fmla="*/ 99 h 187"/>
                  <a:gd name="T62" fmla="*/ 64 w 115"/>
                  <a:gd name="T63" fmla="*/ 90 h 187"/>
                  <a:gd name="T64" fmla="*/ 89 w 115"/>
                  <a:gd name="T65" fmla="*/ 71 h 187"/>
                  <a:gd name="T66" fmla="*/ 112 w 115"/>
                  <a:gd name="T67" fmla="*/ 24 h 187"/>
                  <a:gd name="T68" fmla="*/ 111 w 115"/>
                  <a:gd name="T69" fmla="*/ 0 h 187"/>
                  <a:gd name="T70" fmla="*/ 108 w 115"/>
                  <a:gd name="T71" fmla="*/ 1 h 187"/>
                  <a:gd name="T72" fmla="*/ 105 w 115"/>
                  <a:gd name="T73" fmla="*/ 3 h 187"/>
                  <a:gd name="T74" fmla="*/ 104 w 115"/>
                  <a:gd name="T75" fmla="*/ 3 h 187"/>
                  <a:gd name="T76" fmla="*/ 103 w 115"/>
                  <a:gd name="T77" fmla="*/ 4 h 187"/>
                  <a:gd name="T78" fmla="*/ 99 w 115"/>
                  <a:gd name="T79" fmla="*/ 6 h 187"/>
                  <a:gd name="T80" fmla="*/ 88 w 115"/>
                  <a:gd name="T81" fmla="*/ 7 h 187"/>
                  <a:gd name="T82" fmla="*/ 81 w 115"/>
                  <a:gd name="T83" fmla="*/ 12 h 187"/>
                  <a:gd name="T84" fmla="*/ 67 w 115"/>
                  <a:gd name="T85" fmla="*/ 13 h 187"/>
                  <a:gd name="T86" fmla="*/ 59 w 115"/>
                  <a:gd name="T87" fmla="*/ 10 h 187"/>
                  <a:gd name="T88" fmla="*/ 55 w 115"/>
                  <a:gd name="T89" fmla="*/ 11 h 187"/>
                  <a:gd name="T90" fmla="*/ 52 w 115"/>
                  <a:gd name="T91" fmla="*/ 1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 h="187">
                    <a:moveTo>
                      <a:pt x="51" y="13"/>
                    </a:moveTo>
                    <a:cubicBezTo>
                      <a:pt x="50" y="16"/>
                      <a:pt x="52" y="22"/>
                      <a:pt x="54" y="27"/>
                    </a:cubicBezTo>
                    <a:cubicBezTo>
                      <a:pt x="55" y="30"/>
                      <a:pt x="56" y="33"/>
                      <a:pt x="56" y="35"/>
                    </a:cubicBezTo>
                    <a:cubicBezTo>
                      <a:pt x="56" y="35"/>
                      <a:pt x="57" y="36"/>
                      <a:pt x="57" y="36"/>
                    </a:cubicBezTo>
                    <a:cubicBezTo>
                      <a:pt x="57" y="36"/>
                      <a:pt x="58" y="36"/>
                      <a:pt x="58" y="37"/>
                    </a:cubicBezTo>
                    <a:cubicBezTo>
                      <a:pt x="58" y="37"/>
                      <a:pt x="59" y="37"/>
                      <a:pt x="59" y="38"/>
                    </a:cubicBezTo>
                    <a:cubicBezTo>
                      <a:pt x="59" y="38"/>
                      <a:pt x="60" y="38"/>
                      <a:pt x="60" y="38"/>
                    </a:cubicBezTo>
                    <a:cubicBezTo>
                      <a:pt x="60" y="39"/>
                      <a:pt x="61" y="39"/>
                      <a:pt x="61" y="39"/>
                    </a:cubicBezTo>
                    <a:cubicBezTo>
                      <a:pt x="61" y="40"/>
                      <a:pt x="61" y="40"/>
                      <a:pt x="61" y="40"/>
                    </a:cubicBezTo>
                    <a:cubicBezTo>
                      <a:pt x="62" y="40"/>
                      <a:pt x="62" y="41"/>
                      <a:pt x="63" y="41"/>
                    </a:cubicBezTo>
                    <a:cubicBezTo>
                      <a:pt x="65" y="44"/>
                      <a:pt x="65" y="45"/>
                      <a:pt x="64" y="48"/>
                    </a:cubicBezTo>
                    <a:cubicBezTo>
                      <a:pt x="64" y="49"/>
                      <a:pt x="63" y="51"/>
                      <a:pt x="63" y="54"/>
                    </a:cubicBezTo>
                    <a:cubicBezTo>
                      <a:pt x="64" y="60"/>
                      <a:pt x="62" y="61"/>
                      <a:pt x="59" y="62"/>
                    </a:cubicBezTo>
                    <a:cubicBezTo>
                      <a:pt x="58" y="62"/>
                      <a:pt x="57" y="62"/>
                      <a:pt x="56" y="63"/>
                    </a:cubicBezTo>
                    <a:cubicBezTo>
                      <a:pt x="55" y="64"/>
                      <a:pt x="56" y="66"/>
                      <a:pt x="56" y="68"/>
                    </a:cubicBezTo>
                    <a:cubicBezTo>
                      <a:pt x="56" y="70"/>
                      <a:pt x="56" y="71"/>
                      <a:pt x="56" y="72"/>
                    </a:cubicBezTo>
                    <a:cubicBezTo>
                      <a:pt x="55" y="74"/>
                      <a:pt x="55" y="74"/>
                      <a:pt x="55" y="74"/>
                    </a:cubicBezTo>
                    <a:cubicBezTo>
                      <a:pt x="54" y="74"/>
                      <a:pt x="54" y="74"/>
                      <a:pt x="54" y="74"/>
                    </a:cubicBezTo>
                    <a:cubicBezTo>
                      <a:pt x="50" y="74"/>
                      <a:pt x="42" y="59"/>
                      <a:pt x="42" y="59"/>
                    </a:cubicBezTo>
                    <a:cubicBezTo>
                      <a:pt x="41" y="57"/>
                      <a:pt x="42" y="55"/>
                      <a:pt x="43" y="52"/>
                    </a:cubicBezTo>
                    <a:cubicBezTo>
                      <a:pt x="44" y="49"/>
                      <a:pt x="45" y="46"/>
                      <a:pt x="44" y="44"/>
                    </a:cubicBezTo>
                    <a:cubicBezTo>
                      <a:pt x="44" y="43"/>
                      <a:pt x="44" y="43"/>
                      <a:pt x="43" y="43"/>
                    </a:cubicBezTo>
                    <a:cubicBezTo>
                      <a:pt x="42" y="43"/>
                      <a:pt x="40" y="43"/>
                      <a:pt x="39" y="43"/>
                    </a:cubicBezTo>
                    <a:cubicBezTo>
                      <a:pt x="38" y="44"/>
                      <a:pt x="38" y="44"/>
                      <a:pt x="37" y="44"/>
                    </a:cubicBezTo>
                    <a:cubicBezTo>
                      <a:pt x="37" y="44"/>
                      <a:pt x="37" y="44"/>
                      <a:pt x="37" y="44"/>
                    </a:cubicBezTo>
                    <a:cubicBezTo>
                      <a:pt x="35" y="44"/>
                      <a:pt x="33" y="42"/>
                      <a:pt x="31" y="40"/>
                    </a:cubicBezTo>
                    <a:cubicBezTo>
                      <a:pt x="30" y="40"/>
                      <a:pt x="30" y="40"/>
                      <a:pt x="30" y="39"/>
                    </a:cubicBezTo>
                    <a:cubicBezTo>
                      <a:pt x="30" y="39"/>
                      <a:pt x="30" y="39"/>
                      <a:pt x="30" y="39"/>
                    </a:cubicBezTo>
                    <a:cubicBezTo>
                      <a:pt x="29" y="39"/>
                      <a:pt x="29" y="39"/>
                      <a:pt x="29" y="39"/>
                    </a:cubicBezTo>
                    <a:cubicBezTo>
                      <a:pt x="26" y="40"/>
                      <a:pt x="11" y="45"/>
                      <a:pt x="0" y="49"/>
                    </a:cubicBezTo>
                    <a:cubicBezTo>
                      <a:pt x="3" y="58"/>
                      <a:pt x="3" y="58"/>
                      <a:pt x="3" y="58"/>
                    </a:cubicBezTo>
                    <a:cubicBezTo>
                      <a:pt x="3" y="58"/>
                      <a:pt x="3" y="58"/>
                      <a:pt x="4" y="58"/>
                    </a:cubicBezTo>
                    <a:cubicBezTo>
                      <a:pt x="4" y="58"/>
                      <a:pt x="4" y="58"/>
                      <a:pt x="4" y="58"/>
                    </a:cubicBezTo>
                    <a:cubicBezTo>
                      <a:pt x="4" y="58"/>
                      <a:pt x="5" y="58"/>
                      <a:pt x="5" y="58"/>
                    </a:cubicBezTo>
                    <a:cubicBezTo>
                      <a:pt x="5" y="58"/>
                      <a:pt x="6" y="58"/>
                      <a:pt x="6" y="58"/>
                    </a:cubicBezTo>
                    <a:cubicBezTo>
                      <a:pt x="6" y="58"/>
                      <a:pt x="6" y="58"/>
                      <a:pt x="7" y="59"/>
                    </a:cubicBezTo>
                    <a:cubicBezTo>
                      <a:pt x="7" y="59"/>
                      <a:pt x="7" y="59"/>
                      <a:pt x="8" y="59"/>
                    </a:cubicBezTo>
                    <a:cubicBezTo>
                      <a:pt x="8" y="59"/>
                      <a:pt x="8" y="59"/>
                      <a:pt x="9" y="59"/>
                    </a:cubicBezTo>
                    <a:cubicBezTo>
                      <a:pt x="9" y="59"/>
                      <a:pt x="9" y="59"/>
                      <a:pt x="10" y="59"/>
                    </a:cubicBezTo>
                    <a:cubicBezTo>
                      <a:pt x="10" y="59"/>
                      <a:pt x="10" y="59"/>
                      <a:pt x="11" y="59"/>
                    </a:cubicBezTo>
                    <a:cubicBezTo>
                      <a:pt x="11" y="59"/>
                      <a:pt x="11" y="59"/>
                      <a:pt x="12" y="59"/>
                    </a:cubicBezTo>
                    <a:cubicBezTo>
                      <a:pt x="12" y="60"/>
                      <a:pt x="12" y="60"/>
                      <a:pt x="13" y="60"/>
                    </a:cubicBezTo>
                    <a:cubicBezTo>
                      <a:pt x="13" y="60"/>
                      <a:pt x="13" y="60"/>
                      <a:pt x="14" y="60"/>
                    </a:cubicBezTo>
                    <a:cubicBezTo>
                      <a:pt x="14" y="60"/>
                      <a:pt x="14" y="60"/>
                      <a:pt x="15" y="61"/>
                    </a:cubicBezTo>
                    <a:cubicBezTo>
                      <a:pt x="15" y="61"/>
                      <a:pt x="15" y="61"/>
                      <a:pt x="15" y="61"/>
                    </a:cubicBezTo>
                    <a:cubicBezTo>
                      <a:pt x="16" y="61"/>
                      <a:pt x="17" y="61"/>
                      <a:pt x="17" y="62"/>
                    </a:cubicBezTo>
                    <a:cubicBezTo>
                      <a:pt x="20" y="63"/>
                      <a:pt x="23" y="64"/>
                      <a:pt x="26" y="65"/>
                    </a:cubicBezTo>
                    <a:cubicBezTo>
                      <a:pt x="28" y="65"/>
                      <a:pt x="29" y="66"/>
                      <a:pt x="30" y="66"/>
                    </a:cubicBezTo>
                    <a:cubicBezTo>
                      <a:pt x="32" y="67"/>
                      <a:pt x="32" y="70"/>
                      <a:pt x="31" y="77"/>
                    </a:cubicBezTo>
                    <a:cubicBezTo>
                      <a:pt x="31" y="80"/>
                      <a:pt x="31" y="83"/>
                      <a:pt x="31" y="85"/>
                    </a:cubicBezTo>
                    <a:cubicBezTo>
                      <a:pt x="32" y="89"/>
                      <a:pt x="30" y="91"/>
                      <a:pt x="29" y="93"/>
                    </a:cubicBezTo>
                    <a:cubicBezTo>
                      <a:pt x="28" y="93"/>
                      <a:pt x="28" y="94"/>
                      <a:pt x="28" y="94"/>
                    </a:cubicBezTo>
                    <a:cubicBezTo>
                      <a:pt x="30" y="96"/>
                      <a:pt x="30" y="99"/>
                      <a:pt x="31" y="101"/>
                    </a:cubicBezTo>
                    <a:cubicBezTo>
                      <a:pt x="31" y="101"/>
                      <a:pt x="31" y="102"/>
                      <a:pt x="31" y="102"/>
                    </a:cubicBezTo>
                    <a:cubicBezTo>
                      <a:pt x="32" y="102"/>
                      <a:pt x="32" y="103"/>
                      <a:pt x="32" y="104"/>
                    </a:cubicBezTo>
                    <a:cubicBezTo>
                      <a:pt x="33" y="107"/>
                      <a:pt x="27" y="113"/>
                      <a:pt x="25" y="114"/>
                    </a:cubicBezTo>
                    <a:cubicBezTo>
                      <a:pt x="25" y="114"/>
                      <a:pt x="25" y="116"/>
                      <a:pt x="25" y="117"/>
                    </a:cubicBezTo>
                    <a:cubicBezTo>
                      <a:pt x="25" y="119"/>
                      <a:pt x="24" y="122"/>
                      <a:pt x="23" y="125"/>
                    </a:cubicBezTo>
                    <a:cubicBezTo>
                      <a:pt x="21" y="127"/>
                      <a:pt x="18" y="130"/>
                      <a:pt x="14" y="133"/>
                    </a:cubicBezTo>
                    <a:cubicBezTo>
                      <a:pt x="14" y="134"/>
                      <a:pt x="13" y="134"/>
                      <a:pt x="12" y="135"/>
                    </a:cubicBezTo>
                    <a:cubicBezTo>
                      <a:pt x="12" y="135"/>
                      <a:pt x="12" y="135"/>
                      <a:pt x="12" y="135"/>
                    </a:cubicBezTo>
                    <a:cubicBezTo>
                      <a:pt x="12" y="135"/>
                      <a:pt x="12" y="136"/>
                      <a:pt x="12" y="136"/>
                    </a:cubicBezTo>
                    <a:cubicBezTo>
                      <a:pt x="12" y="136"/>
                      <a:pt x="12" y="136"/>
                      <a:pt x="12" y="136"/>
                    </a:cubicBezTo>
                    <a:cubicBezTo>
                      <a:pt x="12" y="136"/>
                      <a:pt x="12" y="137"/>
                      <a:pt x="13" y="137"/>
                    </a:cubicBezTo>
                    <a:cubicBezTo>
                      <a:pt x="13" y="137"/>
                      <a:pt x="13" y="137"/>
                      <a:pt x="13" y="137"/>
                    </a:cubicBezTo>
                    <a:cubicBezTo>
                      <a:pt x="13" y="138"/>
                      <a:pt x="13" y="138"/>
                      <a:pt x="13" y="138"/>
                    </a:cubicBezTo>
                    <a:cubicBezTo>
                      <a:pt x="13" y="138"/>
                      <a:pt x="13" y="138"/>
                      <a:pt x="13" y="139"/>
                    </a:cubicBezTo>
                    <a:cubicBezTo>
                      <a:pt x="13" y="139"/>
                      <a:pt x="13" y="140"/>
                      <a:pt x="13" y="140"/>
                    </a:cubicBezTo>
                    <a:cubicBezTo>
                      <a:pt x="14" y="144"/>
                      <a:pt x="17" y="153"/>
                      <a:pt x="18" y="154"/>
                    </a:cubicBezTo>
                    <a:cubicBezTo>
                      <a:pt x="23" y="157"/>
                      <a:pt x="20" y="177"/>
                      <a:pt x="20" y="177"/>
                    </a:cubicBezTo>
                    <a:cubicBezTo>
                      <a:pt x="20" y="177"/>
                      <a:pt x="20" y="178"/>
                      <a:pt x="20" y="178"/>
                    </a:cubicBezTo>
                    <a:cubicBezTo>
                      <a:pt x="20" y="179"/>
                      <a:pt x="20" y="179"/>
                      <a:pt x="20" y="179"/>
                    </a:cubicBezTo>
                    <a:cubicBezTo>
                      <a:pt x="20" y="181"/>
                      <a:pt x="21" y="185"/>
                      <a:pt x="21" y="187"/>
                    </a:cubicBezTo>
                    <a:cubicBezTo>
                      <a:pt x="21" y="187"/>
                      <a:pt x="22" y="187"/>
                      <a:pt x="23" y="187"/>
                    </a:cubicBezTo>
                    <a:cubicBezTo>
                      <a:pt x="23" y="187"/>
                      <a:pt x="23" y="187"/>
                      <a:pt x="23" y="187"/>
                    </a:cubicBezTo>
                    <a:cubicBezTo>
                      <a:pt x="24" y="187"/>
                      <a:pt x="25" y="187"/>
                      <a:pt x="26" y="187"/>
                    </a:cubicBezTo>
                    <a:cubicBezTo>
                      <a:pt x="26" y="187"/>
                      <a:pt x="26" y="187"/>
                      <a:pt x="26" y="187"/>
                    </a:cubicBezTo>
                    <a:cubicBezTo>
                      <a:pt x="26" y="186"/>
                      <a:pt x="26" y="184"/>
                      <a:pt x="26" y="183"/>
                    </a:cubicBezTo>
                    <a:cubicBezTo>
                      <a:pt x="26" y="183"/>
                      <a:pt x="26" y="183"/>
                      <a:pt x="26" y="182"/>
                    </a:cubicBezTo>
                    <a:cubicBezTo>
                      <a:pt x="26" y="182"/>
                      <a:pt x="26" y="182"/>
                      <a:pt x="26" y="182"/>
                    </a:cubicBezTo>
                    <a:cubicBezTo>
                      <a:pt x="26" y="183"/>
                      <a:pt x="26" y="183"/>
                      <a:pt x="26" y="183"/>
                    </a:cubicBezTo>
                    <a:cubicBezTo>
                      <a:pt x="24" y="183"/>
                      <a:pt x="22" y="182"/>
                      <a:pt x="22" y="180"/>
                    </a:cubicBezTo>
                    <a:cubicBezTo>
                      <a:pt x="19" y="174"/>
                      <a:pt x="35" y="166"/>
                      <a:pt x="41" y="164"/>
                    </a:cubicBezTo>
                    <a:cubicBezTo>
                      <a:pt x="50" y="161"/>
                      <a:pt x="53" y="159"/>
                      <a:pt x="53" y="157"/>
                    </a:cubicBezTo>
                    <a:cubicBezTo>
                      <a:pt x="54" y="155"/>
                      <a:pt x="54" y="153"/>
                      <a:pt x="54" y="150"/>
                    </a:cubicBezTo>
                    <a:cubicBezTo>
                      <a:pt x="54" y="146"/>
                      <a:pt x="54" y="143"/>
                      <a:pt x="55" y="140"/>
                    </a:cubicBezTo>
                    <a:cubicBezTo>
                      <a:pt x="55" y="139"/>
                      <a:pt x="55" y="138"/>
                      <a:pt x="54" y="135"/>
                    </a:cubicBezTo>
                    <a:cubicBezTo>
                      <a:pt x="54" y="133"/>
                      <a:pt x="53" y="131"/>
                      <a:pt x="53" y="127"/>
                    </a:cubicBezTo>
                    <a:cubicBezTo>
                      <a:pt x="52" y="122"/>
                      <a:pt x="51" y="120"/>
                      <a:pt x="49" y="118"/>
                    </a:cubicBezTo>
                    <a:cubicBezTo>
                      <a:pt x="49" y="116"/>
                      <a:pt x="48" y="115"/>
                      <a:pt x="47" y="113"/>
                    </a:cubicBezTo>
                    <a:cubicBezTo>
                      <a:pt x="46" y="110"/>
                      <a:pt x="46" y="106"/>
                      <a:pt x="47" y="104"/>
                    </a:cubicBezTo>
                    <a:cubicBezTo>
                      <a:pt x="48" y="103"/>
                      <a:pt x="49" y="102"/>
                      <a:pt x="51" y="102"/>
                    </a:cubicBezTo>
                    <a:cubicBezTo>
                      <a:pt x="52" y="102"/>
                      <a:pt x="52" y="102"/>
                      <a:pt x="53" y="99"/>
                    </a:cubicBezTo>
                    <a:cubicBezTo>
                      <a:pt x="53" y="99"/>
                      <a:pt x="54" y="98"/>
                      <a:pt x="54" y="97"/>
                    </a:cubicBezTo>
                    <a:cubicBezTo>
                      <a:pt x="56" y="94"/>
                      <a:pt x="58" y="93"/>
                      <a:pt x="60" y="92"/>
                    </a:cubicBezTo>
                    <a:cubicBezTo>
                      <a:pt x="61" y="92"/>
                      <a:pt x="63" y="91"/>
                      <a:pt x="64" y="90"/>
                    </a:cubicBezTo>
                    <a:cubicBezTo>
                      <a:pt x="66" y="89"/>
                      <a:pt x="67" y="88"/>
                      <a:pt x="68" y="86"/>
                    </a:cubicBezTo>
                    <a:cubicBezTo>
                      <a:pt x="70" y="83"/>
                      <a:pt x="72" y="81"/>
                      <a:pt x="76" y="77"/>
                    </a:cubicBezTo>
                    <a:cubicBezTo>
                      <a:pt x="80" y="74"/>
                      <a:pt x="85" y="73"/>
                      <a:pt x="89" y="71"/>
                    </a:cubicBezTo>
                    <a:cubicBezTo>
                      <a:pt x="92" y="70"/>
                      <a:pt x="96" y="69"/>
                      <a:pt x="98" y="68"/>
                    </a:cubicBezTo>
                    <a:cubicBezTo>
                      <a:pt x="105" y="64"/>
                      <a:pt x="115" y="49"/>
                      <a:pt x="115" y="46"/>
                    </a:cubicBezTo>
                    <a:cubicBezTo>
                      <a:pt x="114" y="44"/>
                      <a:pt x="112" y="30"/>
                      <a:pt x="112" y="24"/>
                    </a:cubicBezTo>
                    <a:cubicBezTo>
                      <a:pt x="113" y="21"/>
                      <a:pt x="112" y="14"/>
                      <a:pt x="112" y="8"/>
                    </a:cubicBezTo>
                    <a:cubicBezTo>
                      <a:pt x="112" y="5"/>
                      <a:pt x="112" y="2"/>
                      <a:pt x="111" y="0"/>
                    </a:cubicBezTo>
                    <a:cubicBezTo>
                      <a:pt x="111" y="0"/>
                      <a:pt x="111" y="0"/>
                      <a:pt x="111" y="0"/>
                    </a:cubicBezTo>
                    <a:cubicBezTo>
                      <a:pt x="111" y="0"/>
                      <a:pt x="111" y="0"/>
                      <a:pt x="110" y="0"/>
                    </a:cubicBezTo>
                    <a:cubicBezTo>
                      <a:pt x="110" y="0"/>
                      <a:pt x="109" y="1"/>
                      <a:pt x="109" y="1"/>
                    </a:cubicBezTo>
                    <a:cubicBezTo>
                      <a:pt x="108" y="1"/>
                      <a:pt x="108" y="1"/>
                      <a:pt x="108" y="1"/>
                    </a:cubicBezTo>
                    <a:cubicBezTo>
                      <a:pt x="108" y="1"/>
                      <a:pt x="107" y="2"/>
                      <a:pt x="107" y="2"/>
                    </a:cubicBezTo>
                    <a:cubicBezTo>
                      <a:pt x="107" y="2"/>
                      <a:pt x="106" y="2"/>
                      <a:pt x="106" y="2"/>
                    </a:cubicBezTo>
                    <a:cubicBezTo>
                      <a:pt x="106" y="2"/>
                      <a:pt x="106" y="2"/>
                      <a:pt x="105" y="3"/>
                    </a:cubicBezTo>
                    <a:cubicBezTo>
                      <a:pt x="105" y="3"/>
                      <a:pt x="105" y="3"/>
                      <a:pt x="105" y="3"/>
                    </a:cubicBezTo>
                    <a:cubicBezTo>
                      <a:pt x="105" y="3"/>
                      <a:pt x="105" y="3"/>
                      <a:pt x="104" y="3"/>
                    </a:cubicBezTo>
                    <a:cubicBezTo>
                      <a:pt x="104" y="3"/>
                      <a:pt x="104" y="3"/>
                      <a:pt x="104" y="3"/>
                    </a:cubicBezTo>
                    <a:cubicBezTo>
                      <a:pt x="104" y="3"/>
                      <a:pt x="104" y="3"/>
                      <a:pt x="104" y="4"/>
                    </a:cubicBezTo>
                    <a:cubicBezTo>
                      <a:pt x="104" y="4"/>
                      <a:pt x="104" y="4"/>
                      <a:pt x="103" y="4"/>
                    </a:cubicBezTo>
                    <a:cubicBezTo>
                      <a:pt x="103" y="4"/>
                      <a:pt x="103" y="4"/>
                      <a:pt x="103" y="4"/>
                    </a:cubicBezTo>
                    <a:cubicBezTo>
                      <a:pt x="103" y="4"/>
                      <a:pt x="103" y="4"/>
                      <a:pt x="103" y="4"/>
                    </a:cubicBezTo>
                    <a:cubicBezTo>
                      <a:pt x="103" y="4"/>
                      <a:pt x="103" y="4"/>
                      <a:pt x="103" y="4"/>
                    </a:cubicBezTo>
                    <a:cubicBezTo>
                      <a:pt x="102" y="6"/>
                      <a:pt x="100" y="6"/>
                      <a:pt x="99" y="6"/>
                    </a:cubicBezTo>
                    <a:cubicBezTo>
                      <a:pt x="97" y="6"/>
                      <a:pt x="97" y="6"/>
                      <a:pt x="97" y="6"/>
                    </a:cubicBezTo>
                    <a:cubicBezTo>
                      <a:pt x="96" y="6"/>
                      <a:pt x="95" y="6"/>
                      <a:pt x="95" y="6"/>
                    </a:cubicBezTo>
                    <a:cubicBezTo>
                      <a:pt x="92" y="9"/>
                      <a:pt x="90" y="8"/>
                      <a:pt x="88" y="7"/>
                    </a:cubicBezTo>
                    <a:cubicBezTo>
                      <a:pt x="87" y="7"/>
                      <a:pt x="87" y="7"/>
                      <a:pt x="86" y="7"/>
                    </a:cubicBezTo>
                    <a:cubicBezTo>
                      <a:pt x="86" y="7"/>
                      <a:pt x="85" y="8"/>
                      <a:pt x="85" y="9"/>
                    </a:cubicBezTo>
                    <a:cubicBezTo>
                      <a:pt x="85" y="10"/>
                      <a:pt x="84" y="12"/>
                      <a:pt x="81" y="12"/>
                    </a:cubicBezTo>
                    <a:cubicBezTo>
                      <a:pt x="79" y="12"/>
                      <a:pt x="77" y="12"/>
                      <a:pt x="76" y="12"/>
                    </a:cubicBezTo>
                    <a:cubicBezTo>
                      <a:pt x="75" y="11"/>
                      <a:pt x="74" y="12"/>
                      <a:pt x="72" y="12"/>
                    </a:cubicBezTo>
                    <a:cubicBezTo>
                      <a:pt x="70" y="13"/>
                      <a:pt x="68" y="13"/>
                      <a:pt x="67" y="13"/>
                    </a:cubicBezTo>
                    <a:cubicBezTo>
                      <a:pt x="64" y="13"/>
                      <a:pt x="63" y="11"/>
                      <a:pt x="63" y="10"/>
                    </a:cubicBezTo>
                    <a:cubicBezTo>
                      <a:pt x="63" y="10"/>
                      <a:pt x="63" y="10"/>
                      <a:pt x="62" y="9"/>
                    </a:cubicBezTo>
                    <a:cubicBezTo>
                      <a:pt x="61" y="9"/>
                      <a:pt x="60" y="10"/>
                      <a:pt x="59" y="10"/>
                    </a:cubicBezTo>
                    <a:cubicBezTo>
                      <a:pt x="58" y="10"/>
                      <a:pt x="57" y="11"/>
                      <a:pt x="56" y="11"/>
                    </a:cubicBezTo>
                    <a:cubicBezTo>
                      <a:pt x="56" y="11"/>
                      <a:pt x="56" y="11"/>
                      <a:pt x="56" y="11"/>
                    </a:cubicBezTo>
                    <a:cubicBezTo>
                      <a:pt x="55" y="11"/>
                      <a:pt x="55" y="11"/>
                      <a:pt x="55" y="11"/>
                    </a:cubicBezTo>
                    <a:cubicBezTo>
                      <a:pt x="55" y="11"/>
                      <a:pt x="55" y="11"/>
                      <a:pt x="54" y="11"/>
                    </a:cubicBezTo>
                    <a:cubicBezTo>
                      <a:pt x="54" y="11"/>
                      <a:pt x="54" y="11"/>
                      <a:pt x="54" y="11"/>
                    </a:cubicBezTo>
                    <a:cubicBezTo>
                      <a:pt x="53" y="11"/>
                      <a:pt x="53" y="11"/>
                      <a:pt x="52" y="10"/>
                    </a:cubicBezTo>
                    <a:cubicBezTo>
                      <a:pt x="52" y="11"/>
                      <a:pt x="52" y="12"/>
                      <a:pt x="5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7" name="Freeform 1777"/>
              <p:cNvSpPr/>
              <p:nvPr/>
            </p:nvSpPr>
            <p:spPr bwMode="auto">
              <a:xfrm>
                <a:off x="1994" y="314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8" name="Freeform 1778"/>
              <p:cNvSpPr/>
              <p:nvPr/>
            </p:nvSpPr>
            <p:spPr bwMode="auto">
              <a:xfrm>
                <a:off x="1996" y="314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89" name="Freeform 1779"/>
              <p:cNvSpPr/>
              <p:nvPr/>
            </p:nvSpPr>
            <p:spPr bwMode="auto">
              <a:xfrm>
                <a:off x="1992" y="3147"/>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0" name="Freeform 1780"/>
              <p:cNvSpPr/>
              <p:nvPr/>
            </p:nvSpPr>
            <p:spPr bwMode="auto">
              <a:xfrm>
                <a:off x="1999" y="3219"/>
                <a:ext cx="2" cy="2"/>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1" y="1"/>
                      <a:pt x="2" y="1"/>
                      <a:pt x="2" y="0"/>
                    </a:cubicBezTo>
                    <a:cubicBezTo>
                      <a:pt x="2" y="1"/>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1" name="Freeform 1781"/>
              <p:cNvSpPr/>
              <p:nvPr/>
            </p:nvSpPr>
            <p:spPr bwMode="auto">
              <a:xfrm>
                <a:off x="1991" y="31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2" name="Freeform 1782"/>
              <p:cNvSpPr/>
              <p:nvPr/>
            </p:nvSpPr>
            <p:spPr bwMode="auto">
              <a:xfrm>
                <a:off x="2000" y="3149"/>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3" name="Freeform 1783"/>
              <p:cNvSpPr/>
              <p:nvPr/>
            </p:nvSpPr>
            <p:spPr bwMode="auto">
              <a:xfrm>
                <a:off x="2002" y="31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4" name="Freeform 1784"/>
              <p:cNvSpPr/>
              <p:nvPr/>
            </p:nvSpPr>
            <p:spPr bwMode="auto">
              <a:xfrm>
                <a:off x="1998" y="314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5" name="Freeform 1785"/>
              <p:cNvSpPr/>
              <p:nvPr/>
            </p:nvSpPr>
            <p:spPr bwMode="auto">
              <a:xfrm>
                <a:off x="2006" y="3262"/>
                <a:ext cx="1" cy="8"/>
              </a:xfrm>
              <a:custGeom>
                <a:avLst/>
                <a:gdLst>
                  <a:gd name="T0" fmla="*/ 0 w 1"/>
                  <a:gd name="T1" fmla="*/ 2 h 9"/>
                  <a:gd name="T2" fmla="*/ 1 w 1"/>
                  <a:gd name="T3" fmla="*/ 9 h 9"/>
                  <a:gd name="T4" fmla="*/ 1 w 1"/>
                  <a:gd name="T5" fmla="*/ 9 h 9"/>
                  <a:gd name="T6" fmla="*/ 0 w 1"/>
                  <a:gd name="T7" fmla="*/ 1 h 9"/>
                  <a:gd name="T8" fmla="*/ 0 w 1"/>
                  <a:gd name="T9" fmla="*/ 0 h 9"/>
                  <a:gd name="T10" fmla="*/ 0 w 1"/>
                  <a:gd name="T11" fmla="*/ 1 h 9"/>
                  <a:gd name="T12" fmla="*/ 0 w 1"/>
                  <a:gd name="T13" fmla="*/ 2 h 9"/>
                </a:gdLst>
                <a:ahLst/>
                <a:cxnLst>
                  <a:cxn ang="0">
                    <a:pos x="T0" y="T1"/>
                  </a:cxn>
                  <a:cxn ang="0">
                    <a:pos x="T2" y="T3"/>
                  </a:cxn>
                  <a:cxn ang="0">
                    <a:pos x="T4" y="T5"/>
                  </a:cxn>
                  <a:cxn ang="0">
                    <a:pos x="T6" y="T7"/>
                  </a:cxn>
                  <a:cxn ang="0">
                    <a:pos x="T8" y="T9"/>
                  </a:cxn>
                  <a:cxn ang="0">
                    <a:pos x="T10" y="T11"/>
                  </a:cxn>
                  <a:cxn ang="0">
                    <a:pos x="T12" y="T13"/>
                  </a:cxn>
                </a:cxnLst>
                <a:rect l="0" t="0" r="r" b="b"/>
                <a:pathLst>
                  <a:path w="1" h="9">
                    <a:moveTo>
                      <a:pt x="0" y="2"/>
                    </a:moveTo>
                    <a:cubicBezTo>
                      <a:pt x="0" y="4"/>
                      <a:pt x="1" y="7"/>
                      <a:pt x="1" y="9"/>
                    </a:cubicBezTo>
                    <a:cubicBezTo>
                      <a:pt x="1" y="9"/>
                      <a:pt x="1" y="9"/>
                      <a:pt x="1" y="9"/>
                    </a:cubicBezTo>
                    <a:cubicBezTo>
                      <a:pt x="1" y="7"/>
                      <a:pt x="0" y="3"/>
                      <a:pt x="0" y="1"/>
                    </a:cubicBezTo>
                    <a:cubicBezTo>
                      <a:pt x="0" y="0"/>
                      <a:pt x="0" y="0"/>
                      <a:pt x="0" y="0"/>
                    </a:cubicBezTo>
                    <a:cubicBezTo>
                      <a:pt x="0" y="0"/>
                      <a:pt x="0" y="0"/>
                      <a:pt x="0" y="1"/>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6" name="Freeform 1786"/>
              <p:cNvSpPr/>
              <p:nvPr/>
            </p:nvSpPr>
            <p:spPr bwMode="auto">
              <a:xfrm>
                <a:off x="2009" y="3270"/>
                <a:ext cx="3" cy="0"/>
              </a:xfrm>
              <a:custGeom>
                <a:avLst/>
                <a:gdLst>
                  <a:gd name="T0" fmla="*/ 3 w 3"/>
                  <a:gd name="T1" fmla="*/ 0 w 3"/>
                  <a:gd name="T2" fmla="*/ 3 w 3"/>
                </a:gdLst>
                <a:ah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7" name="Freeform 1787"/>
              <p:cNvSpPr/>
              <p:nvPr/>
            </p:nvSpPr>
            <p:spPr bwMode="auto">
              <a:xfrm>
                <a:off x="2000" y="3224"/>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8" name="Freeform 1788"/>
              <p:cNvSpPr/>
              <p:nvPr/>
            </p:nvSpPr>
            <p:spPr bwMode="auto">
              <a:xfrm>
                <a:off x="1999" y="3222"/>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199" name="Freeform 1789"/>
              <p:cNvSpPr/>
              <p:nvPr/>
            </p:nvSpPr>
            <p:spPr bwMode="auto">
              <a:xfrm>
                <a:off x="2000" y="3223"/>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0" name="Freeform 1790"/>
              <p:cNvSpPr/>
              <p:nvPr/>
            </p:nvSpPr>
            <p:spPr bwMode="auto">
              <a:xfrm>
                <a:off x="2006" y="3261"/>
                <a:ext cx="0" cy="1"/>
              </a:xfrm>
              <a:custGeom>
                <a:avLst/>
                <a:gdLst>
                  <a:gd name="T0" fmla="*/ 1 h 1"/>
                  <a:gd name="T1" fmla="*/ 1 h 1"/>
                  <a:gd name="T2" fmla="*/ 1 h 1"/>
                  <a:gd name="T3" fmla="*/ 0 h 1"/>
                  <a:gd name="T4" fmla="*/ 1 h 1"/>
                </a:gdLst>
                <a:ah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1"/>
                    </a:cubicBezTo>
                    <a:cubicBezTo>
                      <a:pt x="0" y="1"/>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1" name="Freeform 1791"/>
              <p:cNvSpPr/>
              <p:nvPr/>
            </p:nvSpPr>
            <p:spPr bwMode="auto">
              <a:xfrm>
                <a:off x="1999" y="3221"/>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2" name="Freeform 1792"/>
              <p:cNvSpPr/>
              <p:nvPr/>
            </p:nvSpPr>
            <p:spPr bwMode="auto">
              <a:xfrm>
                <a:off x="2007" y="3270"/>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3" name="Freeform 1793"/>
              <p:cNvSpPr/>
              <p:nvPr/>
            </p:nvSpPr>
            <p:spPr bwMode="auto">
              <a:xfrm>
                <a:off x="2006" y="3262"/>
                <a:ext cx="0" cy="2"/>
              </a:xfrm>
              <a:custGeom>
                <a:avLst/>
                <a:gdLst>
                  <a:gd name="T0" fmla="*/ 0 h 2"/>
                  <a:gd name="T1" fmla="*/ 2 h 2"/>
                  <a:gd name="T2" fmla="*/ 1 h 2"/>
                  <a:gd name="T3" fmla="*/ 0 h 2"/>
                  <a:gd name="T4" fmla="*/ 0 h 2"/>
                </a:gdLst>
                <a:ahLst/>
                <a:cxnLst>
                  <a:cxn ang="0">
                    <a:pos x="0" y="T0"/>
                  </a:cxn>
                  <a:cxn ang="0">
                    <a:pos x="0" y="T1"/>
                  </a:cxn>
                  <a:cxn ang="0">
                    <a:pos x="0" y="T2"/>
                  </a:cxn>
                  <a:cxn ang="0">
                    <a:pos x="0" y="T3"/>
                  </a:cxn>
                  <a:cxn ang="0">
                    <a:pos x="0" y="T4"/>
                  </a:cxn>
                </a:cxnLst>
                <a:rect l="0" t="0" r="r" b="b"/>
                <a:pathLst>
                  <a:path h="2">
                    <a:moveTo>
                      <a:pt x="0" y="0"/>
                    </a:moveTo>
                    <a:cubicBezTo>
                      <a:pt x="0" y="0"/>
                      <a:pt x="0" y="1"/>
                      <a:pt x="0" y="2"/>
                    </a:cubicBez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4" name="Freeform 1794"/>
              <p:cNvSpPr/>
              <p:nvPr/>
            </p:nvSpPr>
            <p:spPr bwMode="auto">
              <a:xfrm>
                <a:off x="2007" y="327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5" name="Freeform 1795"/>
              <p:cNvSpPr/>
              <p:nvPr/>
            </p:nvSpPr>
            <p:spPr bwMode="auto">
              <a:xfrm>
                <a:off x="1987" y="3129"/>
                <a:ext cx="28" cy="9"/>
              </a:xfrm>
              <a:custGeom>
                <a:avLst/>
                <a:gdLst>
                  <a:gd name="T0" fmla="*/ 0 w 29"/>
                  <a:gd name="T1" fmla="*/ 10 h 10"/>
                  <a:gd name="T2" fmla="*/ 29 w 29"/>
                  <a:gd name="T3" fmla="*/ 0 h 10"/>
                  <a:gd name="T4" fmla="*/ 29 w 29"/>
                  <a:gd name="T5" fmla="*/ 0 h 10"/>
                  <a:gd name="T6" fmla="*/ 0 w 29"/>
                  <a:gd name="T7" fmla="*/ 10 h 10"/>
                </a:gdLst>
                <a:ahLst/>
                <a:cxnLst>
                  <a:cxn ang="0">
                    <a:pos x="T0" y="T1"/>
                  </a:cxn>
                  <a:cxn ang="0">
                    <a:pos x="T2" y="T3"/>
                  </a:cxn>
                  <a:cxn ang="0">
                    <a:pos x="T4" y="T5"/>
                  </a:cxn>
                  <a:cxn ang="0">
                    <a:pos x="T6" y="T7"/>
                  </a:cxn>
                </a:cxnLst>
                <a:rect l="0" t="0" r="r" b="b"/>
                <a:pathLst>
                  <a:path w="29" h="10">
                    <a:moveTo>
                      <a:pt x="0" y="10"/>
                    </a:moveTo>
                    <a:cubicBezTo>
                      <a:pt x="11" y="6"/>
                      <a:pt x="26" y="1"/>
                      <a:pt x="29" y="0"/>
                    </a:cubicBezTo>
                    <a:cubicBezTo>
                      <a:pt x="29" y="0"/>
                      <a:pt x="29" y="0"/>
                      <a:pt x="29" y="0"/>
                    </a:cubicBezTo>
                    <a:cubicBezTo>
                      <a:pt x="26" y="1"/>
                      <a:pt x="11" y="6"/>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6" name="Freeform 1796"/>
              <p:cNvSpPr/>
              <p:nvPr/>
            </p:nvSpPr>
            <p:spPr bwMode="auto">
              <a:xfrm>
                <a:off x="1987" y="3138"/>
                <a:ext cx="3" cy="9"/>
              </a:xfrm>
              <a:custGeom>
                <a:avLst/>
                <a:gdLst>
                  <a:gd name="T0" fmla="*/ 3 w 3"/>
                  <a:gd name="T1" fmla="*/ 9 h 9"/>
                  <a:gd name="T2" fmla="*/ 0 w 3"/>
                  <a:gd name="T3" fmla="*/ 0 h 9"/>
                  <a:gd name="T4" fmla="*/ 3 w 3"/>
                  <a:gd name="T5" fmla="*/ 9 h 9"/>
                  <a:gd name="T6" fmla="*/ 3 w 3"/>
                  <a:gd name="T7" fmla="*/ 9 h 9"/>
                </a:gdLst>
                <a:ahLst/>
                <a:cxnLst>
                  <a:cxn ang="0">
                    <a:pos x="T0" y="T1"/>
                  </a:cxn>
                  <a:cxn ang="0">
                    <a:pos x="T2" y="T3"/>
                  </a:cxn>
                  <a:cxn ang="0">
                    <a:pos x="T4" y="T5"/>
                  </a:cxn>
                  <a:cxn ang="0">
                    <a:pos x="T6" y="T7"/>
                  </a:cxn>
                </a:cxnLst>
                <a:rect l="0" t="0" r="r" b="b"/>
                <a:pathLst>
                  <a:path w="3" h="9">
                    <a:moveTo>
                      <a:pt x="3" y="9"/>
                    </a:moveTo>
                    <a:lnTo>
                      <a:pt x="0" y="0"/>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7" name="Freeform 1797"/>
              <p:cNvSpPr/>
              <p:nvPr/>
            </p:nvSpPr>
            <p:spPr bwMode="auto">
              <a:xfrm>
                <a:off x="1980" y="2985"/>
                <a:ext cx="113" cy="115"/>
              </a:xfrm>
              <a:custGeom>
                <a:avLst/>
                <a:gdLst>
                  <a:gd name="T0" fmla="*/ 45 w 118"/>
                  <a:gd name="T1" fmla="*/ 16 h 120"/>
                  <a:gd name="T2" fmla="*/ 25 w 118"/>
                  <a:gd name="T3" fmla="*/ 17 h 120"/>
                  <a:gd name="T4" fmla="*/ 21 w 118"/>
                  <a:gd name="T5" fmla="*/ 0 h 120"/>
                  <a:gd name="T6" fmla="*/ 13 w 118"/>
                  <a:gd name="T7" fmla="*/ 4 h 120"/>
                  <a:gd name="T8" fmla="*/ 14 w 118"/>
                  <a:gd name="T9" fmla="*/ 14 h 120"/>
                  <a:gd name="T10" fmla="*/ 11 w 118"/>
                  <a:gd name="T11" fmla="*/ 16 h 120"/>
                  <a:gd name="T12" fmla="*/ 11 w 118"/>
                  <a:gd name="T13" fmla="*/ 18 h 120"/>
                  <a:gd name="T14" fmla="*/ 14 w 118"/>
                  <a:gd name="T15" fmla="*/ 21 h 120"/>
                  <a:gd name="T16" fmla="*/ 3 w 118"/>
                  <a:gd name="T17" fmla="*/ 37 h 120"/>
                  <a:gd name="T18" fmla="*/ 2 w 118"/>
                  <a:gd name="T19" fmla="*/ 38 h 120"/>
                  <a:gd name="T20" fmla="*/ 0 w 118"/>
                  <a:gd name="T21" fmla="*/ 39 h 120"/>
                  <a:gd name="T22" fmla="*/ 13 w 118"/>
                  <a:gd name="T23" fmla="*/ 74 h 120"/>
                  <a:gd name="T24" fmla="*/ 16 w 118"/>
                  <a:gd name="T25" fmla="*/ 84 h 120"/>
                  <a:gd name="T26" fmla="*/ 19 w 118"/>
                  <a:gd name="T27" fmla="*/ 85 h 120"/>
                  <a:gd name="T28" fmla="*/ 41 w 118"/>
                  <a:gd name="T29" fmla="*/ 95 h 120"/>
                  <a:gd name="T30" fmla="*/ 44 w 118"/>
                  <a:gd name="T31" fmla="*/ 95 h 120"/>
                  <a:gd name="T32" fmla="*/ 47 w 118"/>
                  <a:gd name="T33" fmla="*/ 95 h 120"/>
                  <a:gd name="T34" fmla="*/ 52 w 118"/>
                  <a:gd name="T35" fmla="*/ 96 h 120"/>
                  <a:gd name="T36" fmla="*/ 59 w 118"/>
                  <a:gd name="T37" fmla="*/ 118 h 120"/>
                  <a:gd name="T38" fmla="*/ 61 w 118"/>
                  <a:gd name="T39" fmla="*/ 118 h 120"/>
                  <a:gd name="T40" fmla="*/ 63 w 118"/>
                  <a:gd name="T41" fmla="*/ 118 h 120"/>
                  <a:gd name="T42" fmla="*/ 69 w 118"/>
                  <a:gd name="T43" fmla="*/ 116 h 120"/>
                  <a:gd name="T44" fmla="*/ 72 w 118"/>
                  <a:gd name="T45" fmla="*/ 117 h 120"/>
                  <a:gd name="T46" fmla="*/ 74 w 118"/>
                  <a:gd name="T47" fmla="*/ 120 h 120"/>
                  <a:gd name="T48" fmla="*/ 88 w 118"/>
                  <a:gd name="T49" fmla="*/ 119 h 120"/>
                  <a:gd name="T50" fmla="*/ 96 w 118"/>
                  <a:gd name="T51" fmla="*/ 114 h 120"/>
                  <a:gd name="T52" fmla="*/ 104 w 118"/>
                  <a:gd name="T53" fmla="*/ 113 h 120"/>
                  <a:gd name="T54" fmla="*/ 107 w 118"/>
                  <a:gd name="T55" fmla="*/ 113 h 120"/>
                  <a:gd name="T56" fmla="*/ 107 w 118"/>
                  <a:gd name="T57" fmla="*/ 112 h 120"/>
                  <a:gd name="T58" fmla="*/ 107 w 118"/>
                  <a:gd name="T59" fmla="*/ 112 h 120"/>
                  <a:gd name="T60" fmla="*/ 108 w 118"/>
                  <a:gd name="T61" fmla="*/ 112 h 120"/>
                  <a:gd name="T62" fmla="*/ 108 w 118"/>
                  <a:gd name="T63" fmla="*/ 111 h 120"/>
                  <a:gd name="T64" fmla="*/ 109 w 118"/>
                  <a:gd name="T65" fmla="*/ 111 h 120"/>
                  <a:gd name="T66" fmla="*/ 110 w 118"/>
                  <a:gd name="T67" fmla="*/ 110 h 120"/>
                  <a:gd name="T68" fmla="*/ 112 w 118"/>
                  <a:gd name="T69" fmla="*/ 109 h 120"/>
                  <a:gd name="T70" fmla="*/ 114 w 118"/>
                  <a:gd name="T71" fmla="*/ 108 h 120"/>
                  <a:gd name="T72" fmla="*/ 116 w 118"/>
                  <a:gd name="T73" fmla="*/ 107 h 120"/>
                  <a:gd name="T74" fmla="*/ 118 w 118"/>
                  <a:gd name="T75" fmla="*/ 106 h 120"/>
                  <a:gd name="T76" fmla="*/ 108 w 118"/>
                  <a:gd name="T77" fmla="*/ 92 h 120"/>
                  <a:gd name="T78" fmla="*/ 106 w 118"/>
                  <a:gd name="T79" fmla="*/ 78 h 120"/>
                  <a:gd name="T80" fmla="*/ 108 w 118"/>
                  <a:gd name="T81" fmla="*/ 66 h 120"/>
                  <a:gd name="T82" fmla="*/ 106 w 118"/>
                  <a:gd name="T83" fmla="*/ 42 h 120"/>
                  <a:gd name="T84" fmla="*/ 101 w 118"/>
                  <a:gd name="T85" fmla="*/ 39 h 120"/>
                  <a:gd name="T86" fmla="*/ 97 w 118"/>
                  <a:gd name="T87" fmla="*/ 36 h 120"/>
                  <a:gd name="T88" fmla="*/ 92 w 118"/>
                  <a:gd name="T89" fmla="*/ 33 h 120"/>
                  <a:gd name="T90" fmla="*/ 90 w 118"/>
                  <a:gd name="T91" fmla="*/ 31 h 120"/>
                  <a:gd name="T92" fmla="*/ 87 w 118"/>
                  <a:gd name="T93" fmla="*/ 29 h 120"/>
                  <a:gd name="T94" fmla="*/ 43 w 118"/>
                  <a:gd name="T95" fmla="*/ 1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8" h="120">
                    <a:moveTo>
                      <a:pt x="43" y="10"/>
                    </a:moveTo>
                    <a:cubicBezTo>
                      <a:pt x="43" y="11"/>
                      <a:pt x="44" y="11"/>
                      <a:pt x="44" y="12"/>
                    </a:cubicBezTo>
                    <a:cubicBezTo>
                      <a:pt x="45" y="13"/>
                      <a:pt x="46" y="14"/>
                      <a:pt x="45" y="16"/>
                    </a:cubicBezTo>
                    <a:cubicBezTo>
                      <a:pt x="45" y="17"/>
                      <a:pt x="44" y="18"/>
                      <a:pt x="43" y="18"/>
                    </a:cubicBezTo>
                    <a:cubicBezTo>
                      <a:pt x="41" y="18"/>
                      <a:pt x="39" y="18"/>
                      <a:pt x="36" y="17"/>
                    </a:cubicBezTo>
                    <a:cubicBezTo>
                      <a:pt x="32" y="16"/>
                      <a:pt x="28" y="16"/>
                      <a:pt x="25" y="17"/>
                    </a:cubicBezTo>
                    <a:cubicBezTo>
                      <a:pt x="23" y="17"/>
                      <a:pt x="22" y="17"/>
                      <a:pt x="21" y="16"/>
                    </a:cubicBezTo>
                    <a:cubicBezTo>
                      <a:pt x="18" y="13"/>
                      <a:pt x="20" y="5"/>
                      <a:pt x="21" y="0"/>
                    </a:cubicBezTo>
                    <a:cubicBezTo>
                      <a:pt x="21" y="0"/>
                      <a:pt x="21" y="0"/>
                      <a:pt x="21" y="0"/>
                    </a:cubicBezTo>
                    <a:cubicBezTo>
                      <a:pt x="15" y="0"/>
                      <a:pt x="15" y="0"/>
                      <a:pt x="15" y="0"/>
                    </a:cubicBezTo>
                    <a:cubicBezTo>
                      <a:pt x="15" y="0"/>
                      <a:pt x="14" y="1"/>
                      <a:pt x="12" y="1"/>
                    </a:cubicBezTo>
                    <a:cubicBezTo>
                      <a:pt x="13" y="4"/>
                      <a:pt x="13" y="4"/>
                      <a:pt x="13" y="4"/>
                    </a:cubicBezTo>
                    <a:cubicBezTo>
                      <a:pt x="13" y="4"/>
                      <a:pt x="16" y="9"/>
                      <a:pt x="15" y="13"/>
                    </a:cubicBezTo>
                    <a:cubicBezTo>
                      <a:pt x="15" y="13"/>
                      <a:pt x="15" y="13"/>
                      <a:pt x="14" y="14"/>
                    </a:cubicBezTo>
                    <a:cubicBezTo>
                      <a:pt x="14" y="14"/>
                      <a:pt x="14" y="14"/>
                      <a:pt x="14" y="14"/>
                    </a:cubicBezTo>
                    <a:cubicBezTo>
                      <a:pt x="14" y="14"/>
                      <a:pt x="14" y="15"/>
                      <a:pt x="13" y="15"/>
                    </a:cubicBezTo>
                    <a:cubicBezTo>
                      <a:pt x="13" y="15"/>
                      <a:pt x="13" y="15"/>
                      <a:pt x="13" y="15"/>
                    </a:cubicBezTo>
                    <a:cubicBezTo>
                      <a:pt x="13" y="15"/>
                      <a:pt x="12" y="16"/>
                      <a:pt x="11" y="16"/>
                    </a:cubicBezTo>
                    <a:cubicBezTo>
                      <a:pt x="11" y="16"/>
                      <a:pt x="11" y="16"/>
                      <a:pt x="11" y="16"/>
                    </a:cubicBezTo>
                    <a:cubicBezTo>
                      <a:pt x="11" y="16"/>
                      <a:pt x="11" y="16"/>
                      <a:pt x="11" y="16"/>
                    </a:cubicBezTo>
                    <a:cubicBezTo>
                      <a:pt x="11" y="17"/>
                      <a:pt x="11" y="17"/>
                      <a:pt x="11" y="18"/>
                    </a:cubicBezTo>
                    <a:cubicBezTo>
                      <a:pt x="11" y="18"/>
                      <a:pt x="11" y="18"/>
                      <a:pt x="11" y="18"/>
                    </a:cubicBezTo>
                    <a:cubicBezTo>
                      <a:pt x="11" y="18"/>
                      <a:pt x="11" y="19"/>
                      <a:pt x="11" y="19"/>
                    </a:cubicBezTo>
                    <a:cubicBezTo>
                      <a:pt x="14" y="21"/>
                      <a:pt x="14" y="21"/>
                      <a:pt x="14" y="21"/>
                    </a:cubicBezTo>
                    <a:cubicBezTo>
                      <a:pt x="14" y="23"/>
                      <a:pt x="14" y="23"/>
                      <a:pt x="14" y="23"/>
                    </a:cubicBezTo>
                    <a:cubicBezTo>
                      <a:pt x="12" y="27"/>
                      <a:pt x="7" y="36"/>
                      <a:pt x="3" y="37"/>
                    </a:cubicBezTo>
                    <a:cubicBezTo>
                      <a:pt x="3" y="37"/>
                      <a:pt x="3" y="37"/>
                      <a:pt x="3" y="37"/>
                    </a:cubicBezTo>
                    <a:cubicBezTo>
                      <a:pt x="3" y="37"/>
                      <a:pt x="3" y="37"/>
                      <a:pt x="3" y="37"/>
                    </a:cubicBezTo>
                    <a:cubicBezTo>
                      <a:pt x="3" y="37"/>
                      <a:pt x="3" y="38"/>
                      <a:pt x="2" y="38"/>
                    </a:cubicBezTo>
                    <a:cubicBezTo>
                      <a:pt x="2" y="38"/>
                      <a:pt x="2" y="38"/>
                      <a:pt x="2" y="38"/>
                    </a:cubicBezTo>
                    <a:cubicBezTo>
                      <a:pt x="2" y="38"/>
                      <a:pt x="1" y="38"/>
                      <a:pt x="1" y="38"/>
                    </a:cubicBezTo>
                    <a:cubicBezTo>
                      <a:pt x="1" y="39"/>
                      <a:pt x="1" y="39"/>
                      <a:pt x="0" y="39"/>
                    </a:cubicBezTo>
                    <a:cubicBezTo>
                      <a:pt x="0" y="39"/>
                      <a:pt x="0" y="39"/>
                      <a:pt x="0" y="39"/>
                    </a:cubicBezTo>
                    <a:cubicBezTo>
                      <a:pt x="1" y="46"/>
                      <a:pt x="3" y="56"/>
                      <a:pt x="6" y="58"/>
                    </a:cubicBezTo>
                    <a:cubicBezTo>
                      <a:pt x="11" y="62"/>
                      <a:pt x="11" y="67"/>
                      <a:pt x="12" y="71"/>
                    </a:cubicBezTo>
                    <a:cubicBezTo>
                      <a:pt x="12" y="72"/>
                      <a:pt x="12" y="73"/>
                      <a:pt x="13" y="74"/>
                    </a:cubicBezTo>
                    <a:cubicBezTo>
                      <a:pt x="13" y="75"/>
                      <a:pt x="14" y="76"/>
                      <a:pt x="14" y="77"/>
                    </a:cubicBezTo>
                    <a:cubicBezTo>
                      <a:pt x="16" y="79"/>
                      <a:pt x="17" y="81"/>
                      <a:pt x="16" y="83"/>
                    </a:cubicBezTo>
                    <a:cubicBezTo>
                      <a:pt x="16" y="83"/>
                      <a:pt x="16" y="83"/>
                      <a:pt x="16" y="84"/>
                    </a:cubicBezTo>
                    <a:cubicBezTo>
                      <a:pt x="16" y="84"/>
                      <a:pt x="16" y="84"/>
                      <a:pt x="16" y="84"/>
                    </a:cubicBezTo>
                    <a:cubicBezTo>
                      <a:pt x="17" y="84"/>
                      <a:pt x="18" y="84"/>
                      <a:pt x="18" y="85"/>
                    </a:cubicBezTo>
                    <a:cubicBezTo>
                      <a:pt x="18" y="85"/>
                      <a:pt x="19" y="85"/>
                      <a:pt x="19" y="85"/>
                    </a:cubicBezTo>
                    <a:cubicBezTo>
                      <a:pt x="20" y="85"/>
                      <a:pt x="20" y="86"/>
                      <a:pt x="21" y="86"/>
                    </a:cubicBezTo>
                    <a:cubicBezTo>
                      <a:pt x="22" y="87"/>
                      <a:pt x="24" y="87"/>
                      <a:pt x="25" y="88"/>
                    </a:cubicBezTo>
                    <a:cubicBezTo>
                      <a:pt x="28" y="88"/>
                      <a:pt x="39" y="92"/>
                      <a:pt x="41" y="95"/>
                    </a:cubicBezTo>
                    <a:cubicBezTo>
                      <a:pt x="41" y="95"/>
                      <a:pt x="41" y="95"/>
                      <a:pt x="41" y="95"/>
                    </a:cubicBezTo>
                    <a:cubicBezTo>
                      <a:pt x="41" y="95"/>
                      <a:pt x="41" y="95"/>
                      <a:pt x="41" y="95"/>
                    </a:cubicBezTo>
                    <a:cubicBezTo>
                      <a:pt x="42" y="95"/>
                      <a:pt x="43" y="95"/>
                      <a:pt x="44" y="95"/>
                    </a:cubicBezTo>
                    <a:cubicBezTo>
                      <a:pt x="44" y="95"/>
                      <a:pt x="44" y="95"/>
                      <a:pt x="44" y="95"/>
                    </a:cubicBezTo>
                    <a:cubicBezTo>
                      <a:pt x="45" y="95"/>
                      <a:pt x="46" y="95"/>
                      <a:pt x="46" y="95"/>
                    </a:cubicBezTo>
                    <a:cubicBezTo>
                      <a:pt x="46" y="95"/>
                      <a:pt x="47" y="95"/>
                      <a:pt x="47" y="95"/>
                    </a:cubicBezTo>
                    <a:cubicBezTo>
                      <a:pt x="48" y="94"/>
                      <a:pt x="50" y="94"/>
                      <a:pt x="52" y="96"/>
                    </a:cubicBezTo>
                    <a:cubicBezTo>
                      <a:pt x="52" y="96"/>
                      <a:pt x="52" y="96"/>
                      <a:pt x="52" y="96"/>
                    </a:cubicBezTo>
                    <a:cubicBezTo>
                      <a:pt x="52" y="96"/>
                      <a:pt x="52" y="96"/>
                      <a:pt x="52" y="96"/>
                    </a:cubicBezTo>
                    <a:cubicBezTo>
                      <a:pt x="52" y="96"/>
                      <a:pt x="52" y="96"/>
                      <a:pt x="52" y="96"/>
                    </a:cubicBezTo>
                    <a:cubicBezTo>
                      <a:pt x="56" y="100"/>
                      <a:pt x="59" y="110"/>
                      <a:pt x="59" y="117"/>
                    </a:cubicBezTo>
                    <a:cubicBezTo>
                      <a:pt x="59" y="117"/>
                      <a:pt x="59" y="118"/>
                      <a:pt x="59" y="118"/>
                    </a:cubicBezTo>
                    <a:cubicBezTo>
                      <a:pt x="59" y="118"/>
                      <a:pt x="60" y="118"/>
                      <a:pt x="60" y="118"/>
                    </a:cubicBezTo>
                    <a:cubicBezTo>
                      <a:pt x="60" y="118"/>
                      <a:pt x="61" y="118"/>
                      <a:pt x="61" y="118"/>
                    </a:cubicBezTo>
                    <a:cubicBezTo>
                      <a:pt x="61" y="118"/>
                      <a:pt x="61" y="118"/>
                      <a:pt x="61" y="118"/>
                    </a:cubicBezTo>
                    <a:cubicBezTo>
                      <a:pt x="62" y="118"/>
                      <a:pt x="62" y="118"/>
                      <a:pt x="62" y="118"/>
                    </a:cubicBezTo>
                    <a:cubicBezTo>
                      <a:pt x="62" y="118"/>
                      <a:pt x="63" y="118"/>
                      <a:pt x="63" y="118"/>
                    </a:cubicBezTo>
                    <a:cubicBezTo>
                      <a:pt x="63" y="118"/>
                      <a:pt x="63" y="118"/>
                      <a:pt x="63" y="118"/>
                    </a:cubicBezTo>
                    <a:cubicBezTo>
                      <a:pt x="64" y="118"/>
                      <a:pt x="64" y="118"/>
                      <a:pt x="65" y="117"/>
                    </a:cubicBezTo>
                    <a:cubicBezTo>
                      <a:pt x="66" y="117"/>
                      <a:pt x="67" y="116"/>
                      <a:pt x="69" y="116"/>
                    </a:cubicBezTo>
                    <a:cubicBezTo>
                      <a:pt x="69" y="116"/>
                      <a:pt x="69" y="116"/>
                      <a:pt x="69" y="116"/>
                    </a:cubicBezTo>
                    <a:cubicBezTo>
                      <a:pt x="69" y="116"/>
                      <a:pt x="70" y="116"/>
                      <a:pt x="71" y="117"/>
                    </a:cubicBezTo>
                    <a:cubicBezTo>
                      <a:pt x="71" y="117"/>
                      <a:pt x="72" y="117"/>
                      <a:pt x="72" y="117"/>
                    </a:cubicBezTo>
                    <a:cubicBezTo>
                      <a:pt x="72" y="117"/>
                      <a:pt x="72" y="117"/>
                      <a:pt x="72" y="117"/>
                    </a:cubicBezTo>
                    <a:cubicBezTo>
                      <a:pt x="73" y="118"/>
                      <a:pt x="73" y="118"/>
                      <a:pt x="73" y="118"/>
                    </a:cubicBezTo>
                    <a:cubicBezTo>
                      <a:pt x="73" y="118"/>
                      <a:pt x="73" y="118"/>
                      <a:pt x="73" y="118"/>
                    </a:cubicBezTo>
                    <a:cubicBezTo>
                      <a:pt x="74" y="119"/>
                      <a:pt x="74" y="119"/>
                      <a:pt x="74" y="120"/>
                    </a:cubicBezTo>
                    <a:cubicBezTo>
                      <a:pt x="75" y="120"/>
                      <a:pt x="77" y="120"/>
                      <a:pt x="78" y="119"/>
                    </a:cubicBezTo>
                    <a:cubicBezTo>
                      <a:pt x="81" y="119"/>
                      <a:pt x="83" y="118"/>
                      <a:pt x="84" y="119"/>
                    </a:cubicBezTo>
                    <a:cubicBezTo>
                      <a:pt x="85" y="119"/>
                      <a:pt x="86" y="119"/>
                      <a:pt x="88" y="119"/>
                    </a:cubicBezTo>
                    <a:cubicBezTo>
                      <a:pt x="88" y="119"/>
                      <a:pt x="88" y="119"/>
                      <a:pt x="88" y="119"/>
                    </a:cubicBezTo>
                    <a:cubicBezTo>
                      <a:pt x="89" y="115"/>
                      <a:pt x="91" y="113"/>
                      <a:pt x="94" y="114"/>
                    </a:cubicBezTo>
                    <a:cubicBezTo>
                      <a:pt x="95" y="114"/>
                      <a:pt x="96" y="114"/>
                      <a:pt x="96" y="114"/>
                    </a:cubicBezTo>
                    <a:cubicBezTo>
                      <a:pt x="97" y="115"/>
                      <a:pt x="97" y="115"/>
                      <a:pt x="98" y="115"/>
                    </a:cubicBezTo>
                    <a:cubicBezTo>
                      <a:pt x="98" y="115"/>
                      <a:pt x="98" y="115"/>
                      <a:pt x="99" y="114"/>
                    </a:cubicBezTo>
                    <a:cubicBezTo>
                      <a:pt x="101" y="113"/>
                      <a:pt x="103" y="113"/>
                      <a:pt x="104" y="113"/>
                    </a:cubicBezTo>
                    <a:cubicBezTo>
                      <a:pt x="106" y="113"/>
                      <a:pt x="106" y="113"/>
                      <a:pt x="106" y="113"/>
                    </a:cubicBezTo>
                    <a:cubicBezTo>
                      <a:pt x="107" y="113"/>
                      <a:pt x="107" y="113"/>
                      <a:pt x="107" y="113"/>
                    </a:cubicBezTo>
                    <a:cubicBezTo>
                      <a:pt x="107" y="113"/>
                      <a:pt x="107" y="113"/>
                      <a:pt x="107" y="113"/>
                    </a:cubicBezTo>
                    <a:cubicBezTo>
                      <a:pt x="107" y="113"/>
                      <a:pt x="107" y="113"/>
                      <a:pt x="107" y="113"/>
                    </a:cubicBezTo>
                    <a:cubicBezTo>
                      <a:pt x="107" y="113"/>
                      <a:pt x="107" y="113"/>
                      <a:pt x="107" y="113"/>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8" y="112"/>
                      <a:pt x="108" y="112"/>
                    </a:cubicBezTo>
                    <a:cubicBezTo>
                      <a:pt x="108" y="112"/>
                      <a:pt x="108" y="112"/>
                      <a:pt x="108" y="112"/>
                    </a:cubicBezTo>
                    <a:cubicBezTo>
                      <a:pt x="108" y="112"/>
                      <a:pt x="108" y="112"/>
                      <a:pt x="108" y="112"/>
                    </a:cubicBezTo>
                    <a:cubicBezTo>
                      <a:pt x="108" y="112"/>
                      <a:pt x="108" y="111"/>
                      <a:pt x="108" y="111"/>
                    </a:cubicBezTo>
                    <a:cubicBezTo>
                      <a:pt x="108" y="111"/>
                      <a:pt x="108" y="111"/>
                      <a:pt x="108" y="111"/>
                    </a:cubicBezTo>
                    <a:cubicBezTo>
                      <a:pt x="109" y="111"/>
                      <a:pt x="109" y="111"/>
                      <a:pt x="109" y="111"/>
                    </a:cubicBezTo>
                    <a:cubicBezTo>
                      <a:pt x="109" y="111"/>
                      <a:pt x="109" y="111"/>
                      <a:pt x="109" y="111"/>
                    </a:cubicBezTo>
                    <a:cubicBezTo>
                      <a:pt x="109" y="111"/>
                      <a:pt x="109" y="111"/>
                      <a:pt x="109" y="111"/>
                    </a:cubicBezTo>
                    <a:cubicBezTo>
                      <a:pt x="109" y="111"/>
                      <a:pt x="110" y="111"/>
                      <a:pt x="110" y="110"/>
                    </a:cubicBezTo>
                    <a:cubicBezTo>
                      <a:pt x="110" y="110"/>
                      <a:pt x="110" y="110"/>
                      <a:pt x="110" y="110"/>
                    </a:cubicBezTo>
                    <a:cubicBezTo>
                      <a:pt x="110" y="110"/>
                      <a:pt x="110" y="110"/>
                      <a:pt x="111" y="110"/>
                    </a:cubicBezTo>
                    <a:cubicBezTo>
                      <a:pt x="111" y="110"/>
                      <a:pt x="111" y="110"/>
                      <a:pt x="111" y="110"/>
                    </a:cubicBezTo>
                    <a:cubicBezTo>
                      <a:pt x="111" y="110"/>
                      <a:pt x="111" y="110"/>
                      <a:pt x="112" y="109"/>
                    </a:cubicBezTo>
                    <a:cubicBezTo>
                      <a:pt x="112" y="109"/>
                      <a:pt x="112" y="109"/>
                      <a:pt x="112" y="109"/>
                    </a:cubicBezTo>
                    <a:cubicBezTo>
                      <a:pt x="112" y="109"/>
                      <a:pt x="113" y="109"/>
                      <a:pt x="113" y="109"/>
                    </a:cubicBezTo>
                    <a:cubicBezTo>
                      <a:pt x="113" y="109"/>
                      <a:pt x="113" y="109"/>
                      <a:pt x="114" y="108"/>
                    </a:cubicBezTo>
                    <a:cubicBezTo>
                      <a:pt x="114" y="108"/>
                      <a:pt x="114" y="108"/>
                      <a:pt x="114" y="108"/>
                    </a:cubicBezTo>
                    <a:cubicBezTo>
                      <a:pt x="115" y="108"/>
                      <a:pt x="115" y="108"/>
                      <a:pt x="115" y="108"/>
                    </a:cubicBezTo>
                    <a:cubicBezTo>
                      <a:pt x="115" y="108"/>
                      <a:pt x="116" y="107"/>
                      <a:pt x="116" y="107"/>
                    </a:cubicBezTo>
                    <a:cubicBezTo>
                      <a:pt x="116" y="107"/>
                      <a:pt x="117" y="107"/>
                      <a:pt x="117" y="107"/>
                    </a:cubicBezTo>
                    <a:cubicBezTo>
                      <a:pt x="117" y="107"/>
                      <a:pt x="117" y="107"/>
                      <a:pt x="118" y="107"/>
                    </a:cubicBezTo>
                    <a:cubicBezTo>
                      <a:pt x="118" y="106"/>
                      <a:pt x="118" y="106"/>
                      <a:pt x="118" y="106"/>
                    </a:cubicBezTo>
                    <a:cubicBezTo>
                      <a:pt x="118" y="105"/>
                      <a:pt x="117" y="105"/>
                      <a:pt x="116" y="104"/>
                    </a:cubicBezTo>
                    <a:cubicBezTo>
                      <a:pt x="114" y="103"/>
                      <a:pt x="111" y="102"/>
                      <a:pt x="110" y="97"/>
                    </a:cubicBezTo>
                    <a:cubicBezTo>
                      <a:pt x="110" y="94"/>
                      <a:pt x="109" y="93"/>
                      <a:pt x="108" y="92"/>
                    </a:cubicBezTo>
                    <a:cubicBezTo>
                      <a:pt x="107" y="90"/>
                      <a:pt x="106" y="89"/>
                      <a:pt x="106" y="86"/>
                    </a:cubicBezTo>
                    <a:cubicBezTo>
                      <a:pt x="106" y="84"/>
                      <a:pt x="106" y="84"/>
                      <a:pt x="106" y="84"/>
                    </a:cubicBezTo>
                    <a:cubicBezTo>
                      <a:pt x="106" y="82"/>
                      <a:pt x="106" y="79"/>
                      <a:pt x="106" y="78"/>
                    </a:cubicBezTo>
                    <a:cubicBezTo>
                      <a:pt x="105" y="78"/>
                      <a:pt x="105" y="77"/>
                      <a:pt x="104" y="76"/>
                    </a:cubicBezTo>
                    <a:cubicBezTo>
                      <a:pt x="104" y="74"/>
                      <a:pt x="105" y="70"/>
                      <a:pt x="107" y="67"/>
                    </a:cubicBezTo>
                    <a:cubicBezTo>
                      <a:pt x="108" y="66"/>
                      <a:pt x="108" y="66"/>
                      <a:pt x="108" y="66"/>
                    </a:cubicBezTo>
                    <a:cubicBezTo>
                      <a:pt x="108" y="66"/>
                      <a:pt x="106" y="65"/>
                      <a:pt x="106" y="65"/>
                    </a:cubicBezTo>
                    <a:cubicBezTo>
                      <a:pt x="104" y="64"/>
                      <a:pt x="102" y="62"/>
                      <a:pt x="101" y="59"/>
                    </a:cubicBezTo>
                    <a:cubicBezTo>
                      <a:pt x="101" y="58"/>
                      <a:pt x="100" y="56"/>
                      <a:pt x="106" y="42"/>
                    </a:cubicBezTo>
                    <a:cubicBezTo>
                      <a:pt x="105" y="42"/>
                      <a:pt x="105" y="42"/>
                      <a:pt x="105" y="41"/>
                    </a:cubicBezTo>
                    <a:cubicBezTo>
                      <a:pt x="104" y="41"/>
                      <a:pt x="103" y="40"/>
                      <a:pt x="103" y="40"/>
                    </a:cubicBezTo>
                    <a:cubicBezTo>
                      <a:pt x="102" y="40"/>
                      <a:pt x="102" y="39"/>
                      <a:pt x="101" y="39"/>
                    </a:cubicBezTo>
                    <a:cubicBezTo>
                      <a:pt x="100" y="38"/>
                      <a:pt x="100" y="38"/>
                      <a:pt x="100" y="38"/>
                    </a:cubicBezTo>
                    <a:cubicBezTo>
                      <a:pt x="99" y="37"/>
                      <a:pt x="98" y="37"/>
                      <a:pt x="97" y="36"/>
                    </a:cubicBezTo>
                    <a:cubicBezTo>
                      <a:pt x="97" y="36"/>
                      <a:pt x="97" y="36"/>
                      <a:pt x="97" y="36"/>
                    </a:cubicBezTo>
                    <a:cubicBezTo>
                      <a:pt x="96" y="35"/>
                      <a:pt x="95" y="35"/>
                      <a:pt x="95" y="34"/>
                    </a:cubicBezTo>
                    <a:cubicBezTo>
                      <a:pt x="94" y="34"/>
                      <a:pt x="94" y="34"/>
                      <a:pt x="94" y="34"/>
                    </a:cubicBezTo>
                    <a:cubicBezTo>
                      <a:pt x="93" y="33"/>
                      <a:pt x="93" y="33"/>
                      <a:pt x="92" y="33"/>
                    </a:cubicBezTo>
                    <a:cubicBezTo>
                      <a:pt x="92" y="32"/>
                      <a:pt x="92" y="32"/>
                      <a:pt x="91" y="32"/>
                    </a:cubicBezTo>
                    <a:cubicBezTo>
                      <a:pt x="91" y="32"/>
                      <a:pt x="91" y="31"/>
                      <a:pt x="90" y="31"/>
                    </a:cubicBezTo>
                    <a:cubicBezTo>
                      <a:pt x="90" y="31"/>
                      <a:pt x="90" y="31"/>
                      <a:pt x="90" y="31"/>
                    </a:cubicBezTo>
                    <a:cubicBezTo>
                      <a:pt x="89" y="31"/>
                      <a:pt x="89" y="31"/>
                      <a:pt x="89" y="31"/>
                    </a:cubicBezTo>
                    <a:cubicBezTo>
                      <a:pt x="89" y="30"/>
                      <a:pt x="88" y="29"/>
                      <a:pt x="88" y="29"/>
                    </a:cubicBezTo>
                    <a:cubicBezTo>
                      <a:pt x="87" y="29"/>
                      <a:pt x="87" y="29"/>
                      <a:pt x="87" y="29"/>
                    </a:cubicBezTo>
                    <a:cubicBezTo>
                      <a:pt x="88" y="22"/>
                      <a:pt x="88" y="22"/>
                      <a:pt x="88" y="22"/>
                    </a:cubicBezTo>
                    <a:cubicBezTo>
                      <a:pt x="49" y="1"/>
                      <a:pt x="49" y="1"/>
                      <a:pt x="49" y="1"/>
                    </a:cubicBezTo>
                    <a:cubicBezTo>
                      <a:pt x="48" y="6"/>
                      <a:pt x="46" y="9"/>
                      <a:pt x="4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8" name="Freeform 1798"/>
              <p:cNvSpPr/>
              <p:nvPr/>
            </p:nvSpPr>
            <p:spPr bwMode="auto">
              <a:xfrm>
                <a:off x="1996" y="3066"/>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9" name="Freeform 1799"/>
              <p:cNvSpPr/>
              <p:nvPr/>
            </p:nvSpPr>
            <p:spPr bwMode="auto">
              <a:xfrm>
                <a:off x="1999" y="3067"/>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0" name="Freeform 1800"/>
              <p:cNvSpPr/>
              <p:nvPr/>
            </p:nvSpPr>
            <p:spPr bwMode="auto">
              <a:xfrm>
                <a:off x="1994" y="2998"/>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1" name="Freeform 1801"/>
              <p:cNvSpPr/>
              <p:nvPr/>
            </p:nvSpPr>
            <p:spPr bwMode="auto">
              <a:xfrm>
                <a:off x="1991" y="3000"/>
                <a:ext cx="2" cy="1"/>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2" name="Freeform 1802"/>
              <p:cNvSpPr/>
              <p:nvPr/>
            </p:nvSpPr>
            <p:spPr bwMode="auto">
              <a:xfrm>
                <a:off x="1993" y="2999"/>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3" name="Freeform 1803"/>
              <p:cNvSpPr/>
              <p:nvPr/>
            </p:nvSpPr>
            <p:spPr bwMode="auto">
              <a:xfrm>
                <a:off x="2065" y="3013"/>
                <a:ext cx="1" cy="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4" name="Freeform 1804"/>
              <p:cNvSpPr/>
              <p:nvPr/>
            </p:nvSpPr>
            <p:spPr bwMode="auto">
              <a:xfrm>
                <a:off x="2067" y="301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5" name="Freeform 1805"/>
              <p:cNvSpPr/>
              <p:nvPr/>
            </p:nvSpPr>
            <p:spPr bwMode="auto">
              <a:xfrm>
                <a:off x="2073" y="30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6" name="Freeform 1806"/>
              <p:cNvSpPr/>
              <p:nvPr/>
            </p:nvSpPr>
            <p:spPr bwMode="auto">
              <a:xfrm>
                <a:off x="2068" y="3016"/>
                <a:ext cx="0"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7" name="Freeform 1807"/>
              <p:cNvSpPr/>
              <p:nvPr/>
            </p:nvSpPr>
            <p:spPr bwMode="auto">
              <a:xfrm>
                <a:off x="2076" y="3022"/>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8" name="Freeform 1808"/>
              <p:cNvSpPr/>
              <p:nvPr/>
            </p:nvSpPr>
            <p:spPr bwMode="auto">
              <a:xfrm>
                <a:off x="2070" y="301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9" name="Freeform 1809"/>
              <p:cNvSpPr/>
              <p:nvPr/>
            </p:nvSpPr>
            <p:spPr bwMode="auto">
              <a:xfrm>
                <a:off x="2079" y="3024"/>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0" name="Rectangle 1810"/>
              <p:cNvSpPr>
                <a:spLocks noChangeArrowheads="1"/>
              </p:cNvSpPr>
              <p:nvPr/>
            </p:nvSpPr>
            <p:spPr bwMode="auto">
              <a:xfrm>
                <a:off x="2001" y="298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1" name="Freeform 1811"/>
              <p:cNvSpPr/>
              <p:nvPr/>
            </p:nvSpPr>
            <p:spPr bwMode="auto">
              <a:xfrm>
                <a:off x="1981" y="302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2" name="Freeform 1812"/>
              <p:cNvSpPr/>
              <p:nvPr/>
            </p:nvSpPr>
            <p:spPr bwMode="auto">
              <a:xfrm>
                <a:off x="1982" y="3021"/>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3" name="Freeform 1813"/>
              <p:cNvSpPr/>
              <p:nvPr/>
            </p:nvSpPr>
            <p:spPr bwMode="auto">
              <a:xfrm>
                <a:off x="1980" y="30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4" name="Freeform 1814"/>
              <p:cNvSpPr/>
              <p:nvPr/>
            </p:nvSpPr>
            <p:spPr bwMode="auto">
              <a:xfrm>
                <a:off x="1983" y="302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5" name="Freeform 1815"/>
              <p:cNvSpPr/>
              <p:nvPr/>
            </p:nvSpPr>
            <p:spPr bwMode="auto">
              <a:xfrm>
                <a:off x="1991" y="3003"/>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6" name="Freeform 1816"/>
              <p:cNvSpPr/>
              <p:nvPr/>
            </p:nvSpPr>
            <p:spPr bwMode="auto">
              <a:xfrm>
                <a:off x="1991" y="3001"/>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7" name="Freeform 1817"/>
              <p:cNvSpPr/>
              <p:nvPr/>
            </p:nvSpPr>
            <p:spPr bwMode="auto">
              <a:xfrm>
                <a:off x="2084" y="30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8" name="Freeform 1818"/>
              <p:cNvSpPr/>
              <p:nvPr/>
            </p:nvSpPr>
            <p:spPr bwMode="auto">
              <a:xfrm>
                <a:off x="2085" y="30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9" name="Freeform 1819"/>
              <p:cNvSpPr/>
              <p:nvPr/>
            </p:nvSpPr>
            <p:spPr bwMode="auto">
              <a:xfrm>
                <a:off x="2085" y="3091"/>
                <a:ext cx="1" cy="0"/>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0" name="Freeform 1820"/>
              <p:cNvSpPr/>
              <p:nvPr/>
            </p:nvSpPr>
            <p:spPr bwMode="auto">
              <a:xfrm>
                <a:off x="2084" y="30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1" name="Freeform 1821"/>
              <p:cNvSpPr/>
              <p:nvPr/>
            </p:nvSpPr>
            <p:spPr bwMode="auto">
              <a:xfrm>
                <a:off x="2092" y="308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2" name="Freeform 1822"/>
              <p:cNvSpPr/>
              <p:nvPr/>
            </p:nvSpPr>
            <p:spPr bwMode="auto">
              <a:xfrm>
                <a:off x="2037" y="309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3" name="Freeform 1823"/>
              <p:cNvSpPr/>
              <p:nvPr/>
            </p:nvSpPr>
            <p:spPr bwMode="auto">
              <a:xfrm>
                <a:off x="2039" y="309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4" name="Freeform 1824"/>
              <p:cNvSpPr/>
              <p:nvPr/>
            </p:nvSpPr>
            <p:spPr bwMode="auto">
              <a:xfrm>
                <a:off x="2038" y="3098"/>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5" name="Freeform 1825"/>
              <p:cNvSpPr/>
              <p:nvPr/>
            </p:nvSpPr>
            <p:spPr bwMode="auto">
              <a:xfrm>
                <a:off x="2041" y="30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6" name="Freeform 1826"/>
              <p:cNvSpPr/>
              <p:nvPr/>
            </p:nvSpPr>
            <p:spPr bwMode="auto">
              <a:xfrm>
                <a:off x="2083" y="3092"/>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7" name="Freeform 1827"/>
              <p:cNvSpPr/>
              <p:nvPr/>
            </p:nvSpPr>
            <p:spPr bwMode="auto">
              <a:xfrm>
                <a:off x="2083" y="30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8" name="Freeform 1828"/>
              <p:cNvSpPr/>
              <p:nvPr/>
            </p:nvSpPr>
            <p:spPr bwMode="auto">
              <a:xfrm>
                <a:off x="2083" y="30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9" name="Freeform 1829"/>
              <p:cNvSpPr/>
              <p:nvPr/>
            </p:nvSpPr>
            <p:spPr bwMode="auto">
              <a:xfrm>
                <a:off x="2083" y="3092"/>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0" name="Freeform 1830"/>
              <p:cNvSpPr/>
              <p:nvPr/>
            </p:nvSpPr>
            <p:spPr bwMode="auto">
              <a:xfrm>
                <a:off x="2090" y="3088"/>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1" name="Freeform 1831"/>
              <p:cNvSpPr/>
              <p:nvPr/>
            </p:nvSpPr>
            <p:spPr bwMode="auto">
              <a:xfrm>
                <a:off x="2049" y="3097"/>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grpSp>
        <p:sp>
          <p:nvSpPr>
            <p:cNvPr id="19" name="Freeform 1833"/>
            <p:cNvSpPr/>
            <p:nvPr/>
          </p:nvSpPr>
          <p:spPr bwMode="auto">
            <a:xfrm>
              <a:off x="2050" y="3098"/>
              <a:ext cx="5" cy="2"/>
            </a:xfrm>
            <a:custGeom>
              <a:avLst/>
              <a:gdLst>
                <a:gd name="T0" fmla="*/ 0 w 5"/>
                <a:gd name="T1" fmla="*/ 0 h 2"/>
                <a:gd name="T2" fmla="*/ 1 w 5"/>
                <a:gd name="T3" fmla="*/ 2 h 2"/>
                <a:gd name="T4" fmla="*/ 5 w 5"/>
                <a:gd name="T5" fmla="*/ 1 h 2"/>
                <a:gd name="T6" fmla="*/ 1 w 5"/>
                <a:gd name="T7" fmla="*/ 2 h 2"/>
                <a:gd name="T8" fmla="*/ 0 w 5"/>
                <a:gd name="T9" fmla="*/ 0 h 2"/>
              </a:gdLst>
              <a:ahLst/>
              <a:cxnLst>
                <a:cxn ang="0">
                  <a:pos x="T0" y="T1"/>
                </a:cxn>
                <a:cxn ang="0">
                  <a:pos x="T2" y="T3"/>
                </a:cxn>
                <a:cxn ang="0">
                  <a:pos x="T4" y="T5"/>
                </a:cxn>
                <a:cxn ang="0">
                  <a:pos x="T6" y="T7"/>
                </a:cxn>
                <a:cxn ang="0">
                  <a:pos x="T8" y="T9"/>
                </a:cxn>
              </a:cxnLst>
              <a:rect l="0" t="0" r="r" b="b"/>
              <a:pathLst>
                <a:path w="5" h="2">
                  <a:moveTo>
                    <a:pt x="0" y="0"/>
                  </a:moveTo>
                  <a:cubicBezTo>
                    <a:pt x="1" y="1"/>
                    <a:pt x="1" y="1"/>
                    <a:pt x="1" y="2"/>
                  </a:cubicBezTo>
                  <a:cubicBezTo>
                    <a:pt x="2" y="2"/>
                    <a:pt x="4" y="2"/>
                    <a:pt x="5" y="1"/>
                  </a:cubicBezTo>
                  <a:cubicBezTo>
                    <a:pt x="4" y="2"/>
                    <a:pt x="2" y="2"/>
                    <a:pt x="1" y="2"/>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0" name="Freeform 1834"/>
            <p:cNvSpPr/>
            <p:nvPr/>
          </p:nvSpPr>
          <p:spPr bwMode="auto">
            <a:xfrm>
              <a:off x="2090" y="308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1" name="Freeform 1835"/>
            <p:cNvSpPr/>
            <p:nvPr/>
          </p:nvSpPr>
          <p:spPr bwMode="auto">
            <a:xfrm>
              <a:off x="2046" y="3096"/>
              <a:ext cx="2"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0"/>
                    <a:pt x="2"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2" name="Freeform 1836"/>
            <p:cNvSpPr/>
            <p:nvPr/>
          </p:nvSpPr>
          <p:spPr bwMode="auto">
            <a:xfrm>
              <a:off x="2086" y="3091"/>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3" name="Freeform 1837"/>
            <p:cNvSpPr/>
            <p:nvPr/>
          </p:nvSpPr>
          <p:spPr bwMode="auto">
            <a:xfrm>
              <a:off x="2048" y="3097"/>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4" name="Freeform 1838"/>
            <p:cNvSpPr/>
            <p:nvPr/>
          </p:nvSpPr>
          <p:spPr bwMode="auto">
            <a:xfrm>
              <a:off x="2083" y="309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5" name="Freeform 1839"/>
            <p:cNvSpPr/>
            <p:nvPr/>
          </p:nvSpPr>
          <p:spPr bwMode="auto">
            <a:xfrm>
              <a:off x="2087" y="3090"/>
              <a:ext cx="1" cy="1"/>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6" name="Freeform 1840"/>
            <p:cNvSpPr/>
            <p:nvPr/>
          </p:nvSpPr>
          <p:spPr bwMode="auto">
            <a:xfrm>
              <a:off x="2088" y="3090"/>
              <a:ext cx="1"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7" name="Freeform 1841"/>
            <p:cNvSpPr/>
            <p:nvPr/>
          </p:nvSpPr>
          <p:spPr bwMode="auto">
            <a:xfrm>
              <a:off x="2015" y="3089"/>
              <a:ext cx="31" cy="67"/>
            </a:xfrm>
            <a:custGeom>
              <a:avLst/>
              <a:gdLst>
                <a:gd name="T0" fmla="*/ 10 w 32"/>
                <a:gd name="T1" fmla="*/ 2 h 70"/>
                <a:gd name="T2" fmla="*/ 9 w 32"/>
                <a:gd name="T3" fmla="*/ 2 h 70"/>
                <a:gd name="T4" fmla="*/ 9 w 32"/>
                <a:gd name="T5" fmla="*/ 2 h 70"/>
                <a:gd name="T6" fmla="*/ 9 w 32"/>
                <a:gd name="T7" fmla="*/ 2 h 70"/>
                <a:gd name="T8" fmla="*/ 8 w 32"/>
                <a:gd name="T9" fmla="*/ 3 h 70"/>
                <a:gd name="T10" fmla="*/ 8 w 32"/>
                <a:gd name="T11" fmla="*/ 3 h 70"/>
                <a:gd name="T12" fmla="*/ 7 w 32"/>
                <a:gd name="T13" fmla="*/ 3 h 70"/>
                <a:gd name="T14" fmla="*/ 7 w 32"/>
                <a:gd name="T15" fmla="*/ 3 h 70"/>
                <a:gd name="T16" fmla="*/ 6 w 32"/>
                <a:gd name="T17" fmla="*/ 3 h 70"/>
                <a:gd name="T18" fmla="*/ 6 w 32"/>
                <a:gd name="T19" fmla="*/ 19 h 70"/>
                <a:gd name="T20" fmla="*/ 7 w 32"/>
                <a:gd name="T21" fmla="*/ 22 h 70"/>
                <a:gd name="T22" fmla="*/ 3 w 32"/>
                <a:gd name="T23" fmla="*/ 24 h 70"/>
                <a:gd name="T24" fmla="*/ 2 w 32"/>
                <a:gd name="T25" fmla="*/ 24 h 70"/>
                <a:gd name="T26" fmla="*/ 0 w 32"/>
                <a:gd name="T27" fmla="*/ 35 h 70"/>
                <a:gd name="T28" fmla="*/ 1 w 32"/>
                <a:gd name="T29" fmla="*/ 37 h 70"/>
                <a:gd name="T30" fmla="*/ 2 w 32"/>
                <a:gd name="T31" fmla="*/ 38 h 70"/>
                <a:gd name="T32" fmla="*/ 2 w 32"/>
                <a:gd name="T33" fmla="*/ 38 h 70"/>
                <a:gd name="T34" fmla="*/ 3 w 32"/>
                <a:gd name="T35" fmla="*/ 39 h 70"/>
                <a:gd name="T36" fmla="*/ 3 w 32"/>
                <a:gd name="T37" fmla="*/ 39 h 70"/>
                <a:gd name="T38" fmla="*/ 4 w 32"/>
                <a:gd name="T39" fmla="*/ 40 h 70"/>
                <a:gd name="T40" fmla="*/ 8 w 32"/>
                <a:gd name="T41" fmla="*/ 43 h 70"/>
                <a:gd name="T42" fmla="*/ 9 w 32"/>
                <a:gd name="T43" fmla="*/ 43 h 70"/>
                <a:gd name="T44" fmla="*/ 14 w 32"/>
                <a:gd name="T45" fmla="*/ 42 h 70"/>
                <a:gd name="T46" fmla="*/ 19 w 32"/>
                <a:gd name="T47" fmla="*/ 46 h 70"/>
                <a:gd name="T48" fmla="*/ 18 w 32"/>
                <a:gd name="T49" fmla="*/ 56 h 70"/>
                <a:gd name="T50" fmla="*/ 17 w 32"/>
                <a:gd name="T51" fmla="*/ 60 h 70"/>
                <a:gd name="T52" fmla="*/ 17 w 32"/>
                <a:gd name="T53" fmla="*/ 61 h 70"/>
                <a:gd name="T54" fmla="*/ 23 w 32"/>
                <a:gd name="T55" fmla="*/ 70 h 70"/>
                <a:gd name="T56" fmla="*/ 25 w 32"/>
                <a:gd name="T57" fmla="*/ 63 h 70"/>
                <a:gd name="T58" fmla="*/ 29 w 32"/>
                <a:gd name="T59" fmla="*/ 61 h 70"/>
                <a:gd name="T60" fmla="*/ 30 w 32"/>
                <a:gd name="T61" fmla="*/ 57 h 70"/>
                <a:gd name="T62" fmla="*/ 31 w 32"/>
                <a:gd name="T63" fmla="*/ 50 h 70"/>
                <a:gd name="T64" fmla="*/ 31 w 32"/>
                <a:gd name="T65" fmla="*/ 47 h 70"/>
                <a:gd name="T66" fmla="*/ 30 w 32"/>
                <a:gd name="T67" fmla="*/ 46 h 70"/>
                <a:gd name="T68" fmla="*/ 29 w 32"/>
                <a:gd name="T69" fmla="*/ 45 h 70"/>
                <a:gd name="T70" fmla="*/ 28 w 32"/>
                <a:gd name="T71" fmla="*/ 44 h 70"/>
                <a:gd name="T72" fmla="*/ 28 w 32"/>
                <a:gd name="T73" fmla="*/ 44 h 70"/>
                <a:gd name="T74" fmla="*/ 26 w 32"/>
                <a:gd name="T75" fmla="*/ 43 h 70"/>
                <a:gd name="T76" fmla="*/ 23 w 32"/>
                <a:gd name="T77" fmla="*/ 44 h 70"/>
                <a:gd name="T78" fmla="*/ 23 w 32"/>
                <a:gd name="T79" fmla="*/ 44 h 70"/>
                <a:gd name="T80" fmla="*/ 11 w 32"/>
                <a:gd name="T81" fmla="*/ 24 h 70"/>
                <a:gd name="T82" fmla="*/ 12 w 32"/>
                <a:gd name="T83" fmla="*/ 14 h 70"/>
                <a:gd name="T84" fmla="*/ 12 w 32"/>
                <a:gd name="T85" fmla="*/ 4 h 70"/>
                <a:gd name="T86" fmla="*/ 10 w 32"/>
                <a:gd name="T87" fmla="*/ 0 h 70"/>
                <a:gd name="T88" fmla="*/ 10 w 32"/>
                <a:gd name="T89" fmla="*/ 0 h 70"/>
                <a:gd name="T90" fmla="*/ 10 w 32"/>
                <a:gd name="T91" fmla="*/ 1 h 70"/>
                <a:gd name="T92" fmla="*/ 10 w 32"/>
                <a:gd name="T93" fmla="*/ 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 h="70">
                  <a:moveTo>
                    <a:pt x="10" y="2"/>
                  </a:moveTo>
                  <a:cubicBezTo>
                    <a:pt x="9" y="2"/>
                    <a:pt x="9" y="2"/>
                    <a:pt x="9" y="2"/>
                  </a:cubicBezTo>
                  <a:cubicBezTo>
                    <a:pt x="9" y="2"/>
                    <a:pt x="9" y="2"/>
                    <a:pt x="9" y="2"/>
                  </a:cubicBezTo>
                  <a:cubicBezTo>
                    <a:pt x="9" y="2"/>
                    <a:pt x="9" y="2"/>
                    <a:pt x="9" y="2"/>
                  </a:cubicBezTo>
                  <a:cubicBezTo>
                    <a:pt x="9" y="3"/>
                    <a:pt x="8" y="3"/>
                    <a:pt x="8" y="3"/>
                  </a:cubicBezTo>
                  <a:cubicBezTo>
                    <a:pt x="8" y="3"/>
                    <a:pt x="8" y="3"/>
                    <a:pt x="8" y="3"/>
                  </a:cubicBezTo>
                  <a:cubicBezTo>
                    <a:pt x="8" y="3"/>
                    <a:pt x="8" y="3"/>
                    <a:pt x="7" y="3"/>
                  </a:cubicBezTo>
                  <a:cubicBezTo>
                    <a:pt x="7" y="3"/>
                    <a:pt x="7" y="3"/>
                    <a:pt x="7" y="3"/>
                  </a:cubicBezTo>
                  <a:cubicBezTo>
                    <a:pt x="6" y="3"/>
                    <a:pt x="6" y="3"/>
                    <a:pt x="6" y="3"/>
                  </a:cubicBezTo>
                  <a:cubicBezTo>
                    <a:pt x="5" y="6"/>
                    <a:pt x="5" y="18"/>
                    <a:pt x="6" y="19"/>
                  </a:cubicBezTo>
                  <a:cubicBezTo>
                    <a:pt x="7" y="21"/>
                    <a:pt x="7" y="22"/>
                    <a:pt x="7" y="22"/>
                  </a:cubicBezTo>
                  <a:cubicBezTo>
                    <a:pt x="6" y="24"/>
                    <a:pt x="5" y="24"/>
                    <a:pt x="3" y="24"/>
                  </a:cubicBezTo>
                  <a:cubicBezTo>
                    <a:pt x="3" y="24"/>
                    <a:pt x="2" y="24"/>
                    <a:pt x="2" y="24"/>
                  </a:cubicBezTo>
                  <a:cubicBezTo>
                    <a:pt x="2" y="27"/>
                    <a:pt x="2" y="33"/>
                    <a:pt x="0" y="35"/>
                  </a:cubicBezTo>
                  <a:cubicBezTo>
                    <a:pt x="0" y="36"/>
                    <a:pt x="1" y="36"/>
                    <a:pt x="1" y="37"/>
                  </a:cubicBezTo>
                  <a:cubicBezTo>
                    <a:pt x="1" y="37"/>
                    <a:pt x="1" y="38"/>
                    <a:pt x="2" y="38"/>
                  </a:cubicBezTo>
                  <a:cubicBezTo>
                    <a:pt x="2" y="38"/>
                    <a:pt x="2" y="38"/>
                    <a:pt x="2" y="38"/>
                  </a:cubicBezTo>
                  <a:cubicBezTo>
                    <a:pt x="2" y="38"/>
                    <a:pt x="2" y="38"/>
                    <a:pt x="3" y="39"/>
                  </a:cubicBezTo>
                  <a:cubicBezTo>
                    <a:pt x="3" y="39"/>
                    <a:pt x="3" y="39"/>
                    <a:pt x="3" y="39"/>
                  </a:cubicBezTo>
                  <a:cubicBezTo>
                    <a:pt x="3" y="39"/>
                    <a:pt x="4" y="40"/>
                    <a:pt x="4" y="40"/>
                  </a:cubicBezTo>
                  <a:cubicBezTo>
                    <a:pt x="5" y="41"/>
                    <a:pt x="7" y="43"/>
                    <a:pt x="8" y="43"/>
                  </a:cubicBezTo>
                  <a:cubicBezTo>
                    <a:pt x="8" y="43"/>
                    <a:pt x="9" y="43"/>
                    <a:pt x="9" y="43"/>
                  </a:cubicBezTo>
                  <a:cubicBezTo>
                    <a:pt x="10" y="42"/>
                    <a:pt x="12" y="42"/>
                    <a:pt x="14" y="42"/>
                  </a:cubicBezTo>
                  <a:cubicBezTo>
                    <a:pt x="17" y="42"/>
                    <a:pt x="18" y="43"/>
                    <a:pt x="19" y="46"/>
                  </a:cubicBezTo>
                  <a:cubicBezTo>
                    <a:pt x="20" y="49"/>
                    <a:pt x="19" y="53"/>
                    <a:pt x="18" y="56"/>
                  </a:cubicBezTo>
                  <a:cubicBezTo>
                    <a:pt x="17" y="58"/>
                    <a:pt x="17" y="60"/>
                    <a:pt x="17" y="60"/>
                  </a:cubicBezTo>
                  <a:cubicBezTo>
                    <a:pt x="17" y="61"/>
                    <a:pt x="17" y="61"/>
                    <a:pt x="17" y="61"/>
                  </a:cubicBezTo>
                  <a:cubicBezTo>
                    <a:pt x="18" y="63"/>
                    <a:pt x="20" y="67"/>
                    <a:pt x="23" y="70"/>
                  </a:cubicBezTo>
                  <a:cubicBezTo>
                    <a:pt x="22" y="67"/>
                    <a:pt x="23" y="65"/>
                    <a:pt x="25" y="63"/>
                  </a:cubicBezTo>
                  <a:cubicBezTo>
                    <a:pt x="26" y="61"/>
                    <a:pt x="28" y="61"/>
                    <a:pt x="29" y="61"/>
                  </a:cubicBezTo>
                  <a:cubicBezTo>
                    <a:pt x="30" y="61"/>
                    <a:pt x="31" y="61"/>
                    <a:pt x="30" y="57"/>
                  </a:cubicBezTo>
                  <a:cubicBezTo>
                    <a:pt x="30" y="53"/>
                    <a:pt x="31" y="51"/>
                    <a:pt x="31" y="50"/>
                  </a:cubicBezTo>
                  <a:cubicBezTo>
                    <a:pt x="32" y="48"/>
                    <a:pt x="32" y="48"/>
                    <a:pt x="31" y="47"/>
                  </a:cubicBezTo>
                  <a:cubicBezTo>
                    <a:pt x="30" y="47"/>
                    <a:pt x="30" y="46"/>
                    <a:pt x="30" y="46"/>
                  </a:cubicBezTo>
                  <a:cubicBezTo>
                    <a:pt x="29" y="46"/>
                    <a:pt x="29" y="46"/>
                    <a:pt x="29" y="45"/>
                  </a:cubicBezTo>
                  <a:cubicBezTo>
                    <a:pt x="29" y="45"/>
                    <a:pt x="29" y="45"/>
                    <a:pt x="28" y="44"/>
                  </a:cubicBezTo>
                  <a:cubicBezTo>
                    <a:pt x="28" y="44"/>
                    <a:pt x="28" y="44"/>
                    <a:pt x="28" y="44"/>
                  </a:cubicBezTo>
                  <a:cubicBezTo>
                    <a:pt x="27" y="44"/>
                    <a:pt x="27" y="43"/>
                    <a:pt x="26" y="43"/>
                  </a:cubicBezTo>
                  <a:cubicBezTo>
                    <a:pt x="25" y="43"/>
                    <a:pt x="25" y="44"/>
                    <a:pt x="23" y="44"/>
                  </a:cubicBezTo>
                  <a:cubicBezTo>
                    <a:pt x="23" y="44"/>
                    <a:pt x="23" y="44"/>
                    <a:pt x="23" y="44"/>
                  </a:cubicBezTo>
                  <a:cubicBezTo>
                    <a:pt x="18" y="44"/>
                    <a:pt x="12" y="31"/>
                    <a:pt x="11" y="24"/>
                  </a:cubicBezTo>
                  <a:cubicBezTo>
                    <a:pt x="10" y="20"/>
                    <a:pt x="11" y="17"/>
                    <a:pt x="12" y="14"/>
                  </a:cubicBezTo>
                  <a:cubicBezTo>
                    <a:pt x="13" y="11"/>
                    <a:pt x="14" y="8"/>
                    <a:pt x="12" y="4"/>
                  </a:cubicBezTo>
                  <a:cubicBezTo>
                    <a:pt x="11" y="3"/>
                    <a:pt x="11" y="1"/>
                    <a:pt x="10" y="0"/>
                  </a:cubicBezTo>
                  <a:cubicBezTo>
                    <a:pt x="10" y="0"/>
                    <a:pt x="10" y="0"/>
                    <a:pt x="10" y="0"/>
                  </a:cubicBezTo>
                  <a:cubicBezTo>
                    <a:pt x="10" y="1"/>
                    <a:pt x="10" y="1"/>
                    <a:pt x="10" y="1"/>
                  </a:cubicBezTo>
                  <a:cubicBezTo>
                    <a:pt x="10" y="2"/>
                    <a:pt x="10"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8" name="Freeform 1842"/>
            <p:cNvSpPr/>
            <p:nvPr/>
          </p:nvSpPr>
          <p:spPr bwMode="auto">
            <a:xfrm>
              <a:off x="2022" y="3080"/>
              <a:ext cx="2" cy="4"/>
            </a:xfrm>
            <a:custGeom>
              <a:avLst/>
              <a:gdLst>
                <a:gd name="T0" fmla="*/ 0 w 2"/>
                <a:gd name="T1" fmla="*/ 0 h 4"/>
                <a:gd name="T2" fmla="*/ 2 w 2"/>
                <a:gd name="T3" fmla="*/ 4 h 4"/>
                <a:gd name="T4" fmla="*/ 2 w 2"/>
                <a:gd name="T5" fmla="*/ 4 h 4"/>
                <a:gd name="T6" fmla="*/ 1 w 2"/>
                <a:gd name="T7" fmla="*/ 0 h 4"/>
                <a:gd name="T8" fmla="*/ 1 w 2"/>
                <a:gd name="T9" fmla="*/ 0 h 4"/>
                <a:gd name="T10" fmla="*/ 0 w 2"/>
                <a:gd name="T11" fmla="*/ 0 h 4"/>
                <a:gd name="T12" fmla="*/ 0 w 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0"/>
                  </a:moveTo>
                  <a:cubicBezTo>
                    <a:pt x="1" y="1"/>
                    <a:pt x="1" y="2"/>
                    <a:pt x="2" y="4"/>
                  </a:cubicBezTo>
                  <a:cubicBezTo>
                    <a:pt x="2" y="4"/>
                    <a:pt x="2" y="4"/>
                    <a:pt x="2" y="4"/>
                  </a:cubicBezTo>
                  <a:cubicBezTo>
                    <a:pt x="1" y="2"/>
                    <a:pt x="1" y="1"/>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29" name="Freeform 1843"/>
            <p:cNvSpPr/>
            <p:nvPr/>
          </p:nvSpPr>
          <p:spPr bwMode="auto">
            <a:xfrm>
              <a:off x="2023" y="3091"/>
              <a:ext cx="1" cy="0"/>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0" name="Freeform 1844"/>
            <p:cNvSpPr/>
            <p:nvPr/>
          </p:nvSpPr>
          <p:spPr bwMode="auto">
            <a:xfrm>
              <a:off x="2024" y="3091"/>
              <a:ext cx="0"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1" name="Freeform 1845"/>
            <p:cNvSpPr/>
            <p:nvPr/>
          </p:nvSpPr>
          <p:spPr bwMode="auto">
            <a:xfrm>
              <a:off x="2024" y="3089"/>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2" name="Freeform 1846"/>
            <p:cNvSpPr/>
            <p:nvPr/>
          </p:nvSpPr>
          <p:spPr bwMode="auto">
            <a:xfrm>
              <a:off x="2022" y="3080"/>
              <a:ext cx="2" cy="4"/>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1"/>
                    <a:pt x="0" y="0"/>
                  </a:cubicBezTo>
                  <a:cubicBezTo>
                    <a:pt x="1" y="1"/>
                    <a:pt x="1"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3" name="Freeform 1847"/>
            <p:cNvSpPr/>
            <p:nvPr/>
          </p:nvSpPr>
          <p:spPr bwMode="auto">
            <a:xfrm>
              <a:off x="2022" y="3091"/>
              <a:ext cx="1"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4" name="Freeform 1848"/>
            <p:cNvSpPr/>
            <p:nvPr/>
          </p:nvSpPr>
          <p:spPr bwMode="auto">
            <a:xfrm>
              <a:off x="2044" y="3133"/>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6" name="Freeform 1849"/>
            <p:cNvSpPr/>
            <p:nvPr/>
          </p:nvSpPr>
          <p:spPr bwMode="auto">
            <a:xfrm>
              <a:off x="2017" y="3125"/>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7" name="Freeform 1850"/>
            <p:cNvSpPr/>
            <p:nvPr/>
          </p:nvSpPr>
          <p:spPr bwMode="auto">
            <a:xfrm>
              <a:off x="2042" y="3131"/>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8" name="Freeform 1851"/>
            <p:cNvSpPr/>
            <p:nvPr/>
          </p:nvSpPr>
          <p:spPr bwMode="auto">
            <a:xfrm>
              <a:off x="2018" y="3126"/>
              <a:ext cx="1"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39" name="Freeform 1852"/>
            <p:cNvSpPr/>
            <p:nvPr/>
          </p:nvSpPr>
          <p:spPr bwMode="auto">
            <a:xfrm>
              <a:off x="2040" y="3130"/>
              <a:ext cx="2" cy="1"/>
            </a:xfrm>
            <a:custGeom>
              <a:avLst/>
              <a:gdLst>
                <a:gd name="T0" fmla="*/ 0 w 2"/>
                <a:gd name="T1" fmla="*/ 0 h 1"/>
                <a:gd name="T2" fmla="*/ 0 w 2"/>
                <a:gd name="T3" fmla="*/ 0 h 1"/>
                <a:gd name="T4" fmla="*/ 2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0" y="0"/>
                    <a:pt x="0" y="0"/>
                  </a:cubicBez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40" name="Freeform 1853"/>
            <p:cNvSpPr/>
            <p:nvPr/>
          </p:nvSpPr>
          <p:spPr bwMode="auto">
            <a:xfrm>
              <a:off x="2023" y="30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grpSp>
      <p:grpSp>
        <p:nvGrpSpPr>
          <p:cNvPr id="642" name="组合 641"/>
          <p:cNvGrpSpPr/>
          <p:nvPr/>
        </p:nvGrpSpPr>
        <p:grpSpPr>
          <a:xfrm>
            <a:off x="5122563" y="1424559"/>
            <a:ext cx="1852024" cy="697261"/>
            <a:chOff x="5122563" y="1424559"/>
            <a:chExt cx="1852024" cy="697261"/>
          </a:xfrm>
        </p:grpSpPr>
        <p:sp>
          <p:nvSpPr>
            <p:cNvPr id="643" name="Text Placeholder 33"/>
            <p:cNvSpPr txBox="1"/>
            <p:nvPr/>
          </p:nvSpPr>
          <p:spPr>
            <a:xfrm>
              <a:off x="5139075" y="1424559"/>
              <a:ext cx="1231102" cy="210133"/>
            </a:xfrm>
            <a:prstGeom prst="rect">
              <a:avLst/>
            </a:prstGeom>
          </p:spPr>
          <p:txBody>
            <a:bodyPr lIns="0" tIns="0" rIns="0" bIns="0"/>
            <a:lstStyle>
              <a:defPPr>
                <a:defRPr lang="zh-CN"/>
              </a:defPPr>
              <a:lvl1pPr indent="0" defTabSz="685800">
                <a:lnSpc>
                  <a:spcPct val="90000"/>
                </a:lnSpc>
                <a:spcBef>
                  <a:spcPts val="750"/>
                </a:spcBef>
                <a:buFont typeface="Arial" panose="020B0604020202020204" pitchFamily="34" charset="0"/>
                <a:buNone/>
                <a:defRPr sz="1200">
                  <a:solidFill>
                    <a:srgbClr val="1F4A7F"/>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Africa Map</a:t>
              </a:r>
              <a:endParaRPr lang="en-AU" dirty="0">
                <a:solidFill>
                  <a:schemeClr val="bg1"/>
                </a:solidFill>
              </a:endParaRPr>
            </a:p>
          </p:txBody>
        </p:sp>
        <p:sp>
          <p:nvSpPr>
            <p:cNvPr id="644" name="Text Placeholder 32"/>
            <p:cNvSpPr txBox="1"/>
            <p:nvPr/>
          </p:nvSpPr>
          <p:spPr>
            <a:xfrm>
              <a:off x="5122563" y="1612428"/>
              <a:ext cx="1852024" cy="509392"/>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dirty="0">
                  <a:solidFill>
                    <a:schemeClr val="bg1"/>
                  </a:solidFill>
                </a:rPr>
                <a:t>toffee icing carrot cake. halvah toffee donut oat cake </a:t>
              </a:r>
              <a:r>
                <a:rPr lang="en-US" dirty="0" err="1">
                  <a:solidFill>
                    <a:schemeClr val="bg1"/>
                  </a:solidFill>
                </a:rPr>
                <a:t>danish</a:t>
              </a:r>
              <a:r>
                <a:rPr lang="en-US" dirty="0">
                  <a:solidFill>
                    <a:schemeClr val="bg1"/>
                  </a:solidFill>
                </a:rPr>
                <a:t> pie.</a:t>
              </a:r>
              <a:endParaRPr lang="en-US" dirty="0">
                <a:solidFill>
                  <a:schemeClr val="bg1"/>
                </a:solidFill>
              </a:endParaRPr>
            </a:p>
          </p:txBody>
        </p:sp>
      </p:grpSp>
      <p:grpSp>
        <p:nvGrpSpPr>
          <p:cNvPr id="645" name="组合 644"/>
          <p:cNvGrpSpPr/>
          <p:nvPr/>
        </p:nvGrpSpPr>
        <p:grpSpPr>
          <a:xfrm>
            <a:off x="5863129" y="2121818"/>
            <a:ext cx="376436" cy="504331"/>
            <a:chOff x="5863129" y="2121818"/>
            <a:chExt cx="376436" cy="504331"/>
          </a:xfrm>
        </p:grpSpPr>
        <p:sp>
          <p:nvSpPr>
            <p:cNvPr id="646" name="Oval 680"/>
            <p:cNvSpPr>
              <a:spLocks noChangeAspect="1"/>
            </p:cNvSpPr>
            <p:nvPr/>
          </p:nvSpPr>
          <p:spPr>
            <a:xfrm>
              <a:off x="5911412" y="2518149"/>
              <a:ext cx="108000" cy="108000"/>
            </a:xfrm>
            <a:prstGeom prst="ellipse">
              <a:avLst/>
            </a:prstGeom>
            <a:solidFill>
              <a:srgbClr val="30384E"/>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grpSp>
          <p:nvGrpSpPr>
            <p:cNvPr id="647" name="Group 689"/>
            <p:cNvGrpSpPr/>
            <p:nvPr/>
          </p:nvGrpSpPr>
          <p:grpSpPr>
            <a:xfrm>
              <a:off x="5863129" y="2121818"/>
              <a:ext cx="212448" cy="325582"/>
              <a:chOff x="3556724" y="2477917"/>
              <a:chExt cx="283264" cy="434109"/>
            </a:xfrm>
            <a:solidFill>
              <a:srgbClr val="1F4A7F"/>
            </a:solidFill>
          </p:grpSpPr>
          <p:sp>
            <p:nvSpPr>
              <p:cNvPr id="649" name="Pentagon 690"/>
              <p:cNvSpPr/>
              <p:nvPr/>
            </p:nvSpPr>
            <p:spPr>
              <a:xfrm rot="5400000">
                <a:off x="3481301" y="2553340"/>
                <a:ext cx="434109" cy="283264"/>
              </a:xfrm>
              <a:prstGeom prst="homePlate">
                <a:avLst>
                  <a:gd name="adj" fmla="val 44115"/>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dirty="0">
                  <a:solidFill>
                    <a:schemeClr val="bg1"/>
                  </a:solidFill>
                </a:endParaRPr>
              </a:p>
            </p:txBody>
          </p:sp>
          <p:sp>
            <p:nvSpPr>
              <p:cNvPr id="650" name="TextBox 649"/>
              <p:cNvSpPr txBox="1"/>
              <p:nvPr/>
            </p:nvSpPr>
            <p:spPr>
              <a:xfrm>
                <a:off x="3572064" y="2502637"/>
                <a:ext cx="246308" cy="307776"/>
              </a:xfrm>
              <a:prstGeom prst="rect">
                <a:avLst/>
              </a:prstGeom>
              <a:noFill/>
            </p:spPr>
            <p:txBody>
              <a:bodyPr wrap="none" rtlCol="0">
                <a:spAutoFit/>
              </a:bodyPr>
              <a:lstStyle/>
              <a:p>
                <a:pPr algn="ctr" defTabSz="685165"/>
                <a:endParaRPr lang="en-AU" sz="900" dirty="0">
                  <a:solidFill>
                    <a:schemeClr val="bg1"/>
                  </a:solidFill>
                  <a:latin typeface="FontAwesome" pitchFamily="2" charset="0"/>
                </a:endParaRPr>
              </a:p>
            </p:txBody>
          </p:sp>
        </p:grpSp>
        <p:sp>
          <p:nvSpPr>
            <p:cNvPr id="648" name="Text Placeholder 33"/>
            <p:cNvSpPr txBox="1"/>
            <p:nvPr/>
          </p:nvSpPr>
          <p:spPr>
            <a:xfrm>
              <a:off x="5887678" y="2211100"/>
              <a:ext cx="351887" cy="210133"/>
            </a:xfrm>
            <a:prstGeom prst="rect">
              <a:avLst/>
            </a:prstGeom>
          </p:spPr>
          <p:txBody>
            <a:bodyPr lIns="0" tIns="0" rIns="0" bIns="0"/>
            <a:lstStyle>
              <a:defPPr>
                <a:defRPr lang="zh-CN"/>
              </a:defPPr>
              <a:lvl1pPr indent="0" defTabSz="685800">
                <a:lnSpc>
                  <a:spcPct val="90000"/>
                </a:lnSpc>
                <a:spcBef>
                  <a:spcPts val="750"/>
                </a:spcBef>
                <a:buFont typeface="Arial" panose="020B0604020202020204" pitchFamily="34" charset="0"/>
                <a:buNone/>
                <a:defRPr sz="1200">
                  <a:solidFill>
                    <a:srgbClr val="1F4A7F"/>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sz="700" dirty="0">
                  <a:solidFill>
                    <a:schemeClr val="bg1"/>
                  </a:solidFill>
                </a:rPr>
                <a:t>12%</a:t>
              </a:r>
              <a:endParaRPr lang="en-AU" sz="700" dirty="0">
                <a:solidFill>
                  <a:schemeClr val="bg1"/>
                </a:solidFill>
              </a:endParaRPr>
            </a:p>
          </p:txBody>
        </p:sp>
      </p:grpSp>
      <p:grpSp>
        <p:nvGrpSpPr>
          <p:cNvPr id="651" name="组合 650"/>
          <p:cNvGrpSpPr/>
          <p:nvPr/>
        </p:nvGrpSpPr>
        <p:grpSpPr>
          <a:xfrm>
            <a:off x="4425696" y="0"/>
            <a:ext cx="292608" cy="4898344"/>
            <a:chOff x="4425696" y="0"/>
            <a:chExt cx="292608" cy="4898344"/>
          </a:xfrm>
        </p:grpSpPr>
        <p:cxnSp>
          <p:nvCxnSpPr>
            <p:cNvPr id="652" name="Straight Connector 9"/>
            <p:cNvCxnSpPr/>
            <p:nvPr/>
          </p:nvCxnSpPr>
          <p:spPr>
            <a:xfrm flipH="1">
              <a:off x="4572001" y="0"/>
              <a:ext cx="3032" cy="4604862"/>
            </a:xfrm>
            <a:prstGeom prst="line">
              <a:avLst/>
            </a:prstGeom>
            <a:ln w="12700">
              <a:solidFill>
                <a:srgbClr val="30384E"/>
              </a:solidFill>
            </a:ln>
          </p:spPr>
          <p:style>
            <a:lnRef idx="1">
              <a:schemeClr val="accent1"/>
            </a:lnRef>
            <a:fillRef idx="0">
              <a:schemeClr val="accent1"/>
            </a:fillRef>
            <a:effectRef idx="0">
              <a:schemeClr val="accent1"/>
            </a:effectRef>
            <a:fontRef idx="minor">
              <a:schemeClr val="tx1"/>
            </a:fontRef>
          </p:style>
        </p:cxnSp>
        <p:grpSp>
          <p:nvGrpSpPr>
            <p:cNvPr id="653" name="Group 29"/>
            <p:cNvGrpSpPr/>
            <p:nvPr/>
          </p:nvGrpSpPr>
          <p:grpSpPr>
            <a:xfrm rot="10800000">
              <a:off x="4425696" y="4605737"/>
              <a:ext cx="292608" cy="292607"/>
              <a:chOff x="715643" y="2846320"/>
              <a:chExt cx="700021" cy="700021"/>
            </a:xfrm>
            <a:solidFill>
              <a:srgbClr val="00A8EC"/>
            </a:solidFill>
          </p:grpSpPr>
          <p:sp>
            <p:nvSpPr>
              <p:cNvPr id="658" name="Teardrop 30"/>
              <p:cNvSpPr/>
              <p:nvPr/>
            </p:nvSpPr>
            <p:spPr>
              <a:xfrm rot="8100000">
                <a:off x="715643" y="2846320"/>
                <a:ext cx="700021" cy="700021"/>
              </a:xfrm>
              <a:prstGeom prst="teardrop">
                <a:avLst>
                  <a:gd name="adj" fmla="val 98912"/>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sp>
            <p:nvSpPr>
              <p:cNvPr id="659" name="Rectangle 31"/>
              <p:cNvSpPr/>
              <p:nvPr/>
            </p:nvSpPr>
            <p:spPr>
              <a:xfrm rot="10800000">
                <a:off x="851033" y="2909105"/>
                <a:ext cx="441941" cy="552233"/>
              </a:xfrm>
              <a:prstGeom prst="rect">
                <a:avLst/>
              </a:prstGeom>
              <a:grpFill/>
            </p:spPr>
            <p:txBody>
              <a:bodyPr wrap="none">
                <a:spAutoFit/>
              </a:bodyPr>
              <a:lstStyle/>
              <a:p>
                <a:pPr algn="ctr" defTabSz="685165"/>
                <a:endParaRPr lang="en-AU" sz="900" dirty="0">
                  <a:solidFill>
                    <a:schemeClr val="bg1"/>
                  </a:solidFill>
                  <a:latin typeface="FontAwesome" pitchFamily="2" charset="0"/>
                </a:endParaRPr>
              </a:p>
            </p:txBody>
          </p:sp>
        </p:grpSp>
        <p:sp>
          <p:nvSpPr>
            <p:cNvPr id="654" name="Oval 21"/>
            <p:cNvSpPr/>
            <p:nvPr/>
          </p:nvSpPr>
          <p:spPr>
            <a:xfrm>
              <a:off x="4507196" y="1286898"/>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655" name="Oval 22"/>
            <p:cNvSpPr/>
            <p:nvPr/>
          </p:nvSpPr>
          <p:spPr>
            <a:xfrm>
              <a:off x="4507196" y="2297888"/>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656" name="Oval 45"/>
            <p:cNvSpPr/>
            <p:nvPr/>
          </p:nvSpPr>
          <p:spPr>
            <a:xfrm>
              <a:off x="4507196" y="3308878"/>
              <a:ext cx="129613" cy="129613"/>
            </a:xfrm>
            <a:prstGeom prst="ellipse">
              <a:avLst/>
            </a:prstGeom>
            <a:solidFill>
              <a:srgbClr val="30384E"/>
            </a:solidFill>
            <a:ln w="25400">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schemeClr val="bg1"/>
                </a:solidFill>
              </a:endParaRPr>
            </a:p>
          </p:txBody>
        </p:sp>
        <p:sp>
          <p:nvSpPr>
            <p:cNvPr id="657" name="Freeform 97"/>
            <p:cNvSpPr>
              <a:spLocks noEditPoints="1"/>
            </p:cNvSpPr>
            <p:nvPr/>
          </p:nvSpPr>
          <p:spPr bwMode="auto">
            <a:xfrm>
              <a:off x="4508497" y="4681326"/>
              <a:ext cx="141446" cy="141426"/>
            </a:xfrm>
            <a:custGeom>
              <a:avLst/>
              <a:gdLst/>
              <a:ahLst/>
              <a:cxnLst>
                <a:cxn ang="0">
                  <a:pos x="55" y="10"/>
                </a:cxn>
                <a:cxn ang="0">
                  <a:pos x="55" y="45"/>
                </a:cxn>
                <a:cxn ang="0">
                  <a:pos x="44" y="55"/>
                </a:cxn>
                <a:cxn ang="0">
                  <a:pos x="10" y="55"/>
                </a:cxn>
                <a:cxn ang="0">
                  <a:pos x="0" y="45"/>
                </a:cxn>
                <a:cxn ang="0">
                  <a:pos x="0" y="10"/>
                </a:cxn>
                <a:cxn ang="0">
                  <a:pos x="10" y="0"/>
                </a:cxn>
                <a:cxn ang="0">
                  <a:pos x="44" y="0"/>
                </a:cxn>
                <a:cxn ang="0">
                  <a:pos x="55" y="10"/>
                </a:cxn>
                <a:cxn ang="0">
                  <a:pos x="17" y="20"/>
                </a:cxn>
                <a:cxn ang="0">
                  <a:pos x="10" y="28"/>
                </a:cxn>
                <a:cxn ang="0">
                  <a:pos x="17" y="35"/>
                </a:cxn>
                <a:cxn ang="0">
                  <a:pos x="25" y="28"/>
                </a:cxn>
                <a:cxn ang="0">
                  <a:pos x="17" y="20"/>
                </a:cxn>
                <a:cxn ang="0">
                  <a:pos x="37" y="20"/>
                </a:cxn>
                <a:cxn ang="0">
                  <a:pos x="30" y="28"/>
                </a:cxn>
                <a:cxn ang="0">
                  <a:pos x="37" y="35"/>
                </a:cxn>
                <a:cxn ang="0">
                  <a:pos x="45" y="28"/>
                </a:cxn>
                <a:cxn ang="0">
                  <a:pos x="37" y="20"/>
                </a:cxn>
              </a:cxnLst>
              <a:rect l="0" t="0" r="r" b="b"/>
              <a:pathLst>
                <a:path w="55" h="55">
                  <a:moveTo>
                    <a:pt x="55" y="10"/>
                  </a:moveTo>
                  <a:cubicBezTo>
                    <a:pt x="55" y="45"/>
                    <a:pt x="55" y="45"/>
                    <a:pt x="55" y="45"/>
                  </a:cubicBezTo>
                  <a:cubicBezTo>
                    <a:pt x="55" y="50"/>
                    <a:pt x="50" y="55"/>
                    <a:pt x="44" y="55"/>
                  </a:cubicBezTo>
                  <a:cubicBezTo>
                    <a:pt x="10" y="55"/>
                    <a:pt x="10" y="55"/>
                    <a:pt x="10" y="55"/>
                  </a:cubicBezTo>
                  <a:cubicBezTo>
                    <a:pt x="4" y="55"/>
                    <a:pt x="0" y="50"/>
                    <a:pt x="0" y="45"/>
                  </a:cubicBezTo>
                  <a:cubicBezTo>
                    <a:pt x="0" y="10"/>
                    <a:pt x="0" y="10"/>
                    <a:pt x="0" y="10"/>
                  </a:cubicBezTo>
                  <a:cubicBezTo>
                    <a:pt x="0" y="5"/>
                    <a:pt x="4" y="0"/>
                    <a:pt x="10" y="0"/>
                  </a:cubicBezTo>
                  <a:cubicBezTo>
                    <a:pt x="44" y="0"/>
                    <a:pt x="44" y="0"/>
                    <a:pt x="44" y="0"/>
                  </a:cubicBezTo>
                  <a:cubicBezTo>
                    <a:pt x="50" y="0"/>
                    <a:pt x="55" y="5"/>
                    <a:pt x="55" y="10"/>
                  </a:cubicBezTo>
                  <a:close/>
                  <a:moveTo>
                    <a:pt x="17" y="20"/>
                  </a:moveTo>
                  <a:cubicBezTo>
                    <a:pt x="13" y="20"/>
                    <a:pt x="10" y="23"/>
                    <a:pt x="10" y="28"/>
                  </a:cubicBezTo>
                  <a:cubicBezTo>
                    <a:pt x="10" y="32"/>
                    <a:pt x="13" y="35"/>
                    <a:pt x="17" y="35"/>
                  </a:cubicBezTo>
                  <a:cubicBezTo>
                    <a:pt x="21" y="35"/>
                    <a:pt x="25" y="32"/>
                    <a:pt x="25" y="28"/>
                  </a:cubicBezTo>
                  <a:cubicBezTo>
                    <a:pt x="25" y="23"/>
                    <a:pt x="21" y="20"/>
                    <a:pt x="17" y="20"/>
                  </a:cubicBezTo>
                  <a:close/>
                  <a:moveTo>
                    <a:pt x="37" y="20"/>
                  </a:moveTo>
                  <a:cubicBezTo>
                    <a:pt x="33" y="20"/>
                    <a:pt x="30" y="23"/>
                    <a:pt x="30" y="28"/>
                  </a:cubicBezTo>
                  <a:cubicBezTo>
                    <a:pt x="30" y="32"/>
                    <a:pt x="33" y="35"/>
                    <a:pt x="37" y="35"/>
                  </a:cubicBezTo>
                  <a:cubicBezTo>
                    <a:pt x="41" y="35"/>
                    <a:pt x="45" y="32"/>
                    <a:pt x="45" y="28"/>
                  </a:cubicBezTo>
                  <a:cubicBezTo>
                    <a:pt x="45" y="23"/>
                    <a:pt x="41" y="20"/>
                    <a:pt x="37" y="20"/>
                  </a:cubicBezTo>
                  <a:close/>
                </a:path>
              </a:pathLst>
            </a:custGeom>
            <a:solidFill>
              <a:schemeClr val="bg1"/>
            </a:solidFill>
            <a:ln w="9525">
              <a:noFill/>
              <a:round/>
            </a:ln>
          </p:spPr>
          <p:txBody>
            <a:bodyPr vert="horz" wrap="square" lIns="124355" tIns="62177" rIns="124355" bIns="62177" numCol="1" anchor="t" anchorCtr="0" compatLnSpc="1"/>
            <a:lstStyle/>
            <a:p>
              <a:endParaRPr lang="en-US">
                <a:solidFill>
                  <a:schemeClr val="bg1"/>
                </a:solidFill>
              </a:endParaRPr>
            </a:p>
          </p:txBody>
        </p:sp>
      </p:grpSp>
      <p:grpSp>
        <p:nvGrpSpPr>
          <p:cNvPr id="660" name="组合 659"/>
          <p:cNvGrpSpPr/>
          <p:nvPr/>
        </p:nvGrpSpPr>
        <p:grpSpPr>
          <a:xfrm>
            <a:off x="2279555" y="3268570"/>
            <a:ext cx="2227640" cy="1353658"/>
            <a:chOff x="2279555" y="3268570"/>
            <a:chExt cx="2227640" cy="1353658"/>
          </a:xfrm>
        </p:grpSpPr>
        <p:sp>
          <p:nvSpPr>
            <p:cNvPr id="661" name="圆角矩形 660"/>
            <p:cNvSpPr/>
            <p:nvPr/>
          </p:nvSpPr>
          <p:spPr>
            <a:xfrm>
              <a:off x="2284362" y="3609042"/>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62" name="圆角矩形 661"/>
            <p:cNvSpPr/>
            <p:nvPr/>
          </p:nvSpPr>
          <p:spPr>
            <a:xfrm>
              <a:off x="2279555" y="4206426"/>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663" name="Text Placeholder 32"/>
            <p:cNvSpPr txBox="1"/>
            <p:nvPr/>
          </p:nvSpPr>
          <p:spPr>
            <a:xfrm>
              <a:off x="2837739" y="3783115"/>
              <a:ext cx="1669456" cy="241729"/>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dirty="0">
                  <a:solidFill>
                    <a:schemeClr val="bg1"/>
                  </a:solidFill>
                </a:rPr>
                <a:t>Lemon drops oat cake oat cake sugar plum sweet cake oreo</a:t>
              </a:r>
              <a:endParaRPr lang="en-US" dirty="0">
                <a:solidFill>
                  <a:schemeClr val="bg1"/>
                </a:solidFill>
              </a:endParaRPr>
            </a:p>
          </p:txBody>
        </p:sp>
        <p:sp>
          <p:nvSpPr>
            <p:cNvPr id="664" name="Text Placeholder 33"/>
            <p:cNvSpPr txBox="1"/>
            <p:nvPr/>
          </p:nvSpPr>
          <p:spPr>
            <a:xfrm>
              <a:off x="2827023" y="3594880"/>
              <a:ext cx="1303896" cy="210133"/>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Win Solutions</a:t>
              </a:r>
              <a:endParaRPr lang="en-AU" dirty="0">
                <a:solidFill>
                  <a:schemeClr val="bg1"/>
                </a:solidFill>
              </a:endParaRPr>
            </a:p>
          </p:txBody>
        </p:sp>
        <p:sp>
          <p:nvSpPr>
            <p:cNvPr id="665" name="Text Placeholder 32"/>
            <p:cNvSpPr txBox="1"/>
            <p:nvPr/>
          </p:nvSpPr>
          <p:spPr>
            <a:xfrm>
              <a:off x="2837740" y="4402397"/>
              <a:ext cx="1581565" cy="219831"/>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US" dirty="0">
                  <a:solidFill>
                    <a:schemeClr val="bg1"/>
                  </a:solidFill>
                </a:rPr>
                <a:t>Lemon drops oat cake oat cake sugar </a:t>
              </a:r>
              <a:r>
                <a:rPr lang="en-US" dirty="0" smtClean="0">
                  <a:solidFill>
                    <a:schemeClr val="bg1"/>
                  </a:solidFill>
                </a:rPr>
                <a:t>plum</a:t>
              </a:r>
              <a:endParaRPr lang="en-US" dirty="0">
                <a:solidFill>
                  <a:schemeClr val="bg1"/>
                </a:solidFill>
              </a:endParaRPr>
            </a:p>
          </p:txBody>
        </p:sp>
        <p:sp>
          <p:nvSpPr>
            <p:cNvPr id="666" name="Text Placeholder 33"/>
            <p:cNvSpPr txBox="1"/>
            <p:nvPr/>
          </p:nvSpPr>
          <p:spPr>
            <a:xfrm>
              <a:off x="2827023" y="4192264"/>
              <a:ext cx="1303896" cy="210133"/>
            </a:xfrm>
            <a:prstGeom prst="rect">
              <a:avLst/>
            </a:prstGeom>
          </p:spPr>
          <p:txBody>
            <a:bodyPr lIns="0" tIns="0" rIns="0" bIns="0">
              <a:noAutofit/>
            </a:bodyPr>
            <a:lstStyle>
              <a:defPPr>
                <a:defRPr lang="zh-CN"/>
              </a:defPPr>
              <a:lvl1pPr indent="0" defTabSz="685800">
                <a:lnSpc>
                  <a:spcPct val="100000"/>
                </a:lnSpc>
                <a:spcBef>
                  <a:spcPts val="750"/>
                </a:spcBef>
                <a:buFont typeface="Arial" panose="020B0604020202020204" pitchFamily="34" charset="0"/>
                <a:buNone/>
                <a:defRPr sz="1000">
                  <a:solidFill>
                    <a:schemeClr val="tx1">
                      <a:lumMod val="85000"/>
                      <a:lumOff val="15000"/>
                    </a:schemeClr>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Sales Booster</a:t>
              </a:r>
              <a:endParaRPr lang="en-AU" dirty="0">
                <a:solidFill>
                  <a:schemeClr val="bg1"/>
                </a:solidFill>
              </a:endParaRPr>
            </a:p>
          </p:txBody>
        </p:sp>
        <p:sp>
          <p:nvSpPr>
            <p:cNvPr id="667" name="Text Placeholder 33"/>
            <p:cNvSpPr txBox="1"/>
            <p:nvPr/>
          </p:nvSpPr>
          <p:spPr>
            <a:xfrm flipH="1">
              <a:off x="2281147" y="3268570"/>
              <a:ext cx="1837699" cy="210133"/>
            </a:xfrm>
            <a:prstGeom prst="rect">
              <a:avLst/>
            </a:prstGeom>
          </p:spPr>
          <p:txBody>
            <a:bodyPr lIns="0" tIns="0" rIns="0" bIns="0"/>
            <a:lstStyle>
              <a:defPPr>
                <a:defRPr lang="zh-CN"/>
              </a:defPPr>
              <a:lvl1pPr indent="0" defTabSz="685800">
                <a:lnSpc>
                  <a:spcPct val="90000"/>
                </a:lnSpc>
                <a:spcBef>
                  <a:spcPts val="750"/>
                </a:spcBef>
                <a:buFont typeface="Arial" panose="020B0604020202020204" pitchFamily="34" charset="0"/>
                <a:buNone/>
                <a:defRPr sz="1200">
                  <a:solidFill>
                    <a:srgbClr val="1F4A7F"/>
                  </a:solidFill>
                </a:defRPr>
              </a:lvl1pPr>
              <a:lvl2pPr marL="514350" indent="-171450" defTabSz="685800">
                <a:lnSpc>
                  <a:spcPct val="90000"/>
                </a:lnSpc>
                <a:spcBef>
                  <a:spcPts val="375"/>
                </a:spcBef>
                <a:buFont typeface="Arial" panose="020B0604020202020204" pitchFamily="34" charset="0"/>
                <a:buChar char="•"/>
                <a:defRPr>
                  <a:latin typeface="Neris Thin" panose="00000300000000000000" pitchFamily="50" charset="0"/>
                </a:defRPr>
              </a:lvl2pPr>
              <a:lvl3pPr marL="857250" indent="-171450" defTabSz="685800">
                <a:lnSpc>
                  <a:spcPct val="90000"/>
                </a:lnSpc>
                <a:spcBef>
                  <a:spcPts val="375"/>
                </a:spcBef>
                <a:buFont typeface="Arial" panose="020B0604020202020204" pitchFamily="34" charset="0"/>
                <a:buChar char="•"/>
                <a:defRPr sz="1500">
                  <a:latin typeface="Neris Thin" panose="00000300000000000000" pitchFamily="50" charset="0"/>
                </a:defRPr>
              </a:lvl3pPr>
              <a:lvl4pPr marL="12001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4pPr>
              <a:lvl5pPr marL="1543050" indent="-171450" defTabSz="685800">
                <a:lnSpc>
                  <a:spcPct val="90000"/>
                </a:lnSpc>
                <a:spcBef>
                  <a:spcPts val="375"/>
                </a:spcBef>
                <a:buFont typeface="Arial" panose="020B0604020202020204" pitchFamily="34" charset="0"/>
                <a:buChar char="•"/>
                <a:defRPr sz="1350">
                  <a:latin typeface="Neris Thin" panose="00000300000000000000" pitchFamily="50" charset="0"/>
                </a:defRPr>
              </a:lvl5pPr>
              <a:lvl6pPr marL="1885950" indent="-171450" defTabSz="685800">
                <a:lnSpc>
                  <a:spcPct val="90000"/>
                </a:lnSpc>
                <a:spcBef>
                  <a:spcPts val="375"/>
                </a:spcBef>
                <a:buFont typeface="Arial" panose="020B0604020202020204" pitchFamily="34" charset="0"/>
                <a:buChar char="•"/>
                <a:defRPr sz="1350"/>
              </a:lvl6pPr>
              <a:lvl7pPr marL="2228850" indent="-171450" defTabSz="685800">
                <a:lnSpc>
                  <a:spcPct val="90000"/>
                </a:lnSpc>
                <a:spcBef>
                  <a:spcPts val="375"/>
                </a:spcBef>
                <a:buFont typeface="Arial" panose="020B0604020202020204" pitchFamily="34" charset="0"/>
                <a:buChar char="•"/>
                <a:defRPr sz="1350"/>
              </a:lvl7pPr>
              <a:lvl8pPr marL="2571750" indent="-171450" defTabSz="685800">
                <a:lnSpc>
                  <a:spcPct val="90000"/>
                </a:lnSpc>
                <a:spcBef>
                  <a:spcPts val="375"/>
                </a:spcBef>
                <a:buFont typeface="Arial" panose="020B0604020202020204" pitchFamily="34" charset="0"/>
                <a:buChar char="•"/>
                <a:defRPr sz="1350"/>
              </a:lvl8pPr>
              <a:lvl9pPr marL="2914650" indent="-171450" defTabSz="685800">
                <a:lnSpc>
                  <a:spcPct val="90000"/>
                </a:lnSpc>
                <a:spcBef>
                  <a:spcPts val="375"/>
                </a:spcBef>
                <a:buFont typeface="Arial" panose="020B0604020202020204" pitchFamily="34" charset="0"/>
                <a:buChar char="•"/>
                <a:defRPr sz="1350"/>
              </a:lvl9pPr>
            </a:lstStyle>
            <a:p>
              <a:r>
                <a:rPr lang="en-AU" dirty="0">
                  <a:solidFill>
                    <a:schemeClr val="bg1"/>
                  </a:solidFill>
                </a:rPr>
                <a:t>Our Business Strategy</a:t>
              </a:r>
              <a:endParaRPr lang="en-AU" dirty="0">
                <a:solidFill>
                  <a:schemeClr val="bg1"/>
                </a:solidFill>
              </a:endParaRPr>
            </a:p>
          </p:txBody>
        </p:sp>
        <p:sp>
          <p:nvSpPr>
            <p:cNvPr id="668" name="Freeform 37"/>
            <p:cNvSpPr>
              <a:spLocks noEditPoints="1"/>
            </p:cNvSpPr>
            <p:nvPr/>
          </p:nvSpPr>
          <p:spPr bwMode="auto">
            <a:xfrm>
              <a:off x="2383748" y="3728967"/>
              <a:ext cx="196597" cy="171162"/>
            </a:xfrm>
            <a:custGeom>
              <a:avLst/>
              <a:gdLst/>
              <a:ahLst/>
              <a:cxnLst>
                <a:cxn ang="0">
                  <a:pos x="68" y="18"/>
                </a:cxn>
                <a:cxn ang="0">
                  <a:pos x="68" y="50"/>
                </a:cxn>
                <a:cxn ang="0">
                  <a:pos x="59" y="59"/>
                </a:cxn>
                <a:cxn ang="0">
                  <a:pos x="9" y="59"/>
                </a:cxn>
                <a:cxn ang="0">
                  <a:pos x="0" y="50"/>
                </a:cxn>
                <a:cxn ang="0">
                  <a:pos x="0" y="18"/>
                </a:cxn>
                <a:cxn ang="0">
                  <a:pos x="9" y="9"/>
                </a:cxn>
                <a:cxn ang="0">
                  <a:pos x="17" y="9"/>
                </a:cxn>
                <a:cxn ang="0">
                  <a:pos x="19" y="4"/>
                </a:cxn>
                <a:cxn ang="0">
                  <a:pos x="25" y="0"/>
                </a:cxn>
                <a:cxn ang="0">
                  <a:pos x="43" y="0"/>
                </a:cxn>
                <a:cxn ang="0">
                  <a:pos x="49" y="4"/>
                </a:cxn>
                <a:cxn ang="0">
                  <a:pos x="51" y="9"/>
                </a:cxn>
                <a:cxn ang="0">
                  <a:pos x="59" y="9"/>
                </a:cxn>
                <a:cxn ang="0">
                  <a:pos x="68" y="18"/>
                </a:cxn>
                <a:cxn ang="0">
                  <a:pos x="50" y="34"/>
                </a:cxn>
                <a:cxn ang="0">
                  <a:pos x="34" y="18"/>
                </a:cxn>
                <a:cxn ang="0">
                  <a:pos x="18" y="34"/>
                </a:cxn>
                <a:cxn ang="0">
                  <a:pos x="34" y="50"/>
                </a:cxn>
                <a:cxn ang="0">
                  <a:pos x="50" y="34"/>
                </a:cxn>
                <a:cxn ang="0">
                  <a:pos x="44" y="34"/>
                </a:cxn>
                <a:cxn ang="0">
                  <a:pos x="34" y="44"/>
                </a:cxn>
                <a:cxn ang="0">
                  <a:pos x="24" y="34"/>
                </a:cxn>
                <a:cxn ang="0">
                  <a:pos x="34" y="24"/>
                </a:cxn>
                <a:cxn ang="0">
                  <a:pos x="44" y="34"/>
                </a:cxn>
              </a:cxnLst>
              <a:rect l="0" t="0" r="r" b="b"/>
              <a:pathLst>
                <a:path w="68" h="59">
                  <a:moveTo>
                    <a:pt x="68" y="18"/>
                  </a:moveTo>
                  <a:cubicBezTo>
                    <a:pt x="68" y="50"/>
                    <a:pt x="68" y="50"/>
                    <a:pt x="68" y="50"/>
                  </a:cubicBezTo>
                  <a:cubicBezTo>
                    <a:pt x="68" y="55"/>
                    <a:pt x="64" y="59"/>
                    <a:pt x="59" y="59"/>
                  </a:cubicBezTo>
                  <a:cubicBezTo>
                    <a:pt x="9" y="59"/>
                    <a:pt x="9" y="59"/>
                    <a:pt x="9" y="59"/>
                  </a:cubicBezTo>
                  <a:cubicBezTo>
                    <a:pt x="4" y="59"/>
                    <a:pt x="0" y="55"/>
                    <a:pt x="0" y="50"/>
                  </a:cubicBezTo>
                  <a:cubicBezTo>
                    <a:pt x="0" y="18"/>
                    <a:pt x="0" y="18"/>
                    <a:pt x="0" y="18"/>
                  </a:cubicBezTo>
                  <a:cubicBezTo>
                    <a:pt x="0" y="13"/>
                    <a:pt x="4" y="9"/>
                    <a:pt x="9" y="9"/>
                  </a:cubicBezTo>
                  <a:cubicBezTo>
                    <a:pt x="17" y="9"/>
                    <a:pt x="17" y="9"/>
                    <a:pt x="17" y="9"/>
                  </a:cubicBezTo>
                  <a:cubicBezTo>
                    <a:pt x="19" y="4"/>
                    <a:pt x="19" y="4"/>
                    <a:pt x="19" y="4"/>
                  </a:cubicBezTo>
                  <a:cubicBezTo>
                    <a:pt x="20" y="2"/>
                    <a:pt x="22" y="0"/>
                    <a:pt x="25" y="0"/>
                  </a:cubicBezTo>
                  <a:cubicBezTo>
                    <a:pt x="43" y="0"/>
                    <a:pt x="43" y="0"/>
                    <a:pt x="43" y="0"/>
                  </a:cubicBezTo>
                  <a:cubicBezTo>
                    <a:pt x="46" y="0"/>
                    <a:pt x="48" y="2"/>
                    <a:pt x="49" y="4"/>
                  </a:cubicBezTo>
                  <a:cubicBezTo>
                    <a:pt x="51" y="9"/>
                    <a:pt x="51" y="9"/>
                    <a:pt x="51" y="9"/>
                  </a:cubicBezTo>
                  <a:cubicBezTo>
                    <a:pt x="59" y="9"/>
                    <a:pt x="59" y="9"/>
                    <a:pt x="59" y="9"/>
                  </a:cubicBezTo>
                  <a:cubicBezTo>
                    <a:pt x="64" y="9"/>
                    <a:pt x="68" y="13"/>
                    <a:pt x="68" y="18"/>
                  </a:cubicBezTo>
                  <a:close/>
                  <a:moveTo>
                    <a:pt x="50" y="34"/>
                  </a:moveTo>
                  <a:cubicBezTo>
                    <a:pt x="50" y="25"/>
                    <a:pt x="43" y="18"/>
                    <a:pt x="34" y="18"/>
                  </a:cubicBezTo>
                  <a:cubicBezTo>
                    <a:pt x="25" y="18"/>
                    <a:pt x="18" y="25"/>
                    <a:pt x="18" y="34"/>
                  </a:cubicBezTo>
                  <a:cubicBezTo>
                    <a:pt x="18" y="43"/>
                    <a:pt x="25" y="50"/>
                    <a:pt x="34" y="50"/>
                  </a:cubicBezTo>
                  <a:cubicBezTo>
                    <a:pt x="43" y="50"/>
                    <a:pt x="50" y="43"/>
                    <a:pt x="50" y="34"/>
                  </a:cubicBezTo>
                  <a:close/>
                  <a:moveTo>
                    <a:pt x="44" y="34"/>
                  </a:moveTo>
                  <a:cubicBezTo>
                    <a:pt x="44" y="40"/>
                    <a:pt x="40" y="44"/>
                    <a:pt x="34" y="44"/>
                  </a:cubicBezTo>
                  <a:cubicBezTo>
                    <a:pt x="28" y="44"/>
                    <a:pt x="24" y="40"/>
                    <a:pt x="24" y="34"/>
                  </a:cubicBezTo>
                  <a:cubicBezTo>
                    <a:pt x="24" y="28"/>
                    <a:pt x="28" y="24"/>
                    <a:pt x="34" y="24"/>
                  </a:cubicBezTo>
                  <a:cubicBezTo>
                    <a:pt x="40" y="24"/>
                    <a:pt x="44" y="28"/>
                    <a:pt x="44" y="34"/>
                  </a:cubicBezTo>
                  <a:close/>
                </a:path>
              </a:pathLst>
            </a:custGeom>
            <a:solidFill>
              <a:srgbClr val="30384E"/>
            </a:solidFill>
            <a:ln w="9525">
              <a:noFill/>
              <a:round/>
            </a:ln>
          </p:spPr>
          <p:txBody>
            <a:bodyPr vert="horz" wrap="square" lIns="124355" tIns="62177" rIns="124355" bIns="62177" numCol="1" anchor="t" anchorCtr="0" compatLnSpc="1"/>
            <a:lstStyle/>
            <a:p>
              <a:endParaRPr lang="en-US">
                <a:solidFill>
                  <a:schemeClr val="bg1"/>
                </a:solidFill>
              </a:endParaRPr>
            </a:p>
          </p:txBody>
        </p:sp>
        <p:sp>
          <p:nvSpPr>
            <p:cNvPr id="669" name="Freeform 98"/>
            <p:cNvSpPr>
              <a:spLocks noEditPoints="1"/>
            </p:cNvSpPr>
            <p:nvPr/>
          </p:nvSpPr>
          <p:spPr bwMode="auto">
            <a:xfrm>
              <a:off x="2385085" y="4339724"/>
              <a:ext cx="193922" cy="144418"/>
            </a:xfrm>
            <a:custGeom>
              <a:avLst/>
              <a:gdLst/>
              <a:ahLst/>
              <a:cxnLst>
                <a:cxn ang="0">
                  <a:pos x="55" y="23"/>
                </a:cxn>
                <a:cxn ang="0">
                  <a:pos x="25" y="23"/>
                </a:cxn>
                <a:cxn ang="0">
                  <a:pos x="12" y="29"/>
                </a:cxn>
                <a:cxn ang="0">
                  <a:pos x="0" y="43"/>
                </a:cxn>
                <a:cxn ang="0">
                  <a:pos x="0" y="43"/>
                </a:cxn>
                <a:cxn ang="0">
                  <a:pos x="0" y="42"/>
                </a:cxn>
                <a:cxn ang="0">
                  <a:pos x="0" y="8"/>
                </a:cxn>
                <a:cxn ang="0">
                  <a:pos x="8" y="0"/>
                </a:cxn>
                <a:cxn ang="0">
                  <a:pos x="19" y="0"/>
                </a:cxn>
                <a:cxn ang="0">
                  <a:pos x="27" y="8"/>
                </a:cxn>
                <a:cxn ang="0">
                  <a:pos x="27" y="9"/>
                </a:cxn>
                <a:cxn ang="0">
                  <a:pos x="47" y="9"/>
                </a:cxn>
                <a:cxn ang="0">
                  <a:pos x="55" y="17"/>
                </a:cxn>
                <a:cxn ang="0">
                  <a:pos x="55" y="23"/>
                </a:cxn>
                <a:cxn ang="0">
                  <a:pos x="66" y="32"/>
                </a:cxn>
                <a:cxn ang="0">
                  <a:pos x="54" y="46"/>
                </a:cxn>
                <a:cxn ang="0">
                  <a:pos x="44" y="50"/>
                </a:cxn>
                <a:cxn ang="0">
                  <a:pos x="5" y="50"/>
                </a:cxn>
                <a:cxn ang="0">
                  <a:pos x="2" y="48"/>
                </a:cxn>
                <a:cxn ang="0">
                  <a:pos x="3" y="46"/>
                </a:cxn>
                <a:cxn ang="0">
                  <a:pos x="15" y="32"/>
                </a:cxn>
                <a:cxn ang="0">
                  <a:pos x="25" y="28"/>
                </a:cxn>
                <a:cxn ang="0">
                  <a:pos x="64" y="28"/>
                </a:cxn>
                <a:cxn ang="0">
                  <a:pos x="67" y="30"/>
                </a:cxn>
                <a:cxn ang="0">
                  <a:pos x="66" y="32"/>
                </a:cxn>
              </a:cxnLst>
              <a:rect l="0" t="0" r="r" b="b"/>
              <a:pathLst>
                <a:path w="67" h="50">
                  <a:moveTo>
                    <a:pt x="55" y="23"/>
                  </a:moveTo>
                  <a:cubicBezTo>
                    <a:pt x="25" y="23"/>
                    <a:pt x="25" y="23"/>
                    <a:pt x="25" y="23"/>
                  </a:cubicBezTo>
                  <a:cubicBezTo>
                    <a:pt x="20" y="23"/>
                    <a:pt x="15" y="26"/>
                    <a:pt x="12" y="29"/>
                  </a:cubicBezTo>
                  <a:cubicBezTo>
                    <a:pt x="0" y="43"/>
                    <a:pt x="0" y="43"/>
                    <a:pt x="0" y="43"/>
                  </a:cubicBezTo>
                  <a:cubicBezTo>
                    <a:pt x="0" y="43"/>
                    <a:pt x="0" y="43"/>
                    <a:pt x="0" y="43"/>
                  </a:cubicBezTo>
                  <a:cubicBezTo>
                    <a:pt x="0" y="43"/>
                    <a:pt x="0" y="43"/>
                    <a:pt x="0" y="42"/>
                  </a:cubicBezTo>
                  <a:cubicBezTo>
                    <a:pt x="0" y="8"/>
                    <a:pt x="0" y="8"/>
                    <a:pt x="0" y="8"/>
                  </a:cubicBezTo>
                  <a:cubicBezTo>
                    <a:pt x="0" y="4"/>
                    <a:pt x="3" y="0"/>
                    <a:pt x="8" y="0"/>
                  </a:cubicBezTo>
                  <a:cubicBezTo>
                    <a:pt x="19" y="0"/>
                    <a:pt x="19" y="0"/>
                    <a:pt x="19" y="0"/>
                  </a:cubicBezTo>
                  <a:cubicBezTo>
                    <a:pt x="24" y="0"/>
                    <a:pt x="27" y="4"/>
                    <a:pt x="27" y="8"/>
                  </a:cubicBezTo>
                  <a:cubicBezTo>
                    <a:pt x="27" y="9"/>
                    <a:pt x="27" y="9"/>
                    <a:pt x="27" y="9"/>
                  </a:cubicBezTo>
                  <a:cubicBezTo>
                    <a:pt x="47" y="9"/>
                    <a:pt x="47" y="9"/>
                    <a:pt x="47" y="9"/>
                  </a:cubicBezTo>
                  <a:cubicBezTo>
                    <a:pt x="51" y="9"/>
                    <a:pt x="55" y="13"/>
                    <a:pt x="55" y="17"/>
                  </a:cubicBezTo>
                  <a:lnTo>
                    <a:pt x="55" y="23"/>
                  </a:lnTo>
                  <a:close/>
                  <a:moveTo>
                    <a:pt x="66" y="32"/>
                  </a:moveTo>
                  <a:cubicBezTo>
                    <a:pt x="54" y="46"/>
                    <a:pt x="54" y="46"/>
                    <a:pt x="54" y="46"/>
                  </a:cubicBezTo>
                  <a:cubicBezTo>
                    <a:pt x="52" y="48"/>
                    <a:pt x="47" y="50"/>
                    <a:pt x="44" y="50"/>
                  </a:cubicBezTo>
                  <a:cubicBezTo>
                    <a:pt x="5" y="50"/>
                    <a:pt x="5" y="50"/>
                    <a:pt x="5" y="50"/>
                  </a:cubicBezTo>
                  <a:cubicBezTo>
                    <a:pt x="4" y="50"/>
                    <a:pt x="2" y="50"/>
                    <a:pt x="2" y="48"/>
                  </a:cubicBezTo>
                  <a:cubicBezTo>
                    <a:pt x="2" y="48"/>
                    <a:pt x="3" y="47"/>
                    <a:pt x="3" y="46"/>
                  </a:cubicBezTo>
                  <a:cubicBezTo>
                    <a:pt x="15" y="32"/>
                    <a:pt x="15" y="32"/>
                    <a:pt x="15" y="32"/>
                  </a:cubicBezTo>
                  <a:cubicBezTo>
                    <a:pt x="18" y="29"/>
                    <a:pt x="22" y="28"/>
                    <a:pt x="25" y="28"/>
                  </a:cubicBezTo>
                  <a:cubicBezTo>
                    <a:pt x="64" y="28"/>
                    <a:pt x="64" y="28"/>
                    <a:pt x="64" y="28"/>
                  </a:cubicBezTo>
                  <a:cubicBezTo>
                    <a:pt x="65" y="28"/>
                    <a:pt x="67" y="28"/>
                    <a:pt x="67" y="30"/>
                  </a:cubicBezTo>
                  <a:cubicBezTo>
                    <a:pt x="67" y="30"/>
                    <a:pt x="66" y="31"/>
                    <a:pt x="66" y="32"/>
                  </a:cubicBezTo>
                  <a:close/>
                </a:path>
              </a:pathLst>
            </a:custGeom>
            <a:solidFill>
              <a:srgbClr val="30384E"/>
            </a:solidFill>
            <a:ln w="9525">
              <a:noFill/>
              <a:round/>
            </a:ln>
          </p:spPr>
          <p:txBody>
            <a:bodyPr vert="horz" wrap="square" lIns="124355" tIns="62177" rIns="124355" bIns="62177" numCol="1" anchor="t" anchorCtr="0" compatLnSpc="1"/>
            <a:lstStyle/>
            <a:p>
              <a:endParaRPr lang="en-US">
                <a:solidFill>
                  <a:schemeClr val="bg1"/>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51"/>
                                        </p:tgtEl>
                                        <p:attrNameLst>
                                          <p:attrName>style.visibility</p:attrName>
                                        </p:attrNameLst>
                                      </p:cBhvr>
                                      <p:to>
                                        <p:strVal val="visible"/>
                                      </p:to>
                                    </p:set>
                                    <p:animEffect transition="in" filter="wipe(up)">
                                      <p:cBhvr>
                                        <p:cTn id="7" dur="1000"/>
                                        <p:tgtEl>
                                          <p:spTgt spid="651"/>
                                        </p:tgtEl>
                                      </p:cBhvr>
                                    </p:animEffect>
                                  </p:childTnLst>
                                </p:cTn>
                              </p:par>
                              <p:par>
                                <p:cTn id="8" presetID="42" presetClass="entr" presetSubtype="0" fill="hold" nodeType="withEffect">
                                  <p:stCondLst>
                                    <p:cond delay="250"/>
                                  </p:stCondLst>
                                  <p:childTnLst>
                                    <p:set>
                                      <p:cBhvr>
                                        <p:cTn id="9" dur="1" fill="hold">
                                          <p:stCondLst>
                                            <p:cond delay="0"/>
                                          </p:stCondLst>
                                        </p:cTn>
                                        <p:tgtEl>
                                          <p:spTgt spid="642"/>
                                        </p:tgtEl>
                                        <p:attrNameLst>
                                          <p:attrName>style.visibility</p:attrName>
                                        </p:attrNameLst>
                                      </p:cBhvr>
                                      <p:to>
                                        <p:strVal val="visible"/>
                                      </p:to>
                                    </p:set>
                                    <p:animEffect transition="in" filter="fade">
                                      <p:cBhvr>
                                        <p:cTn id="10" dur="1000"/>
                                        <p:tgtEl>
                                          <p:spTgt spid="642"/>
                                        </p:tgtEl>
                                      </p:cBhvr>
                                    </p:animEffect>
                                    <p:anim calcmode="lin" valueType="num">
                                      <p:cBhvr>
                                        <p:cTn id="11" dur="1000" fill="hold"/>
                                        <p:tgtEl>
                                          <p:spTgt spid="642"/>
                                        </p:tgtEl>
                                        <p:attrNameLst>
                                          <p:attrName>ppt_x</p:attrName>
                                        </p:attrNameLst>
                                      </p:cBhvr>
                                      <p:tavLst>
                                        <p:tav tm="0">
                                          <p:val>
                                            <p:strVal val="#ppt_x"/>
                                          </p:val>
                                        </p:tav>
                                        <p:tav tm="100000">
                                          <p:val>
                                            <p:strVal val="#ppt_x"/>
                                          </p:val>
                                        </p:tav>
                                      </p:tavLst>
                                    </p:anim>
                                    <p:anim calcmode="lin" valueType="num">
                                      <p:cBhvr>
                                        <p:cTn id="12" dur="1000" fill="hold"/>
                                        <p:tgtEl>
                                          <p:spTgt spid="642"/>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25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500"/>
                                  </p:stCondLst>
                                  <p:childTnLst>
                                    <p:set>
                                      <p:cBhvr>
                                        <p:cTn id="19" dur="1" fill="hold">
                                          <p:stCondLst>
                                            <p:cond delay="0"/>
                                          </p:stCondLst>
                                        </p:cTn>
                                        <p:tgtEl>
                                          <p:spTgt spid="660"/>
                                        </p:tgtEl>
                                        <p:attrNameLst>
                                          <p:attrName>style.visibility</p:attrName>
                                        </p:attrNameLst>
                                      </p:cBhvr>
                                      <p:to>
                                        <p:strVal val="visible"/>
                                      </p:to>
                                    </p:set>
                                    <p:animEffect transition="in" filter="fade">
                                      <p:cBhvr>
                                        <p:cTn id="20" dur="1000"/>
                                        <p:tgtEl>
                                          <p:spTgt spid="660"/>
                                        </p:tgtEl>
                                      </p:cBhvr>
                                    </p:animEffect>
                                    <p:anim calcmode="lin" valueType="num">
                                      <p:cBhvr>
                                        <p:cTn id="21" dur="1000" fill="hold"/>
                                        <p:tgtEl>
                                          <p:spTgt spid="660"/>
                                        </p:tgtEl>
                                        <p:attrNameLst>
                                          <p:attrName>ppt_x</p:attrName>
                                        </p:attrNameLst>
                                      </p:cBhvr>
                                      <p:tavLst>
                                        <p:tav tm="0">
                                          <p:val>
                                            <p:strVal val="#ppt_x"/>
                                          </p:val>
                                        </p:tav>
                                        <p:tav tm="100000">
                                          <p:val>
                                            <p:strVal val="#ppt_x"/>
                                          </p:val>
                                        </p:tav>
                                      </p:tavLst>
                                    </p:anim>
                                    <p:anim calcmode="lin" valueType="num">
                                      <p:cBhvr>
                                        <p:cTn id="22" dur="1000" fill="hold"/>
                                        <p:tgtEl>
                                          <p:spTgt spid="660"/>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500"/>
                                  </p:stCondLst>
                                  <p:childTnLst>
                                    <p:set>
                                      <p:cBhvr>
                                        <p:cTn id="29" dur="1" fill="hold">
                                          <p:stCondLst>
                                            <p:cond delay="0"/>
                                          </p:stCondLst>
                                        </p:cTn>
                                        <p:tgtEl>
                                          <p:spTgt spid="645"/>
                                        </p:tgtEl>
                                        <p:attrNameLst>
                                          <p:attrName>style.visibility</p:attrName>
                                        </p:attrNameLst>
                                      </p:cBhvr>
                                      <p:to>
                                        <p:strVal val="visible"/>
                                      </p:to>
                                    </p:set>
                                    <p:animEffect transition="in" filter="fade">
                                      <p:cBhvr>
                                        <p:cTn id="30" dur="1000"/>
                                        <p:tgtEl>
                                          <p:spTgt spid="645"/>
                                        </p:tgtEl>
                                      </p:cBhvr>
                                    </p:animEffect>
                                    <p:anim calcmode="lin" valueType="num">
                                      <p:cBhvr>
                                        <p:cTn id="31" dur="1000" fill="hold"/>
                                        <p:tgtEl>
                                          <p:spTgt spid="645"/>
                                        </p:tgtEl>
                                        <p:attrNameLst>
                                          <p:attrName>ppt_x</p:attrName>
                                        </p:attrNameLst>
                                      </p:cBhvr>
                                      <p:tavLst>
                                        <p:tav tm="0">
                                          <p:val>
                                            <p:strVal val="#ppt_x"/>
                                          </p:val>
                                        </p:tav>
                                        <p:tav tm="100000">
                                          <p:val>
                                            <p:strVal val="#ppt_x"/>
                                          </p:val>
                                        </p:tav>
                                      </p:tavLst>
                                    </p:anim>
                                    <p:anim calcmode="lin" valueType="num">
                                      <p:cBhvr>
                                        <p:cTn id="32" dur="1000" fill="hold"/>
                                        <p:tgtEl>
                                          <p:spTgt spid="6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1249626" y="1938224"/>
            <a:ext cx="6634298" cy="326571"/>
            <a:chOff x="1249626" y="1989908"/>
            <a:chExt cx="6634298" cy="326571"/>
          </a:xfrm>
        </p:grpSpPr>
        <p:grpSp>
          <p:nvGrpSpPr>
            <p:cNvPr id="11" name="Group 6"/>
            <p:cNvGrpSpPr/>
            <p:nvPr/>
          </p:nvGrpSpPr>
          <p:grpSpPr>
            <a:xfrm>
              <a:off x="1249626" y="1989908"/>
              <a:ext cx="1515292" cy="326571"/>
              <a:chOff x="1666168" y="2475411"/>
              <a:chExt cx="2020389" cy="435428"/>
            </a:xfrm>
            <a:solidFill>
              <a:srgbClr val="00A8EC"/>
            </a:solidFill>
          </p:grpSpPr>
          <p:sp>
            <p:nvSpPr>
              <p:cNvPr id="22" name="Rounded Rectangle 4"/>
              <p:cNvSpPr/>
              <p:nvPr/>
            </p:nvSpPr>
            <p:spPr>
              <a:xfrm>
                <a:off x="1666168" y="2475411"/>
                <a:ext cx="2020389" cy="435428"/>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sp>
            <p:nvSpPr>
              <p:cNvPr id="23" name="Oval 47"/>
              <p:cNvSpPr/>
              <p:nvPr/>
            </p:nvSpPr>
            <p:spPr>
              <a:xfrm>
                <a:off x="1800958" y="2604968"/>
                <a:ext cx="176314" cy="176314"/>
              </a:xfrm>
              <a:prstGeom prst="ellipse">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grpSp>
          <p:nvGrpSpPr>
            <p:cNvPr id="12" name="Group 8"/>
            <p:cNvGrpSpPr/>
            <p:nvPr/>
          </p:nvGrpSpPr>
          <p:grpSpPr>
            <a:xfrm>
              <a:off x="2438350" y="1989908"/>
              <a:ext cx="1241623" cy="326571"/>
              <a:chOff x="3251130" y="2475411"/>
              <a:chExt cx="1655497" cy="435428"/>
            </a:xfrm>
          </p:grpSpPr>
          <p:sp>
            <p:nvSpPr>
              <p:cNvPr id="20" name="Rounded Rectangle 42"/>
              <p:cNvSpPr/>
              <p:nvPr/>
            </p:nvSpPr>
            <p:spPr>
              <a:xfrm>
                <a:off x="3251130" y="2475411"/>
                <a:ext cx="1655497" cy="435428"/>
              </a:xfrm>
              <a:prstGeom prst="roundRect">
                <a:avLst>
                  <a:gd name="adj" fmla="val 50000"/>
                </a:avLst>
              </a:prstGeom>
              <a:solidFill>
                <a:srgbClr val="9096A9">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sp>
            <p:nvSpPr>
              <p:cNvPr id="21" name="Oval 5"/>
              <p:cNvSpPr/>
              <p:nvPr/>
            </p:nvSpPr>
            <p:spPr>
              <a:xfrm>
                <a:off x="3380686" y="2604968"/>
                <a:ext cx="176314" cy="176314"/>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grpSp>
          <p:nvGrpSpPr>
            <p:cNvPr id="13" name="Group 10"/>
            <p:cNvGrpSpPr/>
            <p:nvPr/>
          </p:nvGrpSpPr>
          <p:grpSpPr>
            <a:xfrm>
              <a:off x="3350786" y="1989908"/>
              <a:ext cx="3449574" cy="326571"/>
              <a:chOff x="4467715" y="2475411"/>
              <a:chExt cx="4599432" cy="435428"/>
            </a:xfrm>
            <a:solidFill>
              <a:srgbClr val="00A8EC"/>
            </a:solidFill>
          </p:grpSpPr>
          <p:sp>
            <p:nvSpPr>
              <p:cNvPr id="18" name="Rounded Rectangle 44"/>
              <p:cNvSpPr/>
              <p:nvPr/>
            </p:nvSpPr>
            <p:spPr>
              <a:xfrm>
                <a:off x="4467715" y="2475411"/>
                <a:ext cx="4599432" cy="435428"/>
              </a:xfrm>
              <a:prstGeom prst="roundRect">
                <a:avLst>
                  <a:gd name="adj" fmla="val 50000"/>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sp>
            <p:nvSpPr>
              <p:cNvPr id="19" name="Oval 48"/>
              <p:cNvSpPr/>
              <p:nvPr/>
            </p:nvSpPr>
            <p:spPr>
              <a:xfrm>
                <a:off x="4592516" y="2604968"/>
                <a:ext cx="176314" cy="176314"/>
              </a:xfrm>
              <a:prstGeom prst="ellipse">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grpSp>
          <p:nvGrpSpPr>
            <p:cNvPr id="14" name="Group 11"/>
            <p:cNvGrpSpPr/>
            <p:nvPr/>
          </p:nvGrpSpPr>
          <p:grpSpPr>
            <a:xfrm>
              <a:off x="6465302" y="1989908"/>
              <a:ext cx="1418622" cy="326571"/>
              <a:chOff x="8620403" y="2475411"/>
              <a:chExt cx="1891496" cy="435428"/>
            </a:xfrm>
          </p:grpSpPr>
          <p:sp>
            <p:nvSpPr>
              <p:cNvPr id="16" name="Rounded Rectangle 49"/>
              <p:cNvSpPr/>
              <p:nvPr/>
            </p:nvSpPr>
            <p:spPr>
              <a:xfrm>
                <a:off x="8620403" y="2475411"/>
                <a:ext cx="1891496" cy="435428"/>
              </a:xfrm>
              <a:prstGeom prst="roundRect">
                <a:avLst>
                  <a:gd name="adj" fmla="val 50000"/>
                </a:avLst>
              </a:prstGeom>
              <a:solidFill>
                <a:srgbClr val="9096A9">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sp>
            <p:nvSpPr>
              <p:cNvPr id="17" name="Oval 50"/>
              <p:cNvSpPr/>
              <p:nvPr/>
            </p:nvSpPr>
            <p:spPr>
              <a:xfrm>
                <a:off x="8749959" y="2604968"/>
                <a:ext cx="176314" cy="176314"/>
              </a:xfrm>
              <a:prstGeom prst="ellipse">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id-ID">
                  <a:solidFill>
                    <a:schemeClr val="bg1"/>
                  </a:solidFill>
                </a:endParaRPr>
              </a:p>
            </p:txBody>
          </p:sp>
        </p:grpSp>
      </p:grpSp>
      <p:sp>
        <p:nvSpPr>
          <p:cNvPr id="24" name="Text Placeholder 32"/>
          <p:cNvSpPr txBox="1"/>
          <p:nvPr/>
        </p:nvSpPr>
        <p:spPr>
          <a:xfrm>
            <a:off x="1482955" y="2403113"/>
            <a:ext cx="1052561" cy="14743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1200" dirty="0">
                <a:solidFill>
                  <a:schemeClr val="bg1"/>
                </a:solidFill>
                <a:latin typeface="微软雅黑" panose="020B0503020204020204" pitchFamily="34" charset="-122"/>
                <a:ea typeface="微软雅黑" panose="020B0503020204020204" pitchFamily="34" charset="-122"/>
              </a:rPr>
              <a:t>Business</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5" name="Text Placeholder 32"/>
          <p:cNvSpPr txBox="1"/>
          <p:nvPr/>
        </p:nvSpPr>
        <p:spPr>
          <a:xfrm>
            <a:off x="2667750" y="2403113"/>
            <a:ext cx="776638" cy="14743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1200" dirty="0">
                <a:solidFill>
                  <a:schemeClr val="bg1"/>
                </a:solidFill>
                <a:latin typeface="微软雅黑" panose="020B0503020204020204" pitchFamily="34" charset="-122"/>
                <a:ea typeface="微软雅黑" panose="020B0503020204020204" pitchFamily="34" charset="-122"/>
              </a:rPr>
              <a:t>Analysis</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6" name="Text Placeholder 32"/>
          <p:cNvSpPr txBox="1"/>
          <p:nvPr/>
        </p:nvSpPr>
        <p:spPr>
          <a:xfrm>
            <a:off x="3576622" y="2403113"/>
            <a:ext cx="2985848" cy="14743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1200" dirty="0">
                <a:solidFill>
                  <a:schemeClr val="bg1"/>
                </a:solidFill>
                <a:latin typeface="微软雅黑" panose="020B0503020204020204" pitchFamily="34" charset="-122"/>
                <a:ea typeface="微软雅黑" panose="020B0503020204020204" pitchFamily="34" charset="-122"/>
              </a:rPr>
              <a:t>Marketing</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7" name="Text Placeholder 32"/>
          <p:cNvSpPr txBox="1"/>
          <p:nvPr/>
        </p:nvSpPr>
        <p:spPr>
          <a:xfrm>
            <a:off x="6694706" y="2403113"/>
            <a:ext cx="1029037" cy="14743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None/>
            </a:pPr>
            <a:r>
              <a:rPr lang="en-US" sz="1200" dirty="0">
                <a:solidFill>
                  <a:schemeClr val="bg1"/>
                </a:solidFill>
                <a:latin typeface="微软雅黑" panose="020B0503020204020204" pitchFamily="34" charset="-122"/>
                <a:ea typeface="微软雅黑" panose="020B0503020204020204" pitchFamily="34" charset="-122"/>
              </a:rPr>
              <a:t>Sales</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28" name="Text Placeholder 32"/>
          <p:cNvSpPr txBox="1"/>
          <p:nvPr/>
        </p:nvSpPr>
        <p:spPr>
          <a:xfrm>
            <a:off x="1672666" y="2906830"/>
            <a:ext cx="2298233" cy="16051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err="1">
                <a:solidFill>
                  <a:schemeClr val="bg1"/>
                </a:solidFill>
                <a:latin typeface="+mn-lt"/>
              </a:rPr>
              <a:t>Liquorice</a:t>
            </a:r>
            <a:r>
              <a:rPr lang="en-US" sz="1000" dirty="0">
                <a:solidFill>
                  <a:schemeClr val="bg1"/>
                </a:solidFill>
                <a:latin typeface="+mn-lt"/>
              </a:rPr>
              <a:t>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a:t>
            </a:r>
            <a:r>
              <a:rPr lang="en-US" sz="1000" dirty="0" err="1">
                <a:solidFill>
                  <a:schemeClr val="bg1"/>
                </a:solidFill>
                <a:latin typeface="+mn-lt"/>
              </a:rPr>
              <a:t>applicake</a:t>
            </a:r>
            <a:r>
              <a:rPr lang="en-US" sz="1000" dirty="0">
                <a:solidFill>
                  <a:schemeClr val="bg1"/>
                </a:solidFill>
                <a:latin typeface="+mn-lt"/>
              </a:rPr>
              <a:t> apple pie cupcake pie brownie bear claw pie gingerbread cotton candy. Bear claw croissant apple pie. Croissant cake tart liquorice tart pastry. iscuit wafer sweet apple pie. Bear claw dragée sweet roll </a:t>
            </a:r>
            <a:r>
              <a:rPr lang="en-US" sz="1000" dirty="0" err="1">
                <a:solidFill>
                  <a:schemeClr val="bg1"/>
                </a:solidFill>
                <a:latin typeface="+mn-lt"/>
              </a:rPr>
              <a:t>gummi</a:t>
            </a:r>
            <a:r>
              <a:rPr lang="en-US" sz="1000" dirty="0">
                <a:solidFill>
                  <a:schemeClr val="bg1"/>
                </a:solidFill>
                <a:latin typeface="+mn-lt"/>
              </a:rPr>
              <a:t> </a:t>
            </a:r>
            <a:r>
              <a:rPr lang="en-AU" sz="1000" dirty="0">
                <a:solidFill>
                  <a:schemeClr val="bg1"/>
                </a:solidFill>
                <a:latin typeface="+mn-lt"/>
              </a:rPr>
              <a:t>sweet roll apple pie powder. Candy cupcake tart toffee</a:t>
            </a:r>
            <a:endParaRPr lang="en-US" sz="1000" dirty="0">
              <a:solidFill>
                <a:schemeClr val="bg1"/>
              </a:solidFill>
              <a:latin typeface="+mn-lt"/>
            </a:endParaRPr>
          </a:p>
        </p:txBody>
      </p:sp>
      <p:grpSp>
        <p:nvGrpSpPr>
          <p:cNvPr id="29" name="组合 28"/>
          <p:cNvGrpSpPr/>
          <p:nvPr/>
        </p:nvGrpSpPr>
        <p:grpSpPr>
          <a:xfrm>
            <a:off x="6225111" y="3793806"/>
            <a:ext cx="1810878" cy="432431"/>
            <a:chOff x="6225111" y="3845490"/>
            <a:chExt cx="1810878" cy="432431"/>
          </a:xfrm>
        </p:grpSpPr>
        <p:sp>
          <p:nvSpPr>
            <p:cNvPr id="30" name="圆角矩形 29"/>
            <p:cNvSpPr/>
            <p:nvPr/>
          </p:nvSpPr>
          <p:spPr>
            <a:xfrm>
              <a:off x="6225111" y="3866308"/>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1" name="Text Placeholder 32"/>
            <p:cNvSpPr txBox="1"/>
            <p:nvPr/>
          </p:nvSpPr>
          <p:spPr>
            <a:xfrm>
              <a:off x="6759459" y="4021334"/>
              <a:ext cx="1276530"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US" sz="1000" dirty="0">
                  <a:solidFill>
                    <a:schemeClr val="bg1"/>
                  </a:solidFill>
                  <a:latin typeface="+mn-lt"/>
                </a:rPr>
                <a:t>Lemon drops oat cake oat cake sugar plum sweet cake oreo</a:t>
              </a:r>
              <a:endParaRPr lang="en-US" sz="1000" dirty="0">
                <a:solidFill>
                  <a:schemeClr val="bg1"/>
                </a:solidFill>
                <a:latin typeface="+mn-lt"/>
              </a:endParaRPr>
            </a:p>
          </p:txBody>
        </p:sp>
        <p:sp>
          <p:nvSpPr>
            <p:cNvPr id="32" name="Text Placeholder 33"/>
            <p:cNvSpPr txBox="1"/>
            <p:nvPr/>
          </p:nvSpPr>
          <p:spPr>
            <a:xfrm>
              <a:off x="6748745" y="3845490"/>
              <a:ext cx="1064329"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900" b="1" dirty="0">
                  <a:solidFill>
                    <a:schemeClr val="bg1"/>
                  </a:solidFill>
                  <a:latin typeface="Lato" panose="020F0502020204030203" pitchFamily="34" charset="0"/>
                </a:rPr>
                <a:t>Win Solutions</a:t>
              </a:r>
              <a:endParaRPr lang="en-AU" sz="900" b="1" dirty="0">
                <a:solidFill>
                  <a:schemeClr val="bg1"/>
                </a:solidFill>
                <a:latin typeface="Lato" panose="020F0502020204030203" pitchFamily="34" charset="0"/>
              </a:endParaRPr>
            </a:p>
          </p:txBody>
        </p:sp>
        <p:sp>
          <p:nvSpPr>
            <p:cNvPr id="33" name="Freeform 10"/>
            <p:cNvSpPr>
              <a:spLocks noEditPoints="1"/>
            </p:cNvSpPr>
            <p:nvPr/>
          </p:nvSpPr>
          <p:spPr bwMode="auto">
            <a:xfrm>
              <a:off x="6348685" y="3960747"/>
              <a:ext cx="164462" cy="189752"/>
            </a:xfrm>
            <a:custGeom>
              <a:avLst/>
              <a:gdLst>
                <a:gd name="T0" fmla="*/ 208 w 825"/>
                <a:gd name="T1" fmla="*/ 537 h 952"/>
                <a:gd name="T2" fmla="*/ 243 w 825"/>
                <a:gd name="T3" fmla="*/ 535 h 952"/>
                <a:gd name="T4" fmla="*/ 379 w 825"/>
                <a:gd name="T5" fmla="*/ 751 h 952"/>
                <a:gd name="T6" fmla="*/ 388 w 825"/>
                <a:gd name="T7" fmla="*/ 574 h 952"/>
                <a:gd name="T8" fmla="*/ 450 w 825"/>
                <a:gd name="T9" fmla="*/ 604 h 952"/>
                <a:gd name="T10" fmla="*/ 571 w 825"/>
                <a:gd name="T11" fmla="*/ 526 h 952"/>
                <a:gd name="T12" fmla="*/ 610 w 825"/>
                <a:gd name="T13" fmla="*/ 533 h 952"/>
                <a:gd name="T14" fmla="*/ 710 w 825"/>
                <a:gd name="T15" fmla="*/ 533 h 952"/>
                <a:gd name="T16" fmla="*/ 738 w 825"/>
                <a:gd name="T17" fmla="*/ 563 h 952"/>
                <a:gd name="T18" fmla="*/ 773 w 825"/>
                <a:gd name="T19" fmla="*/ 623 h 952"/>
                <a:gd name="T20" fmla="*/ 814 w 825"/>
                <a:gd name="T21" fmla="*/ 745 h 952"/>
                <a:gd name="T22" fmla="*/ 825 w 825"/>
                <a:gd name="T23" fmla="*/ 864 h 952"/>
                <a:gd name="T24" fmla="*/ 803 w 825"/>
                <a:gd name="T25" fmla="*/ 896 h 952"/>
                <a:gd name="T26" fmla="*/ 708 w 825"/>
                <a:gd name="T27" fmla="*/ 924 h 952"/>
                <a:gd name="T28" fmla="*/ 658 w 825"/>
                <a:gd name="T29" fmla="*/ 935 h 952"/>
                <a:gd name="T30" fmla="*/ 472 w 825"/>
                <a:gd name="T31" fmla="*/ 950 h 952"/>
                <a:gd name="T32" fmla="*/ 277 w 825"/>
                <a:gd name="T33" fmla="*/ 948 h 952"/>
                <a:gd name="T34" fmla="*/ 124 w 825"/>
                <a:gd name="T35" fmla="*/ 872 h 952"/>
                <a:gd name="T36" fmla="*/ 72 w 825"/>
                <a:gd name="T37" fmla="*/ 920 h 952"/>
                <a:gd name="T38" fmla="*/ 9 w 825"/>
                <a:gd name="T39" fmla="*/ 892 h 952"/>
                <a:gd name="T40" fmla="*/ 2 w 825"/>
                <a:gd name="T41" fmla="*/ 846 h 952"/>
                <a:gd name="T42" fmla="*/ 24 w 825"/>
                <a:gd name="T43" fmla="*/ 706 h 952"/>
                <a:gd name="T44" fmla="*/ 48 w 825"/>
                <a:gd name="T45" fmla="*/ 636 h 952"/>
                <a:gd name="T46" fmla="*/ 85 w 825"/>
                <a:gd name="T47" fmla="*/ 571 h 952"/>
                <a:gd name="T48" fmla="*/ 117 w 825"/>
                <a:gd name="T49" fmla="*/ 537 h 952"/>
                <a:gd name="T50" fmla="*/ 232 w 825"/>
                <a:gd name="T51" fmla="*/ 357 h 952"/>
                <a:gd name="T52" fmla="*/ 212 w 825"/>
                <a:gd name="T53" fmla="*/ 329 h 952"/>
                <a:gd name="T54" fmla="*/ 206 w 825"/>
                <a:gd name="T55" fmla="*/ 299 h 952"/>
                <a:gd name="T56" fmla="*/ 204 w 825"/>
                <a:gd name="T57" fmla="*/ 256 h 952"/>
                <a:gd name="T58" fmla="*/ 214 w 825"/>
                <a:gd name="T59" fmla="*/ 249 h 952"/>
                <a:gd name="T60" fmla="*/ 208 w 825"/>
                <a:gd name="T61" fmla="*/ 176 h 952"/>
                <a:gd name="T62" fmla="*/ 221 w 825"/>
                <a:gd name="T63" fmla="*/ 100 h 952"/>
                <a:gd name="T64" fmla="*/ 260 w 825"/>
                <a:gd name="T65" fmla="*/ 48 h 952"/>
                <a:gd name="T66" fmla="*/ 290 w 825"/>
                <a:gd name="T67" fmla="*/ 28 h 952"/>
                <a:gd name="T68" fmla="*/ 344 w 825"/>
                <a:gd name="T69" fmla="*/ 9 h 952"/>
                <a:gd name="T70" fmla="*/ 405 w 825"/>
                <a:gd name="T71" fmla="*/ 0 h 952"/>
                <a:gd name="T72" fmla="*/ 465 w 825"/>
                <a:gd name="T73" fmla="*/ 7 h 952"/>
                <a:gd name="T74" fmla="*/ 519 w 825"/>
                <a:gd name="T75" fmla="*/ 24 h 952"/>
                <a:gd name="T76" fmla="*/ 552 w 825"/>
                <a:gd name="T77" fmla="*/ 41 h 952"/>
                <a:gd name="T78" fmla="*/ 595 w 825"/>
                <a:gd name="T79" fmla="*/ 96 h 952"/>
                <a:gd name="T80" fmla="*/ 613 w 825"/>
                <a:gd name="T81" fmla="*/ 178 h 952"/>
                <a:gd name="T82" fmla="*/ 608 w 825"/>
                <a:gd name="T83" fmla="*/ 247 h 952"/>
                <a:gd name="T84" fmla="*/ 623 w 825"/>
                <a:gd name="T85" fmla="*/ 264 h 952"/>
                <a:gd name="T86" fmla="*/ 621 w 825"/>
                <a:gd name="T87" fmla="*/ 299 h 952"/>
                <a:gd name="T88" fmla="*/ 613 w 825"/>
                <a:gd name="T89" fmla="*/ 327 h 952"/>
                <a:gd name="T90" fmla="*/ 593 w 825"/>
                <a:gd name="T91" fmla="*/ 355 h 952"/>
                <a:gd name="T92" fmla="*/ 576 w 825"/>
                <a:gd name="T93" fmla="*/ 385 h 952"/>
                <a:gd name="T94" fmla="*/ 526 w 825"/>
                <a:gd name="T95" fmla="*/ 455 h 952"/>
                <a:gd name="T96" fmla="*/ 455 w 825"/>
                <a:gd name="T97" fmla="*/ 498 h 952"/>
                <a:gd name="T98" fmla="*/ 429 w 825"/>
                <a:gd name="T99" fmla="*/ 502 h 952"/>
                <a:gd name="T100" fmla="*/ 390 w 825"/>
                <a:gd name="T101" fmla="*/ 500 h 952"/>
                <a:gd name="T102" fmla="*/ 338 w 825"/>
                <a:gd name="T103" fmla="*/ 478 h 952"/>
                <a:gd name="T104" fmla="*/ 279 w 825"/>
                <a:gd name="T105" fmla="*/ 433 h 952"/>
                <a:gd name="T106" fmla="*/ 243 w 825"/>
                <a:gd name="T107" fmla="*/ 362 h 9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5" h="952">
                  <a:moveTo>
                    <a:pt x="117" y="537"/>
                  </a:moveTo>
                  <a:lnTo>
                    <a:pt x="117" y="537"/>
                  </a:lnTo>
                  <a:lnTo>
                    <a:pt x="208" y="537"/>
                  </a:lnTo>
                  <a:lnTo>
                    <a:pt x="208" y="537"/>
                  </a:lnTo>
                  <a:lnTo>
                    <a:pt x="225" y="537"/>
                  </a:lnTo>
                  <a:lnTo>
                    <a:pt x="243" y="535"/>
                  </a:lnTo>
                  <a:lnTo>
                    <a:pt x="256" y="526"/>
                  </a:lnTo>
                  <a:lnTo>
                    <a:pt x="269" y="515"/>
                  </a:lnTo>
                  <a:lnTo>
                    <a:pt x="379" y="751"/>
                  </a:lnTo>
                  <a:lnTo>
                    <a:pt x="407" y="604"/>
                  </a:lnTo>
                  <a:lnTo>
                    <a:pt x="388" y="595"/>
                  </a:lnTo>
                  <a:lnTo>
                    <a:pt x="388" y="574"/>
                  </a:lnTo>
                  <a:lnTo>
                    <a:pt x="470" y="574"/>
                  </a:lnTo>
                  <a:lnTo>
                    <a:pt x="470" y="595"/>
                  </a:lnTo>
                  <a:lnTo>
                    <a:pt x="450" y="604"/>
                  </a:lnTo>
                  <a:lnTo>
                    <a:pt x="476" y="745"/>
                  </a:lnTo>
                  <a:lnTo>
                    <a:pt x="571" y="526"/>
                  </a:lnTo>
                  <a:lnTo>
                    <a:pt x="571" y="526"/>
                  </a:lnTo>
                  <a:lnTo>
                    <a:pt x="584" y="530"/>
                  </a:lnTo>
                  <a:lnTo>
                    <a:pt x="597" y="533"/>
                  </a:lnTo>
                  <a:lnTo>
                    <a:pt x="610" y="533"/>
                  </a:lnTo>
                  <a:lnTo>
                    <a:pt x="628" y="533"/>
                  </a:lnTo>
                  <a:lnTo>
                    <a:pt x="628" y="533"/>
                  </a:lnTo>
                  <a:lnTo>
                    <a:pt x="710" y="533"/>
                  </a:lnTo>
                  <a:lnTo>
                    <a:pt x="710" y="533"/>
                  </a:lnTo>
                  <a:lnTo>
                    <a:pt x="725" y="548"/>
                  </a:lnTo>
                  <a:lnTo>
                    <a:pt x="738" y="563"/>
                  </a:lnTo>
                  <a:lnTo>
                    <a:pt x="749" y="582"/>
                  </a:lnTo>
                  <a:lnTo>
                    <a:pt x="762" y="602"/>
                  </a:lnTo>
                  <a:lnTo>
                    <a:pt x="773" y="623"/>
                  </a:lnTo>
                  <a:lnTo>
                    <a:pt x="783" y="647"/>
                  </a:lnTo>
                  <a:lnTo>
                    <a:pt x="801" y="695"/>
                  </a:lnTo>
                  <a:lnTo>
                    <a:pt x="814" y="745"/>
                  </a:lnTo>
                  <a:lnTo>
                    <a:pt x="820" y="792"/>
                  </a:lnTo>
                  <a:lnTo>
                    <a:pt x="825" y="840"/>
                  </a:lnTo>
                  <a:lnTo>
                    <a:pt x="825" y="864"/>
                  </a:lnTo>
                  <a:lnTo>
                    <a:pt x="822" y="885"/>
                  </a:lnTo>
                  <a:lnTo>
                    <a:pt x="822" y="885"/>
                  </a:lnTo>
                  <a:lnTo>
                    <a:pt x="803" y="896"/>
                  </a:lnTo>
                  <a:lnTo>
                    <a:pt x="777" y="907"/>
                  </a:lnTo>
                  <a:lnTo>
                    <a:pt x="744" y="918"/>
                  </a:lnTo>
                  <a:lnTo>
                    <a:pt x="708" y="924"/>
                  </a:lnTo>
                  <a:lnTo>
                    <a:pt x="693" y="872"/>
                  </a:lnTo>
                  <a:lnTo>
                    <a:pt x="658" y="935"/>
                  </a:lnTo>
                  <a:lnTo>
                    <a:pt x="658" y="935"/>
                  </a:lnTo>
                  <a:lnTo>
                    <a:pt x="600" y="941"/>
                  </a:lnTo>
                  <a:lnTo>
                    <a:pt x="537" y="948"/>
                  </a:lnTo>
                  <a:lnTo>
                    <a:pt x="472" y="950"/>
                  </a:lnTo>
                  <a:lnTo>
                    <a:pt x="407" y="952"/>
                  </a:lnTo>
                  <a:lnTo>
                    <a:pt x="342" y="952"/>
                  </a:lnTo>
                  <a:lnTo>
                    <a:pt x="277" y="948"/>
                  </a:lnTo>
                  <a:lnTo>
                    <a:pt x="217" y="944"/>
                  </a:lnTo>
                  <a:lnTo>
                    <a:pt x="160" y="937"/>
                  </a:lnTo>
                  <a:lnTo>
                    <a:pt x="124" y="872"/>
                  </a:lnTo>
                  <a:lnTo>
                    <a:pt x="106" y="928"/>
                  </a:lnTo>
                  <a:lnTo>
                    <a:pt x="106" y="928"/>
                  </a:lnTo>
                  <a:lnTo>
                    <a:pt x="72" y="920"/>
                  </a:lnTo>
                  <a:lnTo>
                    <a:pt x="41" y="909"/>
                  </a:lnTo>
                  <a:lnTo>
                    <a:pt x="18" y="898"/>
                  </a:lnTo>
                  <a:lnTo>
                    <a:pt x="9" y="892"/>
                  </a:lnTo>
                  <a:lnTo>
                    <a:pt x="0" y="885"/>
                  </a:lnTo>
                  <a:lnTo>
                    <a:pt x="0" y="885"/>
                  </a:lnTo>
                  <a:lnTo>
                    <a:pt x="2" y="846"/>
                  </a:lnTo>
                  <a:lnTo>
                    <a:pt x="7" y="801"/>
                  </a:lnTo>
                  <a:lnTo>
                    <a:pt x="13" y="755"/>
                  </a:lnTo>
                  <a:lnTo>
                    <a:pt x="24" y="706"/>
                  </a:lnTo>
                  <a:lnTo>
                    <a:pt x="31" y="682"/>
                  </a:lnTo>
                  <a:lnTo>
                    <a:pt x="39" y="658"/>
                  </a:lnTo>
                  <a:lnTo>
                    <a:pt x="48" y="636"/>
                  </a:lnTo>
                  <a:lnTo>
                    <a:pt x="59" y="613"/>
                  </a:lnTo>
                  <a:lnTo>
                    <a:pt x="72" y="593"/>
                  </a:lnTo>
                  <a:lnTo>
                    <a:pt x="85" y="571"/>
                  </a:lnTo>
                  <a:lnTo>
                    <a:pt x="100" y="554"/>
                  </a:lnTo>
                  <a:lnTo>
                    <a:pt x="117" y="537"/>
                  </a:lnTo>
                  <a:lnTo>
                    <a:pt x="117" y="537"/>
                  </a:lnTo>
                  <a:close/>
                  <a:moveTo>
                    <a:pt x="243" y="362"/>
                  </a:moveTo>
                  <a:lnTo>
                    <a:pt x="243" y="362"/>
                  </a:lnTo>
                  <a:lnTo>
                    <a:pt x="232" y="357"/>
                  </a:lnTo>
                  <a:lnTo>
                    <a:pt x="225" y="349"/>
                  </a:lnTo>
                  <a:lnTo>
                    <a:pt x="219" y="340"/>
                  </a:lnTo>
                  <a:lnTo>
                    <a:pt x="212" y="329"/>
                  </a:lnTo>
                  <a:lnTo>
                    <a:pt x="212" y="329"/>
                  </a:lnTo>
                  <a:lnTo>
                    <a:pt x="208" y="316"/>
                  </a:lnTo>
                  <a:lnTo>
                    <a:pt x="206" y="299"/>
                  </a:lnTo>
                  <a:lnTo>
                    <a:pt x="204" y="284"/>
                  </a:lnTo>
                  <a:lnTo>
                    <a:pt x="204" y="264"/>
                  </a:lnTo>
                  <a:lnTo>
                    <a:pt x="204" y="256"/>
                  </a:lnTo>
                  <a:lnTo>
                    <a:pt x="210" y="251"/>
                  </a:lnTo>
                  <a:lnTo>
                    <a:pt x="210" y="251"/>
                  </a:lnTo>
                  <a:lnTo>
                    <a:pt x="214" y="249"/>
                  </a:lnTo>
                  <a:lnTo>
                    <a:pt x="214" y="249"/>
                  </a:lnTo>
                  <a:lnTo>
                    <a:pt x="210" y="210"/>
                  </a:lnTo>
                  <a:lnTo>
                    <a:pt x="208" y="176"/>
                  </a:lnTo>
                  <a:lnTo>
                    <a:pt x="208" y="147"/>
                  </a:lnTo>
                  <a:lnTo>
                    <a:pt x="212" y="122"/>
                  </a:lnTo>
                  <a:lnTo>
                    <a:pt x="221" y="100"/>
                  </a:lnTo>
                  <a:lnTo>
                    <a:pt x="230" y="80"/>
                  </a:lnTo>
                  <a:lnTo>
                    <a:pt x="243" y="63"/>
                  </a:lnTo>
                  <a:lnTo>
                    <a:pt x="260" y="48"/>
                  </a:lnTo>
                  <a:lnTo>
                    <a:pt x="260" y="48"/>
                  </a:lnTo>
                  <a:lnTo>
                    <a:pt x="275" y="37"/>
                  </a:lnTo>
                  <a:lnTo>
                    <a:pt x="290" y="28"/>
                  </a:lnTo>
                  <a:lnTo>
                    <a:pt x="307" y="20"/>
                  </a:lnTo>
                  <a:lnTo>
                    <a:pt x="327" y="13"/>
                  </a:lnTo>
                  <a:lnTo>
                    <a:pt x="344" y="9"/>
                  </a:lnTo>
                  <a:lnTo>
                    <a:pt x="364" y="5"/>
                  </a:lnTo>
                  <a:lnTo>
                    <a:pt x="385" y="3"/>
                  </a:lnTo>
                  <a:lnTo>
                    <a:pt x="405" y="0"/>
                  </a:lnTo>
                  <a:lnTo>
                    <a:pt x="426" y="3"/>
                  </a:lnTo>
                  <a:lnTo>
                    <a:pt x="446" y="3"/>
                  </a:lnTo>
                  <a:lnTo>
                    <a:pt x="465" y="7"/>
                  </a:lnTo>
                  <a:lnTo>
                    <a:pt x="485" y="11"/>
                  </a:lnTo>
                  <a:lnTo>
                    <a:pt x="502" y="16"/>
                  </a:lnTo>
                  <a:lnTo>
                    <a:pt x="519" y="24"/>
                  </a:lnTo>
                  <a:lnTo>
                    <a:pt x="537" y="33"/>
                  </a:lnTo>
                  <a:lnTo>
                    <a:pt x="552" y="41"/>
                  </a:lnTo>
                  <a:lnTo>
                    <a:pt x="552" y="41"/>
                  </a:lnTo>
                  <a:lnTo>
                    <a:pt x="569" y="57"/>
                  </a:lnTo>
                  <a:lnTo>
                    <a:pt x="584" y="76"/>
                  </a:lnTo>
                  <a:lnTo>
                    <a:pt x="595" y="96"/>
                  </a:lnTo>
                  <a:lnTo>
                    <a:pt x="604" y="122"/>
                  </a:lnTo>
                  <a:lnTo>
                    <a:pt x="610" y="147"/>
                  </a:lnTo>
                  <a:lnTo>
                    <a:pt x="613" y="178"/>
                  </a:lnTo>
                  <a:lnTo>
                    <a:pt x="610" y="210"/>
                  </a:lnTo>
                  <a:lnTo>
                    <a:pt x="608" y="247"/>
                  </a:lnTo>
                  <a:lnTo>
                    <a:pt x="608" y="247"/>
                  </a:lnTo>
                  <a:lnTo>
                    <a:pt x="615" y="251"/>
                  </a:lnTo>
                  <a:lnTo>
                    <a:pt x="623" y="256"/>
                  </a:lnTo>
                  <a:lnTo>
                    <a:pt x="623" y="264"/>
                  </a:lnTo>
                  <a:lnTo>
                    <a:pt x="623" y="264"/>
                  </a:lnTo>
                  <a:lnTo>
                    <a:pt x="621" y="282"/>
                  </a:lnTo>
                  <a:lnTo>
                    <a:pt x="621" y="299"/>
                  </a:lnTo>
                  <a:lnTo>
                    <a:pt x="617" y="314"/>
                  </a:lnTo>
                  <a:lnTo>
                    <a:pt x="613" y="327"/>
                  </a:lnTo>
                  <a:lnTo>
                    <a:pt x="613" y="327"/>
                  </a:lnTo>
                  <a:lnTo>
                    <a:pt x="608" y="338"/>
                  </a:lnTo>
                  <a:lnTo>
                    <a:pt x="602" y="349"/>
                  </a:lnTo>
                  <a:lnTo>
                    <a:pt x="593" y="355"/>
                  </a:lnTo>
                  <a:lnTo>
                    <a:pt x="584" y="362"/>
                  </a:lnTo>
                  <a:lnTo>
                    <a:pt x="584" y="362"/>
                  </a:lnTo>
                  <a:lnTo>
                    <a:pt x="576" y="385"/>
                  </a:lnTo>
                  <a:lnTo>
                    <a:pt x="563" y="409"/>
                  </a:lnTo>
                  <a:lnTo>
                    <a:pt x="545" y="433"/>
                  </a:lnTo>
                  <a:lnTo>
                    <a:pt x="526" y="455"/>
                  </a:lnTo>
                  <a:lnTo>
                    <a:pt x="502" y="472"/>
                  </a:lnTo>
                  <a:lnTo>
                    <a:pt x="478" y="487"/>
                  </a:lnTo>
                  <a:lnTo>
                    <a:pt x="455" y="498"/>
                  </a:lnTo>
                  <a:lnTo>
                    <a:pt x="442" y="500"/>
                  </a:lnTo>
                  <a:lnTo>
                    <a:pt x="429" y="502"/>
                  </a:lnTo>
                  <a:lnTo>
                    <a:pt x="429" y="502"/>
                  </a:lnTo>
                  <a:lnTo>
                    <a:pt x="409" y="502"/>
                  </a:lnTo>
                  <a:lnTo>
                    <a:pt x="398" y="502"/>
                  </a:lnTo>
                  <a:lnTo>
                    <a:pt x="390" y="500"/>
                  </a:lnTo>
                  <a:lnTo>
                    <a:pt x="390" y="500"/>
                  </a:lnTo>
                  <a:lnTo>
                    <a:pt x="362" y="489"/>
                  </a:lnTo>
                  <a:lnTo>
                    <a:pt x="338" y="478"/>
                  </a:lnTo>
                  <a:lnTo>
                    <a:pt x="316" y="465"/>
                  </a:lnTo>
                  <a:lnTo>
                    <a:pt x="297" y="450"/>
                  </a:lnTo>
                  <a:lnTo>
                    <a:pt x="279" y="433"/>
                  </a:lnTo>
                  <a:lnTo>
                    <a:pt x="264" y="414"/>
                  </a:lnTo>
                  <a:lnTo>
                    <a:pt x="251" y="390"/>
                  </a:lnTo>
                  <a:lnTo>
                    <a:pt x="243" y="362"/>
                  </a:lnTo>
                  <a:lnTo>
                    <a:pt x="243" y="362"/>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34" name="组合 33"/>
          <p:cNvGrpSpPr/>
          <p:nvPr/>
        </p:nvGrpSpPr>
        <p:grpSpPr>
          <a:xfrm>
            <a:off x="4313697" y="3793806"/>
            <a:ext cx="1810878" cy="421492"/>
            <a:chOff x="4313697" y="3845490"/>
            <a:chExt cx="1810878" cy="421492"/>
          </a:xfrm>
        </p:grpSpPr>
        <p:sp>
          <p:nvSpPr>
            <p:cNvPr id="36" name="圆角矩形 35"/>
            <p:cNvSpPr/>
            <p:nvPr/>
          </p:nvSpPr>
          <p:spPr>
            <a:xfrm>
              <a:off x="4313697" y="3855369"/>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7" name="Text Placeholder 32"/>
            <p:cNvSpPr txBox="1"/>
            <p:nvPr/>
          </p:nvSpPr>
          <p:spPr>
            <a:xfrm>
              <a:off x="4848045" y="4021334"/>
              <a:ext cx="1276530"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US" sz="1000" dirty="0">
                  <a:solidFill>
                    <a:schemeClr val="bg1"/>
                  </a:solidFill>
                  <a:latin typeface="+mn-lt"/>
                </a:rPr>
                <a:t>Lemon drops oat cake oat cake sugar plum sweet cake oreo</a:t>
              </a:r>
              <a:endParaRPr lang="en-US" sz="1000" dirty="0">
                <a:solidFill>
                  <a:schemeClr val="bg1"/>
                </a:solidFill>
                <a:latin typeface="+mn-lt"/>
              </a:endParaRPr>
            </a:p>
          </p:txBody>
        </p:sp>
        <p:sp>
          <p:nvSpPr>
            <p:cNvPr id="38" name="Text Placeholder 33"/>
            <p:cNvSpPr txBox="1"/>
            <p:nvPr/>
          </p:nvSpPr>
          <p:spPr>
            <a:xfrm>
              <a:off x="4837331" y="3845490"/>
              <a:ext cx="1064329"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900" b="1" dirty="0">
                  <a:solidFill>
                    <a:schemeClr val="bg1"/>
                  </a:solidFill>
                  <a:latin typeface="Lato" panose="020F0502020204030203" pitchFamily="34" charset="0"/>
                </a:rPr>
                <a:t>Creative Solution</a:t>
              </a:r>
              <a:endParaRPr lang="en-AU" sz="900" b="1" dirty="0">
                <a:solidFill>
                  <a:schemeClr val="bg1"/>
                </a:solidFill>
                <a:latin typeface="Lato" panose="020F0502020204030203" pitchFamily="34" charset="0"/>
              </a:endParaRPr>
            </a:p>
          </p:txBody>
        </p:sp>
        <p:sp>
          <p:nvSpPr>
            <p:cNvPr id="39" name="Freeform 11"/>
            <p:cNvSpPr>
              <a:spLocks noEditPoints="1"/>
            </p:cNvSpPr>
            <p:nvPr/>
          </p:nvSpPr>
          <p:spPr bwMode="auto">
            <a:xfrm>
              <a:off x="4419031" y="3950556"/>
              <a:ext cx="191972" cy="197725"/>
            </a:xfrm>
            <a:custGeom>
              <a:avLst/>
              <a:gdLst>
                <a:gd name="T0" fmla="*/ 673 w 963"/>
                <a:gd name="T1" fmla="*/ 134 h 992"/>
                <a:gd name="T2" fmla="*/ 669 w 963"/>
                <a:gd name="T3" fmla="*/ 95 h 992"/>
                <a:gd name="T4" fmla="*/ 647 w 963"/>
                <a:gd name="T5" fmla="*/ 93 h 992"/>
                <a:gd name="T6" fmla="*/ 636 w 963"/>
                <a:gd name="T7" fmla="*/ 118 h 992"/>
                <a:gd name="T8" fmla="*/ 643 w 963"/>
                <a:gd name="T9" fmla="*/ 147 h 992"/>
                <a:gd name="T10" fmla="*/ 701 w 963"/>
                <a:gd name="T11" fmla="*/ 188 h 992"/>
                <a:gd name="T12" fmla="*/ 753 w 963"/>
                <a:gd name="T13" fmla="*/ 224 h 992"/>
                <a:gd name="T14" fmla="*/ 779 w 963"/>
                <a:gd name="T15" fmla="*/ 270 h 992"/>
                <a:gd name="T16" fmla="*/ 785 w 963"/>
                <a:gd name="T17" fmla="*/ 315 h 992"/>
                <a:gd name="T18" fmla="*/ 759 w 963"/>
                <a:gd name="T19" fmla="*/ 398 h 992"/>
                <a:gd name="T20" fmla="*/ 731 w 963"/>
                <a:gd name="T21" fmla="*/ 421 h 992"/>
                <a:gd name="T22" fmla="*/ 556 w 963"/>
                <a:gd name="T23" fmla="*/ 393 h 992"/>
                <a:gd name="T24" fmla="*/ 537 w 963"/>
                <a:gd name="T25" fmla="*/ 311 h 992"/>
                <a:gd name="T26" fmla="*/ 636 w 963"/>
                <a:gd name="T27" fmla="*/ 315 h 992"/>
                <a:gd name="T28" fmla="*/ 640 w 963"/>
                <a:gd name="T29" fmla="*/ 369 h 992"/>
                <a:gd name="T30" fmla="*/ 653 w 963"/>
                <a:gd name="T31" fmla="*/ 376 h 992"/>
                <a:gd name="T32" fmla="*/ 673 w 963"/>
                <a:gd name="T33" fmla="*/ 361 h 992"/>
                <a:gd name="T34" fmla="*/ 669 w 963"/>
                <a:gd name="T35" fmla="*/ 300 h 992"/>
                <a:gd name="T36" fmla="*/ 649 w 963"/>
                <a:gd name="T37" fmla="*/ 276 h 992"/>
                <a:gd name="T38" fmla="*/ 575 w 963"/>
                <a:gd name="T39" fmla="*/ 227 h 992"/>
                <a:gd name="T40" fmla="*/ 545 w 963"/>
                <a:gd name="T41" fmla="*/ 188 h 992"/>
                <a:gd name="T42" fmla="*/ 534 w 963"/>
                <a:gd name="T43" fmla="*/ 147 h 992"/>
                <a:gd name="T44" fmla="*/ 541 w 963"/>
                <a:gd name="T45" fmla="*/ 93 h 992"/>
                <a:gd name="T46" fmla="*/ 573 w 963"/>
                <a:gd name="T47" fmla="*/ 51 h 992"/>
                <a:gd name="T48" fmla="*/ 636 w 963"/>
                <a:gd name="T49" fmla="*/ 0 h 992"/>
                <a:gd name="T50" fmla="*/ 703 w 963"/>
                <a:gd name="T51" fmla="*/ 34 h 992"/>
                <a:gd name="T52" fmla="*/ 751 w 963"/>
                <a:gd name="T53" fmla="*/ 62 h 992"/>
                <a:gd name="T54" fmla="*/ 775 w 963"/>
                <a:gd name="T55" fmla="*/ 131 h 992"/>
                <a:gd name="T56" fmla="*/ 0 w 963"/>
                <a:gd name="T57" fmla="*/ 616 h 992"/>
                <a:gd name="T58" fmla="*/ 366 w 963"/>
                <a:gd name="T59" fmla="*/ 778 h 992"/>
                <a:gd name="T60" fmla="*/ 636 w 963"/>
                <a:gd name="T61" fmla="*/ 785 h 992"/>
                <a:gd name="T62" fmla="*/ 697 w 963"/>
                <a:gd name="T63" fmla="*/ 770 h 992"/>
                <a:gd name="T64" fmla="*/ 883 w 963"/>
                <a:gd name="T65" fmla="*/ 633 h 992"/>
                <a:gd name="T66" fmla="*/ 963 w 963"/>
                <a:gd name="T67" fmla="*/ 551 h 992"/>
                <a:gd name="T68" fmla="*/ 950 w 963"/>
                <a:gd name="T69" fmla="*/ 523 h 992"/>
                <a:gd name="T70" fmla="*/ 926 w 963"/>
                <a:gd name="T71" fmla="*/ 504 h 992"/>
                <a:gd name="T72" fmla="*/ 820 w 963"/>
                <a:gd name="T73" fmla="*/ 562 h 992"/>
                <a:gd name="T74" fmla="*/ 710 w 963"/>
                <a:gd name="T75" fmla="*/ 610 h 992"/>
                <a:gd name="T76" fmla="*/ 610 w 963"/>
                <a:gd name="T77" fmla="*/ 618 h 992"/>
                <a:gd name="T78" fmla="*/ 558 w 963"/>
                <a:gd name="T79" fmla="*/ 599 h 992"/>
                <a:gd name="T80" fmla="*/ 524 w 963"/>
                <a:gd name="T81" fmla="*/ 564 h 992"/>
                <a:gd name="T82" fmla="*/ 517 w 963"/>
                <a:gd name="T83" fmla="*/ 540 h 992"/>
                <a:gd name="T84" fmla="*/ 664 w 963"/>
                <a:gd name="T85" fmla="*/ 530 h 992"/>
                <a:gd name="T86" fmla="*/ 736 w 963"/>
                <a:gd name="T87" fmla="*/ 525 h 992"/>
                <a:gd name="T88" fmla="*/ 755 w 963"/>
                <a:gd name="T89" fmla="*/ 482 h 992"/>
                <a:gd name="T90" fmla="*/ 740 w 963"/>
                <a:gd name="T91" fmla="*/ 456 h 992"/>
                <a:gd name="T92" fmla="*/ 550 w 963"/>
                <a:gd name="T93" fmla="*/ 428 h 992"/>
                <a:gd name="T94" fmla="*/ 424 w 963"/>
                <a:gd name="T95" fmla="*/ 432 h 992"/>
                <a:gd name="T96" fmla="*/ 316 w 963"/>
                <a:gd name="T97" fmla="*/ 478 h 992"/>
                <a:gd name="T98" fmla="*/ 251 w 963"/>
                <a:gd name="T99" fmla="*/ 540 h 992"/>
                <a:gd name="T100" fmla="*/ 0 w 963"/>
                <a:gd name="T101" fmla="*/ 616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3" h="992">
                  <a:moveTo>
                    <a:pt x="772" y="151"/>
                  </a:moveTo>
                  <a:lnTo>
                    <a:pt x="673" y="151"/>
                  </a:lnTo>
                  <a:lnTo>
                    <a:pt x="673" y="134"/>
                  </a:lnTo>
                  <a:lnTo>
                    <a:pt x="673" y="134"/>
                  </a:lnTo>
                  <a:lnTo>
                    <a:pt x="673" y="112"/>
                  </a:lnTo>
                  <a:lnTo>
                    <a:pt x="671" y="99"/>
                  </a:lnTo>
                  <a:lnTo>
                    <a:pt x="671" y="99"/>
                  </a:lnTo>
                  <a:lnTo>
                    <a:pt x="669" y="95"/>
                  </a:lnTo>
                  <a:lnTo>
                    <a:pt x="664" y="93"/>
                  </a:lnTo>
                  <a:lnTo>
                    <a:pt x="656" y="90"/>
                  </a:lnTo>
                  <a:lnTo>
                    <a:pt x="656" y="90"/>
                  </a:lnTo>
                  <a:lnTo>
                    <a:pt x="647" y="93"/>
                  </a:lnTo>
                  <a:lnTo>
                    <a:pt x="640" y="97"/>
                  </a:lnTo>
                  <a:lnTo>
                    <a:pt x="640" y="97"/>
                  </a:lnTo>
                  <a:lnTo>
                    <a:pt x="638" y="106"/>
                  </a:lnTo>
                  <a:lnTo>
                    <a:pt x="636" y="118"/>
                  </a:lnTo>
                  <a:lnTo>
                    <a:pt x="636" y="118"/>
                  </a:lnTo>
                  <a:lnTo>
                    <a:pt x="638" y="129"/>
                  </a:lnTo>
                  <a:lnTo>
                    <a:pt x="638" y="138"/>
                  </a:lnTo>
                  <a:lnTo>
                    <a:pt x="643" y="147"/>
                  </a:lnTo>
                  <a:lnTo>
                    <a:pt x="647" y="151"/>
                  </a:lnTo>
                  <a:lnTo>
                    <a:pt x="647" y="151"/>
                  </a:lnTo>
                  <a:lnTo>
                    <a:pt x="664" y="166"/>
                  </a:lnTo>
                  <a:lnTo>
                    <a:pt x="701" y="188"/>
                  </a:lnTo>
                  <a:lnTo>
                    <a:pt x="701" y="188"/>
                  </a:lnTo>
                  <a:lnTo>
                    <a:pt x="731" y="209"/>
                  </a:lnTo>
                  <a:lnTo>
                    <a:pt x="753" y="224"/>
                  </a:lnTo>
                  <a:lnTo>
                    <a:pt x="753" y="224"/>
                  </a:lnTo>
                  <a:lnTo>
                    <a:pt x="766" y="240"/>
                  </a:lnTo>
                  <a:lnTo>
                    <a:pt x="775" y="259"/>
                  </a:lnTo>
                  <a:lnTo>
                    <a:pt x="775" y="259"/>
                  </a:lnTo>
                  <a:lnTo>
                    <a:pt x="779" y="270"/>
                  </a:lnTo>
                  <a:lnTo>
                    <a:pt x="783" y="283"/>
                  </a:lnTo>
                  <a:lnTo>
                    <a:pt x="785" y="298"/>
                  </a:lnTo>
                  <a:lnTo>
                    <a:pt x="785" y="315"/>
                  </a:lnTo>
                  <a:lnTo>
                    <a:pt x="785" y="315"/>
                  </a:lnTo>
                  <a:lnTo>
                    <a:pt x="783" y="339"/>
                  </a:lnTo>
                  <a:lnTo>
                    <a:pt x="779" y="363"/>
                  </a:lnTo>
                  <a:lnTo>
                    <a:pt x="770" y="382"/>
                  </a:lnTo>
                  <a:lnTo>
                    <a:pt x="759" y="398"/>
                  </a:lnTo>
                  <a:lnTo>
                    <a:pt x="759" y="398"/>
                  </a:lnTo>
                  <a:lnTo>
                    <a:pt x="746" y="411"/>
                  </a:lnTo>
                  <a:lnTo>
                    <a:pt x="731" y="421"/>
                  </a:lnTo>
                  <a:lnTo>
                    <a:pt x="731" y="421"/>
                  </a:lnTo>
                  <a:lnTo>
                    <a:pt x="647" y="404"/>
                  </a:lnTo>
                  <a:lnTo>
                    <a:pt x="601" y="400"/>
                  </a:lnTo>
                  <a:lnTo>
                    <a:pt x="556" y="393"/>
                  </a:lnTo>
                  <a:lnTo>
                    <a:pt x="556" y="393"/>
                  </a:lnTo>
                  <a:lnTo>
                    <a:pt x="547" y="378"/>
                  </a:lnTo>
                  <a:lnTo>
                    <a:pt x="541" y="359"/>
                  </a:lnTo>
                  <a:lnTo>
                    <a:pt x="537" y="337"/>
                  </a:lnTo>
                  <a:lnTo>
                    <a:pt x="537" y="311"/>
                  </a:lnTo>
                  <a:lnTo>
                    <a:pt x="537" y="292"/>
                  </a:lnTo>
                  <a:lnTo>
                    <a:pt x="636" y="292"/>
                  </a:lnTo>
                  <a:lnTo>
                    <a:pt x="636" y="315"/>
                  </a:lnTo>
                  <a:lnTo>
                    <a:pt x="636" y="315"/>
                  </a:lnTo>
                  <a:lnTo>
                    <a:pt x="636" y="348"/>
                  </a:lnTo>
                  <a:lnTo>
                    <a:pt x="638" y="365"/>
                  </a:lnTo>
                  <a:lnTo>
                    <a:pt x="638" y="365"/>
                  </a:lnTo>
                  <a:lnTo>
                    <a:pt x="640" y="369"/>
                  </a:lnTo>
                  <a:lnTo>
                    <a:pt x="645" y="372"/>
                  </a:lnTo>
                  <a:lnTo>
                    <a:pt x="649" y="374"/>
                  </a:lnTo>
                  <a:lnTo>
                    <a:pt x="653" y="376"/>
                  </a:lnTo>
                  <a:lnTo>
                    <a:pt x="653" y="376"/>
                  </a:lnTo>
                  <a:lnTo>
                    <a:pt x="662" y="374"/>
                  </a:lnTo>
                  <a:lnTo>
                    <a:pt x="669" y="367"/>
                  </a:lnTo>
                  <a:lnTo>
                    <a:pt x="669" y="367"/>
                  </a:lnTo>
                  <a:lnTo>
                    <a:pt x="673" y="361"/>
                  </a:lnTo>
                  <a:lnTo>
                    <a:pt x="673" y="348"/>
                  </a:lnTo>
                  <a:lnTo>
                    <a:pt x="673" y="348"/>
                  </a:lnTo>
                  <a:lnTo>
                    <a:pt x="673" y="320"/>
                  </a:lnTo>
                  <a:lnTo>
                    <a:pt x="669" y="300"/>
                  </a:lnTo>
                  <a:lnTo>
                    <a:pt x="669" y="300"/>
                  </a:lnTo>
                  <a:lnTo>
                    <a:pt x="666" y="292"/>
                  </a:lnTo>
                  <a:lnTo>
                    <a:pt x="658" y="285"/>
                  </a:lnTo>
                  <a:lnTo>
                    <a:pt x="649" y="276"/>
                  </a:lnTo>
                  <a:lnTo>
                    <a:pt x="636" y="268"/>
                  </a:lnTo>
                  <a:lnTo>
                    <a:pt x="636" y="268"/>
                  </a:lnTo>
                  <a:lnTo>
                    <a:pt x="599" y="244"/>
                  </a:lnTo>
                  <a:lnTo>
                    <a:pt x="575" y="227"/>
                  </a:lnTo>
                  <a:lnTo>
                    <a:pt x="575" y="227"/>
                  </a:lnTo>
                  <a:lnTo>
                    <a:pt x="567" y="218"/>
                  </a:lnTo>
                  <a:lnTo>
                    <a:pt x="558" y="209"/>
                  </a:lnTo>
                  <a:lnTo>
                    <a:pt x="545" y="188"/>
                  </a:lnTo>
                  <a:lnTo>
                    <a:pt x="545" y="188"/>
                  </a:lnTo>
                  <a:lnTo>
                    <a:pt x="541" y="175"/>
                  </a:lnTo>
                  <a:lnTo>
                    <a:pt x="537" y="162"/>
                  </a:lnTo>
                  <a:lnTo>
                    <a:pt x="534" y="147"/>
                  </a:lnTo>
                  <a:lnTo>
                    <a:pt x="534" y="131"/>
                  </a:lnTo>
                  <a:lnTo>
                    <a:pt x="534" y="131"/>
                  </a:lnTo>
                  <a:lnTo>
                    <a:pt x="537" y="112"/>
                  </a:lnTo>
                  <a:lnTo>
                    <a:pt x="541" y="93"/>
                  </a:lnTo>
                  <a:lnTo>
                    <a:pt x="547" y="75"/>
                  </a:lnTo>
                  <a:lnTo>
                    <a:pt x="560" y="62"/>
                  </a:lnTo>
                  <a:lnTo>
                    <a:pt x="560" y="62"/>
                  </a:lnTo>
                  <a:lnTo>
                    <a:pt x="573" y="51"/>
                  </a:lnTo>
                  <a:lnTo>
                    <a:pt x="591" y="41"/>
                  </a:lnTo>
                  <a:lnTo>
                    <a:pt x="612" y="34"/>
                  </a:lnTo>
                  <a:lnTo>
                    <a:pt x="636" y="30"/>
                  </a:lnTo>
                  <a:lnTo>
                    <a:pt x="636" y="0"/>
                  </a:lnTo>
                  <a:lnTo>
                    <a:pt x="681" y="0"/>
                  </a:lnTo>
                  <a:lnTo>
                    <a:pt x="681" y="30"/>
                  </a:lnTo>
                  <a:lnTo>
                    <a:pt x="681" y="30"/>
                  </a:lnTo>
                  <a:lnTo>
                    <a:pt x="703" y="34"/>
                  </a:lnTo>
                  <a:lnTo>
                    <a:pt x="723" y="41"/>
                  </a:lnTo>
                  <a:lnTo>
                    <a:pt x="738" y="51"/>
                  </a:lnTo>
                  <a:lnTo>
                    <a:pt x="751" y="62"/>
                  </a:lnTo>
                  <a:lnTo>
                    <a:pt x="751" y="62"/>
                  </a:lnTo>
                  <a:lnTo>
                    <a:pt x="762" y="75"/>
                  </a:lnTo>
                  <a:lnTo>
                    <a:pt x="768" y="93"/>
                  </a:lnTo>
                  <a:lnTo>
                    <a:pt x="772" y="110"/>
                  </a:lnTo>
                  <a:lnTo>
                    <a:pt x="775" y="131"/>
                  </a:lnTo>
                  <a:lnTo>
                    <a:pt x="775" y="131"/>
                  </a:lnTo>
                  <a:lnTo>
                    <a:pt x="772" y="151"/>
                  </a:lnTo>
                  <a:lnTo>
                    <a:pt x="772" y="151"/>
                  </a:lnTo>
                  <a:close/>
                  <a:moveTo>
                    <a:pt x="0" y="616"/>
                  </a:moveTo>
                  <a:lnTo>
                    <a:pt x="193" y="992"/>
                  </a:lnTo>
                  <a:lnTo>
                    <a:pt x="357" y="908"/>
                  </a:lnTo>
                  <a:lnTo>
                    <a:pt x="322" y="843"/>
                  </a:lnTo>
                  <a:lnTo>
                    <a:pt x="366" y="778"/>
                  </a:lnTo>
                  <a:lnTo>
                    <a:pt x="366" y="778"/>
                  </a:lnTo>
                  <a:lnTo>
                    <a:pt x="532" y="787"/>
                  </a:lnTo>
                  <a:lnTo>
                    <a:pt x="601" y="787"/>
                  </a:lnTo>
                  <a:lnTo>
                    <a:pt x="636" y="785"/>
                  </a:lnTo>
                  <a:lnTo>
                    <a:pt x="671" y="783"/>
                  </a:lnTo>
                  <a:lnTo>
                    <a:pt x="671" y="783"/>
                  </a:lnTo>
                  <a:lnTo>
                    <a:pt x="681" y="778"/>
                  </a:lnTo>
                  <a:lnTo>
                    <a:pt x="697" y="770"/>
                  </a:lnTo>
                  <a:lnTo>
                    <a:pt x="736" y="744"/>
                  </a:lnTo>
                  <a:lnTo>
                    <a:pt x="783" y="711"/>
                  </a:lnTo>
                  <a:lnTo>
                    <a:pt x="833" y="672"/>
                  </a:lnTo>
                  <a:lnTo>
                    <a:pt x="883" y="633"/>
                  </a:lnTo>
                  <a:lnTo>
                    <a:pt x="924" y="599"/>
                  </a:lnTo>
                  <a:lnTo>
                    <a:pt x="952" y="568"/>
                  </a:lnTo>
                  <a:lnTo>
                    <a:pt x="958" y="558"/>
                  </a:lnTo>
                  <a:lnTo>
                    <a:pt x="963" y="551"/>
                  </a:lnTo>
                  <a:lnTo>
                    <a:pt x="963" y="551"/>
                  </a:lnTo>
                  <a:lnTo>
                    <a:pt x="961" y="540"/>
                  </a:lnTo>
                  <a:lnTo>
                    <a:pt x="956" y="530"/>
                  </a:lnTo>
                  <a:lnTo>
                    <a:pt x="950" y="523"/>
                  </a:lnTo>
                  <a:lnTo>
                    <a:pt x="943" y="514"/>
                  </a:lnTo>
                  <a:lnTo>
                    <a:pt x="930" y="506"/>
                  </a:lnTo>
                  <a:lnTo>
                    <a:pt x="926" y="504"/>
                  </a:lnTo>
                  <a:lnTo>
                    <a:pt x="926" y="504"/>
                  </a:lnTo>
                  <a:lnTo>
                    <a:pt x="917" y="508"/>
                  </a:lnTo>
                  <a:lnTo>
                    <a:pt x="900" y="517"/>
                  </a:lnTo>
                  <a:lnTo>
                    <a:pt x="850" y="545"/>
                  </a:lnTo>
                  <a:lnTo>
                    <a:pt x="820" y="562"/>
                  </a:lnTo>
                  <a:lnTo>
                    <a:pt x="785" y="579"/>
                  </a:lnTo>
                  <a:lnTo>
                    <a:pt x="749" y="597"/>
                  </a:lnTo>
                  <a:lnTo>
                    <a:pt x="710" y="610"/>
                  </a:lnTo>
                  <a:lnTo>
                    <a:pt x="710" y="610"/>
                  </a:lnTo>
                  <a:lnTo>
                    <a:pt x="692" y="614"/>
                  </a:lnTo>
                  <a:lnTo>
                    <a:pt x="675" y="618"/>
                  </a:lnTo>
                  <a:lnTo>
                    <a:pt x="643" y="620"/>
                  </a:lnTo>
                  <a:lnTo>
                    <a:pt x="610" y="618"/>
                  </a:lnTo>
                  <a:lnTo>
                    <a:pt x="595" y="614"/>
                  </a:lnTo>
                  <a:lnTo>
                    <a:pt x="582" y="610"/>
                  </a:lnTo>
                  <a:lnTo>
                    <a:pt x="569" y="605"/>
                  </a:lnTo>
                  <a:lnTo>
                    <a:pt x="558" y="599"/>
                  </a:lnTo>
                  <a:lnTo>
                    <a:pt x="547" y="592"/>
                  </a:lnTo>
                  <a:lnTo>
                    <a:pt x="539" y="584"/>
                  </a:lnTo>
                  <a:lnTo>
                    <a:pt x="530" y="575"/>
                  </a:lnTo>
                  <a:lnTo>
                    <a:pt x="524" y="564"/>
                  </a:lnTo>
                  <a:lnTo>
                    <a:pt x="519" y="553"/>
                  </a:lnTo>
                  <a:lnTo>
                    <a:pt x="517" y="540"/>
                  </a:lnTo>
                  <a:lnTo>
                    <a:pt x="517" y="540"/>
                  </a:lnTo>
                  <a:lnTo>
                    <a:pt x="517" y="540"/>
                  </a:lnTo>
                  <a:lnTo>
                    <a:pt x="521" y="538"/>
                  </a:lnTo>
                  <a:lnTo>
                    <a:pt x="539" y="536"/>
                  </a:lnTo>
                  <a:lnTo>
                    <a:pt x="597" y="532"/>
                  </a:lnTo>
                  <a:lnTo>
                    <a:pt x="664" y="530"/>
                  </a:lnTo>
                  <a:lnTo>
                    <a:pt x="725" y="530"/>
                  </a:lnTo>
                  <a:lnTo>
                    <a:pt x="725" y="530"/>
                  </a:lnTo>
                  <a:lnTo>
                    <a:pt x="729" y="527"/>
                  </a:lnTo>
                  <a:lnTo>
                    <a:pt x="736" y="525"/>
                  </a:lnTo>
                  <a:lnTo>
                    <a:pt x="744" y="517"/>
                  </a:lnTo>
                  <a:lnTo>
                    <a:pt x="751" y="506"/>
                  </a:lnTo>
                  <a:lnTo>
                    <a:pt x="755" y="493"/>
                  </a:lnTo>
                  <a:lnTo>
                    <a:pt x="755" y="482"/>
                  </a:lnTo>
                  <a:lnTo>
                    <a:pt x="753" y="469"/>
                  </a:lnTo>
                  <a:lnTo>
                    <a:pt x="749" y="460"/>
                  </a:lnTo>
                  <a:lnTo>
                    <a:pt x="744" y="458"/>
                  </a:lnTo>
                  <a:lnTo>
                    <a:pt x="740" y="456"/>
                  </a:lnTo>
                  <a:lnTo>
                    <a:pt x="740" y="456"/>
                  </a:lnTo>
                  <a:lnTo>
                    <a:pt x="679" y="445"/>
                  </a:lnTo>
                  <a:lnTo>
                    <a:pt x="617" y="434"/>
                  </a:lnTo>
                  <a:lnTo>
                    <a:pt x="550" y="428"/>
                  </a:lnTo>
                  <a:lnTo>
                    <a:pt x="517" y="426"/>
                  </a:lnTo>
                  <a:lnTo>
                    <a:pt x="487" y="426"/>
                  </a:lnTo>
                  <a:lnTo>
                    <a:pt x="454" y="428"/>
                  </a:lnTo>
                  <a:lnTo>
                    <a:pt x="424" y="432"/>
                  </a:lnTo>
                  <a:lnTo>
                    <a:pt x="394" y="439"/>
                  </a:lnTo>
                  <a:lnTo>
                    <a:pt x="366" y="449"/>
                  </a:lnTo>
                  <a:lnTo>
                    <a:pt x="340" y="462"/>
                  </a:lnTo>
                  <a:lnTo>
                    <a:pt x="316" y="478"/>
                  </a:lnTo>
                  <a:lnTo>
                    <a:pt x="294" y="497"/>
                  </a:lnTo>
                  <a:lnTo>
                    <a:pt x="275" y="521"/>
                  </a:lnTo>
                  <a:lnTo>
                    <a:pt x="275" y="521"/>
                  </a:lnTo>
                  <a:lnTo>
                    <a:pt x="251" y="540"/>
                  </a:lnTo>
                  <a:lnTo>
                    <a:pt x="227" y="555"/>
                  </a:lnTo>
                  <a:lnTo>
                    <a:pt x="188" y="579"/>
                  </a:lnTo>
                  <a:lnTo>
                    <a:pt x="164" y="532"/>
                  </a:lnTo>
                  <a:lnTo>
                    <a:pt x="0" y="616"/>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40" name="组合 39"/>
          <p:cNvGrpSpPr/>
          <p:nvPr/>
        </p:nvGrpSpPr>
        <p:grpSpPr>
          <a:xfrm>
            <a:off x="6225111" y="2906831"/>
            <a:ext cx="1810878" cy="417573"/>
            <a:chOff x="6225111" y="2958515"/>
            <a:chExt cx="1810878" cy="417573"/>
          </a:xfrm>
        </p:grpSpPr>
        <p:sp>
          <p:nvSpPr>
            <p:cNvPr id="41" name="圆角矩形 40"/>
            <p:cNvSpPr/>
            <p:nvPr/>
          </p:nvSpPr>
          <p:spPr>
            <a:xfrm>
              <a:off x="6225111" y="2962841"/>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2" name="Text Placeholder 32"/>
            <p:cNvSpPr txBox="1"/>
            <p:nvPr/>
          </p:nvSpPr>
          <p:spPr>
            <a:xfrm>
              <a:off x="6759459" y="3134359"/>
              <a:ext cx="1276530"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US" sz="1000" dirty="0">
                  <a:solidFill>
                    <a:schemeClr val="bg1"/>
                  </a:solidFill>
                  <a:latin typeface="+mn-lt"/>
                </a:rPr>
                <a:t>Lemon drops oat cake oat cake sugar plum sweet cake oreo</a:t>
              </a:r>
              <a:endParaRPr lang="en-US" sz="1000" dirty="0">
                <a:solidFill>
                  <a:schemeClr val="bg1"/>
                </a:solidFill>
                <a:latin typeface="+mn-lt"/>
              </a:endParaRPr>
            </a:p>
          </p:txBody>
        </p:sp>
        <p:sp>
          <p:nvSpPr>
            <p:cNvPr id="43" name="Text Placeholder 33"/>
            <p:cNvSpPr txBox="1"/>
            <p:nvPr/>
          </p:nvSpPr>
          <p:spPr>
            <a:xfrm>
              <a:off x="6748745" y="2958515"/>
              <a:ext cx="1064329"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900" b="1" dirty="0">
                  <a:solidFill>
                    <a:schemeClr val="bg1"/>
                  </a:solidFill>
                  <a:latin typeface="Lato" panose="020F0502020204030203" pitchFamily="34" charset="0"/>
                </a:rPr>
                <a:t>Data Protection</a:t>
              </a:r>
              <a:endParaRPr lang="en-AU" sz="900" b="1" dirty="0">
                <a:solidFill>
                  <a:schemeClr val="bg1"/>
                </a:solidFill>
                <a:latin typeface="Lato" panose="020F0502020204030203" pitchFamily="34" charset="0"/>
              </a:endParaRPr>
            </a:p>
          </p:txBody>
        </p:sp>
        <p:sp>
          <p:nvSpPr>
            <p:cNvPr id="44" name="Freeform 14"/>
            <p:cNvSpPr>
              <a:spLocks noEditPoints="1"/>
            </p:cNvSpPr>
            <p:nvPr/>
          </p:nvSpPr>
          <p:spPr bwMode="auto">
            <a:xfrm>
              <a:off x="6344898" y="3063581"/>
              <a:ext cx="172037" cy="202708"/>
            </a:xfrm>
            <a:custGeom>
              <a:avLst/>
              <a:gdLst>
                <a:gd name="T0" fmla="*/ 517 w 863"/>
                <a:gd name="T1" fmla="*/ 720 h 1017"/>
                <a:gd name="T2" fmla="*/ 433 w 863"/>
                <a:gd name="T3" fmla="*/ 562 h 1017"/>
                <a:gd name="T4" fmla="*/ 342 w 863"/>
                <a:gd name="T5" fmla="*/ 720 h 1017"/>
                <a:gd name="T6" fmla="*/ 342 w 863"/>
                <a:gd name="T7" fmla="*/ 469 h 1017"/>
                <a:gd name="T8" fmla="*/ 325 w 863"/>
                <a:gd name="T9" fmla="*/ 456 h 1017"/>
                <a:gd name="T10" fmla="*/ 309 w 863"/>
                <a:gd name="T11" fmla="*/ 439 h 1017"/>
                <a:gd name="T12" fmla="*/ 301 w 863"/>
                <a:gd name="T13" fmla="*/ 420 h 1017"/>
                <a:gd name="T14" fmla="*/ 299 w 863"/>
                <a:gd name="T15" fmla="*/ 396 h 1017"/>
                <a:gd name="T16" fmla="*/ 299 w 863"/>
                <a:gd name="T17" fmla="*/ 268 h 1017"/>
                <a:gd name="T18" fmla="*/ 305 w 863"/>
                <a:gd name="T19" fmla="*/ 236 h 1017"/>
                <a:gd name="T20" fmla="*/ 322 w 863"/>
                <a:gd name="T21" fmla="*/ 210 h 1017"/>
                <a:gd name="T22" fmla="*/ 348 w 863"/>
                <a:gd name="T23" fmla="*/ 192 h 1017"/>
                <a:gd name="T24" fmla="*/ 381 w 863"/>
                <a:gd name="T25" fmla="*/ 186 h 1017"/>
                <a:gd name="T26" fmla="*/ 480 w 863"/>
                <a:gd name="T27" fmla="*/ 186 h 1017"/>
                <a:gd name="T28" fmla="*/ 513 w 863"/>
                <a:gd name="T29" fmla="*/ 192 h 1017"/>
                <a:gd name="T30" fmla="*/ 539 w 863"/>
                <a:gd name="T31" fmla="*/ 210 h 1017"/>
                <a:gd name="T32" fmla="*/ 556 w 863"/>
                <a:gd name="T33" fmla="*/ 236 h 1017"/>
                <a:gd name="T34" fmla="*/ 562 w 863"/>
                <a:gd name="T35" fmla="*/ 268 h 1017"/>
                <a:gd name="T36" fmla="*/ 562 w 863"/>
                <a:gd name="T37" fmla="*/ 396 h 1017"/>
                <a:gd name="T38" fmla="*/ 558 w 863"/>
                <a:gd name="T39" fmla="*/ 420 h 1017"/>
                <a:gd name="T40" fmla="*/ 550 w 863"/>
                <a:gd name="T41" fmla="*/ 439 h 1017"/>
                <a:gd name="T42" fmla="*/ 537 w 863"/>
                <a:gd name="T43" fmla="*/ 456 h 1017"/>
                <a:gd name="T44" fmla="*/ 517 w 863"/>
                <a:gd name="T45" fmla="*/ 469 h 1017"/>
                <a:gd name="T46" fmla="*/ 571 w 863"/>
                <a:gd name="T47" fmla="*/ 690 h 1017"/>
                <a:gd name="T48" fmla="*/ 684 w 863"/>
                <a:gd name="T49" fmla="*/ 764 h 1017"/>
                <a:gd name="T50" fmla="*/ 863 w 863"/>
                <a:gd name="T51" fmla="*/ 731 h 1017"/>
                <a:gd name="T52" fmla="*/ 712 w 863"/>
                <a:gd name="T53" fmla="*/ 690 h 1017"/>
                <a:gd name="T54" fmla="*/ 571 w 863"/>
                <a:gd name="T55" fmla="*/ 690 h 1017"/>
                <a:gd name="T56" fmla="*/ 154 w 863"/>
                <a:gd name="T57" fmla="*/ 690 h 1017"/>
                <a:gd name="T58" fmla="*/ 0 w 863"/>
                <a:gd name="T59" fmla="*/ 731 h 1017"/>
                <a:gd name="T60" fmla="*/ 180 w 863"/>
                <a:gd name="T61" fmla="*/ 764 h 1017"/>
                <a:gd name="T62" fmla="*/ 286 w 863"/>
                <a:gd name="T63" fmla="*/ 690 h 1017"/>
                <a:gd name="T64" fmla="*/ 374 w 863"/>
                <a:gd name="T65" fmla="*/ 757 h 1017"/>
                <a:gd name="T66" fmla="*/ 504 w 863"/>
                <a:gd name="T67" fmla="*/ 850 h 1017"/>
                <a:gd name="T68" fmla="*/ 435 w 863"/>
                <a:gd name="T69" fmla="*/ 1017 h 1017"/>
                <a:gd name="T70" fmla="*/ 357 w 863"/>
                <a:gd name="T71" fmla="*/ 850 h 1017"/>
                <a:gd name="T72" fmla="*/ 374 w 863"/>
                <a:gd name="T73" fmla="*/ 757 h 1017"/>
                <a:gd name="T74" fmla="*/ 433 w 863"/>
                <a:gd name="T75" fmla="*/ 0 h 1017"/>
                <a:gd name="T76" fmla="*/ 465 w 863"/>
                <a:gd name="T77" fmla="*/ 6 h 1017"/>
                <a:gd name="T78" fmla="*/ 493 w 863"/>
                <a:gd name="T79" fmla="*/ 24 h 1017"/>
                <a:gd name="T80" fmla="*/ 513 w 863"/>
                <a:gd name="T81" fmla="*/ 52 h 1017"/>
                <a:gd name="T82" fmla="*/ 519 w 863"/>
                <a:gd name="T83" fmla="*/ 84 h 1017"/>
                <a:gd name="T84" fmla="*/ 517 w 863"/>
                <a:gd name="T85" fmla="*/ 102 h 1017"/>
                <a:gd name="T86" fmla="*/ 504 w 863"/>
                <a:gd name="T87" fmla="*/ 134 h 1017"/>
                <a:gd name="T88" fmla="*/ 480 w 863"/>
                <a:gd name="T89" fmla="*/ 156 h 1017"/>
                <a:gd name="T90" fmla="*/ 450 w 863"/>
                <a:gd name="T91" fmla="*/ 169 h 1017"/>
                <a:gd name="T92" fmla="*/ 433 w 863"/>
                <a:gd name="T93" fmla="*/ 171 h 1017"/>
                <a:gd name="T94" fmla="*/ 398 w 863"/>
                <a:gd name="T95" fmla="*/ 164 h 1017"/>
                <a:gd name="T96" fmla="*/ 372 w 863"/>
                <a:gd name="T97" fmla="*/ 145 h 1017"/>
                <a:gd name="T98" fmla="*/ 353 w 863"/>
                <a:gd name="T99" fmla="*/ 119 h 1017"/>
                <a:gd name="T100" fmla="*/ 346 w 863"/>
                <a:gd name="T101" fmla="*/ 84 h 1017"/>
                <a:gd name="T102" fmla="*/ 348 w 863"/>
                <a:gd name="T103" fmla="*/ 67 h 1017"/>
                <a:gd name="T104" fmla="*/ 361 w 863"/>
                <a:gd name="T105" fmla="*/ 37 h 1017"/>
                <a:gd name="T106" fmla="*/ 385 w 863"/>
                <a:gd name="T107" fmla="*/ 13 h 1017"/>
                <a:gd name="T108" fmla="*/ 415 w 863"/>
                <a:gd name="T109" fmla="*/ 0 h 1017"/>
                <a:gd name="T110" fmla="*/ 433 w 863"/>
                <a:gd name="T111" fmla="*/ 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63" h="1017">
                  <a:moveTo>
                    <a:pt x="517" y="469"/>
                  </a:moveTo>
                  <a:lnTo>
                    <a:pt x="517" y="720"/>
                  </a:lnTo>
                  <a:lnTo>
                    <a:pt x="456" y="720"/>
                  </a:lnTo>
                  <a:lnTo>
                    <a:pt x="433" y="562"/>
                  </a:lnTo>
                  <a:lnTo>
                    <a:pt x="409" y="720"/>
                  </a:lnTo>
                  <a:lnTo>
                    <a:pt x="342" y="720"/>
                  </a:lnTo>
                  <a:lnTo>
                    <a:pt x="342" y="469"/>
                  </a:lnTo>
                  <a:lnTo>
                    <a:pt x="342" y="469"/>
                  </a:lnTo>
                  <a:lnTo>
                    <a:pt x="333" y="463"/>
                  </a:lnTo>
                  <a:lnTo>
                    <a:pt x="325" y="456"/>
                  </a:lnTo>
                  <a:lnTo>
                    <a:pt x="316" y="448"/>
                  </a:lnTo>
                  <a:lnTo>
                    <a:pt x="309" y="439"/>
                  </a:lnTo>
                  <a:lnTo>
                    <a:pt x="305" y="430"/>
                  </a:lnTo>
                  <a:lnTo>
                    <a:pt x="301" y="420"/>
                  </a:lnTo>
                  <a:lnTo>
                    <a:pt x="299" y="409"/>
                  </a:lnTo>
                  <a:lnTo>
                    <a:pt x="299" y="396"/>
                  </a:lnTo>
                  <a:lnTo>
                    <a:pt x="299" y="268"/>
                  </a:lnTo>
                  <a:lnTo>
                    <a:pt x="299" y="268"/>
                  </a:lnTo>
                  <a:lnTo>
                    <a:pt x="301" y="251"/>
                  </a:lnTo>
                  <a:lnTo>
                    <a:pt x="305" y="236"/>
                  </a:lnTo>
                  <a:lnTo>
                    <a:pt x="312" y="223"/>
                  </a:lnTo>
                  <a:lnTo>
                    <a:pt x="322" y="210"/>
                  </a:lnTo>
                  <a:lnTo>
                    <a:pt x="333" y="201"/>
                  </a:lnTo>
                  <a:lnTo>
                    <a:pt x="348" y="192"/>
                  </a:lnTo>
                  <a:lnTo>
                    <a:pt x="363" y="188"/>
                  </a:lnTo>
                  <a:lnTo>
                    <a:pt x="381" y="186"/>
                  </a:lnTo>
                  <a:lnTo>
                    <a:pt x="480" y="186"/>
                  </a:lnTo>
                  <a:lnTo>
                    <a:pt x="480" y="186"/>
                  </a:lnTo>
                  <a:lnTo>
                    <a:pt x="498" y="188"/>
                  </a:lnTo>
                  <a:lnTo>
                    <a:pt x="513" y="192"/>
                  </a:lnTo>
                  <a:lnTo>
                    <a:pt x="526" y="201"/>
                  </a:lnTo>
                  <a:lnTo>
                    <a:pt x="539" y="210"/>
                  </a:lnTo>
                  <a:lnTo>
                    <a:pt x="547" y="223"/>
                  </a:lnTo>
                  <a:lnTo>
                    <a:pt x="556" y="236"/>
                  </a:lnTo>
                  <a:lnTo>
                    <a:pt x="560" y="251"/>
                  </a:lnTo>
                  <a:lnTo>
                    <a:pt x="562" y="268"/>
                  </a:lnTo>
                  <a:lnTo>
                    <a:pt x="562" y="396"/>
                  </a:lnTo>
                  <a:lnTo>
                    <a:pt x="562" y="396"/>
                  </a:lnTo>
                  <a:lnTo>
                    <a:pt x="560" y="409"/>
                  </a:lnTo>
                  <a:lnTo>
                    <a:pt x="558" y="420"/>
                  </a:lnTo>
                  <a:lnTo>
                    <a:pt x="554" y="430"/>
                  </a:lnTo>
                  <a:lnTo>
                    <a:pt x="550" y="439"/>
                  </a:lnTo>
                  <a:lnTo>
                    <a:pt x="543" y="448"/>
                  </a:lnTo>
                  <a:lnTo>
                    <a:pt x="537" y="456"/>
                  </a:lnTo>
                  <a:lnTo>
                    <a:pt x="528" y="463"/>
                  </a:lnTo>
                  <a:lnTo>
                    <a:pt x="517" y="469"/>
                  </a:lnTo>
                  <a:lnTo>
                    <a:pt x="517" y="469"/>
                  </a:lnTo>
                  <a:close/>
                  <a:moveTo>
                    <a:pt x="571" y="690"/>
                  </a:moveTo>
                  <a:lnTo>
                    <a:pt x="532" y="764"/>
                  </a:lnTo>
                  <a:lnTo>
                    <a:pt x="684" y="764"/>
                  </a:lnTo>
                  <a:lnTo>
                    <a:pt x="664" y="820"/>
                  </a:lnTo>
                  <a:lnTo>
                    <a:pt x="863" y="731"/>
                  </a:lnTo>
                  <a:lnTo>
                    <a:pt x="725" y="653"/>
                  </a:lnTo>
                  <a:lnTo>
                    <a:pt x="712" y="690"/>
                  </a:lnTo>
                  <a:lnTo>
                    <a:pt x="571" y="690"/>
                  </a:lnTo>
                  <a:lnTo>
                    <a:pt x="571" y="690"/>
                  </a:lnTo>
                  <a:close/>
                  <a:moveTo>
                    <a:pt x="286" y="690"/>
                  </a:moveTo>
                  <a:lnTo>
                    <a:pt x="154" y="690"/>
                  </a:lnTo>
                  <a:lnTo>
                    <a:pt x="138" y="653"/>
                  </a:lnTo>
                  <a:lnTo>
                    <a:pt x="0" y="731"/>
                  </a:lnTo>
                  <a:lnTo>
                    <a:pt x="201" y="820"/>
                  </a:lnTo>
                  <a:lnTo>
                    <a:pt x="180" y="764"/>
                  </a:lnTo>
                  <a:lnTo>
                    <a:pt x="322" y="764"/>
                  </a:lnTo>
                  <a:lnTo>
                    <a:pt x="286" y="690"/>
                  </a:lnTo>
                  <a:lnTo>
                    <a:pt x="286" y="690"/>
                  </a:lnTo>
                  <a:close/>
                  <a:moveTo>
                    <a:pt x="374" y="757"/>
                  </a:moveTo>
                  <a:lnTo>
                    <a:pt x="487" y="757"/>
                  </a:lnTo>
                  <a:lnTo>
                    <a:pt x="504" y="850"/>
                  </a:lnTo>
                  <a:lnTo>
                    <a:pt x="623" y="850"/>
                  </a:lnTo>
                  <a:lnTo>
                    <a:pt x="435" y="1017"/>
                  </a:lnTo>
                  <a:lnTo>
                    <a:pt x="244" y="850"/>
                  </a:lnTo>
                  <a:lnTo>
                    <a:pt x="357" y="850"/>
                  </a:lnTo>
                  <a:lnTo>
                    <a:pt x="374" y="757"/>
                  </a:lnTo>
                  <a:lnTo>
                    <a:pt x="374" y="757"/>
                  </a:lnTo>
                  <a:close/>
                  <a:moveTo>
                    <a:pt x="433" y="0"/>
                  </a:moveTo>
                  <a:lnTo>
                    <a:pt x="433" y="0"/>
                  </a:lnTo>
                  <a:lnTo>
                    <a:pt x="450" y="0"/>
                  </a:lnTo>
                  <a:lnTo>
                    <a:pt x="465" y="6"/>
                  </a:lnTo>
                  <a:lnTo>
                    <a:pt x="480" y="13"/>
                  </a:lnTo>
                  <a:lnTo>
                    <a:pt x="493" y="24"/>
                  </a:lnTo>
                  <a:lnTo>
                    <a:pt x="504" y="37"/>
                  </a:lnTo>
                  <a:lnTo>
                    <a:pt x="513" y="52"/>
                  </a:lnTo>
                  <a:lnTo>
                    <a:pt x="517" y="67"/>
                  </a:lnTo>
                  <a:lnTo>
                    <a:pt x="519" y="84"/>
                  </a:lnTo>
                  <a:lnTo>
                    <a:pt x="519" y="84"/>
                  </a:lnTo>
                  <a:lnTo>
                    <a:pt x="517" y="102"/>
                  </a:lnTo>
                  <a:lnTo>
                    <a:pt x="513" y="119"/>
                  </a:lnTo>
                  <a:lnTo>
                    <a:pt x="504" y="134"/>
                  </a:lnTo>
                  <a:lnTo>
                    <a:pt x="493" y="145"/>
                  </a:lnTo>
                  <a:lnTo>
                    <a:pt x="480" y="156"/>
                  </a:lnTo>
                  <a:lnTo>
                    <a:pt x="465" y="164"/>
                  </a:lnTo>
                  <a:lnTo>
                    <a:pt x="450" y="169"/>
                  </a:lnTo>
                  <a:lnTo>
                    <a:pt x="433" y="171"/>
                  </a:lnTo>
                  <a:lnTo>
                    <a:pt x="433" y="171"/>
                  </a:lnTo>
                  <a:lnTo>
                    <a:pt x="415" y="169"/>
                  </a:lnTo>
                  <a:lnTo>
                    <a:pt x="398" y="164"/>
                  </a:lnTo>
                  <a:lnTo>
                    <a:pt x="385" y="156"/>
                  </a:lnTo>
                  <a:lnTo>
                    <a:pt x="372" y="145"/>
                  </a:lnTo>
                  <a:lnTo>
                    <a:pt x="361" y="134"/>
                  </a:lnTo>
                  <a:lnTo>
                    <a:pt x="353" y="119"/>
                  </a:lnTo>
                  <a:lnTo>
                    <a:pt x="348" y="102"/>
                  </a:lnTo>
                  <a:lnTo>
                    <a:pt x="346" y="84"/>
                  </a:lnTo>
                  <a:lnTo>
                    <a:pt x="346" y="84"/>
                  </a:lnTo>
                  <a:lnTo>
                    <a:pt x="348" y="67"/>
                  </a:lnTo>
                  <a:lnTo>
                    <a:pt x="353" y="52"/>
                  </a:lnTo>
                  <a:lnTo>
                    <a:pt x="361" y="37"/>
                  </a:lnTo>
                  <a:lnTo>
                    <a:pt x="372" y="24"/>
                  </a:lnTo>
                  <a:lnTo>
                    <a:pt x="385" y="13"/>
                  </a:lnTo>
                  <a:lnTo>
                    <a:pt x="398" y="6"/>
                  </a:lnTo>
                  <a:lnTo>
                    <a:pt x="415" y="0"/>
                  </a:lnTo>
                  <a:lnTo>
                    <a:pt x="433" y="0"/>
                  </a:lnTo>
                  <a:lnTo>
                    <a:pt x="433" y="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46" name="组合 45"/>
          <p:cNvGrpSpPr/>
          <p:nvPr/>
        </p:nvGrpSpPr>
        <p:grpSpPr>
          <a:xfrm>
            <a:off x="4313697" y="2900218"/>
            <a:ext cx="1810878" cy="424186"/>
            <a:chOff x="4313697" y="2951902"/>
            <a:chExt cx="1810878" cy="424186"/>
          </a:xfrm>
        </p:grpSpPr>
        <p:sp>
          <p:nvSpPr>
            <p:cNvPr id="47" name="圆角矩形 46"/>
            <p:cNvSpPr/>
            <p:nvPr/>
          </p:nvSpPr>
          <p:spPr>
            <a:xfrm>
              <a:off x="4313697" y="2951902"/>
              <a:ext cx="411613" cy="41161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8" name="Text Placeholder 32"/>
            <p:cNvSpPr txBox="1"/>
            <p:nvPr/>
          </p:nvSpPr>
          <p:spPr>
            <a:xfrm>
              <a:off x="4848045" y="3134359"/>
              <a:ext cx="1276530" cy="24172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US" sz="1000" dirty="0">
                  <a:solidFill>
                    <a:schemeClr val="bg1"/>
                  </a:solidFill>
                  <a:latin typeface="+mn-lt"/>
                </a:rPr>
                <a:t>Lemon drops oat cake oat cake sugar plum sweet cake oreo</a:t>
              </a:r>
              <a:endParaRPr lang="en-US" sz="1000" dirty="0">
                <a:solidFill>
                  <a:schemeClr val="bg1"/>
                </a:solidFill>
                <a:latin typeface="+mn-lt"/>
              </a:endParaRPr>
            </a:p>
          </p:txBody>
        </p:sp>
        <p:sp>
          <p:nvSpPr>
            <p:cNvPr id="49" name="Text Placeholder 33"/>
            <p:cNvSpPr txBox="1"/>
            <p:nvPr/>
          </p:nvSpPr>
          <p:spPr>
            <a:xfrm>
              <a:off x="4837331" y="2958515"/>
              <a:ext cx="1064329" cy="21013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900" b="1" dirty="0">
                  <a:solidFill>
                    <a:schemeClr val="bg1"/>
                  </a:solidFill>
                  <a:latin typeface="Lato" panose="020F0502020204030203" pitchFamily="34" charset="0"/>
                </a:rPr>
                <a:t>Business Strategy</a:t>
              </a:r>
              <a:endParaRPr lang="en-AU" sz="900" b="1" dirty="0">
                <a:solidFill>
                  <a:schemeClr val="bg1"/>
                </a:solidFill>
                <a:latin typeface="Lato" panose="020F0502020204030203" pitchFamily="34" charset="0"/>
              </a:endParaRPr>
            </a:p>
          </p:txBody>
        </p:sp>
        <p:sp>
          <p:nvSpPr>
            <p:cNvPr id="50" name="Freeform 15"/>
            <p:cNvSpPr>
              <a:spLocks noEditPoints="1"/>
            </p:cNvSpPr>
            <p:nvPr/>
          </p:nvSpPr>
          <p:spPr bwMode="auto">
            <a:xfrm>
              <a:off x="4425312" y="3067504"/>
              <a:ext cx="179413" cy="179388"/>
            </a:xfrm>
            <a:custGeom>
              <a:avLst/>
              <a:gdLst>
                <a:gd name="T0" fmla="*/ 714 w 900"/>
                <a:gd name="T1" fmla="*/ 188 h 900"/>
                <a:gd name="T2" fmla="*/ 820 w 900"/>
                <a:gd name="T3" fmla="*/ 489 h 900"/>
                <a:gd name="T4" fmla="*/ 628 w 900"/>
                <a:gd name="T5" fmla="*/ 776 h 900"/>
                <a:gd name="T6" fmla="*/ 305 w 900"/>
                <a:gd name="T7" fmla="*/ 794 h 900"/>
                <a:gd name="T8" fmla="*/ 87 w 900"/>
                <a:gd name="T9" fmla="*/ 526 h 900"/>
                <a:gd name="T10" fmla="*/ 165 w 900"/>
                <a:gd name="T11" fmla="*/ 214 h 900"/>
                <a:gd name="T12" fmla="*/ 450 w 900"/>
                <a:gd name="T13" fmla="*/ 78 h 900"/>
                <a:gd name="T14" fmla="*/ 900 w 900"/>
                <a:gd name="T15" fmla="*/ 471 h 900"/>
                <a:gd name="T16" fmla="*/ 809 w 900"/>
                <a:gd name="T17" fmla="*/ 619 h 900"/>
                <a:gd name="T18" fmla="*/ 889 w 900"/>
                <a:gd name="T19" fmla="*/ 346 h 900"/>
                <a:gd name="T20" fmla="*/ 835 w 900"/>
                <a:gd name="T21" fmla="*/ 359 h 900"/>
                <a:gd name="T22" fmla="*/ 805 w 900"/>
                <a:gd name="T23" fmla="*/ 173 h 900"/>
                <a:gd name="T24" fmla="*/ 647 w 900"/>
                <a:gd name="T25" fmla="*/ 106 h 900"/>
                <a:gd name="T26" fmla="*/ 593 w 900"/>
                <a:gd name="T27" fmla="*/ 24 h 900"/>
                <a:gd name="T28" fmla="*/ 435 w 900"/>
                <a:gd name="T29" fmla="*/ 0 h 900"/>
                <a:gd name="T30" fmla="*/ 407 w 900"/>
                <a:gd name="T31" fmla="*/ 2 h 900"/>
                <a:gd name="T32" fmla="*/ 379 w 900"/>
                <a:gd name="T33" fmla="*/ 6 h 900"/>
                <a:gd name="T34" fmla="*/ 381 w 900"/>
                <a:gd name="T35" fmla="*/ 60 h 900"/>
                <a:gd name="T36" fmla="*/ 405 w 900"/>
                <a:gd name="T37" fmla="*/ 58 h 900"/>
                <a:gd name="T38" fmla="*/ 431 w 900"/>
                <a:gd name="T39" fmla="*/ 56 h 900"/>
                <a:gd name="T40" fmla="*/ 483 w 900"/>
                <a:gd name="T41" fmla="*/ 56 h 900"/>
                <a:gd name="T42" fmla="*/ 227 w 900"/>
                <a:gd name="T43" fmla="*/ 58 h 900"/>
                <a:gd name="T44" fmla="*/ 212 w 900"/>
                <a:gd name="T45" fmla="*/ 134 h 900"/>
                <a:gd name="T46" fmla="*/ 63 w 900"/>
                <a:gd name="T47" fmla="*/ 220 h 900"/>
                <a:gd name="T48" fmla="*/ 59 w 900"/>
                <a:gd name="T49" fmla="*/ 391 h 900"/>
                <a:gd name="T50" fmla="*/ 0 w 900"/>
                <a:gd name="T51" fmla="*/ 469 h 900"/>
                <a:gd name="T52" fmla="*/ 115 w 900"/>
                <a:gd name="T53" fmla="*/ 660 h 900"/>
                <a:gd name="T54" fmla="*/ 0 w 900"/>
                <a:gd name="T55" fmla="*/ 469 h 900"/>
                <a:gd name="T56" fmla="*/ 262 w 900"/>
                <a:gd name="T57" fmla="*/ 861 h 900"/>
                <a:gd name="T58" fmla="*/ 163 w 900"/>
                <a:gd name="T59" fmla="*/ 720 h 900"/>
                <a:gd name="T60" fmla="*/ 359 w 900"/>
                <a:gd name="T61" fmla="*/ 891 h 900"/>
                <a:gd name="T62" fmla="*/ 388 w 900"/>
                <a:gd name="T63" fmla="*/ 895 h 900"/>
                <a:gd name="T64" fmla="*/ 416 w 900"/>
                <a:gd name="T65" fmla="*/ 900 h 900"/>
                <a:gd name="T66" fmla="*/ 444 w 900"/>
                <a:gd name="T67" fmla="*/ 900 h 900"/>
                <a:gd name="T68" fmla="*/ 474 w 900"/>
                <a:gd name="T69" fmla="*/ 900 h 900"/>
                <a:gd name="T70" fmla="*/ 502 w 900"/>
                <a:gd name="T71" fmla="*/ 898 h 900"/>
                <a:gd name="T72" fmla="*/ 530 w 900"/>
                <a:gd name="T73" fmla="*/ 893 h 900"/>
                <a:gd name="T74" fmla="*/ 558 w 900"/>
                <a:gd name="T75" fmla="*/ 889 h 900"/>
                <a:gd name="T76" fmla="*/ 556 w 900"/>
                <a:gd name="T77" fmla="*/ 833 h 900"/>
                <a:gd name="T78" fmla="*/ 533 w 900"/>
                <a:gd name="T79" fmla="*/ 837 h 900"/>
                <a:gd name="T80" fmla="*/ 509 w 900"/>
                <a:gd name="T81" fmla="*/ 841 h 900"/>
                <a:gd name="T82" fmla="*/ 483 w 900"/>
                <a:gd name="T83" fmla="*/ 846 h 900"/>
                <a:gd name="T84" fmla="*/ 459 w 900"/>
                <a:gd name="T85" fmla="*/ 846 h 900"/>
                <a:gd name="T86" fmla="*/ 433 w 900"/>
                <a:gd name="T87" fmla="*/ 846 h 900"/>
                <a:gd name="T88" fmla="*/ 407 w 900"/>
                <a:gd name="T89" fmla="*/ 844 h 900"/>
                <a:gd name="T90" fmla="*/ 383 w 900"/>
                <a:gd name="T91" fmla="*/ 841 h 900"/>
                <a:gd name="T92" fmla="*/ 359 w 900"/>
                <a:gd name="T93" fmla="*/ 835 h 900"/>
                <a:gd name="T94" fmla="*/ 751 w 900"/>
                <a:gd name="T95" fmla="*/ 785 h 900"/>
                <a:gd name="T96" fmla="*/ 675 w 900"/>
                <a:gd name="T97" fmla="*/ 776 h 900"/>
                <a:gd name="T98" fmla="*/ 597 w 900"/>
                <a:gd name="T99" fmla="*/ 292 h 900"/>
                <a:gd name="T100" fmla="*/ 429 w 900"/>
                <a:gd name="T101" fmla="*/ 156 h 900"/>
                <a:gd name="T102" fmla="*/ 308 w 900"/>
                <a:gd name="T103" fmla="*/ 294 h 900"/>
                <a:gd name="T104" fmla="*/ 344 w 900"/>
                <a:gd name="T105" fmla="*/ 426 h 900"/>
                <a:gd name="T106" fmla="*/ 470 w 900"/>
                <a:gd name="T107" fmla="*/ 526 h 900"/>
                <a:gd name="T108" fmla="*/ 452 w 900"/>
                <a:gd name="T109" fmla="*/ 619 h 900"/>
                <a:gd name="T110" fmla="*/ 308 w 900"/>
                <a:gd name="T111" fmla="*/ 538 h 900"/>
                <a:gd name="T112" fmla="*/ 364 w 900"/>
                <a:gd name="T113" fmla="*/ 668 h 900"/>
                <a:gd name="T114" fmla="*/ 563 w 900"/>
                <a:gd name="T115" fmla="*/ 664 h 900"/>
                <a:gd name="T116" fmla="*/ 613 w 900"/>
                <a:gd name="T117" fmla="*/ 523 h 900"/>
                <a:gd name="T118" fmla="*/ 548 w 900"/>
                <a:gd name="T119" fmla="*/ 413 h 900"/>
                <a:gd name="T120" fmla="*/ 431 w 900"/>
                <a:gd name="T121" fmla="*/ 303 h 900"/>
                <a:gd name="T122" fmla="*/ 472 w 900"/>
                <a:gd name="T123" fmla="*/ 279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0" h="900">
                  <a:moveTo>
                    <a:pt x="450" y="78"/>
                  </a:moveTo>
                  <a:lnTo>
                    <a:pt x="450" y="78"/>
                  </a:lnTo>
                  <a:lnTo>
                    <a:pt x="489" y="80"/>
                  </a:lnTo>
                  <a:lnTo>
                    <a:pt x="526" y="86"/>
                  </a:lnTo>
                  <a:lnTo>
                    <a:pt x="561" y="95"/>
                  </a:lnTo>
                  <a:lnTo>
                    <a:pt x="595" y="108"/>
                  </a:lnTo>
                  <a:lnTo>
                    <a:pt x="628" y="123"/>
                  </a:lnTo>
                  <a:lnTo>
                    <a:pt x="658" y="143"/>
                  </a:lnTo>
                  <a:lnTo>
                    <a:pt x="688" y="164"/>
                  </a:lnTo>
                  <a:lnTo>
                    <a:pt x="714" y="188"/>
                  </a:lnTo>
                  <a:lnTo>
                    <a:pt x="738" y="214"/>
                  </a:lnTo>
                  <a:lnTo>
                    <a:pt x="760" y="242"/>
                  </a:lnTo>
                  <a:lnTo>
                    <a:pt x="777" y="272"/>
                  </a:lnTo>
                  <a:lnTo>
                    <a:pt x="794" y="305"/>
                  </a:lnTo>
                  <a:lnTo>
                    <a:pt x="805" y="339"/>
                  </a:lnTo>
                  <a:lnTo>
                    <a:pt x="816" y="376"/>
                  </a:lnTo>
                  <a:lnTo>
                    <a:pt x="820" y="413"/>
                  </a:lnTo>
                  <a:lnTo>
                    <a:pt x="822" y="450"/>
                  </a:lnTo>
                  <a:lnTo>
                    <a:pt x="822" y="450"/>
                  </a:lnTo>
                  <a:lnTo>
                    <a:pt x="820" y="489"/>
                  </a:lnTo>
                  <a:lnTo>
                    <a:pt x="816" y="526"/>
                  </a:lnTo>
                  <a:lnTo>
                    <a:pt x="805" y="560"/>
                  </a:lnTo>
                  <a:lnTo>
                    <a:pt x="794" y="595"/>
                  </a:lnTo>
                  <a:lnTo>
                    <a:pt x="777" y="627"/>
                  </a:lnTo>
                  <a:lnTo>
                    <a:pt x="760" y="657"/>
                  </a:lnTo>
                  <a:lnTo>
                    <a:pt x="738" y="688"/>
                  </a:lnTo>
                  <a:lnTo>
                    <a:pt x="714" y="714"/>
                  </a:lnTo>
                  <a:lnTo>
                    <a:pt x="688" y="738"/>
                  </a:lnTo>
                  <a:lnTo>
                    <a:pt x="658" y="759"/>
                  </a:lnTo>
                  <a:lnTo>
                    <a:pt x="628" y="776"/>
                  </a:lnTo>
                  <a:lnTo>
                    <a:pt x="595" y="794"/>
                  </a:lnTo>
                  <a:lnTo>
                    <a:pt x="561" y="807"/>
                  </a:lnTo>
                  <a:lnTo>
                    <a:pt x="526" y="815"/>
                  </a:lnTo>
                  <a:lnTo>
                    <a:pt x="489" y="820"/>
                  </a:lnTo>
                  <a:lnTo>
                    <a:pt x="450" y="822"/>
                  </a:lnTo>
                  <a:lnTo>
                    <a:pt x="450" y="822"/>
                  </a:lnTo>
                  <a:lnTo>
                    <a:pt x="414" y="820"/>
                  </a:lnTo>
                  <a:lnTo>
                    <a:pt x="377" y="815"/>
                  </a:lnTo>
                  <a:lnTo>
                    <a:pt x="340" y="807"/>
                  </a:lnTo>
                  <a:lnTo>
                    <a:pt x="305" y="794"/>
                  </a:lnTo>
                  <a:lnTo>
                    <a:pt x="273" y="776"/>
                  </a:lnTo>
                  <a:lnTo>
                    <a:pt x="243" y="759"/>
                  </a:lnTo>
                  <a:lnTo>
                    <a:pt x="214" y="738"/>
                  </a:lnTo>
                  <a:lnTo>
                    <a:pt x="189" y="714"/>
                  </a:lnTo>
                  <a:lnTo>
                    <a:pt x="165" y="688"/>
                  </a:lnTo>
                  <a:lnTo>
                    <a:pt x="143" y="657"/>
                  </a:lnTo>
                  <a:lnTo>
                    <a:pt x="124" y="627"/>
                  </a:lnTo>
                  <a:lnTo>
                    <a:pt x="108" y="595"/>
                  </a:lnTo>
                  <a:lnTo>
                    <a:pt x="95" y="560"/>
                  </a:lnTo>
                  <a:lnTo>
                    <a:pt x="87" y="526"/>
                  </a:lnTo>
                  <a:lnTo>
                    <a:pt x="80" y="489"/>
                  </a:lnTo>
                  <a:lnTo>
                    <a:pt x="78" y="450"/>
                  </a:lnTo>
                  <a:lnTo>
                    <a:pt x="78" y="450"/>
                  </a:lnTo>
                  <a:lnTo>
                    <a:pt x="80" y="413"/>
                  </a:lnTo>
                  <a:lnTo>
                    <a:pt x="87" y="376"/>
                  </a:lnTo>
                  <a:lnTo>
                    <a:pt x="95" y="339"/>
                  </a:lnTo>
                  <a:lnTo>
                    <a:pt x="108" y="305"/>
                  </a:lnTo>
                  <a:lnTo>
                    <a:pt x="124" y="272"/>
                  </a:lnTo>
                  <a:lnTo>
                    <a:pt x="143" y="242"/>
                  </a:lnTo>
                  <a:lnTo>
                    <a:pt x="165" y="214"/>
                  </a:lnTo>
                  <a:lnTo>
                    <a:pt x="189" y="188"/>
                  </a:lnTo>
                  <a:lnTo>
                    <a:pt x="214" y="164"/>
                  </a:lnTo>
                  <a:lnTo>
                    <a:pt x="243" y="143"/>
                  </a:lnTo>
                  <a:lnTo>
                    <a:pt x="273" y="123"/>
                  </a:lnTo>
                  <a:lnTo>
                    <a:pt x="305" y="108"/>
                  </a:lnTo>
                  <a:lnTo>
                    <a:pt x="340" y="95"/>
                  </a:lnTo>
                  <a:lnTo>
                    <a:pt x="377" y="86"/>
                  </a:lnTo>
                  <a:lnTo>
                    <a:pt x="414" y="80"/>
                  </a:lnTo>
                  <a:lnTo>
                    <a:pt x="450" y="78"/>
                  </a:lnTo>
                  <a:lnTo>
                    <a:pt x="450" y="78"/>
                  </a:lnTo>
                  <a:close/>
                  <a:moveTo>
                    <a:pt x="842" y="673"/>
                  </a:moveTo>
                  <a:lnTo>
                    <a:pt x="842" y="673"/>
                  </a:lnTo>
                  <a:lnTo>
                    <a:pt x="855" y="649"/>
                  </a:lnTo>
                  <a:lnTo>
                    <a:pt x="866" y="625"/>
                  </a:lnTo>
                  <a:lnTo>
                    <a:pt x="874" y="601"/>
                  </a:lnTo>
                  <a:lnTo>
                    <a:pt x="883" y="575"/>
                  </a:lnTo>
                  <a:lnTo>
                    <a:pt x="889" y="549"/>
                  </a:lnTo>
                  <a:lnTo>
                    <a:pt x="896" y="523"/>
                  </a:lnTo>
                  <a:lnTo>
                    <a:pt x="898" y="497"/>
                  </a:lnTo>
                  <a:lnTo>
                    <a:pt x="900" y="471"/>
                  </a:lnTo>
                  <a:lnTo>
                    <a:pt x="900" y="471"/>
                  </a:lnTo>
                  <a:lnTo>
                    <a:pt x="900" y="465"/>
                  </a:lnTo>
                  <a:lnTo>
                    <a:pt x="846" y="465"/>
                  </a:lnTo>
                  <a:lnTo>
                    <a:pt x="846" y="465"/>
                  </a:lnTo>
                  <a:lnTo>
                    <a:pt x="844" y="497"/>
                  </a:lnTo>
                  <a:lnTo>
                    <a:pt x="840" y="528"/>
                  </a:lnTo>
                  <a:lnTo>
                    <a:pt x="831" y="558"/>
                  </a:lnTo>
                  <a:lnTo>
                    <a:pt x="822" y="588"/>
                  </a:lnTo>
                  <a:lnTo>
                    <a:pt x="822" y="588"/>
                  </a:lnTo>
                  <a:lnTo>
                    <a:pt x="809" y="619"/>
                  </a:lnTo>
                  <a:lnTo>
                    <a:pt x="794" y="647"/>
                  </a:lnTo>
                  <a:lnTo>
                    <a:pt x="842" y="673"/>
                  </a:lnTo>
                  <a:lnTo>
                    <a:pt x="842" y="673"/>
                  </a:lnTo>
                  <a:close/>
                  <a:moveTo>
                    <a:pt x="900" y="454"/>
                  </a:moveTo>
                  <a:lnTo>
                    <a:pt x="900" y="450"/>
                  </a:lnTo>
                  <a:lnTo>
                    <a:pt x="900" y="450"/>
                  </a:lnTo>
                  <a:lnTo>
                    <a:pt x="900" y="424"/>
                  </a:lnTo>
                  <a:lnTo>
                    <a:pt x="898" y="398"/>
                  </a:lnTo>
                  <a:lnTo>
                    <a:pt x="894" y="372"/>
                  </a:lnTo>
                  <a:lnTo>
                    <a:pt x="889" y="346"/>
                  </a:lnTo>
                  <a:lnTo>
                    <a:pt x="881" y="320"/>
                  </a:lnTo>
                  <a:lnTo>
                    <a:pt x="872" y="294"/>
                  </a:lnTo>
                  <a:lnTo>
                    <a:pt x="864" y="270"/>
                  </a:lnTo>
                  <a:lnTo>
                    <a:pt x="853" y="246"/>
                  </a:lnTo>
                  <a:lnTo>
                    <a:pt x="803" y="270"/>
                  </a:lnTo>
                  <a:lnTo>
                    <a:pt x="803" y="270"/>
                  </a:lnTo>
                  <a:lnTo>
                    <a:pt x="814" y="292"/>
                  </a:lnTo>
                  <a:lnTo>
                    <a:pt x="822" y="313"/>
                  </a:lnTo>
                  <a:lnTo>
                    <a:pt x="829" y="335"/>
                  </a:lnTo>
                  <a:lnTo>
                    <a:pt x="835" y="359"/>
                  </a:lnTo>
                  <a:lnTo>
                    <a:pt x="840" y="381"/>
                  </a:lnTo>
                  <a:lnTo>
                    <a:pt x="844" y="404"/>
                  </a:lnTo>
                  <a:lnTo>
                    <a:pt x="846" y="426"/>
                  </a:lnTo>
                  <a:lnTo>
                    <a:pt x="846" y="450"/>
                  </a:lnTo>
                  <a:lnTo>
                    <a:pt x="846" y="454"/>
                  </a:lnTo>
                  <a:lnTo>
                    <a:pt x="900" y="454"/>
                  </a:lnTo>
                  <a:lnTo>
                    <a:pt x="900" y="454"/>
                  </a:lnTo>
                  <a:close/>
                  <a:moveTo>
                    <a:pt x="822" y="197"/>
                  </a:moveTo>
                  <a:lnTo>
                    <a:pt x="822" y="197"/>
                  </a:lnTo>
                  <a:lnTo>
                    <a:pt x="805" y="173"/>
                  </a:lnTo>
                  <a:lnTo>
                    <a:pt x="786" y="149"/>
                  </a:lnTo>
                  <a:lnTo>
                    <a:pt x="766" y="130"/>
                  </a:lnTo>
                  <a:lnTo>
                    <a:pt x="745" y="110"/>
                  </a:lnTo>
                  <a:lnTo>
                    <a:pt x="721" y="91"/>
                  </a:lnTo>
                  <a:lnTo>
                    <a:pt x="699" y="73"/>
                  </a:lnTo>
                  <a:lnTo>
                    <a:pt x="673" y="58"/>
                  </a:lnTo>
                  <a:lnTo>
                    <a:pt x="647" y="45"/>
                  </a:lnTo>
                  <a:lnTo>
                    <a:pt x="623" y="95"/>
                  </a:lnTo>
                  <a:lnTo>
                    <a:pt x="623" y="95"/>
                  </a:lnTo>
                  <a:lnTo>
                    <a:pt x="647" y="106"/>
                  </a:lnTo>
                  <a:lnTo>
                    <a:pt x="669" y="121"/>
                  </a:lnTo>
                  <a:lnTo>
                    <a:pt x="688" y="134"/>
                  </a:lnTo>
                  <a:lnTo>
                    <a:pt x="710" y="151"/>
                  </a:lnTo>
                  <a:lnTo>
                    <a:pt x="727" y="169"/>
                  </a:lnTo>
                  <a:lnTo>
                    <a:pt x="745" y="186"/>
                  </a:lnTo>
                  <a:lnTo>
                    <a:pt x="762" y="205"/>
                  </a:lnTo>
                  <a:lnTo>
                    <a:pt x="777" y="227"/>
                  </a:lnTo>
                  <a:lnTo>
                    <a:pt x="822" y="197"/>
                  </a:lnTo>
                  <a:lnTo>
                    <a:pt x="822" y="197"/>
                  </a:lnTo>
                  <a:close/>
                  <a:moveTo>
                    <a:pt x="593" y="24"/>
                  </a:moveTo>
                  <a:lnTo>
                    <a:pt x="593" y="24"/>
                  </a:lnTo>
                  <a:lnTo>
                    <a:pt x="558" y="13"/>
                  </a:lnTo>
                  <a:lnTo>
                    <a:pt x="524" y="6"/>
                  </a:lnTo>
                  <a:lnTo>
                    <a:pt x="487" y="2"/>
                  </a:lnTo>
                  <a:lnTo>
                    <a:pt x="450" y="0"/>
                  </a:lnTo>
                  <a:lnTo>
                    <a:pt x="448" y="0"/>
                  </a:lnTo>
                  <a:lnTo>
                    <a:pt x="444" y="0"/>
                  </a:lnTo>
                  <a:lnTo>
                    <a:pt x="442" y="0"/>
                  </a:lnTo>
                  <a:lnTo>
                    <a:pt x="439" y="0"/>
                  </a:lnTo>
                  <a:lnTo>
                    <a:pt x="435" y="0"/>
                  </a:lnTo>
                  <a:lnTo>
                    <a:pt x="433" y="0"/>
                  </a:lnTo>
                  <a:lnTo>
                    <a:pt x="431" y="0"/>
                  </a:lnTo>
                  <a:lnTo>
                    <a:pt x="426" y="0"/>
                  </a:lnTo>
                  <a:lnTo>
                    <a:pt x="424" y="2"/>
                  </a:lnTo>
                  <a:lnTo>
                    <a:pt x="422" y="2"/>
                  </a:lnTo>
                  <a:lnTo>
                    <a:pt x="418" y="2"/>
                  </a:lnTo>
                  <a:lnTo>
                    <a:pt x="416" y="2"/>
                  </a:lnTo>
                  <a:lnTo>
                    <a:pt x="414" y="2"/>
                  </a:lnTo>
                  <a:lnTo>
                    <a:pt x="411" y="2"/>
                  </a:lnTo>
                  <a:lnTo>
                    <a:pt x="407" y="2"/>
                  </a:lnTo>
                  <a:lnTo>
                    <a:pt x="405" y="2"/>
                  </a:lnTo>
                  <a:lnTo>
                    <a:pt x="403" y="2"/>
                  </a:lnTo>
                  <a:lnTo>
                    <a:pt x="398" y="4"/>
                  </a:lnTo>
                  <a:lnTo>
                    <a:pt x="396" y="4"/>
                  </a:lnTo>
                  <a:lnTo>
                    <a:pt x="394" y="4"/>
                  </a:lnTo>
                  <a:lnTo>
                    <a:pt x="390" y="4"/>
                  </a:lnTo>
                  <a:lnTo>
                    <a:pt x="388" y="4"/>
                  </a:lnTo>
                  <a:lnTo>
                    <a:pt x="385" y="4"/>
                  </a:lnTo>
                  <a:lnTo>
                    <a:pt x="381" y="6"/>
                  </a:lnTo>
                  <a:lnTo>
                    <a:pt x="379" y="6"/>
                  </a:lnTo>
                  <a:lnTo>
                    <a:pt x="377" y="6"/>
                  </a:lnTo>
                  <a:lnTo>
                    <a:pt x="375" y="6"/>
                  </a:lnTo>
                  <a:lnTo>
                    <a:pt x="370" y="6"/>
                  </a:lnTo>
                  <a:lnTo>
                    <a:pt x="368" y="8"/>
                  </a:lnTo>
                  <a:lnTo>
                    <a:pt x="366" y="8"/>
                  </a:lnTo>
                  <a:lnTo>
                    <a:pt x="364" y="8"/>
                  </a:lnTo>
                  <a:lnTo>
                    <a:pt x="375" y="63"/>
                  </a:lnTo>
                  <a:lnTo>
                    <a:pt x="377" y="63"/>
                  </a:lnTo>
                  <a:lnTo>
                    <a:pt x="379" y="63"/>
                  </a:lnTo>
                  <a:lnTo>
                    <a:pt x="381" y="60"/>
                  </a:lnTo>
                  <a:lnTo>
                    <a:pt x="383" y="60"/>
                  </a:lnTo>
                  <a:lnTo>
                    <a:pt x="385" y="60"/>
                  </a:lnTo>
                  <a:lnTo>
                    <a:pt x="388" y="60"/>
                  </a:lnTo>
                  <a:lnTo>
                    <a:pt x="390" y="60"/>
                  </a:lnTo>
                  <a:lnTo>
                    <a:pt x="392" y="58"/>
                  </a:lnTo>
                  <a:lnTo>
                    <a:pt x="396" y="58"/>
                  </a:lnTo>
                  <a:lnTo>
                    <a:pt x="398" y="58"/>
                  </a:lnTo>
                  <a:lnTo>
                    <a:pt x="401" y="58"/>
                  </a:lnTo>
                  <a:lnTo>
                    <a:pt x="403" y="58"/>
                  </a:lnTo>
                  <a:lnTo>
                    <a:pt x="405" y="58"/>
                  </a:lnTo>
                  <a:lnTo>
                    <a:pt x="407" y="58"/>
                  </a:lnTo>
                  <a:lnTo>
                    <a:pt x="409" y="56"/>
                  </a:lnTo>
                  <a:lnTo>
                    <a:pt x="414" y="56"/>
                  </a:lnTo>
                  <a:lnTo>
                    <a:pt x="416" y="56"/>
                  </a:lnTo>
                  <a:lnTo>
                    <a:pt x="418" y="56"/>
                  </a:lnTo>
                  <a:lnTo>
                    <a:pt x="420" y="56"/>
                  </a:lnTo>
                  <a:lnTo>
                    <a:pt x="422" y="56"/>
                  </a:lnTo>
                  <a:lnTo>
                    <a:pt x="424" y="56"/>
                  </a:lnTo>
                  <a:lnTo>
                    <a:pt x="429" y="56"/>
                  </a:lnTo>
                  <a:lnTo>
                    <a:pt x="431" y="56"/>
                  </a:lnTo>
                  <a:lnTo>
                    <a:pt x="433" y="56"/>
                  </a:lnTo>
                  <a:lnTo>
                    <a:pt x="435" y="56"/>
                  </a:lnTo>
                  <a:lnTo>
                    <a:pt x="437" y="56"/>
                  </a:lnTo>
                  <a:lnTo>
                    <a:pt x="439" y="56"/>
                  </a:lnTo>
                  <a:lnTo>
                    <a:pt x="444" y="54"/>
                  </a:lnTo>
                  <a:lnTo>
                    <a:pt x="446" y="54"/>
                  </a:lnTo>
                  <a:lnTo>
                    <a:pt x="448" y="54"/>
                  </a:lnTo>
                  <a:lnTo>
                    <a:pt x="450" y="54"/>
                  </a:lnTo>
                  <a:lnTo>
                    <a:pt x="450" y="54"/>
                  </a:lnTo>
                  <a:lnTo>
                    <a:pt x="483" y="56"/>
                  </a:lnTo>
                  <a:lnTo>
                    <a:pt x="515" y="60"/>
                  </a:lnTo>
                  <a:lnTo>
                    <a:pt x="545" y="67"/>
                  </a:lnTo>
                  <a:lnTo>
                    <a:pt x="576" y="76"/>
                  </a:lnTo>
                  <a:lnTo>
                    <a:pt x="593" y="24"/>
                  </a:lnTo>
                  <a:lnTo>
                    <a:pt x="593" y="24"/>
                  </a:lnTo>
                  <a:close/>
                  <a:moveTo>
                    <a:pt x="308" y="24"/>
                  </a:moveTo>
                  <a:lnTo>
                    <a:pt x="308" y="24"/>
                  </a:lnTo>
                  <a:lnTo>
                    <a:pt x="282" y="34"/>
                  </a:lnTo>
                  <a:lnTo>
                    <a:pt x="253" y="45"/>
                  </a:lnTo>
                  <a:lnTo>
                    <a:pt x="227" y="58"/>
                  </a:lnTo>
                  <a:lnTo>
                    <a:pt x="204" y="73"/>
                  </a:lnTo>
                  <a:lnTo>
                    <a:pt x="180" y="91"/>
                  </a:lnTo>
                  <a:lnTo>
                    <a:pt x="158" y="108"/>
                  </a:lnTo>
                  <a:lnTo>
                    <a:pt x="137" y="127"/>
                  </a:lnTo>
                  <a:lnTo>
                    <a:pt x="115" y="149"/>
                  </a:lnTo>
                  <a:lnTo>
                    <a:pt x="156" y="186"/>
                  </a:lnTo>
                  <a:lnTo>
                    <a:pt x="156" y="186"/>
                  </a:lnTo>
                  <a:lnTo>
                    <a:pt x="173" y="169"/>
                  </a:lnTo>
                  <a:lnTo>
                    <a:pt x="193" y="151"/>
                  </a:lnTo>
                  <a:lnTo>
                    <a:pt x="212" y="134"/>
                  </a:lnTo>
                  <a:lnTo>
                    <a:pt x="234" y="119"/>
                  </a:lnTo>
                  <a:lnTo>
                    <a:pt x="256" y="106"/>
                  </a:lnTo>
                  <a:lnTo>
                    <a:pt x="277" y="95"/>
                  </a:lnTo>
                  <a:lnTo>
                    <a:pt x="301" y="84"/>
                  </a:lnTo>
                  <a:lnTo>
                    <a:pt x="325" y="76"/>
                  </a:lnTo>
                  <a:lnTo>
                    <a:pt x="308" y="24"/>
                  </a:lnTo>
                  <a:lnTo>
                    <a:pt x="308" y="24"/>
                  </a:lnTo>
                  <a:close/>
                  <a:moveTo>
                    <a:pt x="80" y="195"/>
                  </a:moveTo>
                  <a:lnTo>
                    <a:pt x="80" y="195"/>
                  </a:lnTo>
                  <a:lnTo>
                    <a:pt x="63" y="220"/>
                  </a:lnTo>
                  <a:lnTo>
                    <a:pt x="50" y="244"/>
                  </a:lnTo>
                  <a:lnTo>
                    <a:pt x="37" y="272"/>
                  </a:lnTo>
                  <a:lnTo>
                    <a:pt x="26" y="298"/>
                  </a:lnTo>
                  <a:lnTo>
                    <a:pt x="18" y="326"/>
                  </a:lnTo>
                  <a:lnTo>
                    <a:pt x="11" y="355"/>
                  </a:lnTo>
                  <a:lnTo>
                    <a:pt x="5" y="383"/>
                  </a:lnTo>
                  <a:lnTo>
                    <a:pt x="2" y="411"/>
                  </a:lnTo>
                  <a:lnTo>
                    <a:pt x="57" y="415"/>
                  </a:lnTo>
                  <a:lnTo>
                    <a:pt x="57" y="415"/>
                  </a:lnTo>
                  <a:lnTo>
                    <a:pt x="59" y="391"/>
                  </a:lnTo>
                  <a:lnTo>
                    <a:pt x="65" y="365"/>
                  </a:lnTo>
                  <a:lnTo>
                    <a:pt x="70" y="342"/>
                  </a:lnTo>
                  <a:lnTo>
                    <a:pt x="78" y="316"/>
                  </a:lnTo>
                  <a:lnTo>
                    <a:pt x="87" y="294"/>
                  </a:lnTo>
                  <a:lnTo>
                    <a:pt x="98" y="270"/>
                  </a:lnTo>
                  <a:lnTo>
                    <a:pt x="111" y="249"/>
                  </a:lnTo>
                  <a:lnTo>
                    <a:pt x="126" y="227"/>
                  </a:lnTo>
                  <a:lnTo>
                    <a:pt x="80" y="195"/>
                  </a:lnTo>
                  <a:lnTo>
                    <a:pt x="80" y="195"/>
                  </a:lnTo>
                  <a:close/>
                  <a:moveTo>
                    <a:pt x="0" y="469"/>
                  </a:moveTo>
                  <a:lnTo>
                    <a:pt x="0" y="469"/>
                  </a:lnTo>
                  <a:lnTo>
                    <a:pt x="2" y="500"/>
                  </a:lnTo>
                  <a:lnTo>
                    <a:pt x="7" y="528"/>
                  </a:lnTo>
                  <a:lnTo>
                    <a:pt x="13" y="556"/>
                  </a:lnTo>
                  <a:lnTo>
                    <a:pt x="20" y="584"/>
                  </a:lnTo>
                  <a:lnTo>
                    <a:pt x="31" y="612"/>
                  </a:lnTo>
                  <a:lnTo>
                    <a:pt x="41" y="638"/>
                  </a:lnTo>
                  <a:lnTo>
                    <a:pt x="54" y="664"/>
                  </a:lnTo>
                  <a:lnTo>
                    <a:pt x="70" y="690"/>
                  </a:lnTo>
                  <a:lnTo>
                    <a:pt x="115" y="660"/>
                  </a:lnTo>
                  <a:lnTo>
                    <a:pt x="115" y="660"/>
                  </a:lnTo>
                  <a:lnTo>
                    <a:pt x="102" y="638"/>
                  </a:lnTo>
                  <a:lnTo>
                    <a:pt x="91" y="616"/>
                  </a:lnTo>
                  <a:lnTo>
                    <a:pt x="80" y="593"/>
                  </a:lnTo>
                  <a:lnTo>
                    <a:pt x="72" y="569"/>
                  </a:lnTo>
                  <a:lnTo>
                    <a:pt x="65" y="543"/>
                  </a:lnTo>
                  <a:lnTo>
                    <a:pt x="61" y="519"/>
                  </a:lnTo>
                  <a:lnTo>
                    <a:pt x="57" y="493"/>
                  </a:lnTo>
                  <a:lnTo>
                    <a:pt x="54" y="467"/>
                  </a:lnTo>
                  <a:lnTo>
                    <a:pt x="0" y="469"/>
                  </a:lnTo>
                  <a:lnTo>
                    <a:pt x="0" y="469"/>
                  </a:lnTo>
                  <a:close/>
                  <a:moveTo>
                    <a:pt x="102" y="738"/>
                  </a:moveTo>
                  <a:lnTo>
                    <a:pt x="102" y="738"/>
                  </a:lnTo>
                  <a:lnTo>
                    <a:pt x="121" y="759"/>
                  </a:lnTo>
                  <a:lnTo>
                    <a:pt x="143" y="779"/>
                  </a:lnTo>
                  <a:lnTo>
                    <a:pt x="165" y="798"/>
                  </a:lnTo>
                  <a:lnTo>
                    <a:pt x="189" y="815"/>
                  </a:lnTo>
                  <a:lnTo>
                    <a:pt x="212" y="833"/>
                  </a:lnTo>
                  <a:lnTo>
                    <a:pt x="236" y="846"/>
                  </a:lnTo>
                  <a:lnTo>
                    <a:pt x="262" y="861"/>
                  </a:lnTo>
                  <a:lnTo>
                    <a:pt x="290" y="872"/>
                  </a:lnTo>
                  <a:lnTo>
                    <a:pt x="310" y="820"/>
                  </a:lnTo>
                  <a:lnTo>
                    <a:pt x="310" y="820"/>
                  </a:lnTo>
                  <a:lnTo>
                    <a:pt x="286" y="811"/>
                  </a:lnTo>
                  <a:lnTo>
                    <a:pt x="262" y="798"/>
                  </a:lnTo>
                  <a:lnTo>
                    <a:pt x="240" y="785"/>
                  </a:lnTo>
                  <a:lnTo>
                    <a:pt x="219" y="772"/>
                  </a:lnTo>
                  <a:lnTo>
                    <a:pt x="199" y="757"/>
                  </a:lnTo>
                  <a:lnTo>
                    <a:pt x="180" y="740"/>
                  </a:lnTo>
                  <a:lnTo>
                    <a:pt x="163" y="720"/>
                  </a:lnTo>
                  <a:lnTo>
                    <a:pt x="145" y="701"/>
                  </a:lnTo>
                  <a:lnTo>
                    <a:pt x="102" y="738"/>
                  </a:lnTo>
                  <a:lnTo>
                    <a:pt x="102" y="738"/>
                  </a:lnTo>
                  <a:close/>
                  <a:moveTo>
                    <a:pt x="344" y="889"/>
                  </a:moveTo>
                  <a:lnTo>
                    <a:pt x="346" y="889"/>
                  </a:lnTo>
                  <a:lnTo>
                    <a:pt x="349" y="889"/>
                  </a:lnTo>
                  <a:lnTo>
                    <a:pt x="351" y="889"/>
                  </a:lnTo>
                  <a:lnTo>
                    <a:pt x="355" y="891"/>
                  </a:lnTo>
                  <a:lnTo>
                    <a:pt x="357" y="891"/>
                  </a:lnTo>
                  <a:lnTo>
                    <a:pt x="359" y="891"/>
                  </a:lnTo>
                  <a:lnTo>
                    <a:pt x="362" y="891"/>
                  </a:lnTo>
                  <a:lnTo>
                    <a:pt x="366" y="893"/>
                  </a:lnTo>
                  <a:lnTo>
                    <a:pt x="368" y="893"/>
                  </a:lnTo>
                  <a:lnTo>
                    <a:pt x="370" y="893"/>
                  </a:lnTo>
                  <a:lnTo>
                    <a:pt x="375" y="893"/>
                  </a:lnTo>
                  <a:lnTo>
                    <a:pt x="377" y="895"/>
                  </a:lnTo>
                  <a:lnTo>
                    <a:pt x="379" y="895"/>
                  </a:lnTo>
                  <a:lnTo>
                    <a:pt x="381" y="895"/>
                  </a:lnTo>
                  <a:lnTo>
                    <a:pt x="385" y="895"/>
                  </a:lnTo>
                  <a:lnTo>
                    <a:pt x="388" y="895"/>
                  </a:lnTo>
                  <a:lnTo>
                    <a:pt x="390" y="898"/>
                  </a:lnTo>
                  <a:lnTo>
                    <a:pt x="394" y="898"/>
                  </a:lnTo>
                  <a:lnTo>
                    <a:pt x="396" y="898"/>
                  </a:lnTo>
                  <a:lnTo>
                    <a:pt x="398" y="898"/>
                  </a:lnTo>
                  <a:lnTo>
                    <a:pt x="403" y="898"/>
                  </a:lnTo>
                  <a:lnTo>
                    <a:pt x="405" y="898"/>
                  </a:lnTo>
                  <a:lnTo>
                    <a:pt x="407" y="900"/>
                  </a:lnTo>
                  <a:lnTo>
                    <a:pt x="411" y="900"/>
                  </a:lnTo>
                  <a:lnTo>
                    <a:pt x="414" y="900"/>
                  </a:lnTo>
                  <a:lnTo>
                    <a:pt x="416" y="900"/>
                  </a:lnTo>
                  <a:lnTo>
                    <a:pt x="418" y="900"/>
                  </a:lnTo>
                  <a:lnTo>
                    <a:pt x="422" y="900"/>
                  </a:lnTo>
                  <a:lnTo>
                    <a:pt x="424" y="900"/>
                  </a:lnTo>
                  <a:lnTo>
                    <a:pt x="426" y="900"/>
                  </a:lnTo>
                  <a:lnTo>
                    <a:pt x="431" y="900"/>
                  </a:lnTo>
                  <a:lnTo>
                    <a:pt x="433" y="900"/>
                  </a:lnTo>
                  <a:lnTo>
                    <a:pt x="435" y="900"/>
                  </a:lnTo>
                  <a:lnTo>
                    <a:pt x="439" y="900"/>
                  </a:lnTo>
                  <a:lnTo>
                    <a:pt x="442" y="900"/>
                  </a:lnTo>
                  <a:lnTo>
                    <a:pt x="444" y="900"/>
                  </a:lnTo>
                  <a:lnTo>
                    <a:pt x="448" y="900"/>
                  </a:lnTo>
                  <a:lnTo>
                    <a:pt x="450" y="900"/>
                  </a:lnTo>
                  <a:lnTo>
                    <a:pt x="452" y="900"/>
                  </a:lnTo>
                  <a:lnTo>
                    <a:pt x="457" y="900"/>
                  </a:lnTo>
                  <a:lnTo>
                    <a:pt x="459" y="900"/>
                  </a:lnTo>
                  <a:lnTo>
                    <a:pt x="463" y="900"/>
                  </a:lnTo>
                  <a:lnTo>
                    <a:pt x="465" y="900"/>
                  </a:lnTo>
                  <a:lnTo>
                    <a:pt x="468" y="900"/>
                  </a:lnTo>
                  <a:lnTo>
                    <a:pt x="472" y="900"/>
                  </a:lnTo>
                  <a:lnTo>
                    <a:pt x="474" y="900"/>
                  </a:lnTo>
                  <a:lnTo>
                    <a:pt x="476" y="900"/>
                  </a:lnTo>
                  <a:lnTo>
                    <a:pt x="481" y="900"/>
                  </a:lnTo>
                  <a:lnTo>
                    <a:pt x="483" y="900"/>
                  </a:lnTo>
                  <a:lnTo>
                    <a:pt x="485" y="900"/>
                  </a:lnTo>
                  <a:lnTo>
                    <a:pt x="487" y="900"/>
                  </a:lnTo>
                  <a:lnTo>
                    <a:pt x="491" y="900"/>
                  </a:lnTo>
                  <a:lnTo>
                    <a:pt x="494" y="900"/>
                  </a:lnTo>
                  <a:lnTo>
                    <a:pt x="496" y="898"/>
                  </a:lnTo>
                  <a:lnTo>
                    <a:pt x="500" y="898"/>
                  </a:lnTo>
                  <a:lnTo>
                    <a:pt x="502" y="898"/>
                  </a:lnTo>
                  <a:lnTo>
                    <a:pt x="504" y="898"/>
                  </a:lnTo>
                  <a:lnTo>
                    <a:pt x="509" y="898"/>
                  </a:lnTo>
                  <a:lnTo>
                    <a:pt x="511" y="898"/>
                  </a:lnTo>
                  <a:lnTo>
                    <a:pt x="513" y="895"/>
                  </a:lnTo>
                  <a:lnTo>
                    <a:pt x="517" y="895"/>
                  </a:lnTo>
                  <a:lnTo>
                    <a:pt x="520" y="895"/>
                  </a:lnTo>
                  <a:lnTo>
                    <a:pt x="522" y="895"/>
                  </a:lnTo>
                  <a:lnTo>
                    <a:pt x="524" y="895"/>
                  </a:lnTo>
                  <a:lnTo>
                    <a:pt x="528" y="893"/>
                  </a:lnTo>
                  <a:lnTo>
                    <a:pt x="530" y="893"/>
                  </a:lnTo>
                  <a:lnTo>
                    <a:pt x="533" y="893"/>
                  </a:lnTo>
                  <a:lnTo>
                    <a:pt x="537" y="893"/>
                  </a:lnTo>
                  <a:lnTo>
                    <a:pt x="539" y="891"/>
                  </a:lnTo>
                  <a:lnTo>
                    <a:pt x="541" y="891"/>
                  </a:lnTo>
                  <a:lnTo>
                    <a:pt x="543" y="891"/>
                  </a:lnTo>
                  <a:lnTo>
                    <a:pt x="548" y="891"/>
                  </a:lnTo>
                  <a:lnTo>
                    <a:pt x="550" y="889"/>
                  </a:lnTo>
                  <a:lnTo>
                    <a:pt x="552" y="889"/>
                  </a:lnTo>
                  <a:lnTo>
                    <a:pt x="554" y="889"/>
                  </a:lnTo>
                  <a:lnTo>
                    <a:pt x="558" y="889"/>
                  </a:lnTo>
                  <a:lnTo>
                    <a:pt x="561" y="887"/>
                  </a:lnTo>
                  <a:lnTo>
                    <a:pt x="563" y="887"/>
                  </a:lnTo>
                  <a:lnTo>
                    <a:pt x="565" y="887"/>
                  </a:lnTo>
                  <a:lnTo>
                    <a:pt x="569" y="885"/>
                  </a:lnTo>
                  <a:lnTo>
                    <a:pt x="571" y="885"/>
                  </a:lnTo>
                  <a:lnTo>
                    <a:pt x="574" y="885"/>
                  </a:lnTo>
                  <a:lnTo>
                    <a:pt x="576" y="882"/>
                  </a:lnTo>
                  <a:lnTo>
                    <a:pt x="561" y="831"/>
                  </a:lnTo>
                  <a:lnTo>
                    <a:pt x="558" y="831"/>
                  </a:lnTo>
                  <a:lnTo>
                    <a:pt x="556" y="833"/>
                  </a:lnTo>
                  <a:lnTo>
                    <a:pt x="554" y="833"/>
                  </a:lnTo>
                  <a:lnTo>
                    <a:pt x="552" y="833"/>
                  </a:lnTo>
                  <a:lnTo>
                    <a:pt x="550" y="833"/>
                  </a:lnTo>
                  <a:lnTo>
                    <a:pt x="548" y="835"/>
                  </a:lnTo>
                  <a:lnTo>
                    <a:pt x="545" y="835"/>
                  </a:lnTo>
                  <a:lnTo>
                    <a:pt x="543" y="835"/>
                  </a:lnTo>
                  <a:lnTo>
                    <a:pt x="539" y="837"/>
                  </a:lnTo>
                  <a:lnTo>
                    <a:pt x="537" y="837"/>
                  </a:lnTo>
                  <a:lnTo>
                    <a:pt x="535" y="837"/>
                  </a:lnTo>
                  <a:lnTo>
                    <a:pt x="533" y="837"/>
                  </a:lnTo>
                  <a:lnTo>
                    <a:pt x="530" y="839"/>
                  </a:lnTo>
                  <a:lnTo>
                    <a:pt x="528" y="839"/>
                  </a:lnTo>
                  <a:lnTo>
                    <a:pt x="526" y="839"/>
                  </a:lnTo>
                  <a:lnTo>
                    <a:pt x="524" y="839"/>
                  </a:lnTo>
                  <a:lnTo>
                    <a:pt x="522" y="839"/>
                  </a:lnTo>
                  <a:lnTo>
                    <a:pt x="517" y="841"/>
                  </a:lnTo>
                  <a:lnTo>
                    <a:pt x="515" y="841"/>
                  </a:lnTo>
                  <a:lnTo>
                    <a:pt x="513" y="841"/>
                  </a:lnTo>
                  <a:lnTo>
                    <a:pt x="511" y="841"/>
                  </a:lnTo>
                  <a:lnTo>
                    <a:pt x="509" y="841"/>
                  </a:lnTo>
                  <a:lnTo>
                    <a:pt x="507" y="841"/>
                  </a:lnTo>
                  <a:lnTo>
                    <a:pt x="504" y="844"/>
                  </a:lnTo>
                  <a:lnTo>
                    <a:pt x="500" y="844"/>
                  </a:lnTo>
                  <a:lnTo>
                    <a:pt x="498" y="844"/>
                  </a:lnTo>
                  <a:lnTo>
                    <a:pt x="496" y="844"/>
                  </a:lnTo>
                  <a:lnTo>
                    <a:pt x="494" y="844"/>
                  </a:lnTo>
                  <a:lnTo>
                    <a:pt x="491" y="844"/>
                  </a:lnTo>
                  <a:lnTo>
                    <a:pt x="489" y="844"/>
                  </a:lnTo>
                  <a:lnTo>
                    <a:pt x="487" y="844"/>
                  </a:lnTo>
                  <a:lnTo>
                    <a:pt x="483" y="846"/>
                  </a:lnTo>
                  <a:lnTo>
                    <a:pt x="481" y="846"/>
                  </a:lnTo>
                  <a:lnTo>
                    <a:pt x="478" y="846"/>
                  </a:lnTo>
                  <a:lnTo>
                    <a:pt x="476" y="846"/>
                  </a:lnTo>
                  <a:lnTo>
                    <a:pt x="474" y="846"/>
                  </a:lnTo>
                  <a:lnTo>
                    <a:pt x="472" y="846"/>
                  </a:lnTo>
                  <a:lnTo>
                    <a:pt x="468" y="846"/>
                  </a:lnTo>
                  <a:lnTo>
                    <a:pt x="465" y="846"/>
                  </a:lnTo>
                  <a:lnTo>
                    <a:pt x="463" y="846"/>
                  </a:lnTo>
                  <a:lnTo>
                    <a:pt x="461" y="846"/>
                  </a:lnTo>
                  <a:lnTo>
                    <a:pt x="459" y="846"/>
                  </a:lnTo>
                  <a:lnTo>
                    <a:pt x="457" y="846"/>
                  </a:lnTo>
                  <a:lnTo>
                    <a:pt x="452" y="846"/>
                  </a:lnTo>
                  <a:lnTo>
                    <a:pt x="450" y="846"/>
                  </a:lnTo>
                  <a:lnTo>
                    <a:pt x="448" y="846"/>
                  </a:lnTo>
                  <a:lnTo>
                    <a:pt x="446" y="846"/>
                  </a:lnTo>
                  <a:lnTo>
                    <a:pt x="444" y="846"/>
                  </a:lnTo>
                  <a:lnTo>
                    <a:pt x="439" y="846"/>
                  </a:lnTo>
                  <a:lnTo>
                    <a:pt x="437" y="846"/>
                  </a:lnTo>
                  <a:lnTo>
                    <a:pt x="435" y="846"/>
                  </a:lnTo>
                  <a:lnTo>
                    <a:pt x="433" y="846"/>
                  </a:lnTo>
                  <a:lnTo>
                    <a:pt x="431" y="846"/>
                  </a:lnTo>
                  <a:lnTo>
                    <a:pt x="429" y="846"/>
                  </a:lnTo>
                  <a:lnTo>
                    <a:pt x="424" y="846"/>
                  </a:lnTo>
                  <a:lnTo>
                    <a:pt x="422" y="846"/>
                  </a:lnTo>
                  <a:lnTo>
                    <a:pt x="420" y="846"/>
                  </a:lnTo>
                  <a:lnTo>
                    <a:pt x="418" y="846"/>
                  </a:lnTo>
                  <a:lnTo>
                    <a:pt x="416" y="844"/>
                  </a:lnTo>
                  <a:lnTo>
                    <a:pt x="414" y="844"/>
                  </a:lnTo>
                  <a:lnTo>
                    <a:pt x="409" y="844"/>
                  </a:lnTo>
                  <a:lnTo>
                    <a:pt x="407" y="844"/>
                  </a:lnTo>
                  <a:lnTo>
                    <a:pt x="405" y="844"/>
                  </a:lnTo>
                  <a:lnTo>
                    <a:pt x="403" y="844"/>
                  </a:lnTo>
                  <a:lnTo>
                    <a:pt x="401" y="844"/>
                  </a:lnTo>
                  <a:lnTo>
                    <a:pt x="398" y="844"/>
                  </a:lnTo>
                  <a:lnTo>
                    <a:pt x="396" y="841"/>
                  </a:lnTo>
                  <a:lnTo>
                    <a:pt x="392" y="841"/>
                  </a:lnTo>
                  <a:lnTo>
                    <a:pt x="390" y="841"/>
                  </a:lnTo>
                  <a:lnTo>
                    <a:pt x="388" y="841"/>
                  </a:lnTo>
                  <a:lnTo>
                    <a:pt x="385" y="841"/>
                  </a:lnTo>
                  <a:lnTo>
                    <a:pt x="383" y="841"/>
                  </a:lnTo>
                  <a:lnTo>
                    <a:pt x="381" y="839"/>
                  </a:lnTo>
                  <a:lnTo>
                    <a:pt x="379" y="839"/>
                  </a:lnTo>
                  <a:lnTo>
                    <a:pt x="377" y="839"/>
                  </a:lnTo>
                  <a:lnTo>
                    <a:pt x="372" y="839"/>
                  </a:lnTo>
                  <a:lnTo>
                    <a:pt x="370" y="839"/>
                  </a:lnTo>
                  <a:lnTo>
                    <a:pt x="368" y="837"/>
                  </a:lnTo>
                  <a:lnTo>
                    <a:pt x="366" y="837"/>
                  </a:lnTo>
                  <a:lnTo>
                    <a:pt x="364" y="837"/>
                  </a:lnTo>
                  <a:lnTo>
                    <a:pt x="362" y="837"/>
                  </a:lnTo>
                  <a:lnTo>
                    <a:pt x="359" y="835"/>
                  </a:lnTo>
                  <a:lnTo>
                    <a:pt x="357" y="835"/>
                  </a:lnTo>
                  <a:lnTo>
                    <a:pt x="344" y="889"/>
                  </a:lnTo>
                  <a:lnTo>
                    <a:pt x="344" y="889"/>
                  </a:lnTo>
                  <a:close/>
                  <a:moveTo>
                    <a:pt x="630" y="863"/>
                  </a:moveTo>
                  <a:lnTo>
                    <a:pt x="630" y="863"/>
                  </a:lnTo>
                  <a:lnTo>
                    <a:pt x="656" y="852"/>
                  </a:lnTo>
                  <a:lnTo>
                    <a:pt x="682" y="837"/>
                  </a:lnTo>
                  <a:lnTo>
                    <a:pt x="706" y="822"/>
                  </a:lnTo>
                  <a:lnTo>
                    <a:pt x="729" y="805"/>
                  </a:lnTo>
                  <a:lnTo>
                    <a:pt x="751" y="785"/>
                  </a:lnTo>
                  <a:lnTo>
                    <a:pt x="773" y="766"/>
                  </a:lnTo>
                  <a:lnTo>
                    <a:pt x="792" y="744"/>
                  </a:lnTo>
                  <a:lnTo>
                    <a:pt x="809" y="722"/>
                  </a:lnTo>
                  <a:lnTo>
                    <a:pt x="766" y="688"/>
                  </a:lnTo>
                  <a:lnTo>
                    <a:pt x="766" y="688"/>
                  </a:lnTo>
                  <a:lnTo>
                    <a:pt x="751" y="709"/>
                  </a:lnTo>
                  <a:lnTo>
                    <a:pt x="734" y="727"/>
                  </a:lnTo>
                  <a:lnTo>
                    <a:pt x="714" y="744"/>
                  </a:lnTo>
                  <a:lnTo>
                    <a:pt x="695" y="761"/>
                  </a:lnTo>
                  <a:lnTo>
                    <a:pt x="675" y="776"/>
                  </a:lnTo>
                  <a:lnTo>
                    <a:pt x="654" y="789"/>
                  </a:lnTo>
                  <a:lnTo>
                    <a:pt x="630" y="802"/>
                  </a:lnTo>
                  <a:lnTo>
                    <a:pt x="608" y="813"/>
                  </a:lnTo>
                  <a:lnTo>
                    <a:pt x="630" y="863"/>
                  </a:lnTo>
                  <a:lnTo>
                    <a:pt x="630" y="863"/>
                  </a:lnTo>
                  <a:close/>
                  <a:moveTo>
                    <a:pt x="597" y="342"/>
                  </a:moveTo>
                  <a:lnTo>
                    <a:pt x="597" y="342"/>
                  </a:lnTo>
                  <a:lnTo>
                    <a:pt x="600" y="318"/>
                  </a:lnTo>
                  <a:lnTo>
                    <a:pt x="600" y="318"/>
                  </a:lnTo>
                  <a:lnTo>
                    <a:pt x="597" y="292"/>
                  </a:lnTo>
                  <a:lnTo>
                    <a:pt x="593" y="270"/>
                  </a:lnTo>
                  <a:lnTo>
                    <a:pt x="584" y="251"/>
                  </a:lnTo>
                  <a:lnTo>
                    <a:pt x="571" y="233"/>
                  </a:lnTo>
                  <a:lnTo>
                    <a:pt x="571" y="233"/>
                  </a:lnTo>
                  <a:lnTo>
                    <a:pt x="556" y="220"/>
                  </a:lnTo>
                  <a:lnTo>
                    <a:pt x="537" y="207"/>
                  </a:lnTo>
                  <a:lnTo>
                    <a:pt x="513" y="201"/>
                  </a:lnTo>
                  <a:lnTo>
                    <a:pt x="487" y="195"/>
                  </a:lnTo>
                  <a:lnTo>
                    <a:pt x="487" y="156"/>
                  </a:lnTo>
                  <a:lnTo>
                    <a:pt x="429" y="156"/>
                  </a:lnTo>
                  <a:lnTo>
                    <a:pt x="429" y="195"/>
                  </a:lnTo>
                  <a:lnTo>
                    <a:pt x="429" y="195"/>
                  </a:lnTo>
                  <a:lnTo>
                    <a:pt x="401" y="201"/>
                  </a:lnTo>
                  <a:lnTo>
                    <a:pt x="375" y="210"/>
                  </a:lnTo>
                  <a:lnTo>
                    <a:pt x="353" y="220"/>
                  </a:lnTo>
                  <a:lnTo>
                    <a:pt x="336" y="233"/>
                  </a:lnTo>
                  <a:lnTo>
                    <a:pt x="336" y="233"/>
                  </a:lnTo>
                  <a:lnTo>
                    <a:pt x="323" y="251"/>
                  </a:lnTo>
                  <a:lnTo>
                    <a:pt x="312" y="270"/>
                  </a:lnTo>
                  <a:lnTo>
                    <a:pt x="308" y="294"/>
                  </a:lnTo>
                  <a:lnTo>
                    <a:pt x="305" y="320"/>
                  </a:lnTo>
                  <a:lnTo>
                    <a:pt x="305" y="320"/>
                  </a:lnTo>
                  <a:lnTo>
                    <a:pt x="305" y="339"/>
                  </a:lnTo>
                  <a:lnTo>
                    <a:pt x="310" y="357"/>
                  </a:lnTo>
                  <a:lnTo>
                    <a:pt x="314" y="372"/>
                  </a:lnTo>
                  <a:lnTo>
                    <a:pt x="320" y="387"/>
                  </a:lnTo>
                  <a:lnTo>
                    <a:pt x="320" y="387"/>
                  </a:lnTo>
                  <a:lnTo>
                    <a:pt x="327" y="402"/>
                  </a:lnTo>
                  <a:lnTo>
                    <a:pt x="336" y="415"/>
                  </a:lnTo>
                  <a:lnTo>
                    <a:pt x="344" y="426"/>
                  </a:lnTo>
                  <a:lnTo>
                    <a:pt x="355" y="435"/>
                  </a:lnTo>
                  <a:lnTo>
                    <a:pt x="355" y="435"/>
                  </a:lnTo>
                  <a:lnTo>
                    <a:pt x="383" y="456"/>
                  </a:lnTo>
                  <a:lnTo>
                    <a:pt x="431" y="487"/>
                  </a:lnTo>
                  <a:lnTo>
                    <a:pt x="431" y="487"/>
                  </a:lnTo>
                  <a:lnTo>
                    <a:pt x="446" y="497"/>
                  </a:lnTo>
                  <a:lnTo>
                    <a:pt x="457" y="506"/>
                  </a:lnTo>
                  <a:lnTo>
                    <a:pt x="465" y="517"/>
                  </a:lnTo>
                  <a:lnTo>
                    <a:pt x="470" y="526"/>
                  </a:lnTo>
                  <a:lnTo>
                    <a:pt x="470" y="526"/>
                  </a:lnTo>
                  <a:lnTo>
                    <a:pt x="474" y="549"/>
                  </a:lnTo>
                  <a:lnTo>
                    <a:pt x="476" y="584"/>
                  </a:lnTo>
                  <a:lnTo>
                    <a:pt x="476" y="584"/>
                  </a:lnTo>
                  <a:lnTo>
                    <a:pt x="474" y="599"/>
                  </a:lnTo>
                  <a:lnTo>
                    <a:pt x="470" y="610"/>
                  </a:lnTo>
                  <a:lnTo>
                    <a:pt x="470" y="610"/>
                  </a:lnTo>
                  <a:lnTo>
                    <a:pt x="468" y="612"/>
                  </a:lnTo>
                  <a:lnTo>
                    <a:pt x="463" y="616"/>
                  </a:lnTo>
                  <a:lnTo>
                    <a:pt x="452" y="619"/>
                  </a:lnTo>
                  <a:lnTo>
                    <a:pt x="452" y="619"/>
                  </a:lnTo>
                  <a:lnTo>
                    <a:pt x="446" y="616"/>
                  </a:lnTo>
                  <a:lnTo>
                    <a:pt x="439" y="614"/>
                  </a:lnTo>
                  <a:lnTo>
                    <a:pt x="435" y="610"/>
                  </a:lnTo>
                  <a:lnTo>
                    <a:pt x="433" y="606"/>
                  </a:lnTo>
                  <a:lnTo>
                    <a:pt x="433" y="606"/>
                  </a:lnTo>
                  <a:lnTo>
                    <a:pt x="431" y="584"/>
                  </a:lnTo>
                  <a:lnTo>
                    <a:pt x="429" y="545"/>
                  </a:lnTo>
                  <a:lnTo>
                    <a:pt x="429" y="515"/>
                  </a:lnTo>
                  <a:lnTo>
                    <a:pt x="308" y="515"/>
                  </a:lnTo>
                  <a:lnTo>
                    <a:pt x="308" y="538"/>
                  </a:lnTo>
                  <a:lnTo>
                    <a:pt x="308" y="538"/>
                  </a:lnTo>
                  <a:lnTo>
                    <a:pt x="310" y="575"/>
                  </a:lnTo>
                  <a:lnTo>
                    <a:pt x="312" y="593"/>
                  </a:lnTo>
                  <a:lnTo>
                    <a:pt x="316" y="608"/>
                  </a:lnTo>
                  <a:lnTo>
                    <a:pt x="320" y="621"/>
                  </a:lnTo>
                  <a:lnTo>
                    <a:pt x="327" y="634"/>
                  </a:lnTo>
                  <a:lnTo>
                    <a:pt x="336" y="644"/>
                  </a:lnTo>
                  <a:lnTo>
                    <a:pt x="344" y="653"/>
                  </a:lnTo>
                  <a:lnTo>
                    <a:pt x="344" y="653"/>
                  </a:lnTo>
                  <a:lnTo>
                    <a:pt x="364" y="668"/>
                  </a:lnTo>
                  <a:lnTo>
                    <a:pt x="383" y="679"/>
                  </a:lnTo>
                  <a:lnTo>
                    <a:pt x="405" y="688"/>
                  </a:lnTo>
                  <a:lnTo>
                    <a:pt x="429" y="690"/>
                  </a:lnTo>
                  <a:lnTo>
                    <a:pt x="429" y="738"/>
                  </a:lnTo>
                  <a:lnTo>
                    <a:pt x="487" y="738"/>
                  </a:lnTo>
                  <a:lnTo>
                    <a:pt x="487" y="692"/>
                  </a:lnTo>
                  <a:lnTo>
                    <a:pt x="487" y="692"/>
                  </a:lnTo>
                  <a:lnTo>
                    <a:pt x="515" y="686"/>
                  </a:lnTo>
                  <a:lnTo>
                    <a:pt x="541" y="677"/>
                  </a:lnTo>
                  <a:lnTo>
                    <a:pt x="563" y="664"/>
                  </a:lnTo>
                  <a:lnTo>
                    <a:pt x="574" y="655"/>
                  </a:lnTo>
                  <a:lnTo>
                    <a:pt x="580" y="647"/>
                  </a:lnTo>
                  <a:lnTo>
                    <a:pt x="580" y="647"/>
                  </a:lnTo>
                  <a:lnTo>
                    <a:pt x="589" y="636"/>
                  </a:lnTo>
                  <a:lnTo>
                    <a:pt x="595" y="625"/>
                  </a:lnTo>
                  <a:lnTo>
                    <a:pt x="604" y="601"/>
                  </a:lnTo>
                  <a:lnTo>
                    <a:pt x="610" y="573"/>
                  </a:lnTo>
                  <a:lnTo>
                    <a:pt x="613" y="543"/>
                  </a:lnTo>
                  <a:lnTo>
                    <a:pt x="613" y="543"/>
                  </a:lnTo>
                  <a:lnTo>
                    <a:pt x="613" y="523"/>
                  </a:lnTo>
                  <a:lnTo>
                    <a:pt x="610" y="506"/>
                  </a:lnTo>
                  <a:lnTo>
                    <a:pt x="606" y="489"/>
                  </a:lnTo>
                  <a:lnTo>
                    <a:pt x="602" y="474"/>
                  </a:lnTo>
                  <a:lnTo>
                    <a:pt x="602" y="474"/>
                  </a:lnTo>
                  <a:lnTo>
                    <a:pt x="595" y="461"/>
                  </a:lnTo>
                  <a:lnTo>
                    <a:pt x="589" y="450"/>
                  </a:lnTo>
                  <a:lnTo>
                    <a:pt x="580" y="441"/>
                  </a:lnTo>
                  <a:lnTo>
                    <a:pt x="571" y="432"/>
                  </a:lnTo>
                  <a:lnTo>
                    <a:pt x="571" y="432"/>
                  </a:lnTo>
                  <a:lnTo>
                    <a:pt x="548" y="413"/>
                  </a:lnTo>
                  <a:lnTo>
                    <a:pt x="509" y="389"/>
                  </a:lnTo>
                  <a:lnTo>
                    <a:pt x="509" y="389"/>
                  </a:lnTo>
                  <a:lnTo>
                    <a:pt x="465" y="361"/>
                  </a:lnTo>
                  <a:lnTo>
                    <a:pt x="442" y="344"/>
                  </a:lnTo>
                  <a:lnTo>
                    <a:pt x="442" y="344"/>
                  </a:lnTo>
                  <a:lnTo>
                    <a:pt x="437" y="337"/>
                  </a:lnTo>
                  <a:lnTo>
                    <a:pt x="433" y="329"/>
                  </a:lnTo>
                  <a:lnTo>
                    <a:pt x="431" y="318"/>
                  </a:lnTo>
                  <a:lnTo>
                    <a:pt x="431" y="303"/>
                  </a:lnTo>
                  <a:lnTo>
                    <a:pt x="431" y="303"/>
                  </a:lnTo>
                  <a:lnTo>
                    <a:pt x="433" y="288"/>
                  </a:lnTo>
                  <a:lnTo>
                    <a:pt x="437" y="277"/>
                  </a:lnTo>
                  <a:lnTo>
                    <a:pt x="437" y="277"/>
                  </a:lnTo>
                  <a:lnTo>
                    <a:pt x="444" y="270"/>
                  </a:lnTo>
                  <a:lnTo>
                    <a:pt x="452" y="268"/>
                  </a:lnTo>
                  <a:lnTo>
                    <a:pt x="452" y="268"/>
                  </a:lnTo>
                  <a:lnTo>
                    <a:pt x="459" y="270"/>
                  </a:lnTo>
                  <a:lnTo>
                    <a:pt x="465" y="270"/>
                  </a:lnTo>
                  <a:lnTo>
                    <a:pt x="470" y="275"/>
                  </a:lnTo>
                  <a:lnTo>
                    <a:pt x="472" y="279"/>
                  </a:lnTo>
                  <a:lnTo>
                    <a:pt x="472" y="279"/>
                  </a:lnTo>
                  <a:lnTo>
                    <a:pt x="474" y="294"/>
                  </a:lnTo>
                  <a:lnTo>
                    <a:pt x="476" y="322"/>
                  </a:lnTo>
                  <a:lnTo>
                    <a:pt x="476" y="342"/>
                  </a:lnTo>
                  <a:lnTo>
                    <a:pt x="597" y="342"/>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51" name="组合 50"/>
          <p:cNvGrpSpPr/>
          <p:nvPr/>
        </p:nvGrpSpPr>
        <p:grpSpPr>
          <a:xfrm>
            <a:off x="2414538" y="1419625"/>
            <a:ext cx="369809" cy="359714"/>
            <a:chOff x="2414538" y="1471309"/>
            <a:chExt cx="369809" cy="359714"/>
          </a:xfrm>
        </p:grpSpPr>
        <p:sp>
          <p:nvSpPr>
            <p:cNvPr id="52" name="Teardrop 56"/>
            <p:cNvSpPr/>
            <p:nvPr/>
          </p:nvSpPr>
          <p:spPr>
            <a:xfrm rot="8100000">
              <a:off x="2421776" y="1471309"/>
              <a:ext cx="359715" cy="359714"/>
            </a:xfrm>
            <a:prstGeom prst="teardrop">
              <a:avLst>
                <a:gd name="adj" fmla="val 98912"/>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685165"/>
              <a:endParaRPr lang="id-ID">
                <a:solidFill>
                  <a:schemeClr val="bg1"/>
                </a:solidFill>
              </a:endParaRPr>
            </a:p>
          </p:txBody>
        </p:sp>
        <p:sp>
          <p:nvSpPr>
            <p:cNvPr id="53" name="TextBox 52"/>
            <p:cNvSpPr txBox="1"/>
            <p:nvPr/>
          </p:nvSpPr>
          <p:spPr>
            <a:xfrm>
              <a:off x="2414538" y="1516327"/>
              <a:ext cx="369809" cy="265454"/>
            </a:xfrm>
            <a:prstGeom prst="rect">
              <a:avLst/>
            </a:prstGeom>
            <a:noFill/>
          </p:spPr>
          <p:txBody>
            <a:bodyPr wrap="none" lIns="91438" tIns="45719" rIns="91438" bIns="45719" rtlCol="0">
              <a:spAutoFit/>
            </a:bodyPr>
            <a:lstStyle/>
            <a:p>
              <a:r>
                <a:rPr lang="en-US" altLang="zh-CN" sz="1100" b="1" dirty="0">
                  <a:solidFill>
                    <a:schemeClr val="bg1"/>
                  </a:solidFill>
                </a:rPr>
                <a:t>1.1</a:t>
              </a:r>
              <a:endParaRPr lang="zh-CN" altLang="en-US" sz="1100" b="1" dirty="0">
                <a:solidFill>
                  <a:schemeClr val="bg1"/>
                </a:solidFill>
              </a:endParaRPr>
            </a:p>
          </p:txBody>
        </p:sp>
      </p:grpSp>
      <p:grpSp>
        <p:nvGrpSpPr>
          <p:cNvPr id="54" name="组合 53"/>
          <p:cNvGrpSpPr/>
          <p:nvPr/>
        </p:nvGrpSpPr>
        <p:grpSpPr>
          <a:xfrm>
            <a:off x="3328404" y="1419625"/>
            <a:ext cx="369809" cy="359714"/>
            <a:chOff x="3328404" y="1471309"/>
            <a:chExt cx="369809" cy="359714"/>
          </a:xfrm>
        </p:grpSpPr>
        <p:sp>
          <p:nvSpPr>
            <p:cNvPr id="55" name="Teardrop 59"/>
            <p:cNvSpPr/>
            <p:nvPr/>
          </p:nvSpPr>
          <p:spPr>
            <a:xfrm rot="8100000">
              <a:off x="3330649" y="1471309"/>
              <a:ext cx="359715" cy="359714"/>
            </a:xfrm>
            <a:prstGeom prst="teardrop">
              <a:avLst>
                <a:gd name="adj" fmla="val 98912"/>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685165"/>
              <a:endParaRPr lang="id-ID">
                <a:solidFill>
                  <a:schemeClr val="bg1"/>
                </a:solidFill>
              </a:endParaRPr>
            </a:p>
          </p:txBody>
        </p:sp>
        <p:sp>
          <p:nvSpPr>
            <p:cNvPr id="56" name="TextBox 55"/>
            <p:cNvSpPr txBox="1"/>
            <p:nvPr/>
          </p:nvSpPr>
          <p:spPr>
            <a:xfrm>
              <a:off x="3328404" y="1520723"/>
              <a:ext cx="369809" cy="265454"/>
            </a:xfrm>
            <a:prstGeom prst="rect">
              <a:avLst/>
            </a:prstGeom>
            <a:noFill/>
          </p:spPr>
          <p:txBody>
            <a:bodyPr wrap="none" lIns="91438" tIns="45719" rIns="91438" bIns="45719" rtlCol="0">
              <a:spAutoFit/>
            </a:bodyPr>
            <a:lstStyle/>
            <a:p>
              <a:r>
                <a:rPr lang="en-US" altLang="zh-CN" sz="1100" b="1" dirty="0">
                  <a:solidFill>
                    <a:schemeClr val="bg1"/>
                  </a:solidFill>
                </a:rPr>
                <a:t>3.6</a:t>
              </a:r>
              <a:endParaRPr lang="zh-CN" altLang="en-US" sz="1100" b="1" dirty="0">
                <a:solidFill>
                  <a:schemeClr val="bg1"/>
                </a:solidFill>
              </a:endParaRPr>
            </a:p>
          </p:txBody>
        </p:sp>
      </p:grpSp>
      <p:grpSp>
        <p:nvGrpSpPr>
          <p:cNvPr id="57" name="组合 56"/>
          <p:cNvGrpSpPr/>
          <p:nvPr/>
        </p:nvGrpSpPr>
        <p:grpSpPr>
          <a:xfrm>
            <a:off x="6443494" y="1419622"/>
            <a:ext cx="369809" cy="359714"/>
            <a:chOff x="6443494" y="1471306"/>
            <a:chExt cx="369809" cy="359714"/>
          </a:xfrm>
        </p:grpSpPr>
        <p:sp>
          <p:nvSpPr>
            <p:cNvPr id="58" name="Teardrop 62"/>
            <p:cNvSpPr/>
            <p:nvPr/>
          </p:nvSpPr>
          <p:spPr>
            <a:xfrm rot="8100000">
              <a:off x="6448730" y="1471306"/>
              <a:ext cx="359715" cy="359714"/>
            </a:xfrm>
            <a:prstGeom prst="teardrop">
              <a:avLst>
                <a:gd name="adj" fmla="val 98912"/>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685165"/>
              <a:endParaRPr lang="id-ID">
                <a:solidFill>
                  <a:schemeClr val="bg1"/>
                </a:solidFill>
              </a:endParaRPr>
            </a:p>
          </p:txBody>
        </p:sp>
        <p:sp>
          <p:nvSpPr>
            <p:cNvPr id="59" name="TextBox 58"/>
            <p:cNvSpPr txBox="1"/>
            <p:nvPr/>
          </p:nvSpPr>
          <p:spPr>
            <a:xfrm>
              <a:off x="6443494" y="1539040"/>
              <a:ext cx="369809" cy="265454"/>
            </a:xfrm>
            <a:prstGeom prst="rect">
              <a:avLst/>
            </a:prstGeom>
            <a:noFill/>
          </p:spPr>
          <p:txBody>
            <a:bodyPr wrap="none" lIns="91438" tIns="45719" rIns="91438" bIns="45719" rtlCol="0">
              <a:spAutoFit/>
            </a:bodyPr>
            <a:lstStyle/>
            <a:p>
              <a:r>
                <a:rPr lang="en-US" altLang="zh-CN" sz="1100" b="1" dirty="0">
                  <a:solidFill>
                    <a:schemeClr val="bg1"/>
                  </a:solidFill>
                </a:rPr>
                <a:t>9.5</a:t>
              </a:r>
              <a:endParaRPr lang="zh-CN" altLang="en-US" sz="1100" b="1" dirty="0">
                <a:solidFill>
                  <a:schemeClr val="bg1"/>
                </a:solidFill>
              </a:endParaRPr>
            </a:p>
          </p:txBody>
        </p:sp>
      </p:grpSp>
      <p:grpSp>
        <p:nvGrpSpPr>
          <p:cNvPr id="60" name="组合 59"/>
          <p:cNvGrpSpPr/>
          <p:nvPr/>
        </p:nvGrpSpPr>
        <p:grpSpPr>
          <a:xfrm>
            <a:off x="7534079" y="1419622"/>
            <a:ext cx="369809" cy="359714"/>
            <a:chOff x="7534079" y="1471306"/>
            <a:chExt cx="369809" cy="359714"/>
          </a:xfrm>
        </p:grpSpPr>
        <p:sp>
          <p:nvSpPr>
            <p:cNvPr id="61" name="Teardrop 65"/>
            <p:cNvSpPr/>
            <p:nvPr/>
          </p:nvSpPr>
          <p:spPr>
            <a:xfrm rot="8100000">
              <a:off x="7537927" y="1471306"/>
              <a:ext cx="359715" cy="359714"/>
            </a:xfrm>
            <a:prstGeom prst="teardrop">
              <a:avLst>
                <a:gd name="adj" fmla="val 98912"/>
              </a:avLst>
            </a:prstGeom>
            <a:solidFill>
              <a:srgbClr val="9096A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685165"/>
              <a:endParaRPr lang="id-ID">
                <a:solidFill>
                  <a:schemeClr val="bg1"/>
                </a:solidFill>
              </a:endParaRPr>
            </a:p>
          </p:txBody>
        </p:sp>
        <p:sp>
          <p:nvSpPr>
            <p:cNvPr id="62" name="TextBox 61"/>
            <p:cNvSpPr txBox="1"/>
            <p:nvPr/>
          </p:nvSpPr>
          <p:spPr>
            <a:xfrm>
              <a:off x="7534079" y="1539040"/>
              <a:ext cx="369809" cy="265454"/>
            </a:xfrm>
            <a:prstGeom prst="rect">
              <a:avLst/>
            </a:prstGeom>
            <a:noFill/>
          </p:spPr>
          <p:txBody>
            <a:bodyPr wrap="none" lIns="91438" tIns="45719" rIns="91438" bIns="45719" rtlCol="0">
              <a:spAutoFit/>
            </a:bodyPr>
            <a:lstStyle/>
            <a:p>
              <a:r>
                <a:rPr lang="en-US" altLang="zh-CN" sz="1100" b="1" dirty="0">
                  <a:solidFill>
                    <a:schemeClr val="bg1"/>
                  </a:solidFill>
                </a:rPr>
                <a:t>2.6</a:t>
              </a:r>
              <a:endParaRPr lang="zh-CN" altLang="en-US" sz="1100" b="1" dirty="0">
                <a:solidFill>
                  <a:schemeClr val="bg1"/>
                </a:solidFill>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sp>
        <p:nvSpPr>
          <p:cNvPr id="9" name="Text Placeholder 32"/>
          <p:cNvSpPr txBox="1"/>
          <p:nvPr/>
        </p:nvSpPr>
        <p:spPr>
          <a:xfrm>
            <a:off x="822014" y="1884178"/>
            <a:ext cx="1572843" cy="88240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buNone/>
            </a:pPr>
            <a:r>
              <a:rPr lang="en-US" sz="1000" dirty="0">
                <a:solidFill>
                  <a:schemeClr val="bg1"/>
                </a:solidFill>
                <a:latin typeface="+mn-lt"/>
              </a:rPr>
              <a:t>Liquorice chupa </a:t>
            </a:r>
            <a:r>
              <a:rPr lang="en-US" sz="1000" dirty="0" err="1">
                <a:solidFill>
                  <a:schemeClr val="bg1"/>
                </a:solidFill>
                <a:latin typeface="+mn-lt"/>
              </a:rPr>
              <a:t>chups</a:t>
            </a:r>
            <a:r>
              <a:rPr lang="en-US" sz="1000" dirty="0">
                <a:solidFill>
                  <a:schemeClr val="bg1"/>
                </a:solidFill>
                <a:latin typeface="+mn-lt"/>
              </a:rPr>
              <a:t> sweet pie </a:t>
            </a:r>
            <a:r>
              <a:rPr lang="en-US" sz="1000" dirty="0" err="1">
                <a:solidFill>
                  <a:schemeClr val="bg1"/>
                </a:solidFill>
                <a:latin typeface="+mn-lt"/>
              </a:rPr>
              <a:t>applicake</a:t>
            </a:r>
            <a:r>
              <a:rPr lang="en-US" sz="1000" dirty="0">
                <a:solidFill>
                  <a:schemeClr val="bg1"/>
                </a:solidFill>
                <a:latin typeface="+mn-lt"/>
              </a:rPr>
              <a:t> apple pie cupcake brownie bear claw  cake pie gingerbread cotton candy. Bear claw cake croissant apple pie. </a:t>
            </a:r>
            <a:endParaRPr lang="en-US" sz="1000" dirty="0">
              <a:solidFill>
                <a:schemeClr val="bg1"/>
              </a:solidFill>
              <a:latin typeface="+mn-lt"/>
            </a:endParaRPr>
          </a:p>
        </p:txBody>
      </p:sp>
      <p:sp>
        <p:nvSpPr>
          <p:cNvPr id="11" name="Text Placeholder 33"/>
          <p:cNvSpPr txBox="1"/>
          <p:nvPr/>
        </p:nvSpPr>
        <p:spPr>
          <a:xfrm>
            <a:off x="811764" y="1676316"/>
            <a:ext cx="1474236" cy="21446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dirty="0">
                <a:solidFill>
                  <a:schemeClr val="bg1"/>
                </a:solidFill>
                <a:latin typeface="微软雅黑" panose="020B0503020204020204" pitchFamily="34" charset="-122"/>
                <a:ea typeface="微软雅黑" panose="020B0503020204020204" pitchFamily="34" charset="-122"/>
              </a:rPr>
              <a:t>Data Analysis One</a:t>
            </a:r>
            <a:endParaRPr lang="en-AU" sz="12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453969" y="1744658"/>
            <a:ext cx="1928031" cy="595019"/>
            <a:chOff x="6453969" y="1969193"/>
            <a:chExt cx="1928031" cy="595019"/>
          </a:xfrm>
        </p:grpSpPr>
        <p:sp>
          <p:nvSpPr>
            <p:cNvPr id="13" name="Text Placeholder 32"/>
            <p:cNvSpPr txBox="1"/>
            <p:nvPr/>
          </p:nvSpPr>
          <p:spPr>
            <a:xfrm>
              <a:off x="6906216" y="1969193"/>
              <a:ext cx="1475784" cy="5950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Bear claw croissant apple pie croissant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14" name="Text Placeholder 33"/>
            <p:cNvSpPr txBox="1"/>
            <p:nvPr/>
          </p:nvSpPr>
          <p:spPr>
            <a:xfrm>
              <a:off x="6453969" y="1979200"/>
              <a:ext cx="457199" cy="38198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2000" b="1" dirty="0">
                  <a:solidFill>
                    <a:schemeClr val="bg1"/>
                  </a:solidFill>
                  <a:latin typeface="微软雅黑" panose="020B0503020204020204" pitchFamily="34" charset="-122"/>
                  <a:ea typeface="微软雅黑" panose="020B0503020204020204" pitchFamily="34" charset="-122"/>
                </a:rPr>
                <a:t>01</a:t>
              </a:r>
              <a:endParaRPr lang="en-AU" sz="20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453969" y="2513399"/>
            <a:ext cx="1928031" cy="595019"/>
            <a:chOff x="6453969" y="2737934"/>
            <a:chExt cx="1928031" cy="595019"/>
          </a:xfrm>
        </p:grpSpPr>
        <p:sp>
          <p:nvSpPr>
            <p:cNvPr id="17" name="Text Placeholder 32"/>
            <p:cNvSpPr txBox="1"/>
            <p:nvPr/>
          </p:nvSpPr>
          <p:spPr>
            <a:xfrm>
              <a:off x="6906216" y="2737934"/>
              <a:ext cx="1475784" cy="5950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Bear claw croissant apple pie croissant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18" name="Text Placeholder 33"/>
            <p:cNvSpPr txBox="1"/>
            <p:nvPr/>
          </p:nvSpPr>
          <p:spPr>
            <a:xfrm>
              <a:off x="6453969" y="2747941"/>
              <a:ext cx="457199" cy="38198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2000" b="1" dirty="0">
                  <a:solidFill>
                    <a:schemeClr val="bg1"/>
                  </a:solidFill>
                  <a:latin typeface="微软雅黑" panose="020B0503020204020204" pitchFamily="34" charset="-122"/>
                  <a:ea typeface="微软雅黑" panose="020B0503020204020204" pitchFamily="34" charset="-122"/>
                </a:rPr>
                <a:t>02</a:t>
              </a:r>
              <a:endParaRPr lang="en-AU" sz="20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453969" y="3312731"/>
            <a:ext cx="1928031" cy="595019"/>
            <a:chOff x="6453969" y="3537266"/>
            <a:chExt cx="1928031" cy="595019"/>
          </a:xfrm>
        </p:grpSpPr>
        <p:sp>
          <p:nvSpPr>
            <p:cNvPr id="20" name="Text Placeholder 32"/>
            <p:cNvSpPr txBox="1"/>
            <p:nvPr/>
          </p:nvSpPr>
          <p:spPr>
            <a:xfrm>
              <a:off x="6906216" y="3537266"/>
              <a:ext cx="1475784" cy="59501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Bear claw croissant apple pie croissant cake cool cake tiramisu pie sesame. Fruit cake </a:t>
              </a:r>
              <a:r>
                <a:rPr lang="en-US" sz="1000" dirty="0" err="1">
                  <a:solidFill>
                    <a:schemeClr val="bg1"/>
                  </a:solidFill>
                  <a:latin typeface="+mn-lt"/>
                </a:rPr>
                <a:t>dragée</a:t>
              </a:r>
              <a:r>
                <a:rPr lang="en-US" sz="1000" dirty="0">
                  <a:solidFill>
                    <a:schemeClr val="bg1"/>
                  </a:solidFill>
                  <a:latin typeface="+mn-lt"/>
                </a:rPr>
                <a:t> oat cake pie </a:t>
              </a:r>
              <a:r>
                <a:rPr lang="en-US" sz="1000" dirty="0" err="1">
                  <a:solidFill>
                    <a:schemeClr val="bg1"/>
                  </a:solidFill>
                  <a:latin typeface="+mn-lt"/>
                </a:rPr>
                <a:t>liquorice</a:t>
              </a:r>
              <a:r>
                <a:rPr lang="en-US" sz="1000" dirty="0">
                  <a:solidFill>
                    <a:schemeClr val="bg1"/>
                  </a:solidFill>
                  <a:latin typeface="+mn-lt"/>
                </a:rPr>
                <a:t> donut.</a:t>
              </a:r>
              <a:endParaRPr lang="en-US" sz="1000" dirty="0">
                <a:solidFill>
                  <a:schemeClr val="bg1"/>
                </a:solidFill>
                <a:latin typeface="+mn-lt"/>
              </a:endParaRPr>
            </a:p>
          </p:txBody>
        </p:sp>
        <p:sp>
          <p:nvSpPr>
            <p:cNvPr id="21" name="Text Placeholder 33"/>
            <p:cNvSpPr txBox="1"/>
            <p:nvPr/>
          </p:nvSpPr>
          <p:spPr>
            <a:xfrm>
              <a:off x="6453969" y="3547272"/>
              <a:ext cx="457199" cy="381983"/>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2000" b="1" dirty="0">
                  <a:solidFill>
                    <a:schemeClr val="bg1"/>
                  </a:solidFill>
                  <a:latin typeface="微软雅黑" panose="020B0503020204020204" pitchFamily="34" charset="-122"/>
                  <a:ea typeface="微软雅黑" panose="020B0503020204020204" pitchFamily="34" charset="-122"/>
                </a:rPr>
                <a:t>03</a:t>
              </a:r>
              <a:endParaRPr lang="en-AU" sz="2000" b="1"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35843" y="3013882"/>
            <a:ext cx="1056109" cy="898165"/>
            <a:chOff x="835843" y="3238417"/>
            <a:chExt cx="1056109" cy="898165"/>
          </a:xfrm>
        </p:grpSpPr>
        <p:sp>
          <p:nvSpPr>
            <p:cNvPr id="23" name="TextBox 22"/>
            <p:cNvSpPr txBox="1"/>
            <p:nvPr/>
          </p:nvSpPr>
          <p:spPr>
            <a:xfrm>
              <a:off x="1250271" y="3238417"/>
              <a:ext cx="426800" cy="219291"/>
            </a:xfrm>
            <a:prstGeom prst="rect">
              <a:avLst/>
            </a:prstGeom>
            <a:noFill/>
          </p:spPr>
          <p:txBody>
            <a:bodyPr wrap="none" lIns="0" tIns="0" rIns="0" bIns="0" rtlCol="0">
              <a:spAutoFit/>
            </a:bodyPr>
            <a:lstStyle/>
            <a:p>
              <a:pPr defTabSz="685165"/>
              <a:r>
                <a:rPr lang="en-US" dirty="0">
                  <a:solidFill>
                    <a:schemeClr val="bg1"/>
                  </a:solidFill>
                  <a:latin typeface="微软雅黑" panose="020B0503020204020204" pitchFamily="34" charset="-122"/>
                  <a:ea typeface="微软雅黑" panose="020B0503020204020204" pitchFamily="34" charset="-122"/>
                </a:rPr>
                <a:t>1.9 K</a:t>
              </a:r>
              <a:endParaRPr lang="en-US"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1269184" y="3785837"/>
              <a:ext cx="426800" cy="219291"/>
            </a:xfrm>
            <a:prstGeom prst="rect">
              <a:avLst/>
            </a:prstGeom>
            <a:noFill/>
          </p:spPr>
          <p:txBody>
            <a:bodyPr wrap="none" lIns="0" tIns="0" rIns="0" bIns="0" rtlCol="0">
              <a:spAutoFit/>
            </a:bodyPr>
            <a:lstStyle/>
            <a:p>
              <a:pPr defTabSz="685165"/>
              <a:r>
                <a:rPr lang="en-US" dirty="0">
                  <a:solidFill>
                    <a:schemeClr val="bg1"/>
                  </a:solidFill>
                  <a:latin typeface="微软雅黑" panose="020B0503020204020204" pitchFamily="34" charset="-122"/>
                  <a:ea typeface="微软雅黑" panose="020B0503020204020204" pitchFamily="34" charset="-122"/>
                </a:rPr>
                <a:t>2.5 K</a:t>
              </a:r>
              <a:endParaRPr lang="en-US" dirty="0">
                <a:solidFill>
                  <a:schemeClr val="bg1"/>
                </a:solidFill>
                <a:latin typeface="微软雅黑" panose="020B0503020204020204" pitchFamily="34" charset="-122"/>
                <a:ea typeface="微软雅黑" panose="020B0503020204020204" pitchFamily="34" charset="-122"/>
              </a:endParaRPr>
            </a:p>
          </p:txBody>
        </p:sp>
        <p:sp>
          <p:nvSpPr>
            <p:cNvPr id="25" name="Rectangle 47"/>
            <p:cNvSpPr/>
            <p:nvPr/>
          </p:nvSpPr>
          <p:spPr>
            <a:xfrm>
              <a:off x="1250271" y="3470169"/>
              <a:ext cx="510958" cy="126958"/>
            </a:xfrm>
            <a:prstGeom prst="rect">
              <a:avLst/>
            </a:prstGeom>
          </p:spPr>
          <p:txBody>
            <a:bodyPr wrap="none" lIns="0" tIns="0" rIns="0" bIns="0">
              <a:spAutoFit/>
            </a:bodyPr>
            <a:lstStyle/>
            <a:p>
              <a:pPr defTabSz="685165"/>
              <a:r>
                <a:rPr lang="en-US" sz="800" dirty="0">
                  <a:solidFill>
                    <a:schemeClr val="bg1"/>
                  </a:solidFill>
                  <a:latin typeface="微软雅黑" panose="020B0503020204020204" pitchFamily="34" charset="-122"/>
                  <a:ea typeface="微软雅黑" panose="020B0503020204020204" pitchFamily="34" charset="-122"/>
                </a:rPr>
                <a:t>Male User</a:t>
              </a:r>
              <a:endParaRPr lang="en-US" sz="800" dirty="0">
                <a:solidFill>
                  <a:schemeClr val="bg1"/>
                </a:solidFill>
                <a:latin typeface="微软雅黑" panose="020B0503020204020204" pitchFamily="34" charset="-122"/>
                <a:ea typeface="微软雅黑" panose="020B0503020204020204" pitchFamily="34" charset="-122"/>
              </a:endParaRPr>
            </a:p>
          </p:txBody>
        </p:sp>
        <p:sp>
          <p:nvSpPr>
            <p:cNvPr id="26" name="Rectangle 48"/>
            <p:cNvSpPr/>
            <p:nvPr/>
          </p:nvSpPr>
          <p:spPr>
            <a:xfrm>
              <a:off x="1269185" y="4009624"/>
              <a:ext cx="622767" cy="126958"/>
            </a:xfrm>
            <a:prstGeom prst="rect">
              <a:avLst/>
            </a:prstGeom>
          </p:spPr>
          <p:txBody>
            <a:bodyPr wrap="none" lIns="0" tIns="0" rIns="0" bIns="0">
              <a:spAutoFit/>
            </a:bodyPr>
            <a:lstStyle/>
            <a:p>
              <a:pPr defTabSz="685165"/>
              <a:r>
                <a:rPr lang="en-US" sz="800" dirty="0">
                  <a:solidFill>
                    <a:schemeClr val="bg1"/>
                  </a:solidFill>
                  <a:latin typeface="微软雅黑" panose="020B0503020204020204" pitchFamily="34" charset="-122"/>
                  <a:ea typeface="微软雅黑" panose="020B0503020204020204" pitchFamily="34" charset="-122"/>
                </a:rPr>
                <a:t>Female User</a:t>
              </a:r>
              <a:endParaRPr lang="en-US" sz="800" dirty="0">
                <a:solidFill>
                  <a:schemeClr val="bg1"/>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835843" y="3238417"/>
              <a:ext cx="310442" cy="3104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8" name="圆角矩形 27"/>
            <p:cNvSpPr/>
            <p:nvPr/>
          </p:nvSpPr>
          <p:spPr>
            <a:xfrm>
              <a:off x="835843" y="3788707"/>
              <a:ext cx="310442" cy="3104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9" name="Freeform 11"/>
            <p:cNvSpPr>
              <a:spLocks noEditPoints="1"/>
            </p:cNvSpPr>
            <p:nvPr/>
          </p:nvSpPr>
          <p:spPr bwMode="auto">
            <a:xfrm>
              <a:off x="915289" y="3860497"/>
              <a:ext cx="144787" cy="149126"/>
            </a:xfrm>
            <a:custGeom>
              <a:avLst/>
              <a:gdLst>
                <a:gd name="T0" fmla="*/ 673 w 963"/>
                <a:gd name="T1" fmla="*/ 134 h 992"/>
                <a:gd name="T2" fmla="*/ 669 w 963"/>
                <a:gd name="T3" fmla="*/ 95 h 992"/>
                <a:gd name="T4" fmla="*/ 647 w 963"/>
                <a:gd name="T5" fmla="*/ 93 h 992"/>
                <a:gd name="T6" fmla="*/ 636 w 963"/>
                <a:gd name="T7" fmla="*/ 118 h 992"/>
                <a:gd name="T8" fmla="*/ 643 w 963"/>
                <a:gd name="T9" fmla="*/ 147 h 992"/>
                <a:gd name="T10" fmla="*/ 701 w 963"/>
                <a:gd name="T11" fmla="*/ 188 h 992"/>
                <a:gd name="T12" fmla="*/ 753 w 963"/>
                <a:gd name="T13" fmla="*/ 224 h 992"/>
                <a:gd name="T14" fmla="*/ 779 w 963"/>
                <a:gd name="T15" fmla="*/ 270 h 992"/>
                <a:gd name="T16" fmla="*/ 785 w 963"/>
                <a:gd name="T17" fmla="*/ 315 h 992"/>
                <a:gd name="T18" fmla="*/ 759 w 963"/>
                <a:gd name="T19" fmla="*/ 398 h 992"/>
                <a:gd name="T20" fmla="*/ 731 w 963"/>
                <a:gd name="T21" fmla="*/ 421 h 992"/>
                <a:gd name="T22" fmla="*/ 556 w 963"/>
                <a:gd name="T23" fmla="*/ 393 h 992"/>
                <a:gd name="T24" fmla="*/ 537 w 963"/>
                <a:gd name="T25" fmla="*/ 311 h 992"/>
                <a:gd name="T26" fmla="*/ 636 w 963"/>
                <a:gd name="T27" fmla="*/ 315 h 992"/>
                <a:gd name="T28" fmla="*/ 640 w 963"/>
                <a:gd name="T29" fmla="*/ 369 h 992"/>
                <a:gd name="T30" fmla="*/ 653 w 963"/>
                <a:gd name="T31" fmla="*/ 376 h 992"/>
                <a:gd name="T32" fmla="*/ 673 w 963"/>
                <a:gd name="T33" fmla="*/ 361 h 992"/>
                <a:gd name="T34" fmla="*/ 669 w 963"/>
                <a:gd name="T35" fmla="*/ 300 h 992"/>
                <a:gd name="T36" fmla="*/ 649 w 963"/>
                <a:gd name="T37" fmla="*/ 276 h 992"/>
                <a:gd name="T38" fmla="*/ 575 w 963"/>
                <a:gd name="T39" fmla="*/ 227 h 992"/>
                <a:gd name="T40" fmla="*/ 545 w 963"/>
                <a:gd name="T41" fmla="*/ 188 h 992"/>
                <a:gd name="T42" fmla="*/ 534 w 963"/>
                <a:gd name="T43" fmla="*/ 147 h 992"/>
                <a:gd name="T44" fmla="*/ 541 w 963"/>
                <a:gd name="T45" fmla="*/ 93 h 992"/>
                <a:gd name="T46" fmla="*/ 573 w 963"/>
                <a:gd name="T47" fmla="*/ 51 h 992"/>
                <a:gd name="T48" fmla="*/ 636 w 963"/>
                <a:gd name="T49" fmla="*/ 0 h 992"/>
                <a:gd name="T50" fmla="*/ 703 w 963"/>
                <a:gd name="T51" fmla="*/ 34 h 992"/>
                <a:gd name="T52" fmla="*/ 751 w 963"/>
                <a:gd name="T53" fmla="*/ 62 h 992"/>
                <a:gd name="T54" fmla="*/ 775 w 963"/>
                <a:gd name="T55" fmla="*/ 131 h 992"/>
                <a:gd name="T56" fmla="*/ 0 w 963"/>
                <a:gd name="T57" fmla="*/ 616 h 992"/>
                <a:gd name="T58" fmla="*/ 366 w 963"/>
                <a:gd name="T59" fmla="*/ 778 h 992"/>
                <a:gd name="T60" fmla="*/ 636 w 963"/>
                <a:gd name="T61" fmla="*/ 785 h 992"/>
                <a:gd name="T62" fmla="*/ 697 w 963"/>
                <a:gd name="T63" fmla="*/ 770 h 992"/>
                <a:gd name="T64" fmla="*/ 883 w 963"/>
                <a:gd name="T65" fmla="*/ 633 h 992"/>
                <a:gd name="T66" fmla="*/ 963 w 963"/>
                <a:gd name="T67" fmla="*/ 551 h 992"/>
                <a:gd name="T68" fmla="*/ 950 w 963"/>
                <a:gd name="T69" fmla="*/ 523 h 992"/>
                <a:gd name="T70" fmla="*/ 926 w 963"/>
                <a:gd name="T71" fmla="*/ 504 h 992"/>
                <a:gd name="T72" fmla="*/ 820 w 963"/>
                <a:gd name="T73" fmla="*/ 562 h 992"/>
                <a:gd name="T74" fmla="*/ 710 w 963"/>
                <a:gd name="T75" fmla="*/ 610 h 992"/>
                <a:gd name="T76" fmla="*/ 610 w 963"/>
                <a:gd name="T77" fmla="*/ 618 h 992"/>
                <a:gd name="T78" fmla="*/ 558 w 963"/>
                <a:gd name="T79" fmla="*/ 599 h 992"/>
                <a:gd name="T80" fmla="*/ 524 w 963"/>
                <a:gd name="T81" fmla="*/ 564 h 992"/>
                <a:gd name="T82" fmla="*/ 517 w 963"/>
                <a:gd name="T83" fmla="*/ 540 h 992"/>
                <a:gd name="T84" fmla="*/ 664 w 963"/>
                <a:gd name="T85" fmla="*/ 530 h 992"/>
                <a:gd name="T86" fmla="*/ 736 w 963"/>
                <a:gd name="T87" fmla="*/ 525 h 992"/>
                <a:gd name="T88" fmla="*/ 755 w 963"/>
                <a:gd name="T89" fmla="*/ 482 h 992"/>
                <a:gd name="T90" fmla="*/ 740 w 963"/>
                <a:gd name="T91" fmla="*/ 456 h 992"/>
                <a:gd name="T92" fmla="*/ 550 w 963"/>
                <a:gd name="T93" fmla="*/ 428 h 992"/>
                <a:gd name="T94" fmla="*/ 424 w 963"/>
                <a:gd name="T95" fmla="*/ 432 h 992"/>
                <a:gd name="T96" fmla="*/ 316 w 963"/>
                <a:gd name="T97" fmla="*/ 478 h 992"/>
                <a:gd name="T98" fmla="*/ 251 w 963"/>
                <a:gd name="T99" fmla="*/ 540 h 992"/>
                <a:gd name="T100" fmla="*/ 0 w 963"/>
                <a:gd name="T101" fmla="*/ 616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3" h="992">
                  <a:moveTo>
                    <a:pt x="772" y="151"/>
                  </a:moveTo>
                  <a:lnTo>
                    <a:pt x="673" y="151"/>
                  </a:lnTo>
                  <a:lnTo>
                    <a:pt x="673" y="134"/>
                  </a:lnTo>
                  <a:lnTo>
                    <a:pt x="673" y="134"/>
                  </a:lnTo>
                  <a:lnTo>
                    <a:pt x="673" y="112"/>
                  </a:lnTo>
                  <a:lnTo>
                    <a:pt x="671" y="99"/>
                  </a:lnTo>
                  <a:lnTo>
                    <a:pt x="671" y="99"/>
                  </a:lnTo>
                  <a:lnTo>
                    <a:pt x="669" y="95"/>
                  </a:lnTo>
                  <a:lnTo>
                    <a:pt x="664" y="93"/>
                  </a:lnTo>
                  <a:lnTo>
                    <a:pt x="656" y="90"/>
                  </a:lnTo>
                  <a:lnTo>
                    <a:pt x="656" y="90"/>
                  </a:lnTo>
                  <a:lnTo>
                    <a:pt x="647" y="93"/>
                  </a:lnTo>
                  <a:lnTo>
                    <a:pt x="640" y="97"/>
                  </a:lnTo>
                  <a:lnTo>
                    <a:pt x="640" y="97"/>
                  </a:lnTo>
                  <a:lnTo>
                    <a:pt x="638" y="106"/>
                  </a:lnTo>
                  <a:lnTo>
                    <a:pt x="636" y="118"/>
                  </a:lnTo>
                  <a:lnTo>
                    <a:pt x="636" y="118"/>
                  </a:lnTo>
                  <a:lnTo>
                    <a:pt x="638" y="129"/>
                  </a:lnTo>
                  <a:lnTo>
                    <a:pt x="638" y="138"/>
                  </a:lnTo>
                  <a:lnTo>
                    <a:pt x="643" y="147"/>
                  </a:lnTo>
                  <a:lnTo>
                    <a:pt x="647" y="151"/>
                  </a:lnTo>
                  <a:lnTo>
                    <a:pt x="647" y="151"/>
                  </a:lnTo>
                  <a:lnTo>
                    <a:pt x="664" y="166"/>
                  </a:lnTo>
                  <a:lnTo>
                    <a:pt x="701" y="188"/>
                  </a:lnTo>
                  <a:lnTo>
                    <a:pt x="701" y="188"/>
                  </a:lnTo>
                  <a:lnTo>
                    <a:pt x="731" y="209"/>
                  </a:lnTo>
                  <a:lnTo>
                    <a:pt x="753" y="224"/>
                  </a:lnTo>
                  <a:lnTo>
                    <a:pt x="753" y="224"/>
                  </a:lnTo>
                  <a:lnTo>
                    <a:pt x="766" y="240"/>
                  </a:lnTo>
                  <a:lnTo>
                    <a:pt x="775" y="259"/>
                  </a:lnTo>
                  <a:lnTo>
                    <a:pt x="775" y="259"/>
                  </a:lnTo>
                  <a:lnTo>
                    <a:pt x="779" y="270"/>
                  </a:lnTo>
                  <a:lnTo>
                    <a:pt x="783" y="283"/>
                  </a:lnTo>
                  <a:lnTo>
                    <a:pt x="785" y="298"/>
                  </a:lnTo>
                  <a:lnTo>
                    <a:pt x="785" y="315"/>
                  </a:lnTo>
                  <a:lnTo>
                    <a:pt x="785" y="315"/>
                  </a:lnTo>
                  <a:lnTo>
                    <a:pt x="783" y="339"/>
                  </a:lnTo>
                  <a:lnTo>
                    <a:pt x="779" y="363"/>
                  </a:lnTo>
                  <a:lnTo>
                    <a:pt x="770" y="382"/>
                  </a:lnTo>
                  <a:lnTo>
                    <a:pt x="759" y="398"/>
                  </a:lnTo>
                  <a:lnTo>
                    <a:pt x="759" y="398"/>
                  </a:lnTo>
                  <a:lnTo>
                    <a:pt x="746" y="411"/>
                  </a:lnTo>
                  <a:lnTo>
                    <a:pt x="731" y="421"/>
                  </a:lnTo>
                  <a:lnTo>
                    <a:pt x="731" y="421"/>
                  </a:lnTo>
                  <a:lnTo>
                    <a:pt x="647" y="404"/>
                  </a:lnTo>
                  <a:lnTo>
                    <a:pt x="601" y="400"/>
                  </a:lnTo>
                  <a:lnTo>
                    <a:pt x="556" y="393"/>
                  </a:lnTo>
                  <a:lnTo>
                    <a:pt x="556" y="393"/>
                  </a:lnTo>
                  <a:lnTo>
                    <a:pt x="547" y="378"/>
                  </a:lnTo>
                  <a:lnTo>
                    <a:pt x="541" y="359"/>
                  </a:lnTo>
                  <a:lnTo>
                    <a:pt x="537" y="337"/>
                  </a:lnTo>
                  <a:lnTo>
                    <a:pt x="537" y="311"/>
                  </a:lnTo>
                  <a:lnTo>
                    <a:pt x="537" y="292"/>
                  </a:lnTo>
                  <a:lnTo>
                    <a:pt x="636" y="292"/>
                  </a:lnTo>
                  <a:lnTo>
                    <a:pt x="636" y="315"/>
                  </a:lnTo>
                  <a:lnTo>
                    <a:pt x="636" y="315"/>
                  </a:lnTo>
                  <a:lnTo>
                    <a:pt x="636" y="348"/>
                  </a:lnTo>
                  <a:lnTo>
                    <a:pt x="638" y="365"/>
                  </a:lnTo>
                  <a:lnTo>
                    <a:pt x="638" y="365"/>
                  </a:lnTo>
                  <a:lnTo>
                    <a:pt x="640" y="369"/>
                  </a:lnTo>
                  <a:lnTo>
                    <a:pt x="645" y="372"/>
                  </a:lnTo>
                  <a:lnTo>
                    <a:pt x="649" y="374"/>
                  </a:lnTo>
                  <a:lnTo>
                    <a:pt x="653" y="376"/>
                  </a:lnTo>
                  <a:lnTo>
                    <a:pt x="653" y="376"/>
                  </a:lnTo>
                  <a:lnTo>
                    <a:pt x="662" y="374"/>
                  </a:lnTo>
                  <a:lnTo>
                    <a:pt x="669" y="367"/>
                  </a:lnTo>
                  <a:lnTo>
                    <a:pt x="669" y="367"/>
                  </a:lnTo>
                  <a:lnTo>
                    <a:pt x="673" y="361"/>
                  </a:lnTo>
                  <a:lnTo>
                    <a:pt x="673" y="348"/>
                  </a:lnTo>
                  <a:lnTo>
                    <a:pt x="673" y="348"/>
                  </a:lnTo>
                  <a:lnTo>
                    <a:pt x="673" y="320"/>
                  </a:lnTo>
                  <a:lnTo>
                    <a:pt x="669" y="300"/>
                  </a:lnTo>
                  <a:lnTo>
                    <a:pt x="669" y="300"/>
                  </a:lnTo>
                  <a:lnTo>
                    <a:pt x="666" y="292"/>
                  </a:lnTo>
                  <a:lnTo>
                    <a:pt x="658" y="285"/>
                  </a:lnTo>
                  <a:lnTo>
                    <a:pt x="649" y="276"/>
                  </a:lnTo>
                  <a:lnTo>
                    <a:pt x="636" y="268"/>
                  </a:lnTo>
                  <a:lnTo>
                    <a:pt x="636" y="268"/>
                  </a:lnTo>
                  <a:lnTo>
                    <a:pt x="599" y="244"/>
                  </a:lnTo>
                  <a:lnTo>
                    <a:pt x="575" y="227"/>
                  </a:lnTo>
                  <a:lnTo>
                    <a:pt x="575" y="227"/>
                  </a:lnTo>
                  <a:lnTo>
                    <a:pt x="567" y="218"/>
                  </a:lnTo>
                  <a:lnTo>
                    <a:pt x="558" y="209"/>
                  </a:lnTo>
                  <a:lnTo>
                    <a:pt x="545" y="188"/>
                  </a:lnTo>
                  <a:lnTo>
                    <a:pt x="545" y="188"/>
                  </a:lnTo>
                  <a:lnTo>
                    <a:pt x="541" y="175"/>
                  </a:lnTo>
                  <a:lnTo>
                    <a:pt x="537" y="162"/>
                  </a:lnTo>
                  <a:lnTo>
                    <a:pt x="534" y="147"/>
                  </a:lnTo>
                  <a:lnTo>
                    <a:pt x="534" y="131"/>
                  </a:lnTo>
                  <a:lnTo>
                    <a:pt x="534" y="131"/>
                  </a:lnTo>
                  <a:lnTo>
                    <a:pt x="537" y="112"/>
                  </a:lnTo>
                  <a:lnTo>
                    <a:pt x="541" y="93"/>
                  </a:lnTo>
                  <a:lnTo>
                    <a:pt x="547" y="75"/>
                  </a:lnTo>
                  <a:lnTo>
                    <a:pt x="560" y="62"/>
                  </a:lnTo>
                  <a:lnTo>
                    <a:pt x="560" y="62"/>
                  </a:lnTo>
                  <a:lnTo>
                    <a:pt x="573" y="51"/>
                  </a:lnTo>
                  <a:lnTo>
                    <a:pt x="591" y="41"/>
                  </a:lnTo>
                  <a:lnTo>
                    <a:pt x="612" y="34"/>
                  </a:lnTo>
                  <a:lnTo>
                    <a:pt x="636" y="30"/>
                  </a:lnTo>
                  <a:lnTo>
                    <a:pt x="636" y="0"/>
                  </a:lnTo>
                  <a:lnTo>
                    <a:pt x="681" y="0"/>
                  </a:lnTo>
                  <a:lnTo>
                    <a:pt x="681" y="30"/>
                  </a:lnTo>
                  <a:lnTo>
                    <a:pt x="681" y="30"/>
                  </a:lnTo>
                  <a:lnTo>
                    <a:pt x="703" y="34"/>
                  </a:lnTo>
                  <a:lnTo>
                    <a:pt x="723" y="41"/>
                  </a:lnTo>
                  <a:lnTo>
                    <a:pt x="738" y="51"/>
                  </a:lnTo>
                  <a:lnTo>
                    <a:pt x="751" y="62"/>
                  </a:lnTo>
                  <a:lnTo>
                    <a:pt x="751" y="62"/>
                  </a:lnTo>
                  <a:lnTo>
                    <a:pt x="762" y="75"/>
                  </a:lnTo>
                  <a:lnTo>
                    <a:pt x="768" y="93"/>
                  </a:lnTo>
                  <a:lnTo>
                    <a:pt x="772" y="110"/>
                  </a:lnTo>
                  <a:lnTo>
                    <a:pt x="775" y="131"/>
                  </a:lnTo>
                  <a:lnTo>
                    <a:pt x="775" y="131"/>
                  </a:lnTo>
                  <a:lnTo>
                    <a:pt x="772" y="151"/>
                  </a:lnTo>
                  <a:lnTo>
                    <a:pt x="772" y="151"/>
                  </a:lnTo>
                  <a:close/>
                  <a:moveTo>
                    <a:pt x="0" y="616"/>
                  </a:moveTo>
                  <a:lnTo>
                    <a:pt x="193" y="992"/>
                  </a:lnTo>
                  <a:lnTo>
                    <a:pt x="357" y="908"/>
                  </a:lnTo>
                  <a:lnTo>
                    <a:pt x="322" y="843"/>
                  </a:lnTo>
                  <a:lnTo>
                    <a:pt x="366" y="778"/>
                  </a:lnTo>
                  <a:lnTo>
                    <a:pt x="366" y="778"/>
                  </a:lnTo>
                  <a:lnTo>
                    <a:pt x="532" y="787"/>
                  </a:lnTo>
                  <a:lnTo>
                    <a:pt x="601" y="787"/>
                  </a:lnTo>
                  <a:lnTo>
                    <a:pt x="636" y="785"/>
                  </a:lnTo>
                  <a:lnTo>
                    <a:pt x="671" y="783"/>
                  </a:lnTo>
                  <a:lnTo>
                    <a:pt x="671" y="783"/>
                  </a:lnTo>
                  <a:lnTo>
                    <a:pt x="681" y="778"/>
                  </a:lnTo>
                  <a:lnTo>
                    <a:pt x="697" y="770"/>
                  </a:lnTo>
                  <a:lnTo>
                    <a:pt x="736" y="744"/>
                  </a:lnTo>
                  <a:lnTo>
                    <a:pt x="783" y="711"/>
                  </a:lnTo>
                  <a:lnTo>
                    <a:pt x="833" y="672"/>
                  </a:lnTo>
                  <a:lnTo>
                    <a:pt x="883" y="633"/>
                  </a:lnTo>
                  <a:lnTo>
                    <a:pt x="924" y="599"/>
                  </a:lnTo>
                  <a:lnTo>
                    <a:pt x="952" y="568"/>
                  </a:lnTo>
                  <a:lnTo>
                    <a:pt x="958" y="558"/>
                  </a:lnTo>
                  <a:lnTo>
                    <a:pt x="963" y="551"/>
                  </a:lnTo>
                  <a:lnTo>
                    <a:pt x="963" y="551"/>
                  </a:lnTo>
                  <a:lnTo>
                    <a:pt x="961" y="540"/>
                  </a:lnTo>
                  <a:lnTo>
                    <a:pt x="956" y="530"/>
                  </a:lnTo>
                  <a:lnTo>
                    <a:pt x="950" y="523"/>
                  </a:lnTo>
                  <a:lnTo>
                    <a:pt x="943" y="514"/>
                  </a:lnTo>
                  <a:lnTo>
                    <a:pt x="930" y="506"/>
                  </a:lnTo>
                  <a:lnTo>
                    <a:pt x="926" y="504"/>
                  </a:lnTo>
                  <a:lnTo>
                    <a:pt x="926" y="504"/>
                  </a:lnTo>
                  <a:lnTo>
                    <a:pt x="917" y="508"/>
                  </a:lnTo>
                  <a:lnTo>
                    <a:pt x="900" y="517"/>
                  </a:lnTo>
                  <a:lnTo>
                    <a:pt x="850" y="545"/>
                  </a:lnTo>
                  <a:lnTo>
                    <a:pt x="820" y="562"/>
                  </a:lnTo>
                  <a:lnTo>
                    <a:pt x="785" y="579"/>
                  </a:lnTo>
                  <a:lnTo>
                    <a:pt x="749" y="597"/>
                  </a:lnTo>
                  <a:lnTo>
                    <a:pt x="710" y="610"/>
                  </a:lnTo>
                  <a:lnTo>
                    <a:pt x="710" y="610"/>
                  </a:lnTo>
                  <a:lnTo>
                    <a:pt x="692" y="614"/>
                  </a:lnTo>
                  <a:lnTo>
                    <a:pt x="675" y="618"/>
                  </a:lnTo>
                  <a:lnTo>
                    <a:pt x="643" y="620"/>
                  </a:lnTo>
                  <a:lnTo>
                    <a:pt x="610" y="618"/>
                  </a:lnTo>
                  <a:lnTo>
                    <a:pt x="595" y="614"/>
                  </a:lnTo>
                  <a:lnTo>
                    <a:pt x="582" y="610"/>
                  </a:lnTo>
                  <a:lnTo>
                    <a:pt x="569" y="605"/>
                  </a:lnTo>
                  <a:lnTo>
                    <a:pt x="558" y="599"/>
                  </a:lnTo>
                  <a:lnTo>
                    <a:pt x="547" y="592"/>
                  </a:lnTo>
                  <a:lnTo>
                    <a:pt x="539" y="584"/>
                  </a:lnTo>
                  <a:lnTo>
                    <a:pt x="530" y="575"/>
                  </a:lnTo>
                  <a:lnTo>
                    <a:pt x="524" y="564"/>
                  </a:lnTo>
                  <a:lnTo>
                    <a:pt x="519" y="553"/>
                  </a:lnTo>
                  <a:lnTo>
                    <a:pt x="517" y="540"/>
                  </a:lnTo>
                  <a:lnTo>
                    <a:pt x="517" y="540"/>
                  </a:lnTo>
                  <a:lnTo>
                    <a:pt x="517" y="540"/>
                  </a:lnTo>
                  <a:lnTo>
                    <a:pt x="521" y="538"/>
                  </a:lnTo>
                  <a:lnTo>
                    <a:pt x="539" y="536"/>
                  </a:lnTo>
                  <a:lnTo>
                    <a:pt x="597" y="532"/>
                  </a:lnTo>
                  <a:lnTo>
                    <a:pt x="664" y="530"/>
                  </a:lnTo>
                  <a:lnTo>
                    <a:pt x="725" y="530"/>
                  </a:lnTo>
                  <a:lnTo>
                    <a:pt x="725" y="530"/>
                  </a:lnTo>
                  <a:lnTo>
                    <a:pt x="729" y="527"/>
                  </a:lnTo>
                  <a:lnTo>
                    <a:pt x="736" y="525"/>
                  </a:lnTo>
                  <a:lnTo>
                    <a:pt x="744" y="517"/>
                  </a:lnTo>
                  <a:lnTo>
                    <a:pt x="751" y="506"/>
                  </a:lnTo>
                  <a:lnTo>
                    <a:pt x="755" y="493"/>
                  </a:lnTo>
                  <a:lnTo>
                    <a:pt x="755" y="482"/>
                  </a:lnTo>
                  <a:lnTo>
                    <a:pt x="753" y="469"/>
                  </a:lnTo>
                  <a:lnTo>
                    <a:pt x="749" y="460"/>
                  </a:lnTo>
                  <a:lnTo>
                    <a:pt x="744" y="458"/>
                  </a:lnTo>
                  <a:lnTo>
                    <a:pt x="740" y="456"/>
                  </a:lnTo>
                  <a:lnTo>
                    <a:pt x="740" y="456"/>
                  </a:lnTo>
                  <a:lnTo>
                    <a:pt x="679" y="445"/>
                  </a:lnTo>
                  <a:lnTo>
                    <a:pt x="617" y="434"/>
                  </a:lnTo>
                  <a:lnTo>
                    <a:pt x="550" y="428"/>
                  </a:lnTo>
                  <a:lnTo>
                    <a:pt x="517" y="426"/>
                  </a:lnTo>
                  <a:lnTo>
                    <a:pt x="487" y="426"/>
                  </a:lnTo>
                  <a:lnTo>
                    <a:pt x="454" y="428"/>
                  </a:lnTo>
                  <a:lnTo>
                    <a:pt x="424" y="432"/>
                  </a:lnTo>
                  <a:lnTo>
                    <a:pt x="394" y="439"/>
                  </a:lnTo>
                  <a:lnTo>
                    <a:pt x="366" y="449"/>
                  </a:lnTo>
                  <a:lnTo>
                    <a:pt x="340" y="462"/>
                  </a:lnTo>
                  <a:lnTo>
                    <a:pt x="316" y="478"/>
                  </a:lnTo>
                  <a:lnTo>
                    <a:pt x="294" y="497"/>
                  </a:lnTo>
                  <a:lnTo>
                    <a:pt x="275" y="521"/>
                  </a:lnTo>
                  <a:lnTo>
                    <a:pt x="275" y="521"/>
                  </a:lnTo>
                  <a:lnTo>
                    <a:pt x="251" y="540"/>
                  </a:lnTo>
                  <a:lnTo>
                    <a:pt x="227" y="555"/>
                  </a:lnTo>
                  <a:lnTo>
                    <a:pt x="188" y="579"/>
                  </a:lnTo>
                  <a:lnTo>
                    <a:pt x="164" y="532"/>
                  </a:lnTo>
                  <a:lnTo>
                    <a:pt x="0" y="616"/>
                  </a:lnTo>
                  <a:close/>
                </a:path>
              </a:pathLst>
            </a:custGeom>
            <a:solidFill>
              <a:srgbClr val="00A8EC"/>
            </a:solidFill>
            <a:ln>
              <a:noFill/>
            </a:ln>
          </p:spPr>
          <p:txBody>
            <a:bodyPr vert="horz" wrap="square" lIns="93267" tIns="46633" rIns="93267" bIns="46633" numCol="1" anchor="t" anchorCtr="0" compatLnSpc="1"/>
            <a:lstStyle/>
            <a:p>
              <a:endParaRPr lang="zh-CN" altLang="en-US"/>
            </a:p>
          </p:txBody>
        </p:sp>
        <p:sp>
          <p:nvSpPr>
            <p:cNvPr id="30" name="Freeform 15"/>
            <p:cNvSpPr>
              <a:spLocks noEditPoints="1"/>
            </p:cNvSpPr>
            <p:nvPr/>
          </p:nvSpPr>
          <p:spPr bwMode="auto">
            <a:xfrm>
              <a:off x="920024" y="3325606"/>
              <a:ext cx="135315" cy="135296"/>
            </a:xfrm>
            <a:custGeom>
              <a:avLst/>
              <a:gdLst>
                <a:gd name="T0" fmla="*/ 714 w 900"/>
                <a:gd name="T1" fmla="*/ 188 h 900"/>
                <a:gd name="T2" fmla="*/ 820 w 900"/>
                <a:gd name="T3" fmla="*/ 489 h 900"/>
                <a:gd name="T4" fmla="*/ 628 w 900"/>
                <a:gd name="T5" fmla="*/ 776 h 900"/>
                <a:gd name="T6" fmla="*/ 305 w 900"/>
                <a:gd name="T7" fmla="*/ 794 h 900"/>
                <a:gd name="T8" fmla="*/ 87 w 900"/>
                <a:gd name="T9" fmla="*/ 526 h 900"/>
                <a:gd name="T10" fmla="*/ 165 w 900"/>
                <a:gd name="T11" fmla="*/ 214 h 900"/>
                <a:gd name="T12" fmla="*/ 450 w 900"/>
                <a:gd name="T13" fmla="*/ 78 h 900"/>
                <a:gd name="T14" fmla="*/ 900 w 900"/>
                <a:gd name="T15" fmla="*/ 471 h 900"/>
                <a:gd name="T16" fmla="*/ 809 w 900"/>
                <a:gd name="T17" fmla="*/ 619 h 900"/>
                <a:gd name="T18" fmla="*/ 889 w 900"/>
                <a:gd name="T19" fmla="*/ 346 h 900"/>
                <a:gd name="T20" fmla="*/ 835 w 900"/>
                <a:gd name="T21" fmla="*/ 359 h 900"/>
                <a:gd name="T22" fmla="*/ 805 w 900"/>
                <a:gd name="T23" fmla="*/ 173 h 900"/>
                <a:gd name="T24" fmla="*/ 647 w 900"/>
                <a:gd name="T25" fmla="*/ 106 h 900"/>
                <a:gd name="T26" fmla="*/ 593 w 900"/>
                <a:gd name="T27" fmla="*/ 24 h 900"/>
                <a:gd name="T28" fmla="*/ 435 w 900"/>
                <a:gd name="T29" fmla="*/ 0 h 900"/>
                <a:gd name="T30" fmla="*/ 407 w 900"/>
                <a:gd name="T31" fmla="*/ 2 h 900"/>
                <a:gd name="T32" fmla="*/ 379 w 900"/>
                <a:gd name="T33" fmla="*/ 6 h 900"/>
                <a:gd name="T34" fmla="*/ 381 w 900"/>
                <a:gd name="T35" fmla="*/ 60 h 900"/>
                <a:gd name="T36" fmla="*/ 405 w 900"/>
                <a:gd name="T37" fmla="*/ 58 h 900"/>
                <a:gd name="T38" fmla="*/ 431 w 900"/>
                <a:gd name="T39" fmla="*/ 56 h 900"/>
                <a:gd name="T40" fmla="*/ 483 w 900"/>
                <a:gd name="T41" fmla="*/ 56 h 900"/>
                <a:gd name="T42" fmla="*/ 227 w 900"/>
                <a:gd name="T43" fmla="*/ 58 h 900"/>
                <a:gd name="T44" fmla="*/ 212 w 900"/>
                <a:gd name="T45" fmla="*/ 134 h 900"/>
                <a:gd name="T46" fmla="*/ 63 w 900"/>
                <a:gd name="T47" fmla="*/ 220 h 900"/>
                <a:gd name="T48" fmla="*/ 59 w 900"/>
                <a:gd name="T49" fmla="*/ 391 h 900"/>
                <a:gd name="T50" fmla="*/ 0 w 900"/>
                <a:gd name="T51" fmla="*/ 469 h 900"/>
                <a:gd name="T52" fmla="*/ 115 w 900"/>
                <a:gd name="T53" fmla="*/ 660 h 900"/>
                <a:gd name="T54" fmla="*/ 0 w 900"/>
                <a:gd name="T55" fmla="*/ 469 h 900"/>
                <a:gd name="T56" fmla="*/ 262 w 900"/>
                <a:gd name="T57" fmla="*/ 861 h 900"/>
                <a:gd name="T58" fmla="*/ 163 w 900"/>
                <a:gd name="T59" fmla="*/ 720 h 900"/>
                <a:gd name="T60" fmla="*/ 359 w 900"/>
                <a:gd name="T61" fmla="*/ 891 h 900"/>
                <a:gd name="T62" fmla="*/ 388 w 900"/>
                <a:gd name="T63" fmla="*/ 895 h 900"/>
                <a:gd name="T64" fmla="*/ 416 w 900"/>
                <a:gd name="T65" fmla="*/ 900 h 900"/>
                <a:gd name="T66" fmla="*/ 444 w 900"/>
                <a:gd name="T67" fmla="*/ 900 h 900"/>
                <a:gd name="T68" fmla="*/ 474 w 900"/>
                <a:gd name="T69" fmla="*/ 900 h 900"/>
                <a:gd name="T70" fmla="*/ 502 w 900"/>
                <a:gd name="T71" fmla="*/ 898 h 900"/>
                <a:gd name="T72" fmla="*/ 530 w 900"/>
                <a:gd name="T73" fmla="*/ 893 h 900"/>
                <a:gd name="T74" fmla="*/ 558 w 900"/>
                <a:gd name="T75" fmla="*/ 889 h 900"/>
                <a:gd name="T76" fmla="*/ 556 w 900"/>
                <a:gd name="T77" fmla="*/ 833 h 900"/>
                <a:gd name="T78" fmla="*/ 533 w 900"/>
                <a:gd name="T79" fmla="*/ 837 h 900"/>
                <a:gd name="T80" fmla="*/ 509 w 900"/>
                <a:gd name="T81" fmla="*/ 841 h 900"/>
                <a:gd name="T82" fmla="*/ 483 w 900"/>
                <a:gd name="T83" fmla="*/ 846 h 900"/>
                <a:gd name="T84" fmla="*/ 459 w 900"/>
                <a:gd name="T85" fmla="*/ 846 h 900"/>
                <a:gd name="T86" fmla="*/ 433 w 900"/>
                <a:gd name="T87" fmla="*/ 846 h 900"/>
                <a:gd name="T88" fmla="*/ 407 w 900"/>
                <a:gd name="T89" fmla="*/ 844 h 900"/>
                <a:gd name="T90" fmla="*/ 383 w 900"/>
                <a:gd name="T91" fmla="*/ 841 h 900"/>
                <a:gd name="T92" fmla="*/ 359 w 900"/>
                <a:gd name="T93" fmla="*/ 835 h 900"/>
                <a:gd name="T94" fmla="*/ 751 w 900"/>
                <a:gd name="T95" fmla="*/ 785 h 900"/>
                <a:gd name="T96" fmla="*/ 675 w 900"/>
                <a:gd name="T97" fmla="*/ 776 h 900"/>
                <a:gd name="T98" fmla="*/ 597 w 900"/>
                <a:gd name="T99" fmla="*/ 292 h 900"/>
                <a:gd name="T100" fmla="*/ 429 w 900"/>
                <a:gd name="T101" fmla="*/ 156 h 900"/>
                <a:gd name="T102" fmla="*/ 308 w 900"/>
                <a:gd name="T103" fmla="*/ 294 h 900"/>
                <a:gd name="T104" fmla="*/ 344 w 900"/>
                <a:gd name="T105" fmla="*/ 426 h 900"/>
                <a:gd name="T106" fmla="*/ 470 w 900"/>
                <a:gd name="T107" fmla="*/ 526 h 900"/>
                <a:gd name="T108" fmla="*/ 452 w 900"/>
                <a:gd name="T109" fmla="*/ 619 h 900"/>
                <a:gd name="T110" fmla="*/ 308 w 900"/>
                <a:gd name="T111" fmla="*/ 538 h 900"/>
                <a:gd name="T112" fmla="*/ 364 w 900"/>
                <a:gd name="T113" fmla="*/ 668 h 900"/>
                <a:gd name="T114" fmla="*/ 563 w 900"/>
                <a:gd name="T115" fmla="*/ 664 h 900"/>
                <a:gd name="T116" fmla="*/ 613 w 900"/>
                <a:gd name="T117" fmla="*/ 523 h 900"/>
                <a:gd name="T118" fmla="*/ 548 w 900"/>
                <a:gd name="T119" fmla="*/ 413 h 900"/>
                <a:gd name="T120" fmla="*/ 431 w 900"/>
                <a:gd name="T121" fmla="*/ 303 h 900"/>
                <a:gd name="T122" fmla="*/ 472 w 900"/>
                <a:gd name="T123" fmla="*/ 279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0" h="900">
                  <a:moveTo>
                    <a:pt x="450" y="78"/>
                  </a:moveTo>
                  <a:lnTo>
                    <a:pt x="450" y="78"/>
                  </a:lnTo>
                  <a:lnTo>
                    <a:pt x="489" y="80"/>
                  </a:lnTo>
                  <a:lnTo>
                    <a:pt x="526" y="86"/>
                  </a:lnTo>
                  <a:lnTo>
                    <a:pt x="561" y="95"/>
                  </a:lnTo>
                  <a:lnTo>
                    <a:pt x="595" y="108"/>
                  </a:lnTo>
                  <a:lnTo>
                    <a:pt x="628" y="123"/>
                  </a:lnTo>
                  <a:lnTo>
                    <a:pt x="658" y="143"/>
                  </a:lnTo>
                  <a:lnTo>
                    <a:pt x="688" y="164"/>
                  </a:lnTo>
                  <a:lnTo>
                    <a:pt x="714" y="188"/>
                  </a:lnTo>
                  <a:lnTo>
                    <a:pt x="738" y="214"/>
                  </a:lnTo>
                  <a:lnTo>
                    <a:pt x="760" y="242"/>
                  </a:lnTo>
                  <a:lnTo>
                    <a:pt x="777" y="272"/>
                  </a:lnTo>
                  <a:lnTo>
                    <a:pt x="794" y="305"/>
                  </a:lnTo>
                  <a:lnTo>
                    <a:pt x="805" y="339"/>
                  </a:lnTo>
                  <a:lnTo>
                    <a:pt x="816" y="376"/>
                  </a:lnTo>
                  <a:lnTo>
                    <a:pt x="820" y="413"/>
                  </a:lnTo>
                  <a:lnTo>
                    <a:pt x="822" y="450"/>
                  </a:lnTo>
                  <a:lnTo>
                    <a:pt x="822" y="450"/>
                  </a:lnTo>
                  <a:lnTo>
                    <a:pt x="820" y="489"/>
                  </a:lnTo>
                  <a:lnTo>
                    <a:pt x="816" y="526"/>
                  </a:lnTo>
                  <a:lnTo>
                    <a:pt x="805" y="560"/>
                  </a:lnTo>
                  <a:lnTo>
                    <a:pt x="794" y="595"/>
                  </a:lnTo>
                  <a:lnTo>
                    <a:pt x="777" y="627"/>
                  </a:lnTo>
                  <a:lnTo>
                    <a:pt x="760" y="657"/>
                  </a:lnTo>
                  <a:lnTo>
                    <a:pt x="738" y="688"/>
                  </a:lnTo>
                  <a:lnTo>
                    <a:pt x="714" y="714"/>
                  </a:lnTo>
                  <a:lnTo>
                    <a:pt x="688" y="738"/>
                  </a:lnTo>
                  <a:lnTo>
                    <a:pt x="658" y="759"/>
                  </a:lnTo>
                  <a:lnTo>
                    <a:pt x="628" y="776"/>
                  </a:lnTo>
                  <a:lnTo>
                    <a:pt x="595" y="794"/>
                  </a:lnTo>
                  <a:lnTo>
                    <a:pt x="561" y="807"/>
                  </a:lnTo>
                  <a:lnTo>
                    <a:pt x="526" y="815"/>
                  </a:lnTo>
                  <a:lnTo>
                    <a:pt x="489" y="820"/>
                  </a:lnTo>
                  <a:lnTo>
                    <a:pt x="450" y="822"/>
                  </a:lnTo>
                  <a:lnTo>
                    <a:pt x="450" y="822"/>
                  </a:lnTo>
                  <a:lnTo>
                    <a:pt x="414" y="820"/>
                  </a:lnTo>
                  <a:lnTo>
                    <a:pt x="377" y="815"/>
                  </a:lnTo>
                  <a:lnTo>
                    <a:pt x="340" y="807"/>
                  </a:lnTo>
                  <a:lnTo>
                    <a:pt x="305" y="794"/>
                  </a:lnTo>
                  <a:lnTo>
                    <a:pt x="273" y="776"/>
                  </a:lnTo>
                  <a:lnTo>
                    <a:pt x="243" y="759"/>
                  </a:lnTo>
                  <a:lnTo>
                    <a:pt x="214" y="738"/>
                  </a:lnTo>
                  <a:lnTo>
                    <a:pt x="189" y="714"/>
                  </a:lnTo>
                  <a:lnTo>
                    <a:pt x="165" y="688"/>
                  </a:lnTo>
                  <a:lnTo>
                    <a:pt x="143" y="657"/>
                  </a:lnTo>
                  <a:lnTo>
                    <a:pt x="124" y="627"/>
                  </a:lnTo>
                  <a:lnTo>
                    <a:pt x="108" y="595"/>
                  </a:lnTo>
                  <a:lnTo>
                    <a:pt x="95" y="560"/>
                  </a:lnTo>
                  <a:lnTo>
                    <a:pt x="87" y="526"/>
                  </a:lnTo>
                  <a:lnTo>
                    <a:pt x="80" y="489"/>
                  </a:lnTo>
                  <a:lnTo>
                    <a:pt x="78" y="450"/>
                  </a:lnTo>
                  <a:lnTo>
                    <a:pt x="78" y="450"/>
                  </a:lnTo>
                  <a:lnTo>
                    <a:pt x="80" y="413"/>
                  </a:lnTo>
                  <a:lnTo>
                    <a:pt x="87" y="376"/>
                  </a:lnTo>
                  <a:lnTo>
                    <a:pt x="95" y="339"/>
                  </a:lnTo>
                  <a:lnTo>
                    <a:pt x="108" y="305"/>
                  </a:lnTo>
                  <a:lnTo>
                    <a:pt x="124" y="272"/>
                  </a:lnTo>
                  <a:lnTo>
                    <a:pt x="143" y="242"/>
                  </a:lnTo>
                  <a:lnTo>
                    <a:pt x="165" y="214"/>
                  </a:lnTo>
                  <a:lnTo>
                    <a:pt x="189" y="188"/>
                  </a:lnTo>
                  <a:lnTo>
                    <a:pt x="214" y="164"/>
                  </a:lnTo>
                  <a:lnTo>
                    <a:pt x="243" y="143"/>
                  </a:lnTo>
                  <a:lnTo>
                    <a:pt x="273" y="123"/>
                  </a:lnTo>
                  <a:lnTo>
                    <a:pt x="305" y="108"/>
                  </a:lnTo>
                  <a:lnTo>
                    <a:pt x="340" y="95"/>
                  </a:lnTo>
                  <a:lnTo>
                    <a:pt x="377" y="86"/>
                  </a:lnTo>
                  <a:lnTo>
                    <a:pt x="414" y="80"/>
                  </a:lnTo>
                  <a:lnTo>
                    <a:pt x="450" y="78"/>
                  </a:lnTo>
                  <a:lnTo>
                    <a:pt x="450" y="78"/>
                  </a:lnTo>
                  <a:close/>
                  <a:moveTo>
                    <a:pt x="842" y="673"/>
                  </a:moveTo>
                  <a:lnTo>
                    <a:pt x="842" y="673"/>
                  </a:lnTo>
                  <a:lnTo>
                    <a:pt x="855" y="649"/>
                  </a:lnTo>
                  <a:lnTo>
                    <a:pt x="866" y="625"/>
                  </a:lnTo>
                  <a:lnTo>
                    <a:pt x="874" y="601"/>
                  </a:lnTo>
                  <a:lnTo>
                    <a:pt x="883" y="575"/>
                  </a:lnTo>
                  <a:lnTo>
                    <a:pt x="889" y="549"/>
                  </a:lnTo>
                  <a:lnTo>
                    <a:pt x="896" y="523"/>
                  </a:lnTo>
                  <a:lnTo>
                    <a:pt x="898" y="497"/>
                  </a:lnTo>
                  <a:lnTo>
                    <a:pt x="900" y="471"/>
                  </a:lnTo>
                  <a:lnTo>
                    <a:pt x="900" y="471"/>
                  </a:lnTo>
                  <a:lnTo>
                    <a:pt x="900" y="465"/>
                  </a:lnTo>
                  <a:lnTo>
                    <a:pt x="846" y="465"/>
                  </a:lnTo>
                  <a:lnTo>
                    <a:pt x="846" y="465"/>
                  </a:lnTo>
                  <a:lnTo>
                    <a:pt x="844" y="497"/>
                  </a:lnTo>
                  <a:lnTo>
                    <a:pt x="840" y="528"/>
                  </a:lnTo>
                  <a:lnTo>
                    <a:pt x="831" y="558"/>
                  </a:lnTo>
                  <a:lnTo>
                    <a:pt x="822" y="588"/>
                  </a:lnTo>
                  <a:lnTo>
                    <a:pt x="822" y="588"/>
                  </a:lnTo>
                  <a:lnTo>
                    <a:pt x="809" y="619"/>
                  </a:lnTo>
                  <a:lnTo>
                    <a:pt x="794" y="647"/>
                  </a:lnTo>
                  <a:lnTo>
                    <a:pt x="842" y="673"/>
                  </a:lnTo>
                  <a:lnTo>
                    <a:pt x="842" y="673"/>
                  </a:lnTo>
                  <a:close/>
                  <a:moveTo>
                    <a:pt x="900" y="454"/>
                  </a:moveTo>
                  <a:lnTo>
                    <a:pt x="900" y="450"/>
                  </a:lnTo>
                  <a:lnTo>
                    <a:pt x="900" y="450"/>
                  </a:lnTo>
                  <a:lnTo>
                    <a:pt x="900" y="424"/>
                  </a:lnTo>
                  <a:lnTo>
                    <a:pt x="898" y="398"/>
                  </a:lnTo>
                  <a:lnTo>
                    <a:pt x="894" y="372"/>
                  </a:lnTo>
                  <a:lnTo>
                    <a:pt x="889" y="346"/>
                  </a:lnTo>
                  <a:lnTo>
                    <a:pt x="881" y="320"/>
                  </a:lnTo>
                  <a:lnTo>
                    <a:pt x="872" y="294"/>
                  </a:lnTo>
                  <a:lnTo>
                    <a:pt x="864" y="270"/>
                  </a:lnTo>
                  <a:lnTo>
                    <a:pt x="853" y="246"/>
                  </a:lnTo>
                  <a:lnTo>
                    <a:pt x="803" y="270"/>
                  </a:lnTo>
                  <a:lnTo>
                    <a:pt x="803" y="270"/>
                  </a:lnTo>
                  <a:lnTo>
                    <a:pt x="814" y="292"/>
                  </a:lnTo>
                  <a:lnTo>
                    <a:pt x="822" y="313"/>
                  </a:lnTo>
                  <a:lnTo>
                    <a:pt x="829" y="335"/>
                  </a:lnTo>
                  <a:lnTo>
                    <a:pt x="835" y="359"/>
                  </a:lnTo>
                  <a:lnTo>
                    <a:pt x="840" y="381"/>
                  </a:lnTo>
                  <a:lnTo>
                    <a:pt x="844" y="404"/>
                  </a:lnTo>
                  <a:lnTo>
                    <a:pt x="846" y="426"/>
                  </a:lnTo>
                  <a:lnTo>
                    <a:pt x="846" y="450"/>
                  </a:lnTo>
                  <a:lnTo>
                    <a:pt x="846" y="454"/>
                  </a:lnTo>
                  <a:lnTo>
                    <a:pt x="900" y="454"/>
                  </a:lnTo>
                  <a:lnTo>
                    <a:pt x="900" y="454"/>
                  </a:lnTo>
                  <a:close/>
                  <a:moveTo>
                    <a:pt x="822" y="197"/>
                  </a:moveTo>
                  <a:lnTo>
                    <a:pt x="822" y="197"/>
                  </a:lnTo>
                  <a:lnTo>
                    <a:pt x="805" y="173"/>
                  </a:lnTo>
                  <a:lnTo>
                    <a:pt x="786" y="149"/>
                  </a:lnTo>
                  <a:lnTo>
                    <a:pt x="766" y="130"/>
                  </a:lnTo>
                  <a:lnTo>
                    <a:pt x="745" y="110"/>
                  </a:lnTo>
                  <a:lnTo>
                    <a:pt x="721" y="91"/>
                  </a:lnTo>
                  <a:lnTo>
                    <a:pt x="699" y="73"/>
                  </a:lnTo>
                  <a:lnTo>
                    <a:pt x="673" y="58"/>
                  </a:lnTo>
                  <a:lnTo>
                    <a:pt x="647" y="45"/>
                  </a:lnTo>
                  <a:lnTo>
                    <a:pt x="623" y="95"/>
                  </a:lnTo>
                  <a:lnTo>
                    <a:pt x="623" y="95"/>
                  </a:lnTo>
                  <a:lnTo>
                    <a:pt x="647" y="106"/>
                  </a:lnTo>
                  <a:lnTo>
                    <a:pt x="669" y="121"/>
                  </a:lnTo>
                  <a:lnTo>
                    <a:pt x="688" y="134"/>
                  </a:lnTo>
                  <a:lnTo>
                    <a:pt x="710" y="151"/>
                  </a:lnTo>
                  <a:lnTo>
                    <a:pt x="727" y="169"/>
                  </a:lnTo>
                  <a:lnTo>
                    <a:pt x="745" y="186"/>
                  </a:lnTo>
                  <a:lnTo>
                    <a:pt x="762" y="205"/>
                  </a:lnTo>
                  <a:lnTo>
                    <a:pt x="777" y="227"/>
                  </a:lnTo>
                  <a:lnTo>
                    <a:pt x="822" y="197"/>
                  </a:lnTo>
                  <a:lnTo>
                    <a:pt x="822" y="197"/>
                  </a:lnTo>
                  <a:close/>
                  <a:moveTo>
                    <a:pt x="593" y="24"/>
                  </a:moveTo>
                  <a:lnTo>
                    <a:pt x="593" y="24"/>
                  </a:lnTo>
                  <a:lnTo>
                    <a:pt x="558" y="13"/>
                  </a:lnTo>
                  <a:lnTo>
                    <a:pt x="524" y="6"/>
                  </a:lnTo>
                  <a:lnTo>
                    <a:pt x="487" y="2"/>
                  </a:lnTo>
                  <a:lnTo>
                    <a:pt x="450" y="0"/>
                  </a:lnTo>
                  <a:lnTo>
                    <a:pt x="448" y="0"/>
                  </a:lnTo>
                  <a:lnTo>
                    <a:pt x="444" y="0"/>
                  </a:lnTo>
                  <a:lnTo>
                    <a:pt x="442" y="0"/>
                  </a:lnTo>
                  <a:lnTo>
                    <a:pt x="439" y="0"/>
                  </a:lnTo>
                  <a:lnTo>
                    <a:pt x="435" y="0"/>
                  </a:lnTo>
                  <a:lnTo>
                    <a:pt x="433" y="0"/>
                  </a:lnTo>
                  <a:lnTo>
                    <a:pt x="431" y="0"/>
                  </a:lnTo>
                  <a:lnTo>
                    <a:pt x="426" y="0"/>
                  </a:lnTo>
                  <a:lnTo>
                    <a:pt x="424" y="2"/>
                  </a:lnTo>
                  <a:lnTo>
                    <a:pt x="422" y="2"/>
                  </a:lnTo>
                  <a:lnTo>
                    <a:pt x="418" y="2"/>
                  </a:lnTo>
                  <a:lnTo>
                    <a:pt x="416" y="2"/>
                  </a:lnTo>
                  <a:lnTo>
                    <a:pt x="414" y="2"/>
                  </a:lnTo>
                  <a:lnTo>
                    <a:pt x="411" y="2"/>
                  </a:lnTo>
                  <a:lnTo>
                    <a:pt x="407" y="2"/>
                  </a:lnTo>
                  <a:lnTo>
                    <a:pt x="405" y="2"/>
                  </a:lnTo>
                  <a:lnTo>
                    <a:pt x="403" y="2"/>
                  </a:lnTo>
                  <a:lnTo>
                    <a:pt x="398" y="4"/>
                  </a:lnTo>
                  <a:lnTo>
                    <a:pt x="396" y="4"/>
                  </a:lnTo>
                  <a:lnTo>
                    <a:pt x="394" y="4"/>
                  </a:lnTo>
                  <a:lnTo>
                    <a:pt x="390" y="4"/>
                  </a:lnTo>
                  <a:lnTo>
                    <a:pt x="388" y="4"/>
                  </a:lnTo>
                  <a:lnTo>
                    <a:pt x="385" y="4"/>
                  </a:lnTo>
                  <a:lnTo>
                    <a:pt x="381" y="6"/>
                  </a:lnTo>
                  <a:lnTo>
                    <a:pt x="379" y="6"/>
                  </a:lnTo>
                  <a:lnTo>
                    <a:pt x="377" y="6"/>
                  </a:lnTo>
                  <a:lnTo>
                    <a:pt x="375" y="6"/>
                  </a:lnTo>
                  <a:lnTo>
                    <a:pt x="370" y="6"/>
                  </a:lnTo>
                  <a:lnTo>
                    <a:pt x="368" y="8"/>
                  </a:lnTo>
                  <a:lnTo>
                    <a:pt x="366" y="8"/>
                  </a:lnTo>
                  <a:lnTo>
                    <a:pt x="364" y="8"/>
                  </a:lnTo>
                  <a:lnTo>
                    <a:pt x="375" y="63"/>
                  </a:lnTo>
                  <a:lnTo>
                    <a:pt x="377" y="63"/>
                  </a:lnTo>
                  <a:lnTo>
                    <a:pt x="379" y="63"/>
                  </a:lnTo>
                  <a:lnTo>
                    <a:pt x="381" y="60"/>
                  </a:lnTo>
                  <a:lnTo>
                    <a:pt x="383" y="60"/>
                  </a:lnTo>
                  <a:lnTo>
                    <a:pt x="385" y="60"/>
                  </a:lnTo>
                  <a:lnTo>
                    <a:pt x="388" y="60"/>
                  </a:lnTo>
                  <a:lnTo>
                    <a:pt x="390" y="60"/>
                  </a:lnTo>
                  <a:lnTo>
                    <a:pt x="392" y="58"/>
                  </a:lnTo>
                  <a:lnTo>
                    <a:pt x="396" y="58"/>
                  </a:lnTo>
                  <a:lnTo>
                    <a:pt x="398" y="58"/>
                  </a:lnTo>
                  <a:lnTo>
                    <a:pt x="401" y="58"/>
                  </a:lnTo>
                  <a:lnTo>
                    <a:pt x="403" y="58"/>
                  </a:lnTo>
                  <a:lnTo>
                    <a:pt x="405" y="58"/>
                  </a:lnTo>
                  <a:lnTo>
                    <a:pt x="407" y="58"/>
                  </a:lnTo>
                  <a:lnTo>
                    <a:pt x="409" y="56"/>
                  </a:lnTo>
                  <a:lnTo>
                    <a:pt x="414" y="56"/>
                  </a:lnTo>
                  <a:lnTo>
                    <a:pt x="416" y="56"/>
                  </a:lnTo>
                  <a:lnTo>
                    <a:pt x="418" y="56"/>
                  </a:lnTo>
                  <a:lnTo>
                    <a:pt x="420" y="56"/>
                  </a:lnTo>
                  <a:lnTo>
                    <a:pt x="422" y="56"/>
                  </a:lnTo>
                  <a:lnTo>
                    <a:pt x="424" y="56"/>
                  </a:lnTo>
                  <a:lnTo>
                    <a:pt x="429" y="56"/>
                  </a:lnTo>
                  <a:lnTo>
                    <a:pt x="431" y="56"/>
                  </a:lnTo>
                  <a:lnTo>
                    <a:pt x="433" y="56"/>
                  </a:lnTo>
                  <a:lnTo>
                    <a:pt x="435" y="56"/>
                  </a:lnTo>
                  <a:lnTo>
                    <a:pt x="437" y="56"/>
                  </a:lnTo>
                  <a:lnTo>
                    <a:pt x="439" y="56"/>
                  </a:lnTo>
                  <a:lnTo>
                    <a:pt x="444" y="54"/>
                  </a:lnTo>
                  <a:lnTo>
                    <a:pt x="446" y="54"/>
                  </a:lnTo>
                  <a:lnTo>
                    <a:pt x="448" y="54"/>
                  </a:lnTo>
                  <a:lnTo>
                    <a:pt x="450" y="54"/>
                  </a:lnTo>
                  <a:lnTo>
                    <a:pt x="450" y="54"/>
                  </a:lnTo>
                  <a:lnTo>
                    <a:pt x="483" y="56"/>
                  </a:lnTo>
                  <a:lnTo>
                    <a:pt x="515" y="60"/>
                  </a:lnTo>
                  <a:lnTo>
                    <a:pt x="545" y="67"/>
                  </a:lnTo>
                  <a:lnTo>
                    <a:pt x="576" y="76"/>
                  </a:lnTo>
                  <a:lnTo>
                    <a:pt x="593" y="24"/>
                  </a:lnTo>
                  <a:lnTo>
                    <a:pt x="593" y="24"/>
                  </a:lnTo>
                  <a:close/>
                  <a:moveTo>
                    <a:pt x="308" y="24"/>
                  </a:moveTo>
                  <a:lnTo>
                    <a:pt x="308" y="24"/>
                  </a:lnTo>
                  <a:lnTo>
                    <a:pt x="282" y="34"/>
                  </a:lnTo>
                  <a:lnTo>
                    <a:pt x="253" y="45"/>
                  </a:lnTo>
                  <a:lnTo>
                    <a:pt x="227" y="58"/>
                  </a:lnTo>
                  <a:lnTo>
                    <a:pt x="204" y="73"/>
                  </a:lnTo>
                  <a:lnTo>
                    <a:pt x="180" y="91"/>
                  </a:lnTo>
                  <a:lnTo>
                    <a:pt x="158" y="108"/>
                  </a:lnTo>
                  <a:lnTo>
                    <a:pt x="137" y="127"/>
                  </a:lnTo>
                  <a:lnTo>
                    <a:pt x="115" y="149"/>
                  </a:lnTo>
                  <a:lnTo>
                    <a:pt x="156" y="186"/>
                  </a:lnTo>
                  <a:lnTo>
                    <a:pt x="156" y="186"/>
                  </a:lnTo>
                  <a:lnTo>
                    <a:pt x="173" y="169"/>
                  </a:lnTo>
                  <a:lnTo>
                    <a:pt x="193" y="151"/>
                  </a:lnTo>
                  <a:lnTo>
                    <a:pt x="212" y="134"/>
                  </a:lnTo>
                  <a:lnTo>
                    <a:pt x="234" y="119"/>
                  </a:lnTo>
                  <a:lnTo>
                    <a:pt x="256" y="106"/>
                  </a:lnTo>
                  <a:lnTo>
                    <a:pt x="277" y="95"/>
                  </a:lnTo>
                  <a:lnTo>
                    <a:pt x="301" y="84"/>
                  </a:lnTo>
                  <a:lnTo>
                    <a:pt x="325" y="76"/>
                  </a:lnTo>
                  <a:lnTo>
                    <a:pt x="308" y="24"/>
                  </a:lnTo>
                  <a:lnTo>
                    <a:pt x="308" y="24"/>
                  </a:lnTo>
                  <a:close/>
                  <a:moveTo>
                    <a:pt x="80" y="195"/>
                  </a:moveTo>
                  <a:lnTo>
                    <a:pt x="80" y="195"/>
                  </a:lnTo>
                  <a:lnTo>
                    <a:pt x="63" y="220"/>
                  </a:lnTo>
                  <a:lnTo>
                    <a:pt x="50" y="244"/>
                  </a:lnTo>
                  <a:lnTo>
                    <a:pt x="37" y="272"/>
                  </a:lnTo>
                  <a:lnTo>
                    <a:pt x="26" y="298"/>
                  </a:lnTo>
                  <a:lnTo>
                    <a:pt x="18" y="326"/>
                  </a:lnTo>
                  <a:lnTo>
                    <a:pt x="11" y="355"/>
                  </a:lnTo>
                  <a:lnTo>
                    <a:pt x="5" y="383"/>
                  </a:lnTo>
                  <a:lnTo>
                    <a:pt x="2" y="411"/>
                  </a:lnTo>
                  <a:lnTo>
                    <a:pt x="57" y="415"/>
                  </a:lnTo>
                  <a:lnTo>
                    <a:pt x="57" y="415"/>
                  </a:lnTo>
                  <a:lnTo>
                    <a:pt x="59" y="391"/>
                  </a:lnTo>
                  <a:lnTo>
                    <a:pt x="65" y="365"/>
                  </a:lnTo>
                  <a:lnTo>
                    <a:pt x="70" y="342"/>
                  </a:lnTo>
                  <a:lnTo>
                    <a:pt x="78" y="316"/>
                  </a:lnTo>
                  <a:lnTo>
                    <a:pt x="87" y="294"/>
                  </a:lnTo>
                  <a:lnTo>
                    <a:pt x="98" y="270"/>
                  </a:lnTo>
                  <a:lnTo>
                    <a:pt x="111" y="249"/>
                  </a:lnTo>
                  <a:lnTo>
                    <a:pt x="126" y="227"/>
                  </a:lnTo>
                  <a:lnTo>
                    <a:pt x="80" y="195"/>
                  </a:lnTo>
                  <a:lnTo>
                    <a:pt x="80" y="195"/>
                  </a:lnTo>
                  <a:close/>
                  <a:moveTo>
                    <a:pt x="0" y="469"/>
                  </a:moveTo>
                  <a:lnTo>
                    <a:pt x="0" y="469"/>
                  </a:lnTo>
                  <a:lnTo>
                    <a:pt x="2" y="500"/>
                  </a:lnTo>
                  <a:lnTo>
                    <a:pt x="7" y="528"/>
                  </a:lnTo>
                  <a:lnTo>
                    <a:pt x="13" y="556"/>
                  </a:lnTo>
                  <a:lnTo>
                    <a:pt x="20" y="584"/>
                  </a:lnTo>
                  <a:lnTo>
                    <a:pt x="31" y="612"/>
                  </a:lnTo>
                  <a:lnTo>
                    <a:pt x="41" y="638"/>
                  </a:lnTo>
                  <a:lnTo>
                    <a:pt x="54" y="664"/>
                  </a:lnTo>
                  <a:lnTo>
                    <a:pt x="70" y="690"/>
                  </a:lnTo>
                  <a:lnTo>
                    <a:pt x="115" y="660"/>
                  </a:lnTo>
                  <a:lnTo>
                    <a:pt x="115" y="660"/>
                  </a:lnTo>
                  <a:lnTo>
                    <a:pt x="102" y="638"/>
                  </a:lnTo>
                  <a:lnTo>
                    <a:pt x="91" y="616"/>
                  </a:lnTo>
                  <a:lnTo>
                    <a:pt x="80" y="593"/>
                  </a:lnTo>
                  <a:lnTo>
                    <a:pt x="72" y="569"/>
                  </a:lnTo>
                  <a:lnTo>
                    <a:pt x="65" y="543"/>
                  </a:lnTo>
                  <a:lnTo>
                    <a:pt x="61" y="519"/>
                  </a:lnTo>
                  <a:lnTo>
                    <a:pt x="57" y="493"/>
                  </a:lnTo>
                  <a:lnTo>
                    <a:pt x="54" y="467"/>
                  </a:lnTo>
                  <a:lnTo>
                    <a:pt x="0" y="469"/>
                  </a:lnTo>
                  <a:lnTo>
                    <a:pt x="0" y="469"/>
                  </a:lnTo>
                  <a:close/>
                  <a:moveTo>
                    <a:pt x="102" y="738"/>
                  </a:moveTo>
                  <a:lnTo>
                    <a:pt x="102" y="738"/>
                  </a:lnTo>
                  <a:lnTo>
                    <a:pt x="121" y="759"/>
                  </a:lnTo>
                  <a:lnTo>
                    <a:pt x="143" y="779"/>
                  </a:lnTo>
                  <a:lnTo>
                    <a:pt x="165" y="798"/>
                  </a:lnTo>
                  <a:lnTo>
                    <a:pt x="189" y="815"/>
                  </a:lnTo>
                  <a:lnTo>
                    <a:pt x="212" y="833"/>
                  </a:lnTo>
                  <a:lnTo>
                    <a:pt x="236" y="846"/>
                  </a:lnTo>
                  <a:lnTo>
                    <a:pt x="262" y="861"/>
                  </a:lnTo>
                  <a:lnTo>
                    <a:pt x="290" y="872"/>
                  </a:lnTo>
                  <a:lnTo>
                    <a:pt x="310" y="820"/>
                  </a:lnTo>
                  <a:lnTo>
                    <a:pt x="310" y="820"/>
                  </a:lnTo>
                  <a:lnTo>
                    <a:pt x="286" y="811"/>
                  </a:lnTo>
                  <a:lnTo>
                    <a:pt x="262" y="798"/>
                  </a:lnTo>
                  <a:lnTo>
                    <a:pt x="240" y="785"/>
                  </a:lnTo>
                  <a:lnTo>
                    <a:pt x="219" y="772"/>
                  </a:lnTo>
                  <a:lnTo>
                    <a:pt x="199" y="757"/>
                  </a:lnTo>
                  <a:lnTo>
                    <a:pt x="180" y="740"/>
                  </a:lnTo>
                  <a:lnTo>
                    <a:pt x="163" y="720"/>
                  </a:lnTo>
                  <a:lnTo>
                    <a:pt x="145" y="701"/>
                  </a:lnTo>
                  <a:lnTo>
                    <a:pt x="102" y="738"/>
                  </a:lnTo>
                  <a:lnTo>
                    <a:pt x="102" y="738"/>
                  </a:lnTo>
                  <a:close/>
                  <a:moveTo>
                    <a:pt x="344" y="889"/>
                  </a:moveTo>
                  <a:lnTo>
                    <a:pt x="346" y="889"/>
                  </a:lnTo>
                  <a:lnTo>
                    <a:pt x="349" y="889"/>
                  </a:lnTo>
                  <a:lnTo>
                    <a:pt x="351" y="889"/>
                  </a:lnTo>
                  <a:lnTo>
                    <a:pt x="355" y="891"/>
                  </a:lnTo>
                  <a:lnTo>
                    <a:pt x="357" y="891"/>
                  </a:lnTo>
                  <a:lnTo>
                    <a:pt x="359" y="891"/>
                  </a:lnTo>
                  <a:lnTo>
                    <a:pt x="362" y="891"/>
                  </a:lnTo>
                  <a:lnTo>
                    <a:pt x="366" y="893"/>
                  </a:lnTo>
                  <a:lnTo>
                    <a:pt x="368" y="893"/>
                  </a:lnTo>
                  <a:lnTo>
                    <a:pt x="370" y="893"/>
                  </a:lnTo>
                  <a:lnTo>
                    <a:pt x="375" y="893"/>
                  </a:lnTo>
                  <a:lnTo>
                    <a:pt x="377" y="895"/>
                  </a:lnTo>
                  <a:lnTo>
                    <a:pt x="379" y="895"/>
                  </a:lnTo>
                  <a:lnTo>
                    <a:pt x="381" y="895"/>
                  </a:lnTo>
                  <a:lnTo>
                    <a:pt x="385" y="895"/>
                  </a:lnTo>
                  <a:lnTo>
                    <a:pt x="388" y="895"/>
                  </a:lnTo>
                  <a:lnTo>
                    <a:pt x="390" y="898"/>
                  </a:lnTo>
                  <a:lnTo>
                    <a:pt x="394" y="898"/>
                  </a:lnTo>
                  <a:lnTo>
                    <a:pt x="396" y="898"/>
                  </a:lnTo>
                  <a:lnTo>
                    <a:pt x="398" y="898"/>
                  </a:lnTo>
                  <a:lnTo>
                    <a:pt x="403" y="898"/>
                  </a:lnTo>
                  <a:lnTo>
                    <a:pt x="405" y="898"/>
                  </a:lnTo>
                  <a:lnTo>
                    <a:pt x="407" y="900"/>
                  </a:lnTo>
                  <a:lnTo>
                    <a:pt x="411" y="900"/>
                  </a:lnTo>
                  <a:lnTo>
                    <a:pt x="414" y="900"/>
                  </a:lnTo>
                  <a:lnTo>
                    <a:pt x="416" y="900"/>
                  </a:lnTo>
                  <a:lnTo>
                    <a:pt x="418" y="900"/>
                  </a:lnTo>
                  <a:lnTo>
                    <a:pt x="422" y="900"/>
                  </a:lnTo>
                  <a:lnTo>
                    <a:pt x="424" y="900"/>
                  </a:lnTo>
                  <a:lnTo>
                    <a:pt x="426" y="900"/>
                  </a:lnTo>
                  <a:lnTo>
                    <a:pt x="431" y="900"/>
                  </a:lnTo>
                  <a:lnTo>
                    <a:pt x="433" y="900"/>
                  </a:lnTo>
                  <a:lnTo>
                    <a:pt x="435" y="900"/>
                  </a:lnTo>
                  <a:lnTo>
                    <a:pt x="439" y="900"/>
                  </a:lnTo>
                  <a:lnTo>
                    <a:pt x="442" y="900"/>
                  </a:lnTo>
                  <a:lnTo>
                    <a:pt x="444" y="900"/>
                  </a:lnTo>
                  <a:lnTo>
                    <a:pt x="448" y="900"/>
                  </a:lnTo>
                  <a:lnTo>
                    <a:pt x="450" y="900"/>
                  </a:lnTo>
                  <a:lnTo>
                    <a:pt x="452" y="900"/>
                  </a:lnTo>
                  <a:lnTo>
                    <a:pt x="457" y="900"/>
                  </a:lnTo>
                  <a:lnTo>
                    <a:pt x="459" y="900"/>
                  </a:lnTo>
                  <a:lnTo>
                    <a:pt x="463" y="900"/>
                  </a:lnTo>
                  <a:lnTo>
                    <a:pt x="465" y="900"/>
                  </a:lnTo>
                  <a:lnTo>
                    <a:pt x="468" y="900"/>
                  </a:lnTo>
                  <a:lnTo>
                    <a:pt x="472" y="900"/>
                  </a:lnTo>
                  <a:lnTo>
                    <a:pt x="474" y="900"/>
                  </a:lnTo>
                  <a:lnTo>
                    <a:pt x="476" y="900"/>
                  </a:lnTo>
                  <a:lnTo>
                    <a:pt x="481" y="900"/>
                  </a:lnTo>
                  <a:lnTo>
                    <a:pt x="483" y="900"/>
                  </a:lnTo>
                  <a:lnTo>
                    <a:pt x="485" y="900"/>
                  </a:lnTo>
                  <a:lnTo>
                    <a:pt x="487" y="900"/>
                  </a:lnTo>
                  <a:lnTo>
                    <a:pt x="491" y="900"/>
                  </a:lnTo>
                  <a:lnTo>
                    <a:pt x="494" y="900"/>
                  </a:lnTo>
                  <a:lnTo>
                    <a:pt x="496" y="898"/>
                  </a:lnTo>
                  <a:lnTo>
                    <a:pt x="500" y="898"/>
                  </a:lnTo>
                  <a:lnTo>
                    <a:pt x="502" y="898"/>
                  </a:lnTo>
                  <a:lnTo>
                    <a:pt x="504" y="898"/>
                  </a:lnTo>
                  <a:lnTo>
                    <a:pt x="509" y="898"/>
                  </a:lnTo>
                  <a:lnTo>
                    <a:pt x="511" y="898"/>
                  </a:lnTo>
                  <a:lnTo>
                    <a:pt x="513" y="895"/>
                  </a:lnTo>
                  <a:lnTo>
                    <a:pt x="517" y="895"/>
                  </a:lnTo>
                  <a:lnTo>
                    <a:pt x="520" y="895"/>
                  </a:lnTo>
                  <a:lnTo>
                    <a:pt x="522" y="895"/>
                  </a:lnTo>
                  <a:lnTo>
                    <a:pt x="524" y="895"/>
                  </a:lnTo>
                  <a:lnTo>
                    <a:pt x="528" y="893"/>
                  </a:lnTo>
                  <a:lnTo>
                    <a:pt x="530" y="893"/>
                  </a:lnTo>
                  <a:lnTo>
                    <a:pt x="533" y="893"/>
                  </a:lnTo>
                  <a:lnTo>
                    <a:pt x="537" y="893"/>
                  </a:lnTo>
                  <a:lnTo>
                    <a:pt x="539" y="891"/>
                  </a:lnTo>
                  <a:lnTo>
                    <a:pt x="541" y="891"/>
                  </a:lnTo>
                  <a:lnTo>
                    <a:pt x="543" y="891"/>
                  </a:lnTo>
                  <a:lnTo>
                    <a:pt x="548" y="891"/>
                  </a:lnTo>
                  <a:lnTo>
                    <a:pt x="550" y="889"/>
                  </a:lnTo>
                  <a:lnTo>
                    <a:pt x="552" y="889"/>
                  </a:lnTo>
                  <a:lnTo>
                    <a:pt x="554" y="889"/>
                  </a:lnTo>
                  <a:lnTo>
                    <a:pt x="558" y="889"/>
                  </a:lnTo>
                  <a:lnTo>
                    <a:pt x="561" y="887"/>
                  </a:lnTo>
                  <a:lnTo>
                    <a:pt x="563" y="887"/>
                  </a:lnTo>
                  <a:lnTo>
                    <a:pt x="565" y="887"/>
                  </a:lnTo>
                  <a:lnTo>
                    <a:pt x="569" y="885"/>
                  </a:lnTo>
                  <a:lnTo>
                    <a:pt x="571" y="885"/>
                  </a:lnTo>
                  <a:lnTo>
                    <a:pt x="574" y="885"/>
                  </a:lnTo>
                  <a:lnTo>
                    <a:pt x="576" y="882"/>
                  </a:lnTo>
                  <a:lnTo>
                    <a:pt x="561" y="831"/>
                  </a:lnTo>
                  <a:lnTo>
                    <a:pt x="558" y="831"/>
                  </a:lnTo>
                  <a:lnTo>
                    <a:pt x="556" y="833"/>
                  </a:lnTo>
                  <a:lnTo>
                    <a:pt x="554" y="833"/>
                  </a:lnTo>
                  <a:lnTo>
                    <a:pt x="552" y="833"/>
                  </a:lnTo>
                  <a:lnTo>
                    <a:pt x="550" y="833"/>
                  </a:lnTo>
                  <a:lnTo>
                    <a:pt x="548" y="835"/>
                  </a:lnTo>
                  <a:lnTo>
                    <a:pt x="545" y="835"/>
                  </a:lnTo>
                  <a:lnTo>
                    <a:pt x="543" y="835"/>
                  </a:lnTo>
                  <a:lnTo>
                    <a:pt x="539" y="837"/>
                  </a:lnTo>
                  <a:lnTo>
                    <a:pt x="537" y="837"/>
                  </a:lnTo>
                  <a:lnTo>
                    <a:pt x="535" y="837"/>
                  </a:lnTo>
                  <a:lnTo>
                    <a:pt x="533" y="837"/>
                  </a:lnTo>
                  <a:lnTo>
                    <a:pt x="530" y="839"/>
                  </a:lnTo>
                  <a:lnTo>
                    <a:pt x="528" y="839"/>
                  </a:lnTo>
                  <a:lnTo>
                    <a:pt x="526" y="839"/>
                  </a:lnTo>
                  <a:lnTo>
                    <a:pt x="524" y="839"/>
                  </a:lnTo>
                  <a:lnTo>
                    <a:pt x="522" y="839"/>
                  </a:lnTo>
                  <a:lnTo>
                    <a:pt x="517" y="841"/>
                  </a:lnTo>
                  <a:lnTo>
                    <a:pt x="515" y="841"/>
                  </a:lnTo>
                  <a:lnTo>
                    <a:pt x="513" y="841"/>
                  </a:lnTo>
                  <a:lnTo>
                    <a:pt x="511" y="841"/>
                  </a:lnTo>
                  <a:lnTo>
                    <a:pt x="509" y="841"/>
                  </a:lnTo>
                  <a:lnTo>
                    <a:pt x="507" y="841"/>
                  </a:lnTo>
                  <a:lnTo>
                    <a:pt x="504" y="844"/>
                  </a:lnTo>
                  <a:lnTo>
                    <a:pt x="500" y="844"/>
                  </a:lnTo>
                  <a:lnTo>
                    <a:pt x="498" y="844"/>
                  </a:lnTo>
                  <a:lnTo>
                    <a:pt x="496" y="844"/>
                  </a:lnTo>
                  <a:lnTo>
                    <a:pt x="494" y="844"/>
                  </a:lnTo>
                  <a:lnTo>
                    <a:pt x="491" y="844"/>
                  </a:lnTo>
                  <a:lnTo>
                    <a:pt x="489" y="844"/>
                  </a:lnTo>
                  <a:lnTo>
                    <a:pt x="487" y="844"/>
                  </a:lnTo>
                  <a:lnTo>
                    <a:pt x="483" y="846"/>
                  </a:lnTo>
                  <a:lnTo>
                    <a:pt x="481" y="846"/>
                  </a:lnTo>
                  <a:lnTo>
                    <a:pt x="478" y="846"/>
                  </a:lnTo>
                  <a:lnTo>
                    <a:pt x="476" y="846"/>
                  </a:lnTo>
                  <a:lnTo>
                    <a:pt x="474" y="846"/>
                  </a:lnTo>
                  <a:lnTo>
                    <a:pt x="472" y="846"/>
                  </a:lnTo>
                  <a:lnTo>
                    <a:pt x="468" y="846"/>
                  </a:lnTo>
                  <a:lnTo>
                    <a:pt x="465" y="846"/>
                  </a:lnTo>
                  <a:lnTo>
                    <a:pt x="463" y="846"/>
                  </a:lnTo>
                  <a:lnTo>
                    <a:pt x="461" y="846"/>
                  </a:lnTo>
                  <a:lnTo>
                    <a:pt x="459" y="846"/>
                  </a:lnTo>
                  <a:lnTo>
                    <a:pt x="457" y="846"/>
                  </a:lnTo>
                  <a:lnTo>
                    <a:pt x="452" y="846"/>
                  </a:lnTo>
                  <a:lnTo>
                    <a:pt x="450" y="846"/>
                  </a:lnTo>
                  <a:lnTo>
                    <a:pt x="448" y="846"/>
                  </a:lnTo>
                  <a:lnTo>
                    <a:pt x="446" y="846"/>
                  </a:lnTo>
                  <a:lnTo>
                    <a:pt x="444" y="846"/>
                  </a:lnTo>
                  <a:lnTo>
                    <a:pt x="439" y="846"/>
                  </a:lnTo>
                  <a:lnTo>
                    <a:pt x="437" y="846"/>
                  </a:lnTo>
                  <a:lnTo>
                    <a:pt x="435" y="846"/>
                  </a:lnTo>
                  <a:lnTo>
                    <a:pt x="433" y="846"/>
                  </a:lnTo>
                  <a:lnTo>
                    <a:pt x="431" y="846"/>
                  </a:lnTo>
                  <a:lnTo>
                    <a:pt x="429" y="846"/>
                  </a:lnTo>
                  <a:lnTo>
                    <a:pt x="424" y="846"/>
                  </a:lnTo>
                  <a:lnTo>
                    <a:pt x="422" y="846"/>
                  </a:lnTo>
                  <a:lnTo>
                    <a:pt x="420" y="846"/>
                  </a:lnTo>
                  <a:lnTo>
                    <a:pt x="418" y="846"/>
                  </a:lnTo>
                  <a:lnTo>
                    <a:pt x="416" y="844"/>
                  </a:lnTo>
                  <a:lnTo>
                    <a:pt x="414" y="844"/>
                  </a:lnTo>
                  <a:lnTo>
                    <a:pt x="409" y="844"/>
                  </a:lnTo>
                  <a:lnTo>
                    <a:pt x="407" y="844"/>
                  </a:lnTo>
                  <a:lnTo>
                    <a:pt x="405" y="844"/>
                  </a:lnTo>
                  <a:lnTo>
                    <a:pt x="403" y="844"/>
                  </a:lnTo>
                  <a:lnTo>
                    <a:pt x="401" y="844"/>
                  </a:lnTo>
                  <a:lnTo>
                    <a:pt x="398" y="844"/>
                  </a:lnTo>
                  <a:lnTo>
                    <a:pt x="396" y="841"/>
                  </a:lnTo>
                  <a:lnTo>
                    <a:pt x="392" y="841"/>
                  </a:lnTo>
                  <a:lnTo>
                    <a:pt x="390" y="841"/>
                  </a:lnTo>
                  <a:lnTo>
                    <a:pt x="388" y="841"/>
                  </a:lnTo>
                  <a:lnTo>
                    <a:pt x="385" y="841"/>
                  </a:lnTo>
                  <a:lnTo>
                    <a:pt x="383" y="841"/>
                  </a:lnTo>
                  <a:lnTo>
                    <a:pt x="381" y="839"/>
                  </a:lnTo>
                  <a:lnTo>
                    <a:pt x="379" y="839"/>
                  </a:lnTo>
                  <a:lnTo>
                    <a:pt x="377" y="839"/>
                  </a:lnTo>
                  <a:lnTo>
                    <a:pt x="372" y="839"/>
                  </a:lnTo>
                  <a:lnTo>
                    <a:pt x="370" y="839"/>
                  </a:lnTo>
                  <a:lnTo>
                    <a:pt x="368" y="837"/>
                  </a:lnTo>
                  <a:lnTo>
                    <a:pt x="366" y="837"/>
                  </a:lnTo>
                  <a:lnTo>
                    <a:pt x="364" y="837"/>
                  </a:lnTo>
                  <a:lnTo>
                    <a:pt x="362" y="837"/>
                  </a:lnTo>
                  <a:lnTo>
                    <a:pt x="359" y="835"/>
                  </a:lnTo>
                  <a:lnTo>
                    <a:pt x="357" y="835"/>
                  </a:lnTo>
                  <a:lnTo>
                    <a:pt x="344" y="889"/>
                  </a:lnTo>
                  <a:lnTo>
                    <a:pt x="344" y="889"/>
                  </a:lnTo>
                  <a:close/>
                  <a:moveTo>
                    <a:pt x="630" y="863"/>
                  </a:moveTo>
                  <a:lnTo>
                    <a:pt x="630" y="863"/>
                  </a:lnTo>
                  <a:lnTo>
                    <a:pt x="656" y="852"/>
                  </a:lnTo>
                  <a:lnTo>
                    <a:pt x="682" y="837"/>
                  </a:lnTo>
                  <a:lnTo>
                    <a:pt x="706" y="822"/>
                  </a:lnTo>
                  <a:lnTo>
                    <a:pt x="729" y="805"/>
                  </a:lnTo>
                  <a:lnTo>
                    <a:pt x="751" y="785"/>
                  </a:lnTo>
                  <a:lnTo>
                    <a:pt x="773" y="766"/>
                  </a:lnTo>
                  <a:lnTo>
                    <a:pt x="792" y="744"/>
                  </a:lnTo>
                  <a:lnTo>
                    <a:pt x="809" y="722"/>
                  </a:lnTo>
                  <a:lnTo>
                    <a:pt x="766" y="688"/>
                  </a:lnTo>
                  <a:lnTo>
                    <a:pt x="766" y="688"/>
                  </a:lnTo>
                  <a:lnTo>
                    <a:pt x="751" y="709"/>
                  </a:lnTo>
                  <a:lnTo>
                    <a:pt x="734" y="727"/>
                  </a:lnTo>
                  <a:lnTo>
                    <a:pt x="714" y="744"/>
                  </a:lnTo>
                  <a:lnTo>
                    <a:pt x="695" y="761"/>
                  </a:lnTo>
                  <a:lnTo>
                    <a:pt x="675" y="776"/>
                  </a:lnTo>
                  <a:lnTo>
                    <a:pt x="654" y="789"/>
                  </a:lnTo>
                  <a:lnTo>
                    <a:pt x="630" y="802"/>
                  </a:lnTo>
                  <a:lnTo>
                    <a:pt x="608" y="813"/>
                  </a:lnTo>
                  <a:lnTo>
                    <a:pt x="630" y="863"/>
                  </a:lnTo>
                  <a:lnTo>
                    <a:pt x="630" y="863"/>
                  </a:lnTo>
                  <a:close/>
                  <a:moveTo>
                    <a:pt x="597" y="342"/>
                  </a:moveTo>
                  <a:lnTo>
                    <a:pt x="597" y="342"/>
                  </a:lnTo>
                  <a:lnTo>
                    <a:pt x="600" y="318"/>
                  </a:lnTo>
                  <a:lnTo>
                    <a:pt x="600" y="318"/>
                  </a:lnTo>
                  <a:lnTo>
                    <a:pt x="597" y="292"/>
                  </a:lnTo>
                  <a:lnTo>
                    <a:pt x="593" y="270"/>
                  </a:lnTo>
                  <a:lnTo>
                    <a:pt x="584" y="251"/>
                  </a:lnTo>
                  <a:lnTo>
                    <a:pt x="571" y="233"/>
                  </a:lnTo>
                  <a:lnTo>
                    <a:pt x="571" y="233"/>
                  </a:lnTo>
                  <a:lnTo>
                    <a:pt x="556" y="220"/>
                  </a:lnTo>
                  <a:lnTo>
                    <a:pt x="537" y="207"/>
                  </a:lnTo>
                  <a:lnTo>
                    <a:pt x="513" y="201"/>
                  </a:lnTo>
                  <a:lnTo>
                    <a:pt x="487" y="195"/>
                  </a:lnTo>
                  <a:lnTo>
                    <a:pt x="487" y="156"/>
                  </a:lnTo>
                  <a:lnTo>
                    <a:pt x="429" y="156"/>
                  </a:lnTo>
                  <a:lnTo>
                    <a:pt x="429" y="195"/>
                  </a:lnTo>
                  <a:lnTo>
                    <a:pt x="429" y="195"/>
                  </a:lnTo>
                  <a:lnTo>
                    <a:pt x="401" y="201"/>
                  </a:lnTo>
                  <a:lnTo>
                    <a:pt x="375" y="210"/>
                  </a:lnTo>
                  <a:lnTo>
                    <a:pt x="353" y="220"/>
                  </a:lnTo>
                  <a:lnTo>
                    <a:pt x="336" y="233"/>
                  </a:lnTo>
                  <a:lnTo>
                    <a:pt x="336" y="233"/>
                  </a:lnTo>
                  <a:lnTo>
                    <a:pt x="323" y="251"/>
                  </a:lnTo>
                  <a:lnTo>
                    <a:pt x="312" y="270"/>
                  </a:lnTo>
                  <a:lnTo>
                    <a:pt x="308" y="294"/>
                  </a:lnTo>
                  <a:lnTo>
                    <a:pt x="305" y="320"/>
                  </a:lnTo>
                  <a:lnTo>
                    <a:pt x="305" y="320"/>
                  </a:lnTo>
                  <a:lnTo>
                    <a:pt x="305" y="339"/>
                  </a:lnTo>
                  <a:lnTo>
                    <a:pt x="310" y="357"/>
                  </a:lnTo>
                  <a:lnTo>
                    <a:pt x="314" y="372"/>
                  </a:lnTo>
                  <a:lnTo>
                    <a:pt x="320" y="387"/>
                  </a:lnTo>
                  <a:lnTo>
                    <a:pt x="320" y="387"/>
                  </a:lnTo>
                  <a:lnTo>
                    <a:pt x="327" y="402"/>
                  </a:lnTo>
                  <a:lnTo>
                    <a:pt x="336" y="415"/>
                  </a:lnTo>
                  <a:lnTo>
                    <a:pt x="344" y="426"/>
                  </a:lnTo>
                  <a:lnTo>
                    <a:pt x="355" y="435"/>
                  </a:lnTo>
                  <a:lnTo>
                    <a:pt x="355" y="435"/>
                  </a:lnTo>
                  <a:lnTo>
                    <a:pt x="383" y="456"/>
                  </a:lnTo>
                  <a:lnTo>
                    <a:pt x="431" y="487"/>
                  </a:lnTo>
                  <a:lnTo>
                    <a:pt x="431" y="487"/>
                  </a:lnTo>
                  <a:lnTo>
                    <a:pt x="446" y="497"/>
                  </a:lnTo>
                  <a:lnTo>
                    <a:pt x="457" y="506"/>
                  </a:lnTo>
                  <a:lnTo>
                    <a:pt x="465" y="517"/>
                  </a:lnTo>
                  <a:lnTo>
                    <a:pt x="470" y="526"/>
                  </a:lnTo>
                  <a:lnTo>
                    <a:pt x="470" y="526"/>
                  </a:lnTo>
                  <a:lnTo>
                    <a:pt x="474" y="549"/>
                  </a:lnTo>
                  <a:lnTo>
                    <a:pt x="476" y="584"/>
                  </a:lnTo>
                  <a:lnTo>
                    <a:pt x="476" y="584"/>
                  </a:lnTo>
                  <a:lnTo>
                    <a:pt x="474" y="599"/>
                  </a:lnTo>
                  <a:lnTo>
                    <a:pt x="470" y="610"/>
                  </a:lnTo>
                  <a:lnTo>
                    <a:pt x="470" y="610"/>
                  </a:lnTo>
                  <a:lnTo>
                    <a:pt x="468" y="612"/>
                  </a:lnTo>
                  <a:lnTo>
                    <a:pt x="463" y="616"/>
                  </a:lnTo>
                  <a:lnTo>
                    <a:pt x="452" y="619"/>
                  </a:lnTo>
                  <a:lnTo>
                    <a:pt x="452" y="619"/>
                  </a:lnTo>
                  <a:lnTo>
                    <a:pt x="446" y="616"/>
                  </a:lnTo>
                  <a:lnTo>
                    <a:pt x="439" y="614"/>
                  </a:lnTo>
                  <a:lnTo>
                    <a:pt x="435" y="610"/>
                  </a:lnTo>
                  <a:lnTo>
                    <a:pt x="433" y="606"/>
                  </a:lnTo>
                  <a:lnTo>
                    <a:pt x="433" y="606"/>
                  </a:lnTo>
                  <a:lnTo>
                    <a:pt x="431" y="584"/>
                  </a:lnTo>
                  <a:lnTo>
                    <a:pt x="429" y="545"/>
                  </a:lnTo>
                  <a:lnTo>
                    <a:pt x="429" y="515"/>
                  </a:lnTo>
                  <a:lnTo>
                    <a:pt x="308" y="515"/>
                  </a:lnTo>
                  <a:lnTo>
                    <a:pt x="308" y="538"/>
                  </a:lnTo>
                  <a:lnTo>
                    <a:pt x="308" y="538"/>
                  </a:lnTo>
                  <a:lnTo>
                    <a:pt x="310" y="575"/>
                  </a:lnTo>
                  <a:lnTo>
                    <a:pt x="312" y="593"/>
                  </a:lnTo>
                  <a:lnTo>
                    <a:pt x="316" y="608"/>
                  </a:lnTo>
                  <a:lnTo>
                    <a:pt x="320" y="621"/>
                  </a:lnTo>
                  <a:lnTo>
                    <a:pt x="327" y="634"/>
                  </a:lnTo>
                  <a:lnTo>
                    <a:pt x="336" y="644"/>
                  </a:lnTo>
                  <a:lnTo>
                    <a:pt x="344" y="653"/>
                  </a:lnTo>
                  <a:lnTo>
                    <a:pt x="344" y="653"/>
                  </a:lnTo>
                  <a:lnTo>
                    <a:pt x="364" y="668"/>
                  </a:lnTo>
                  <a:lnTo>
                    <a:pt x="383" y="679"/>
                  </a:lnTo>
                  <a:lnTo>
                    <a:pt x="405" y="688"/>
                  </a:lnTo>
                  <a:lnTo>
                    <a:pt x="429" y="690"/>
                  </a:lnTo>
                  <a:lnTo>
                    <a:pt x="429" y="738"/>
                  </a:lnTo>
                  <a:lnTo>
                    <a:pt x="487" y="738"/>
                  </a:lnTo>
                  <a:lnTo>
                    <a:pt x="487" y="692"/>
                  </a:lnTo>
                  <a:lnTo>
                    <a:pt x="487" y="692"/>
                  </a:lnTo>
                  <a:lnTo>
                    <a:pt x="515" y="686"/>
                  </a:lnTo>
                  <a:lnTo>
                    <a:pt x="541" y="677"/>
                  </a:lnTo>
                  <a:lnTo>
                    <a:pt x="563" y="664"/>
                  </a:lnTo>
                  <a:lnTo>
                    <a:pt x="574" y="655"/>
                  </a:lnTo>
                  <a:lnTo>
                    <a:pt x="580" y="647"/>
                  </a:lnTo>
                  <a:lnTo>
                    <a:pt x="580" y="647"/>
                  </a:lnTo>
                  <a:lnTo>
                    <a:pt x="589" y="636"/>
                  </a:lnTo>
                  <a:lnTo>
                    <a:pt x="595" y="625"/>
                  </a:lnTo>
                  <a:lnTo>
                    <a:pt x="604" y="601"/>
                  </a:lnTo>
                  <a:lnTo>
                    <a:pt x="610" y="573"/>
                  </a:lnTo>
                  <a:lnTo>
                    <a:pt x="613" y="543"/>
                  </a:lnTo>
                  <a:lnTo>
                    <a:pt x="613" y="543"/>
                  </a:lnTo>
                  <a:lnTo>
                    <a:pt x="613" y="523"/>
                  </a:lnTo>
                  <a:lnTo>
                    <a:pt x="610" y="506"/>
                  </a:lnTo>
                  <a:lnTo>
                    <a:pt x="606" y="489"/>
                  </a:lnTo>
                  <a:lnTo>
                    <a:pt x="602" y="474"/>
                  </a:lnTo>
                  <a:lnTo>
                    <a:pt x="602" y="474"/>
                  </a:lnTo>
                  <a:lnTo>
                    <a:pt x="595" y="461"/>
                  </a:lnTo>
                  <a:lnTo>
                    <a:pt x="589" y="450"/>
                  </a:lnTo>
                  <a:lnTo>
                    <a:pt x="580" y="441"/>
                  </a:lnTo>
                  <a:lnTo>
                    <a:pt x="571" y="432"/>
                  </a:lnTo>
                  <a:lnTo>
                    <a:pt x="571" y="432"/>
                  </a:lnTo>
                  <a:lnTo>
                    <a:pt x="548" y="413"/>
                  </a:lnTo>
                  <a:lnTo>
                    <a:pt x="509" y="389"/>
                  </a:lnTo>
                  <a:lnTo>
                    <a:pt x="509" y="389"/>
                  </a:lnTo>
                  <a:lnTo>
                    <a:pt x="465" y="361"/>
                  </a:lnTo>
                  <a:lnTo>
                    <a:pt x="442" y="344"/>
                  </a:lnTo>
                  <a:lnTo>
                    <a:pt x="442" y="344"/>
                  </a:lnTo>
                  <a:lnTo>
                    <a:pt x="437" y="337"/>
                  </a:lnTo>
                  <a:lnTo>
                    <a:pt x="433" y="329"/>
                  </a:lnTo>
                  <a:lnTo>
                    <a:pt x="431" y="318"/>
                  </a:lnTo>
                  <a:lnTo>
                    <a:pt x="431" y="303"/>
                  </a:lnTo>
                  <a:lnTo>
                    <a:pt x="431" y="303"/>
                  </a:lnTo>
                  <a:lnTo>
                    <a:pt x="433" y="288"/>
                  </a:lnTo>
                  <a:lnTo>
                    <a:pt x="437" y="277"/>
                  </a:lnTo>
                  <a:lnTo>
                    <a:pt x="437" y="277"/>
                  </a:lnTo>
                  <a:lnTo>
                    <a:pt x="444" y="270"/>
                  </a:lnTo>
                  <a:lnTo>
                    <a:pt x="452" y="268"/>
                  </a:lnTo>
                  <a:lnTo>
                    <a:pt x="452" y="268"/>
                  </a:lnTo>
                  <a:lnTo>
                    <a:pt x="459" y="270"/>
                  </a:lnTo>
                  <a:lnTo>
                    <a:pt x="465" y="270"/>
                  </a:lnTo>
                  <a:lnTo>
                    <a:pt x="470" y="275"/>
                  </a:lnTo>
                  <a:lnTo>
                    <a:pt x="472" y="279"/>
                  </a:lnTo>
                  <a:lnTo>
                    <a:pt x="472" y="279"/>
                  </a:lnTo>
                  <a:lnTo>
                    <a:pt x="474" y="294"/>
                  </a:lnTo>
                  <a:lnTo>
                    <a:pt x="476" y="322"/>
                  </a:lnTo>
                  <a:lnTo>
                    <a:pt x="476" y="342"/>
                  </a:lnTo>
                  <a:lnTo>
                    <a:pt x="597" y="342"/>
                  </a:lnTo>
                  <a:close/>
                </a:path>
              </a:pathLst>
            </a:custGeom>
            <a:solidFill>
              <a:srgbClr val="00A8EC"/>
            </a:solidFill>
            <a:ln>
              <a:noFill/>
            </a:ln>
          </p:spPr>
          <p:txBody>
            <a:bodyPr vert="horz" wrap="square" lIns="93267" tIns="46633" rIns="93267" bIns="46633" numCol="1" anchor="t" anchorCtr="0" compatLnSpc="1"/>
            <a:lstStyle/>
            <a:p>
              <a:endParaRPr lang="zh-CN" altLang="en-US"/>
            </a:p>
          </p:txBody>
        </p:sp>
      </p:grpSp>
      <p:grpSp>
        <p:nvGrpSpPr>
          <p:cNvPr id="31" name="组合 30"/>
          <p:cNvGrpSpPr/>
          <p:nvPr/>
        </p:nvGrpSpPr>
        <p:grpSpPr>
          <a:xfrm>
            <a:off x="2665489" y="1219300"/>
            <a:ext cx="3361004" cy="3080642"/>
            <a:chOff x="2665489" y="1443835"/>
            <a:chExt cx="3361004" cy="3080642"/>
          </a:xfrm>
        </p:grpSpPr>
        <p:grpSp>
          <p:nvGrpSpPr>
            <p:cNvPr id="32" name="组合 31"/>
            <p:cNvGrpSpPr/>
            <p:nvPr/>
          </p:nvGrpSpPr>
          <p:grpSpPr>
            <a:xfrm>
              <a:off x="2665489" y="1443835"/>
              <a:ext cx="3361004" cy="3080642"/>
              <a:chOff x="2653113" y="1273177"/>
              <a:chExt cx="3752988" cy="3439928"/>
            </a:xfrm>
          </p:grpSpPr>
          <p:grpSp>
            <p:nvGrpSpPr>
              <p:cNvPr id="44" name="Group 4"/>
              <p:cNvGrpSpPr/>
              <p:nvPr/>
            </p:nvGrpSpPr>
            <p:grpSpPr>
              <a:xfrm>
                <a:off x="3520680" y="1723445"/>
                <a:ext cx="2102644" cy="2989660"/>
                <a:chOff x="231408" y="2076450"/>
                <a:chExt cx="2803525" cy="3986213"/>
              </a:xfrm>
            </p:grpSpPr>
            <p:sp>
              <p:nvSpPr>
                <p:cNvPr id="64" name="AutoShape 98"/>
                <p:cNvSpPr>
                  <a:spLocks noChangeAspect="1" noChangeArrowheads="1" noTextEdit="1"/>
                </p:cNvSpPr>
                <p:nvPr/>
              </p:nvSpPr>
              <p:spPr bwMode="auto">
                <a:xfrm>
                  <a:off x="231408" y="2076450"/>
                  <a:ext cx="2511425" cy="398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5" name="Rectangle 100"/>
                <p:cNvSpPr>
                  <a:spLocks noChangeArrowheads="1"/>
                </p:cNvSpPr>
                <p:nvPr/>
              </p:nvSpPr>
              <p:spPr bwMode="auto">
                <a:xfrm>
                  <a:off x="1299796" y="3968750"/>
                  <a:ext cx="569913" cy="2089150"/>
                </a:xfrm>
                <a:prstGeom prst="rect">
                  <a:avLst/>
                </a:prstGeom>
                <a:solidFill>
                  <a:srgbClr val="3038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66" name="Freeform 101"/>
                <p:cNvSpPr/>
                <p:nvPr/>
              </p:nvSpPr>
              <p:spPr bwMode="auto">
                <a:xfrm>
                  <a:off x="267921" y="3165475"/>
                  <a:ext cx="1214438" cy="1739900"/>
                </a:xfrm>
                <a:custGeom>
                  <a:avLst/>
                  <a:gdLst>
                    <a:gd name="T0" fmla="*/ 765 w 765"/>
                    <a:gd name="T1" fmla="*/ 1096 h 1096"/>
                    <a:gd name="T2" fmla="*/ 231 w 765"/>
                    <a:gd name="T3" fmla="*/ 563 h 1096"/>
                    <a:gd name="T4" fmla="*/ 231 w 765"/>
                    <a:gd name="T5" fmla="*/ 231 h 1096"/>
                    <a:gd name="T6" fmla="*/ 0 w 765"/>
                    <a:gd name="T7" fmla="*/ 0 h 1096"/>
                  </a:gdLst>
                  <a:ahLst/>
                  <a:cxnLst>
                    <a:cxn ang="0">
                      <a:pos x="T0" y="T1"/>
                    </a:cxn>
                    <a:cxn ang="0">
                      <a:pos x="T2" y="T3"/>
                    </a:cxn>
                    <a:cxn ang="0">
                      <a:pos x="T4" y="T5"/>
                    </a:cxn>
                    <a:cxn ang="0">
                      <a:pos x="T6" y="T7"/>
                    </a:cxn>
                  </a:cxnLst>
                  <a:rect l="0" t="0" r="r" b="b"/>
                  <a:pathLst>
                    <a:path w="765" h="1096">
                      <a:moveTo>
                        <a:pt x="765" y="1096"/>
                      </a:moveTo>
                      <a:lnTo>
                        <a:pt x="231" y="563"/>
                      </a:lnTo>
                      <a:lnTo>
                        <a:pt x="231" y="231"/>
                      </a:lnTo>
                      <a:lnTo>
                        <a:pt x="0" y="0"/>
                      </a:lnTo>
                    </a:path>
                  </a:pathLst>
                </a:custGeom>
                <a:noFill/>
                <a:ln w="68263" cap="rnd">
                  <a:solidFill>
                    <a:srgbClr val="30384E"/>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67" name="Freeform 102"/>
                <p:cNvSpPr/>
                <p:nvPr/>
              </p:nvSpPr>
              <p:spPr bwMode="auto">
                <a:xfrm>
                  <a:off x="1787158" y="2108200"/>
                  <a:ext cx="922338" cy="1958975"/>
                </a:xfrm>
                <a:custGeom>
                  <a:avLst/>
                  <a:gdLst>
                    <a:gd name="T0" fmla="*/ 0 w 581"/>
                    <a:gd name="T1" fmla="*/ 1234 h 1234"/>
                    <a:gd name="T2" fmla="*/ 178 w 581"/>
                    <a:gd name="T3" fmla="*/ 1057 h 1234"/>
                    <a:gd name="T4" fmla="*/ 178 w 581"/>
                    <a:gd name="T5" fmla="*/ 656 h 1234"/>
                    <a:gd name="T6" fmla="*/ 581 w 581"/>
                    <a:gd name="T7" fmla="*/ 253 h 1234"/>
                    <a:gd name="T8" fmla="*/ 581 w 581"/>
                    <a:gd name="T9" fmla="*/ 0 h 1234"/>
                  </a:gdLst>
                  <a:ahLst/>
                  <a:cxnLst>
                    <a:cxn ang="0">
                      <a:pos x="T0" y="T1"/>
                    </a:cxn>
                    <a:cxn ang="0">
                      <a:pos x="T2" y="T3"/>
                    </a:cxn>
                    <a:cxn ang="0">
                      <a:pos x="T4" y="T5"/>
                    </a:cxn>
                    <a:cxn ang="0">
                      <a:pos x="T6" y="T7"/>
                    </a:cxn>
                    <a:cxn ang="0">
                      <a:pos x="T8" y="T9"/>
                    </a:cxn>
                  </a:cxnLst>
                  <a:rect l="0" t="0" r="r" b="b"/>
                  <a:pathLst>
                    <a:path w="581" h="1234">
                      <a:moveTo>
                        <a:pt x="0" y="1234"/>
                      </a:moveTo>
                      <a:lnTo>
                        <a:pt x="178" y="1057"/>
                      </a:lnTo>
                      <a:lnTo>
                        <a:pt x="178" y="656"/>
                      </a:lnTo>
                      <a:lnTo>
                        <a:pt x="581" y="253"/>
                      </a:lnTo>
                      <a:lnTo>
                        <a:pt x="581" y="0"/>
                      </a:lnTo>
                    </a:path>
                  </a:pathLst>
                </a:custGeom>
                <a:noFill/>
                <a:ln w="68263" cap="rnd">
                  <a:solidFill>
                    <a:srgbClr val="30384E"/>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68" name="Freeform 103"/>
                <p:cNvSpPr/>
                <p:nvPr/>
              </p:nvSpPr>
              <p:spPr bwMode="auto">
                <a:xfrm>
                  <a:off x="2069733" y="3278188"/>
                  <a:ext cx="965200" cy="366713"/>
                </a:xfrm>
                <a:custGeom>
                  <a:avLst/>
                  <a:gdLst>
                    <a:gd name="T0" fmla="*/ 0 w 403"/>
                    <a:gd name="T1" fmla="*/ 231 h 231"/>
                    <a:gd name="T2" fmla="*/ 231 w 403"/>
                    <a:gd name="T3" fmla="*/ 0 h 231"/>
                    <a:gd name="T4" fmla="*/ 403 w 403"/>
                    <a:gd name="T5" fmla="*/ 0 h 231"/>
                    <a:gd name="connsiteX0" fmla="*/ 0 w 14145"/>
                    <a:gd name="connsiteY0" fmla="*/ 10000 h 10000"/>
                    <a:gd name="connsiteX1" fmla="*/ 5732 w 14145"/>
                    <a:gd name="connsiteY1" fmla="*/ 0 h 10000"/>
                    <a:gd name="connsiteX2" fmla="*/ 14145 w 14145"/>
                    <a:gd name="connsiteY2" fmla="*/ 249 h 10000"/>
                    <a:gd name="connsiteX0-1" fmla="*/ 0 w 15095"/>
                    <a:gd name="connsiteY0-2" fmla="*/ 10013 h 10013"/>
                    <a:gd name="connsiteX1-3" fmla="*/ 5732 w 15095"/>
                    <a:gd name="connsiteY1-4" fmla="*/ 13 h 10013"/>
                    <a:gd name="connsiteX2-5" fmla="*/ 15095 w 15095"/>
                    <a:gd name="connsiteY2-6" fmla="*/ 0 h 10013"/>
                  </a:gdLst>
                  <a:ahLst/>
                  <a:cxnLst>
                    <a:cxn ang="0">
                      <a:pos x="connsiteX0-1" y="connsiteY0-2"/>
                    </a:cxn>
                    <a:cxn ang="0">
                      <a:pos x="connsiteX1-3" y="connsiteY1-4"/>
                    </a:cxn>
                    <a:cxn ang="0">
                      <a:pos x="connsiteX2-5" y="connsiteY2-6"/>
                    </a:cxn>
                  </a:cxnLst>
                  <a:rect l="l" t="t" r="r" b="b"/>
                  <a:pathLst>
                    <a:path w="15095" h="10013">
                      <a:moveTo>
                        <a:pt x="0" y="10013"/>
                      </a:moveTo>
                      <a:lnTo>
                        <a:pt x="5732" y="13"/>
                      </a:lnTo>
                      <a:lnTo>
                        <a:pt x="15095" y="0"/>
                      </a:lnTo>
                    </a:path>
                  </a:pathLst>
                </a:custGeom>
                <a:noFill/>
                <a:ln w="68263" cap="rnd">
                  <a:solidFill>
                    <a:srgbClr val="30384E"/>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69" name="Line 104"/>
                <p:cNvSpPr>
                  <a:spLocks noChangeShapeType="1"/>
                </p:cNvSpPr>
                <p:nvPr/>
              </p:nvSpPr>
              <p:spPr bwMode="auto">
                <a:xfrm flipH="1">
                  <a:off x="983883" y="3033713"/>
                  <a:ext cx="498475" cy="498475"/>
                </a:xfrm>
                <a:prstGeom prst="line">
                  <a:avLst/>
                </a:prstGeom>
                <a:noFill/>
                <a:ln w="68263" cap="rnd">
                  <a:solidFill>
                    <a:srgbClr val="30384E"/>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0" name="Freeform 105"/>
                <p:cNvSpPr/>
                <p:nvPr/>
              </p:nvSpPr>
              <p:spPr bwMode="auto">
                <a:xfrm>
                  <a:off x="547321" y="2614613"/>
                  <a:ext cx="820738" cy="1736725"/>
                </a:xfrm>
                <a:custGeom>
                  <a:avLst/>
                  <a:gdLst>
                    <a:gd name="T0" fmla="*/ 0 w 517"/>
                    <a:gd name="T1" fmla="*/ 0 h 1094"/>
                    <a:gd name="T2" fmla="*/ 275 w 517"/>
                    <a:gd name="T3" fmla="*/ 275 h 1094"/>
                    <a:gd name="T4" fmla="*/ 275 w 517"/>
                    <a:gd name="T5" fmla="*/ 853 h 1094"/>
                    <a:gd name="T6" fmla="*/ 517 w 517"/>
                    <a:gd name="T7" fmla="*/ 1094 h 1094"/>
                  </a:gdLst>
                  <a:ahLst/>
                  <a:cxnLst>
                    <a:cxn ang="0">
                      <a:pos x="T0" y="T1"/>
                    </a:cxn>
                    <a:cxn ang="0">
                      <a:pos x="T2" y="T3"/>
                    </a:cxn>
                    <a:cxn ang="0">
                      <a:pos x="T4" y="T5"/>
                    </a:cxn>
                    <a:cxn ang="0">
                      <a:pos x="T6" y="T7"/>
                    </a:cxn>
                  </a:cxnLst>
                  <a:rect l="0" t="0" r="r" b="b"/>
                  <a:pathLst>
                    <a:path w="517" h="1094">
                      <a:moveTo>
                        <a:pt x="0" y="0"/>
                      </a:moveTo>
                      <a:lnTo>
                        <a:pt x="275" y="275"/>
                      </a:lnTo>
                      <a:lnTo>
                        <a:pt x="275" y="853"/>
                      </a:lnTo>
                      <a:lnTo>
                        <a:pt x="517" y="1094"/>
                      </a:lnTo>
                    </a:path>
                  </a:pathLst>
                </a:custGeom>
                <a:noFill/>
                <a:ln w="68263" cap="rnd">
                  <a:solidFill>
                    <a:srgbClr val="30384E"/>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1" name="Line 106"/>
                <p:cNvSpPr>
                  <a:spLocks noChangeShapeType="1"/>
                </p:cNvSpPr>
                <p:nvPr/>
              </p:nvSpPr>
              <p:spPr bwMode="auto">
                <a:xfrm flipH="1" flipV="1">
                  <a:off x="1964958" y="2312988"/>
                  <a:ext cx="471488" cy="469900"/>
                </a:xfrm>
                <a:prstGeom prst="line">
                  <a:avLst/>
                </a:prstGeom>
                <a:noFill/>
                <a:ln w="68263" cap="rnd">
                  <a:solidFill>
                    <a:srgbClr val="695846"/>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2" name="Freeform 107"/>
                <p:cNvSpPr/>
                <p:nvPr/>
              </p:nvSpPr>
              <p:spPr bwMode="auto">
                <a:xfrm>
                  <a:off x="1787158" y="3968750"/>
                  <a:ext cx="530225" cy="896938"/>
                </a:xfrm>
                <a:custGeom>
                  <a:avLst/>
                  <a:gdLst>
                    <a:gd name="T0" fmla="*/ 0 w 334"/>
                    <a:gd name="T1" fmla="*/ 565 h 565"/>
                    <a:gd name="T2" fmla="*/ 334 w 334"/>
                    <a:gd name="T3" fmla="*/ 232 h 565"/>
                    <a:gd name="T4" fmla="*/ 334 w 334"/>
                    <a:gd name="T5" fmla="*/ 0 h 565"/>
                  </a:gdLst>
                  <a:ahLst/>
                  <a:cxnLst>
                    <a:cxn ang="0">
                      <a:pos x="T0" y="T1"/>
                    </a:cxn>
                    <a:cxn ang="0">
                      <a:pos x="T2" y="T3"/>
                    </a:cxn>
                    <a:cxn ang="0">
                      <a:pos x="T4" y="T5"/>
                    </a:cxn>
                  </a:cxnLst>
                  <a:rect l="0" t="0" r="r" b="b"/>
                  <a:pathLst>
                    <a:path w="334" h="565">
                      <a:moveTo>
                        <a:pt x="0" y="565"/>
                      </a:moveTo>
                      <a:lnTo>
                        <a:pt x="334" y="232"/>
                      </a:lnTo>
                      <a:lnTo>
                        <a:pt x="334" y="0"/>
                      </a:lnTo>
                    </a:path>
                  </a:pathLst>
                </a:custGeom>
                <a:noFill/>
                <a:ln w="68263" cap="rnd">
                  <a:solidFill>
                    <a:srgbClr val="30384E"/>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3" name="Line 108"/>
                <p:cNvSpPr>
                  <a:spLocks noChangeShapeType="1"/>
                </p:cNvSpPr>
                <p:nvPr/>
              </p:nvSpPr>
              <p:spPr bwMode="auto">
                <a:xfrm flipH="1">
                  <a:off x="380633" y="4059238"/>
                  <a:ext cx="254000" cy="0"/>
                </a:xfrm>
                <a:prstGeom prst="line">
                  <a:avLst/>
                </a:prstGeom>
                <a:noFill/>
                <a:ln w="68263" cap="rnd">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4" name="Line 109"/>
                <p:cNvSpPr>
                  <a:spLocks noChangeShapeType="1"/>
                </p:cNvSpPr>
                <p:nvPr/>
              </p:nvSpPr>
              <p:spPr bwMode="auto">
                <a:xfrm>
                  <a:off x="2317383" y="4337050"/>
                  <a:ext cx="392113" cy="0"/>
                </a:xfrm>
                <a:prstGeom prst="line">
                  <a:avLst/>
                </a:prstGeom>
                <a:noFill/>
                <a:ln w="68263" cap="rnd">
                  <a:solidFill>
                    <a:srgbClr val="30384E"/>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5" name="Line 110"/>
                <p:cNvSpPr>
                  <a:spLocks noChangeShapeType="1"/>
                </p:cNvSpPr>
                <p:nvPr/>
              </p:nvSpPr>
              <p:spPr bwMode="auto">
                <a:xfrm flipV="1">
                  <a:off x="769571" y="2417763"/>
                  <a:ext cx="420688" cy="419100"/>
                </a:xfrm>
                <a:prstGeom prst="line">
                  <a:avLst/>
                </a:prstGeom>
                <a:noFill/>
                <a:ln w="68263" cap="rnd">
                  <a:solidFill>
                    <a:srgbClr val="30384E"/>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defTabSz="685165"/>
                  <a:endParaRPr lang="id-ID">
                    <a:solidFill>
                      <a:schemeClr val="bg1"/>
                    </a:solidFill>
                  </a:endParaRPr>
                </a:p>
              </p:txBody>
            </p:sp>
            <p:sp>
              <p:nvSpPr>
                <p:cNvPr id="76" name="Freeform 111"/>
                <p:cNvSpPr/>
                <p:nvPr/>
              </p:nvSpPr>
              <p:spPr bwMode="auto">
                <a:xfrm>
                  <a:off x="1114058" y="5821363"/>
                  <a:ext cx="254000" cy="236538"/>
                </a:xfrm>
                <a:custGeom>
                  <a:avLst/>
                  <a:gdLst>
                    <a:gd name="T0" fmla="*/ 66 w 90"/>
                    <a:gd name="T1" fmla="*/ 6 h 84"/>
                    <a:gd name="T2" fmla="*/ 0 w 90"/>
                    <a:gd name="T3" fmla="*/ 84 h 84"/>
                    <a:gd name="T4" fmla="*/ 90 w 90"/>
                    <a:gd name="T5" fmla="*/ 84 h 84"/>
                    <a:gd name="T6" fmla="*/ 66 w 90"/>
                    <a:gd name="T7" fmla="*/ 0 h 84"/>
                  </a:gdLst>
                  <a:ahLst/>
                  <a:cxnLst>
                    <a:cxn ang="0">
                      <a:pos x="T0" y="T1"/>
                    </a:cxn>
                    <a:cxn ang="0">
                      <a:pos x="T2" y="T3"/>
                    </a:cxn>
                    <a:cxn ang="0">
                      <a:pos x="T4" y="T5"/>
                    </a:cxn>
                    <a:cxn ang="0">
                      <a:pos x="T6" y="T7"/>
                    </a:cxn>
                  </a:cxnLst>
                  <a:rect l="0" t="0" r="r" b="b"/>
                  <a:pathLst>
                    <a:path w="90" h="84">
                      <a:moveTo>
                        <a:pt x="66" y="6"/>
                      </a:moveTo>
                      <a:cubicBezTo>
                        <a:pt x="66" y="48"/>
                        <a:pt x="18" y="84"/>
                        <a:pt x="0" y="84"/>
                      </a:cubicBezTo>
                      <a:cubicBezTo>
                        <a:pt x="90" y="84"/>
                        <a:pt x="90" y="84"/>
                        <a:pt x="90" y="84"/>
                      </a:cubicBezTo>
                      <a:cubicBezTo>
                        <a:pt x="66" y="0"/>
                        <a:pt x="66" y="0"/>
                        <a:pt x="66" y="0"/>
                      </a:cubicBezTo>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7" name="Freeform 112"/>
                <p:cNvSpPr/>
                <p:nvPr/>
              </p:nvSpPr>
              <p:spPr bwMode="auto">
                <a:xfrm>
                  <a:off x="1801446" y="5822950"/>
                  <a:ext cx="254000" cy="236538"/>
                </a:xfrm>
                <a:custGeom>
                  <a:avLst/>
                  <a:gdLst>
                    <a:gd name="T0" fmla="*/ 24 w 90"/>
                    <a:gd name="T1" fmla="*/ 5 h 84"/>
                    <a:gd name="T2" fmla="*/ 90 w 90"/>
                    <a:gd name="T3" fmla="*/ 84 h 84"/>
                    <a:gd name="T4" fmla="*/ 0 w 90"/>
                    <a:gd name="T5" fmla="*/ 84 h 84"/>
                    <a:gd name="T6" fmla="*/ 24 w 90"/>
                    <a:gd name="T7" fmla="*/ 0 h 84"/>
                  </a:gdLst>
                  <a:ahLst/>
                  <a:cxnLst>
                    <a:cxn ang="0">
                      <a:pos x="T0" y="T1"/>
                    </a:cxn>
                    <a:cxn ang="0">
                      <a:pos x="T2" y="T3"/>
                    </a:cxn>
                    <a:cxn ang="0">
                      <a:pos x="T4" y="T5"/>
                    </a:cxn>
                    <a:cxn ang="0">
                      <a:pos x="T6" y="T7"/>
                    </a:cxn>
                  </a:cxnLst>
                  <a:rect l="0" t="0" r="r" b="b"/>
                  <a:pathLst>
                    <a:path w="90" h="84">
                      <a:moveTo>
                        <a:pt x="24" y="5"/>
                      </a:moveTo>
                      <a:cubicBezTo>
                        <a:pt x="24" y="48"/>
                        <a:pt x="72" y="84"/>
                        <a:pt x="90" y="84"/>
                      </a:cubicBezTo>
                      <a:cubicBezTo>
                        <a:pt x="0" y="84"/>
                        <a:pt x="0" y="84"/>
                        <a:pt x="0" y="84"/>
                      </a:cubicBezTo>
                      <a:cubicBezTo>
                        <a:pt x="24" y="0"/>
                        <a:pt x="24" y="0"/>
                        <a:pt x="24" y="0"/>
                      </a:cubicBezTo>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schemeClr val="bg1"/>
                    </a:solidFill>
                  </a:endParaRPr>
                </a:p>
              </p:txBody>
            </p:sp>
            <p:sp>
              <p:nvSpPr>
                <p:cNvPr id="78" name="Rectangle 100"/>
                <p:cNvSpPr>
                  <a:spLocks noChangeArrowheads="1"/>
                </p:cNvSpPr>
                <p:nvPr/>
              </p:nvSpPr>
              <p:spPr bwMode="auto">
                <a:xfrm>
                  <a:off x="1506169" y="3963987"/>
                  <a:ext cx="177804" cy="2089150"/>
                </a:xfrm>
                <a:prstGeom prst="rect">
                  <a:avLst/>
                </a:prstGeom>
                <a:solidFill>
                  <a:srgbClr val="30384E"/>
                </a:solidFill>
                <a:ln>
                  <a:noFill/>
                </a:ln>
              </p:spPr>
              <p:txBody>
                <a:bodyPr vert="horz" wrap="square" lIns="91440" tIns="45720" rIns="91440" bIns="45720" numCol="1" anchor="t" anchorCtr="0" compatLnSpc="1"/>
                <a:lstStyle/>
                <a:p>
                  <a:pPr defTabSz="685165"/>
                  <a:endParaRPr lang="id-ID">
                    <a:solidFill>
                      <a:schemeClr val="bg1"/>
                    </a:solidFill>
                  </a:endParaRPr>
                </a:p>
              </p:txBody>
            </p:sp>
          </p:grpSp>
          <p:sp>
            <p:nvSpPr>
              <p:cNvPr id="46" name="Oval 345"/>
              <p:cNvSpPr>
                <a:spLocks noChangeAspect="1"/>
              </p:cNvSpPr>
              <p:nvPr/>
            </p:nvSpPr>
            <p:spPr>
              <a:xfrm>
                <a:off x="4311105" y="1817246"/>
                <a:ext cx="1095676" cy="1095674"/>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defTabSz="685165"/>
                <a:r>
                  <a:rPr lang="en-AU" sz="2700" dirty="0">
                    <a:solidFill>
                      <a:schemeClr val="bg1"/>
                    </a:solidFill>
                    <a:latin typeface="FontAwesome" pitchFamily="2" charset="0"/>
                  </a:rPr>
                  <a:t></a:t>
                </a:r>
                <a:endParaRPr lang="en-US" sz="2700" dirty="0">
                  <a:solidFill>
                    <a:schemeClr val="bg1"/>
                  </a:solidFill>
                  <a:latin typeface="FontAwesome" pitchFamily="2" charset="0"/>
                </a:endParaRPr>
              </a:p>
            </p:txBody>
          </p:sp>
          <p:sp>
            <p:nvSpPr>
              <p:cNvPr id="47" name="Oval 346"/>
              <p:cNvSpPr>
                <a:spLocks noChangeAspect="1"/>
              </p:cNvSpPr>
              <p:nvPr/>
            </p:nvSpPr>
            <p:spPr>
              <a:xfrm>
                <a:off x="5622133" y="2232624"/>
                <a:ext cx="783968" cy="783968"/>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dirty="0">
                    <a:solidFill>
                      <a:schemeClr val="bg1"/>
                    </a:solidFill>
                    <a:latin typeface="FontAwesome" pitchFamily="2" charset="0"/>
                  </a:rPr>
                  <a:t></a:t>
                </a:r>
                <a:endParaRPr lang="id-ID" dirty="0">
                  <a:solidFill>
                    <a:schemeClr val="bg1"/>
                  </a:solidFill>
                </a:endParaRPr>
              </a:p>
            </p:txBody>
          </p:sp>
          <p:sp>
            <p:nvSpPr>
              <p:cNvPr id="48" name="Oval 347"/>
              <p:cNvSpPr>
                <a:spLocks noChangeAspect="1"/>
              </p:cNvSpPr>
              <p:nvPr/>
            </p:nvSpPr>
            <p:spPr>
              <a:xfrm>
                <a:off x="5059126" y="1314000"/>
                <a:ext cx="834044" cy="834042"/>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sz="2700" dirty="0">
                    <a:solidFill>
                      <a:schemeClr val="bg1"/>
                    </a:solidFill>
                    <a:latin typeface="FontAwesome" pitchFamily="2" charset="0"/>
                  </a:rPr>
                  <a:t></a:t>
                </a:r>
                <a:endParaRPr lang="en-US" sz="2700" dirty="0">
                  <a:solidFill>
                    <a:schemeClr val="bg1"/>
                  </a:solidFill>
                  <a:latin typeface="FontAwesome" pitchFamily="2" charset="0"/>
                </a:endParaRPr>
              </a:p>
            </p:txBody>
          </p:sp>
          <p:sp>
            <p:nvSpPr>
              <p:cNvPr id="49" name="Oval 348"/>
              <p:cNvSpPr>
                <a:spLocks noChangeAspect="1"/>
              </p:cNvSpPr>
              <p:nvPr/>
            </p:nvSpPr>
            <p:spPr>
              <a:xfrm>
                <a:off x="3282494" y="2242917"/>
                <a:ext cx="475149" cy="475148"/>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sz="1500" dirty="0">
                    <a:solidFill>
                      <a:schemeClr val="bg1"/>
                    </a:solidFill>
                    <a:latin typeface="FontAwesome" pitchFamily="2" charset="0"/>
                  </a:rPr>
                  <a:t></a:t>
                </a:r>
                <a:endParaRPr lang="id-ID" sz="1500" dirty="0">
                  <a:solidFill>
                    <a:schemeClr val="bg1"/>
                  </a:solidFill>
                </a:endParaRPr>
              </a:p>
            </p:txBody>
          </p:sp>
          <p:sp>
            <p:nvSpPr>
              <p:cNvPr id="50" name="Oval 349"/>
              <p:cNvSpPr>
                <a:spLocks noChangeAspect="1"/>
              </p:cNvSpPr>
              <p:nvPr/>
            </p:nvSpPr>
            <p:spPr>
              <a:xfrm>
                <a:off x="3184958" y="1391910"/>
                <a:ext cx="916713" cy="916712"/>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3000" dirty="0">
                  <a:solidFill>
                    <a:schemeClr val="bg1"/>
                  </a:solidFill>
                  <a:latin typeface="FontAwesome" pitchFamily="2" charset="0"/>
                </a:endParaRPr>
              </a:p>
            </p:txBody>
          </p:sp>
          <p:sp>
            <p:nvSpPr>
              <p:cNvPr id="51" name="Oval 350"/>
              <p:cNvSpPr>
                <a:spLocks noChangeAspect="1"/>
              </p:cNvSpPr>
              <p:nvPr/>
            </p:nvSpPr>
            <p:spPr>
              <a:xfrm>
                <a:off x="5357815" y="3165069"/>
                <a:ext cx="487292" cy="487292"/>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sz="1500" dirty="0">
                    <a:solidFill>
                      <a:schemeClr val="bg1"/>
                    </a:solidFill>
                    <a:latin typeface="FontAwesome" pitchFamily="2" charset="0"/>
                  </a:rPr>
                  <a:t></a:t>
                </a:r>
                <a:endParaRPr lang="en-US" sz="1500" dirty="0">
                  <a:solidFill>
                    <a:schemeClr val="bg1"/>
                  </a:solidFill>
                  <a:latin typeface="FontAwesome" pitchFamily="2" charset="0"/>
                </a:endParaRPr>
              </a:p>
            </p:txBody>
          </p:sp>
          <p:sp>
            <p:nvSpPr>
              <p:cNvPr id="52" name="Oval 366"/>
              <p:cNvSpPr>
                <a:spLocks noChangeAspect="1"/>
              </p:cNvSpPr>
              <p:nvPr/>
            </p:nvSpPr>
            <p:spPr>
              <a:xfrm>
                <a:off x="4188680" y="1577028"/>
                <a:ext cx="500001" cy="500000"/>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sz="1500" dirty="0">
                    <a:solidFill>
                      <a:schemeClr val="bg1"/>
                    </a:solidFill>
                    <a:latin typeface="FontAwesome" pitchFamily="2" charset="0"/>
                  </a:rPr>
                  <a:t></a:t>
                </a:r>
                <a:endParaRPr lang="en-US" sz="1500" dirty="0">
                  <a:solidFill>
                    <a:schemeClr val="bg1"/>
                  </a:solidFill>
                </a:endParaRPr>
              </a:p>
            </p:txBody>
          </p:sp>
          <p:sp>
            <p:nvSpPr>
              <p:cNvPr id="53" name="Oval 367"/>
              <p:cNvSpPr>
                <a:spLocks noChangeAspect="1"/>
              </p:cNvSpPr>
              <p:nvPr/>
            </p:nvSpPr>
            <p:spPr>
              <a:xfrm>
                <a:off x="3076926" y="2851633"/>
                <a:ext cx="688982" cy="688980"/>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sz="2400" dirty="0">
                    <a:solidFill>
                      <a:schemeClr val="bg1"/>
                    </a:solidFill>
                    <a:latin typeface="FontAwesome" pitchFamily="2" charset="0"/>
                  </a:rPr>
                  <a:t></a:t>
                </a:r>
                <a:endParaRPr lang="en-US" sz="2400" dirty="0">
                  <a:solidFill>
                    <a:schemeClr val="bg1"/>
                  </a:solidFill>
                  <a:latin typeface="FontAwesome" pitchFamily="2" charset="0"/>
                </a:endParaRPr>
              </a:p>
            </p:txBody>
          </p:sp>
          <p:sp>
            <p:nvSpPr>
              <p:cNvPr id="54" name="Oval 368"/>
              <p:cNvSpPr>
                <a:spLocks noChangeAspect="1"/>
              </p:cNvSpPr>
              <p:nvPr/>
            </p:nvSpPr>
            <p:spPr>
              <a:xfrm>
                <a:off x="3867758" y="2535164"/>
                <a:ext cx="451440" cy="451439"/>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dirty="0">
                    <a:solidFill>
                      <a:schemeClr val="bg1"/>
                    </a:solidFill>
                    <a:latin typeface="FontAwesome" pitchFamily="2" charset="0"/>
                  </a:rPr>
                  <a:t></a:t>
                </a:r>
                <a:endParaRPr lang="en-AU" dirty="0">
                  <a:solidFill>
                    <a:schemeClr val="bg1"/>
                  </a:solidFill>
                  <a:latin typeface="FontAwesome" pitchFamily="2" charset="0"/>
                </a:endParaRPr>
              </a:p>
            </p:txBody>
          </p:sp>
          <p:sp>
            <p:nvSpPr>
              <p:cNvPr id="55" name="Oval 369"/>
              <p:cNvSpPr>
                <a:spLocks noChangeAspect="1"/>
              </p:cNvSpPr>
              <p:nvPr/>
            </p:nvSpPr>
            <p:spPr>
              <a:xfrm>
                <a:off x="4916401" y="2973946"/>
                <a:ext cx="337448" cy="337446"/>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56" name="Oval 370"/>
              <p:cNvSpPr>
                <a:spLocks noChangeAspect="1"/>
              </p:cNvSpPr>
              <p:nvPr/>
            </p:nvSpPr>
            <p:spPr>
              <a:xfrm>
                <a:off x="2836716" y="2718064"/>
                <a:ext cx="240925" cy="240924"/>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57" name="Oval 371"/>
              <p:cNvSpPr>
                <a:spLocks noChangeAspect="1"/>
              </p:cNvSpPr>
              <p:nvPr/>
            </p:nvSpPr>
            <p:spPr>
              <a:xfrm>
                <a:off x="5936458" y="1817247"/>
                <a:ext cx="282830" cy="282829"/>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58" name="Oval 372"/>
              <p:cNvSpPr>
                <a:spLocks noChangeAspect="1"/>
              </p:cNvSpPr>
              <p:nvPr/>
            </p:nvSpPr>
            <p:spPr>
              <a:xfrm>
                <a:off x="4028275" y="1320751"/>
                <a:ext cx="202145" cy="202145"/>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59" name="Oval 373"/>
              <p:cNvSpPr>
                <a:spLocks noChangeAspect="1"/>
              </p:cNvSpPr>
              <p:nvPr/>
            </p:nvSpPr>
            <p:spPr>
              <a:xfrm>
                <a:off x="3867045" y="3538232"/>
                <a:ext cx="202145" cy="202145"/>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60" name="Oval 374"/>
              <p:cNvSpPr>
                <a:spLocks noChangeAspect="1"/>
              </p:cNvSpPr>
              <p:nvPr/>
            </p:nvSpPr>
            <p:spPr>
              <a:xfrm>
                <a:off x="5899655" y="3216488"/>
                <a:ext cx="134801" cy="134800"/>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61" name="Oval 36"/>
              <p:cNvSpPr>
                <a:spLocks noChangeAspect="1"/>
              </p:cNvSpPr>
              <p:nvPr/>
            </p:nvSpPr>
            <p:spPr>
              <a:xfrm>
                <a:off x="5438699" y="2851802"/>
                <a:ext cx="134801" cy="134800"/>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sp>
            <p:nvSpPr>
              <p:cNvPr id="62" name="Oval 38"/>
              <p:cNvSpPr>
                <a:spLocks noChangeAspect="1"/>
              </p:cNvSpPr>
              <p:nvPr/>
            </p:nvSpPr>
            <p:spPr>
              <a:xfrm>
                <a:off x="2653113" y="1815465"/>
                <a:ext cx="783968" cy="783968"/>
              </a:xfrm>
              <a:prstGeom prst="ellipse">
                <a:avLst/>
              </a:prstGeom>
              <a:solidFill>
                <a:srgbClr val="3038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r>
                  <a:rPr lang="en-AU" dirty="0">
                    <a:solidFill>
                      <a:schemeClr val="bg1"/>
                    </a:solidFill>
                    <a:latin typeface="FontAwesome" pitchFamily="2" charset="0"/>
                  </a:rPr>
                  <a:t></a:t>
                </a:r>
                <a:endParaRPr lang="id-ID" dirty="0">
                  <a:solidFill>
                    <a:schemeClr val="bg1"/>
                  </a:solidFill>
                </a:endParaRPr>
              </a:p>
            </p:txBody>
          </p:sp>
          <p:sp>
            <p:nvSpPr>
              <p:cNvPr id="63" name="Oval 39"/>
              <p:cNvSpPr>
                <a:spLocks noChangeAspect="1"/>
              </p:cNvSpPr>
              <p:nvPr/>
            </p:nvSpPr>
            <p:spPr>
              <a:xfrm>
                <a:off x="4657319" y="1273177"/>
                <a:ext cx="375527" cy="375525"/>
              </a:xfrm>
              <a:prstGeom prst="ellipse">
                <a:avLst/>
              </a:prstGeom>
              <a:solidFill>
                <a:srgbClr val="9096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9" tIns="34289" rIns="68579" bIns="34289" numCol="1" spcCol="0" rtlCol="0" fromWordArt="0" anchor="ctr" anchorCtr="0" forceAA="0" compatLnSpc="1">
                <a:noAutofit/>
              </a:bodyPr>
              <a:lstStyle/>
              <a:p>
                <a:pPr algn="ctr" defTabSz="685165"/>
                <a:endParaRPr lang="en-US" sz="1100" dirty="0">
                  <a:solidFill>
                    <a:schemeClr val="bg1"/>
                  </a:solidFill>
                </a:endParaRPr>
              </a:p>
            </p:txBody>
          </p:sp>
        </p:grpSp>
        <p:sp>
          <p:nvSpPr>
            <p:cNvPr id="33" name="Freeform 5"/>
            <p:cNvSpPr>
              <a:spLocks noEditPoints="1"/>
            </p:cNvSpPr>
            <p:nvPr/>
          </p:nvSpPr>
          <p:spPr bwMode="auto">
            <a:xfrm>
              <a:off x="4525603" y="1511668"/>
              <a:ext cx="181511" cy="168117"/>
            </a:xfrm>
            <a:custGeom>
              <a:avLst/>
              <a:gdLst>
                <a:gd name="T0" fmla="*/ 901 w 991"/>
                <a:gd name="T1" fmla="*/ 3 h 918"/>
                <a:gd name="T2" fmla="*/ 960 w 991"/>
                <a:gd name="T3" fmla="*/ 32 h 918"/>
                <a:gd name="T4" fmla="*/ 991 w 991"/>
                <a:gd name="T5" fmla="*/ 111 h 918"/>
                <a:gd name="T6" fmla="*/ 983 w 991"/>
                <a:gd name="T7" fmla="*/ 413 h 918"/>
                <a:gd name="T8" fmla="*/ 943 w 991"/>
                <a:gd name="T9" fmla="*/ 463 h 918"/>
                <a:gd name="T10" fmla="*/ 812 w 991"/>
                <a:gd name="T11" fmla="*/ 482 h 918"/>
                <a:gd name="T12" fmla="*/ 678 w 991"/>
                <a:gd name="T13" fmla="*/ 568 h 918"/>
                <a:gd name="T14" fmla="*/ 505 w 991"/>
                <a:gd name="T15" fmla="*/ 482 h 918"/>
                <a:gd name="T16" fmla="*/ 524 w 991"/>
                <a:gd name="T17" fmla="*/ 453 h 918"/>
                <a:gd name="T18" fmla="*/ 751 w 991"/>
                <a:gd name="T19" fmla="*/ 420 h 918"/>
                <a:gd name="T20" fmla="*/ 782 w 991"/>
                <a:gd name="T21" fmla="*/ 420 h 918"/>
                <a:gd name="T22" fmla="*/ 889 w 991"/>
                <a:gd name="T23" fmla="*/ 420 h 918"/>
                <a:gd name="T24" fmla="*/ 916 w 991"/>
                <a:gd name="T25" fmla="*/ 405 h 918"/>
                <a:gd name="T26" fmla="*/ 930 w 991"/>
                <a:gd name="T27" fmla="*/ 370 h 918"/>
                <a:gd name="T28" fmla="*/ 926 w 991"/>
                <a:gd name="T29" fmla="*/ 92 h 918"/>
                <a:gd name="T30" fmla="*/ 907 w 991"/>
                <a:gd name="T31" fmla="*/ 69 h 918"/>
                <a:gd name="T32" fmla="*/ 461 w 991"/>
                <a:gd name="T33" fmla="*/ 61 h 918"/>
                <a:gd name="T34" fmla="*/ 432 w 991"/>
                <a:gd name="T35" fmla="*/ 69 h 918"/>
                <a:gd name="T36" fmla="*/ 413 w 991"/>
                <a:gd name="T37" fmla="*/ 92 h 918"/>
                <a:gd name="T38" fmla="*/ 411 w 991"/>
                <a:gd name="T39" fmla="*/ 144 h 918"/>
                <a:gd name="T40" fmla="*/ 349 w 991"/>
                <a:gd name="T41" fmla="*/ 111 h 918"/>
                <a:gd name="T42" fmla="*/ 382 w 991"/>
                <a:gd name="T43" fmla="*/ 32 h 918"/>
                <a:gd name="T44" fmla="*/ 438 w 991"/>
                <a:gd name="T45" fmla="*/ 3 h 918"/>
                <a:gd name="T46" fmla="*/ 92 w 991"/>
                <a:gd name="T47" fmla="*/ 595 h 918"/>
                <a:gd name="T48" fmla="*/ 46 w 991"/>
                <a:gd name="T49" fmla="*/ 655 h 918"/>
                <a:gd name="T50" fmla="*/ 11 w 991"/>
                <a:gd name="T51" fmla="*/ 764 h 918"/>
                <a:gd name="T52" fmla="*/ 0 w 991"/>
                <a:gd name="T53" fmla="*/ 866 h 918"/>
                <a:gd name="T54" fmla="*/ 80 w 991"/>
                <a:gd name="T55" fmla="*/ 897 h 918"/>
                <a:gd name="T56" fmla="*/ 259 w 991"/>
                <a:gd name="T57" fmla="*/ 916 h 918"/>
                <a:gd name="T58" fmla="*/ 463 w 991"/>
                <a:gd name="T59" fmla="*/ 910 h 918"/>
                <a:gd name="T60" fmla="*/ 616 w 991"/>
                <a:gd name="T61" fmla="*/ 876 h 918"/>
                <a:gd name="T62" fmla="*/ 641 w 991"/>
                <a:gd name="T63" fmla="*/ 830 h 918"/>
                <a:gd name="T64" fmla="*/ 607 w 991"/>
                <a:gd name="T65" fmla="*/ 680 h 918"/>
                <a:gd name="T66" fmla="*/ 551 w 991"/>
                <a:gd name="T67" fmla="*/ 591 h 918"/>
                <a:gd name="T68" fmla="*/ 463 w 991"/>
                <a:gd name="T69" fmla="*/ 591 h 918"/>
                <a:gd name="T70" fmla="*/ 436 w 991"/>
                <a:gd name="T71" fmla="*/ 574 h 918"/>
                <a:gd name="T72" fmla="*/ 417 w 991"/>
                <a:gd name="T73" fmla="*/ 524 h 918"/>
                <a:gd name="T74" fmla="*/ 455 w 991"/>
                <a:gd name="T75" fmla="*/ 459 h 918"/>
                <a:gd name="T76" fmla="*/ 472 w 991"/>
                <a:gd name="T77" fmla="*/ 440 h 918"/>
                <a:gd name="T78" fmla="*/ 482 w 991"/>
                <a:gd name="T79" fmla="*/ 411 h 918"/>
                <a:gd name="T80" fmla="*/ 478 w 991"/>
                <a:gd name="T81" fmla="*/ 374 h 918"/>
                <a:gd name="T82" fmla="*/ 476 w 991"/>
                <a:gd name="T83" fmla="*/ 315 h 918"/>
                <a:gd name="T84" fmla="*/ 453 w 991"/>
                <a:gd name="T85" fmla="*/ 238 h 918"/>
                <a:gd name="T86" fmla="*/ 417 w 991"/>
                <a:gd name="T87" fmla="*/ 203 h 918"/>
                <a:gd name="T88" fmla="*/ 315 w 991"/>
                <a:gd name="T89" fmla="*/ 180 h 918"/>
                <a:gd name="T90" fmla="*/ 226 w 991"/>
                <a:gd name="T91" fmla="*/ 201 h 918"/>
                <a:gd name="T92" fmla="*/ 188 w 991"/>
                <a:gd name="T93" fmla="*/ 228 h 918"/>
                <a:gd name="T94" fmla="*/ 163 w 991"/>
                <a:gd name="T95" fmla="*/ 292 h 918"/>
                <a:gd name="T96" fmla="*/ 167 w 991"/>
                <a:gd name="T97" fmla="*/ 372 h 918"/>
                <a:gd name="T98" fmla="*/ 157 w 991"/>
                <a:gd name="T99" fmla="*/ 384 h 918"/>
                <a:gd name="T100" fmla="*/ 165 w 991"/>
                <a:gd name="T101" fmla="*/ 434 h 918"/>
                <a:gd name="T102" fmla="*/ 188 w 991"/>
                <a:gd name="T103" fmla="*/ 459 h 918"/>
                <a:gd name="T104" fmla="*/ 215 w 991"/>
                <a:gd name="T105" fmla="*/ 513 h 918"/>
                <a:gd name="T106" fmla="*/ 215 w 991"/>
                <a:gd name="T107" fmla="*/ 568 h 918"/>
                <a:gd name="T108" fmla="*/ 188 w 991"/>
                <a:gd name="T109" fmla="*/ 593 h 918"/>
                <a:gd name="T110" fmla="*/ 92 w 991"/>
                <a:gd name="T111" fmla="*/ 595 h 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1" h="918">
                  <a:moveTo>
                    <a:pt x="461" y="0"/>
                  </a:moveTo>
                  <a:lnTo>
                    <a:pt x="880" y="0"/>
                  </a:lnTo>
                  <a:lnTo>
                    <a:pt x="880" y="0"/>
                  </a:lnTo>
                  <a:lnTo>
                    <a:pt x="901" y="3"/>
                  </a:lnTo>
                  <a:lnTo>
                    <a:pt x="922" y="9"/>
                  </a:lnTo>
                  <a:lnTo>
                    <a:pt x="943" y="19"/>
                  </a:lnTo>
                  <a:lnTo>
                    <a:pt x="960" y="32"/>
                  </a:lnTo>
                  <a:lnTo>
                    <a:pt x="960" y="32"/>
                  </a:lnTo>
                  <a:lnTo>
                    <a:pt x="972" y="48"/>
                  </a:lnTo>
                  <a:lnTo>
                    <a:pt x="983" y="67"/>
                  </a:lnTo>
                  <a:lnTo>
                    <a:pt x="989" y="88"/>
                  </a:lnTo>
                  <a:lnTo>
                    <a:pt x="991" y="111"/>
                  </a:lnTo>
                  <a:lnTo>
                    <a:pt x="991" y="370"/>
                  </a:lnTo>
                  <a:lnTo>
                    <a:pt x="991" y="370"/>
                  </a:lnTo>
                  <a:lnTo>
                    <a:pt x="989" y="392"/>
                  </a:lnTo>
                  <a:lnTo>
                    <a:pt x="983" y="413"/>
                  </a:lnTo>
                  <a:lnTo>
                    <a:pt x="972" y="432"/>
                  </a:lnTo>
                  <a:lnTo>
                    <a:pt x="960" y="449"/>
                  </a:lnTo>
                  <a:lnTo>
                    <a:pt x="960" y="449"/>
                  </a:lnTo>
                  <a:lnTo>
                    <a:pt x="943" y="463"/>
                  </a:lnTo>
                  <a:lnTo>
                    <a:pt x="922" y="474"/>
                  </a:lnTo>
                  <a:lnTo>
                    <a:pt x="901" y="480"/>
                  </a:lnTo>
                  <a:lnTo>
                    <a:pt x="880" y="482"/>
                  </a:lnTo>
                  <a:lnTo>
                    <a:pt x="812" y="482"/>
                  </a:lnTo>
                  <a:lnTo>
                    <a:pt x="741" y="570"/>
                  </a:lnTo>
                  <a:lnTo>
                    <a:pt x="724" y="591"/>
                  </a:lnTo>
                  <a:lnTo>
                    <a:pt x="703" y="578"/>
                  </a:lnTo>
                  <a:lnTo>
                    <a:pt x="678" y="568"/>
                  </a:lnTo>
                  <a:lnTo>
                    <a:pt x="657" y="555"/>
                  </a:lnTo>
                  <a:lnTo>
                    <a:pt x="663" y="532"/>
                  </a:lnTo>
                  <a:lnTo>
                    <a:pt x="674" y="482"/>
                  </a:lnTo>
                  <a:lnTo>
                    <a:pt x="505" y="482"/>
                  </a:lnTo>
                  <a:lnTo>
                    <a:pt x="505" y="482"/>
                  </a:lnTo>
                  <a:lnTo>
                    <a:pt x="515" y="468"/>
                  </a:lnTo>
                  <a:lnTo>
                    <a:pt x="524" y="453"/>
                  </a:lnTo>
                  <a:lnTo>
                    <a:pt x="524" y="453"/>
                  </a:lnTo>
                  <a:lnTo>
                    <a:pt x="528" y="436"/>
                  </a:lnTo>
                  <a:lnTo>
                    <a:pt x="532" y="420"/>
                  </a:lnTo>
                  <a:lnTo>
                    <a:pt x="714" y="420"/>
                  </a:lnTo>
                  <a:lnTo>
                    <a:pt x="751" y="420"/>
                  </a:lnTo>
                  <a:lnTo>
                    <a:pt x="743" y="457"/>
                  </a:lnTo>
                  <a:lnTo>
                    <a:pt x="739" y="474"/>
                  </a:lnTo>
                  <a:lnTo>
                    <a:pt x="772" y="432"/>
                  </a:lnTo>
                  <a:lnTo>
                    <a:pt x="782" y="420"/>
                  </a:lnTo>
                  <a:lnTo>
                    <a:pt x="797" y="420"/>
                  </a:lnTo>
                  <a:lnTo>
                    <a:pt x="880" y="420"/>
                  </a:lnTo>
                  <a:lnTo>
                    <a:pt x="880" y="420"/>
                  </a:lnTo>
                  <a:lnTo>
                    <a:pt x="889" y="420"/>
                  </a:lnTo>
                  <a:lnTo>
                    <a:pt x="899" y="415"/>
                  </a:lnTo>
                  <a:lnTo>
                    <a:pt x="907" y="411"/>
                  </a:lnTo>
                  <a:lnTo>
                    <a:pt x="916" y="405"/>
                  </a:lnTo>
                  <a:lnTo>
                    <a:pt x="916" y="405"/>
                  </a:lnTo>
                  <a:lnTo>
                    <a:pt x="922" y="399"/>
                  </a:lnTo>
                  <a:lnTo>
                    <a:pt x="926" y="388"/>
                  </a:lnTo>
                  <a:lnTo>
                    <a:pt x="928" y="380"/>
                  </a:lnTo>
                  <a:lnTo>
                    <a:pt x="930" y="370"/>
                  </a:lnTo>
                  <a:lnTo>
                    <a:pt x="930" y="111"/>
                  </a:lnTo>
                  <a:lnTo>
                    <a:pt x="930" y="111"/>
                  </a:lnTo>
                  <a:lnTo>
                    <a:pt x="928" y="101"/>
                  </a:lnTo>
                  <a:lnTo>
                    <a:pt x="926" y="92"/>
                  </a:lnTo>
                  <a:lnTo>
                    <a:pt x="922" y="84"/>
                  </a:lnTo>
                  <a:lnTo>
                    <a:pt x="916" y="75"/>
                  </a:lnTo>
                  <a:lnTo>
                    <a:pt x="916" y="75"/>
                  </a:lnTo>
                  <a:lnTo>
                    <a:pt x="907" y="69"/>
                  </a:lnTo>
                  <a:lnTo>
                    <a:pt x="899" y="65"/>
                  </a:lnTo>
                  <a:lnTo>
                    <a:pt x="889" y="61"/>
                  </a:lnTo>
                  <a:lnTo>
                    <a:pt x="880" y="61"/>
                  </a:lnTo>
                  <a:lnTo>
                    <a:pt x="461" y="61"/>
                  </a:lnTo>
                  <a:lnTo>
                    <a:pt x="461" y="61"/>
                  </a:lnTo>
                  <a:lnTo>
                    <a:pt x="451" y="61"/>
                  </a:lnTo>
                  <a:lnTo>
                    <a:pt x="440" y="65"/>
                  </a:lnTo>
                  <a:lnTo>
                    <a:pt x="432" y="69"/>
                  </a:lnTo>
                  <a:lnTo>
                    <a:pt x="426" y="75"/>
                  </a:lnTo>
                  <a:lnTo>
                    <a:pt x="426" y="75"/>
                  </a:lnTo>
                  <a:lnTo>
                    <a:pt x="419" y="84"/>
                  </a:lnTo>
                  <a:lnTo>
                    <a:pt x="413" y="92"/>
                  </a:lnTo>
                  <a:lnTo>
                    <a:pt x="411" y="101"/>
                  </a:lnTo>
                  <a:lnTo>
                    <a:pt x="411" y="111"/>
                  </a:lnTo>
                  <a:lnTo>
                    <a:pt x="411" y="144"/>
                  </a:lnTo>
                  <a:lnTo>
                    <a:pt x="411" y="144"/>
                  </a:lnTo>
                  <a:lnTo>
                    <a:pt x="380" y="136"/>
                  </a:lnTo>
                  <a:lnTo>
                    <a:pt x="349" y="130"/>
                  </a:lnTo>
                  <a:lnTo>
                    <a:pt x="349" y="111"/>
                  </a:lnTo>
                  <a:lnTo>
                    <a:pt x="349" y="111"/>
                  </a:lnTo>
                  <a:lnTo>
                    <a:pt x="351" y="88"/>
                  </a:lnTo>
                  <a:lnTo>
                    <a:pt x="357" y="67"/>
                  </a:lnTo>
                  <a:lnTo>
                    <a:pt x="367" y="48"/>
                  </a:lnTo>
                  <a:lnTo>
                    <a:pt x="382" y="32"/>
                  </a:lnTo>
                  <a:lnTo>
                    <a:pt x="382" y="32"/>
                  </a:lnTo>
                  <a:lnTo>
                    <a:pt x="399" y="19"/>
                  </a:lnTo>
                  <a:lnTo>
                    <a:pt x="417" y="9"/>
                  </a:lnTo>
                  <a:lnTo>
                    <a:pt x="438" y="3"/>
                  </a:lnTo>
                  <a:lnTo>
                    <a:pt x="461" y="0"/>
                  </a:lnTo>
                  <a:lnTo>
                    <a:pt x="461" y="0"/>
                  </a:lnTo>
                  <a:close/>
                  <a:moveTo>
                    <a:pt x="92" y="595"/>
                  </a:moveTo>
                  <a:lnTo>
                    <a:pt x="92" y="595"/>
                  </a:lnTo>
                  <a:lnTo>
                    <a:pt x="77" y="607"/>
                  </a:lnTo>
                  <a:lnTo>
                    <a:pt x="67" y="622"/>
                  </a:lnTo>
                  <a:lnTo>
                    <a:pt x="57" y="639"/>
                  </a:lnTo>
                  <a:lnTo>
                    <a:pt x="46" y="655"/>
                  </a:lnTo>
                  <a:lnTo>
                    <a:pt x="38" y="672"/>
                  </a:lnTo>
                  <a:lnTo>
                    <a:pt x="32" y="689"/>
                  </a:lnTo>
                  <a:lnTo>
                    <a:pt x="19" y="726"/>
                  </a:lnTo>
                  <a:lnTo>
                    <a:pt x="11" y="764"/>
                  </a:lnTo>
                  <a:lnTo>
                    <a:pt x="4" y="799"/>
                  </a:lnTo>
                  <a:lnTo>
                    <a:pt x="2" y="835"/>
                  </a:lnTo>
                  <a:lnTo>
                    <a:pt x="0" y="866"/>
                  </a:lnTo>
                  <a:lnTo>
                    <a:pt x="0" y="866"/>
                  </a:lnTo>
                  <a:lnTo>
                    <a:pt x="9" y="872"/>
                  </a:lnTo>
                  <a:lnTo>
                    <a:pt x="19" y="878"/>
                  </a:lnTo>
                  <a:lnTo>
                    <a:pt x="46" y="889"/>
                  </a:lnTo>
                  <a:lnTo>
                    <a:pt x="80" y="897"/>
                  </a:lnTo>
                  <a:lnTo>
                    <a:pt x="119" y="906"/>
                  </a:lnTo>
                  <a:lnTo>
                    <a:pt x="163" y="910"/>
                  </a:lnTo>
                  <a:lnTo>
                    <a:pt x="209" y="914"/>
                  </a:lnTo>
                  <a:lnTo>
                    <a:pt x="259" y="916"/>
                  </a:lnTo>
                  <a:lnTo>
                    <a:pt x="311" y="918"/>
                  </a:lnTo>
                  <a:lnTo>
                    <a:pt x="363" y="916"/>
                  </a:lnTo>
                  <a:lnTo>
                    <a:pt x="413" y="914"/>
                  </a:lnTo>
                  <a:lnTo>
                    <a:pt x="463" y="910"/>
                  </a:lnTo>
                  <a:lnTo>
                    <a:pt x="509" y="903"/>
                  </a:lnTo>
                  <a:lnTo>
                    <a:pt x="551" y="895"/>
                  </a:lnTo>
                  <a:lnTo>
                    <a:pt x="586" y="887"/>
                  </a:lnTo>
                  <a:lnTo>
                    <a:pt x="616" y="876"/>
                  </a:lnTo>
                  <a:lnTo>
                    <a:pt x="628" y="870"/>
                  </a:lnTo>
                  <a:lnTo>
                    <a:pt x="638" y="866"/>
                  </a:lnTo>
                  <a:lnTo>
                    <a:pt x="638" y="866"/>
                  </a:lnTo>
                  <a:lnTo>
                    <a:pt x="641" y="830"/>
                  </a:lnTo>
                  <a:lnTo>
                    <a:pt x="636" y="793"/>
                  </a:lnTo>
                  <a:lnTo>
                    <a:pt x="630" y="755"/>
                  </a:lnTo>
                  <a:lnTo>
                    <a:pt x="620" y="718"/>
                  </a:lnTo>
                  <a:lnTo>
                    <a:pt x="607" y="680"/>
                  </a:lnTo>
                  <a:lnTo>
                    <a:pt x="590" y="645"/>
                  </a:lnTo>
                  <a:lnTo>
                    <a:pt x="572" y="616"/>
                  </a:lnTo>
                  <a:lnTo>
                    <a:pt x="561" y="603"/>
                  </a:lnTo>
                  <a:lnTo>
                    <a:pt x="551" y="591"/>
                  </a:lnTo>
                  <a:lnTo>
                    <a:pt x="551" y="591"/>
                  </a:lnTo>
                  <a:lnTo>
                    <a:pt x="486" y="593"/>
                  </a:lnTo>
                  <a:lnTo>
                    <a:pt x="486" y="593"/>
                  </a:lnTo>
                  <a:lnTo>
                    <a:pt x="463" y="591"/>
                  </a:lnTo>
                  <a:lnTo>
                    <a:pt x="453" y="589"/>
                  </a:lnTo>
                  <a:lnTo>
                    <a:pt x="445" y="586"/>
                  </a:lnTo>
                  <a:lnTo>
                    <a:pt x="445" y="586"/>
                  </a:lnTo>
                  <a:lnTo>
                    <a:pt x="436" y="574"/>
                  </a:lnTo>
                  <a:lnTo>
                    <a:pt x="428" y="559"/>
                  </a:lnTo>
                  <a:lnTo>
                    <a:pt x="422" y="543"/>
                  </a:lnTo>
                  <a:lnTo>
                    <a:pt x="417" y="524"/>
                  </a:lnTo>
                  <a:lnTo>
                    <a:pt x="417" y="524"/>
                  </a:lnTo>
                  <a:lnTo>
                    <a:pt x="430" y="509"/>
                  </a:lnTo>
                  <a:lnTo>
                    <a:pt x="440" y="495"/>
                  </a:lnTo>
                  <a:lnTo>
                    <a:pt x="449" y="476"/>
                  </a:lnTo>
                  <a:lnTo>
                    <a:pt x="455" y="459"/>
                  </a:lnTo>
                  <a:lnTo>
                    <a:pt x="455" y="459"/>
                  </a:lnTo>
                  <a:lnTo>
                    <a:pt x="461" y="455"/>
                  </a:lnTo>
                  <a:lnTo>
                    <a:pt x="467" y="449"/>
                  </a:lnTo>
                  <a:lnTo>
                    <a:pt x="472" y="440"/>
                  </a:lnTo>
                  <a:lnTo>
                    <a:pt x="476" y="432"/>
                  </a:lnTo>
                  <a:lnTo>
                    <a:pt x="476" y="432"/>
                  </a:lnTo>
                  <a:lnTo>
                    <a:pt x="480" y="422"/>
                  </a:lnTo>
                  <a:lnTo>
                    <a:pt x="482" y="411"/>
                  </a:lnTo>
                  <a:lnTo>
                    <a:pt x="482" y="384"/>
                  </a:lnTo>
                  <a:lnTo>
                    <a:pt x="482" y="378"/>
                  </a:lnTo>
                  <a:lnTo>
                    <a:pt x="478" y="374"/>
                  </a:lnTo>
                  <a:lnTo>
                    <a:pt x="478" y="374"/>
                  </a:lnTo>
                  <a:lnTo>
                    <a:pt x="472" y="370"/>
                  </a:lnTo>
                  <a:lnTo>
                    <a:pt x="472" y="370"/>
                  </a:lnTo>
                  <a:lnTo>
                    <a:pt x="474" y="342"/>
                  </a:lnTo>
                  <a:lnTo>
                    <a:pt x="476" y="315"/>
                  </a:lnTo>
                  <a:lnTo>
                    <a:pt x="474" y="292"/>
                  </a:lnTo>
                  <a:lnTo>
                    <a:pt x="470" y="272"/>
                  </a:lnTo>
                  <a:lnTo>
                    <a:pt x="461" y="253"/>
                  </a:lnTo>
                  <a:lnTo>
                    <a:pt x="453" y="238"/>
                  </a:lnTo>
                  <a:lnTo>
                    <a:pt x="442" y="224"/>
                  </a:lnTo>
                  <a:lnTo>
                    <a:pt x="428" y="211"/>
                  </a:lnTo>
                  <a:lnTo>
                    <a:pt x="428" y="211"/>
                  </a:lnTo>
                  <a:lnTo>
                    <a:pt x="417" y="203"/>
                  </a:lnTo>
                  <a:lnTo>
                    <a:pt x="403" y="196"/>
                  </a:lnTo>
                  <a:lnTo>
                    <a:pt x="376" y="186"/>
                  </a:lnTo>
                  <a:lnTo>
                    <a:pt x="346" y="182"/>
                  </a:lnTo>
                  <a:lnTo>
                    <a:pt x="315" y="180"/>
                  </a:lnTo>
                  <a:lnTo>
                    <a:pt x="284" y="182"/>
                  </a:lnTo>
                  <a:lnTo>
                    <a:pt x="253" y="188"/>
                  </a:lnTo>
                  <a:lnTo>
                    <a:pt x="238" y="194"/>
                  </a:lnTo>
                  <a:lnTo>
                    <a:pt x="226" y="201"/>
                  </a:lnTo>
                  <a:lnTo>
                    <a:pt x="213" y="207"/>
                  </a:lnTo>
                  <a:lnTo>
                    <a:pt x="201" y="215"/>
                  </a:lnTo>
                  <a:lnTo>
                    <a:pt x="201" y="215"/>
                  </a:lnTo>
                  <a:lnTo>
                    <a:pt x="188" y="228"/>
                  </a:lnTo>
                  <a:lnTo>
                    <a:pt x="180" y="240"/>
                  </a:lnTo>
                  <a:lnTo>
                    <a:pt x="171" y="257"/>
                  </a:lnTo>
                  <a:lnTo>
                    <a:pt x="165" y="274"/>
                  </a:lnTo>
                  <a:lnTo>
                    <a:pt x="163" y="292"/>
                  </a:lnTo>
                  <a:lnTo>
                    <a:pt x="161" y="315"/>
                  </a:lnTo>
                  <a:lnTo>
                    <a:pt x="163" y="342"/>
                  </a:lnTo>
                  <a:lnTo>
                    <a:pt x="167" y="372"/>
                  </a:lnTo>
                  <a:lnTo>
                    <a:pt x="167" y="372"/>
                  </a:lnTo>
                  <a:lnTo>
                    <a:pt x="163" y="374"/>
                  </a:lnTo>
                  <a:lnTo>
                    <a:pt x="159" y="378"/>
                  </a:lnTo>
                  <a:lnTo>
                    <a:pt x="157" y="384"/>
                  </a:lnTo>
                  <a:lnTo>
                    <a:pt x="157" y="384"/>
                  </a:lnTo>
                  <a:lnTo>
                    <a:pt x="159" y="411"/>
                  </a:lnTo>
                  <a:lnTo>
                    <a:pt x="161" y="424"/>
                  </a:lnTo>
                  <a:lnTo>
                    <a:pt x="165" y="434"/>
                  </a:lnTo>
                  <a:lnTo>
                    <a:pt x="165" y="434"/>
                  </a:lnTo>
                  <a:lnTo>
                    <a:pt x="169" y="443"/>
                  </a:lnTo>
                  <a:lnTo>
                    <a:pt x="175" y="449"/>
                  </a:lnTo>
                  <a:lnTo>
                    <a:pt x="180" y="455"/>
                  </a:lnTo>
                  <a:lnTo>
                    <a:pt x="188" y="459"/>
                  </a:lnTo>
                  <a:lnTo>
                    <a:pt x="188" y="459"/>
                  </a:lnTo>
                  <a:lnTo>
                    <a:pt x="194" y="478"/>
                  </a:lnTo>
                  <a:lnTo>
                    <a:pt x="205" y="497"/>
                  </a:lnTo>
                  <a:lnTo>
                    <a:pt x="215" y="513"/>
                  </a:lnTo>
                  <a:lnTo>
                    <a:pt x="228" y="528"/>
                  </a:lnTo>
                  <a:lnTo>
                    <a:pt x="228" y="528"/>
                  </a:lnTo>
                  <a:lnTo>
                    <a:pt x="219" y="557"/>
                  </a:lnTo>
                  <a:lnTo>
                    <a:pt x="215" y="568"/>
                  </a:lnTo>
                  <a:lnTo>
                    <a:pt x="209" y="578"/>
                  </a:lnTo>
                  <a:lnTo>
                    <a:pt x="209" y="578"/>
                  </a:lnTo>
                  <a:lnTo>
                    <a:pt x="198" y="586"/>
                  </a:lnTo>
                  <a:lnTo>
                    <a:pt x="188" y="593"/>
                  </a:lnTo>
                  <a:lnTo>
                    <a:pt x="175" y="595"/>
                  </a:lnTo>
                  <a:lnTo>
                    <a:pt x="161" y="595"/>
                  </a:lnTo>
                  <a:lnTo>
                    <a:pt x="161" y="595"/>
                  </a:lnTo>
                  <a:lnTo>
                    <a:pt x="92" y="595"/>
                  </a:lnTo>
                  <a:lnTo>
                    <a:pt x="92" y="59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4" name="Freeform 11"/>
            <p:cNvSpPr>
              <a:spLocks noEditPoints="1"/>
            </p:cNvSpPr>
            <p:nvPr/>
          </p:nvSpPr>
          <p:spPr bwMode="auto">
            <a:xfrm>
              <a:off x="4183056" y="1875771"/>
              <a:ext cx="163012" cy="159143"/>
            </a:xfrm>
            <a:custGeom>
              <a:avLst/>
              <a:gdLst>
                <a:gd name="T0" fmla="*/ 171 w 890"/>
                <a:gd name="T1" fmla="*/ 185 h 869"/>
                <a:gd name="T2" fmla="*/ 102 w 890"/>
                <a:gd name="T3" fmla="*/ 156 h 869"/>
                <a:gd name="T4" fmla="*/ 73 w 890"/>
                <a:gd name="T5" fmla="*/ 150 h 869"/>
                <a:gd name="T6" fmla="*/ 58 w 890"/>
                <a:gd name="T7" fmla="*/ 156 h 869"/>
                <a:gd name="T8" fmla="*/ 56 w 890"/>
                <a:gd name="T9" fmla="*/ 158 h 869"/>
                <a:gd name="T10" fmla="*/ 50 w 890"/>
                <a:gd name="T11" fmla="*/ 190 h 869"/>
                <a:gd name="T12" fmla="*/ 52 w 890"/>
                <a:gd name="T13" fmla="*/ 208 h 869"/>
                <a:gd name="T14" fmla="*/ 58 w 890"/>
                <a:gd name="T15" fmla="*/ 223 h 869"/>
                <a:gd name="T16" fmla="*/ 77 w 890"/>
                <a:gd name="T17" fmla="*/ 238 h 869"/>
                <a:gd name="T18" fmla="*/ 87 w 890"/>
                <a:gd name="T19" fmla="*/ 240 h 869"/>
                <a:gd name="T20" fmla="*/ 96 w 890"/>
                <a:gd name="T21" fmla="*/ 240 h 869"/>
                <a:gd name="T22" fmla="*/ 129 w 890"/>
                <a:gd name="T23" fmla="*/ 221 h 869"/>
                <a:gd name="T24" fmla="*/ 171 w 890"/>
                <a:gd name="T25" fmla="*/ 185 h 869"/>
                <a:gd name="T26" fmla="*/ 181 w 890"/>
                <a:gd name="T27" fmla="*/ 135 h 869"/>
                <a:gd name="T28" fmla="*/ 223 w 890"/>
                <a:gd name="T29" fmla="*/ 14 h 869"/>
                <a:gd name="T30" fmla="*/ 267 w 890"/>
                <a:gd name="T31" fmla="*/ 0 h 869"/>
                <a:gd name="T32" fmla="*/ 308 w 890"/>
                <a:gd name="T33" fmla="*/ 100 h 869"/>
                <a:gd name="T34" fmla="*/ 504 w 890"/>
                <a:gd name="T35" fmla="*/ 44 h 869"/>
                <a:gd name="T36" fmla="*/ 406 w 890"/>
                <a:gd name="T37" fmla="*/ 194 h 869"/>
                <a:gd name="T38" fmla="*/ 461 w 890"/>
                <a:gd name="T39" fmla="*/ 225 h 869"/>
                <a:gd name="T40" fmla="*/ 559 w 890"/>
                <a:gd name="T41" fmla="*/ 285 h 869"/>
                <a:gd name="T42" fmla="*/ 638 w 890"/>
                <a:gd name="T43" fmla="*/ 352 h 869"/>
                <a:gd name="T44" fmla="*/ 705 w 890"/>
                <a:gd name="T45" fmla="*/ 421 h 869"/>
                <a:gd name="T46" fmla="*/ 755 w 890"/>
                <a:gd name="T47" fmla="*/ 494 h 869"/>
                <a:gd name="T48" fmla="*/ 790 w 890"/>
                <a:gd name="T49" fmla="*/ 571 h 869"/>
                <a:gd name="T50" fmla="*/ 813 w 890"/>
                <a:gd name="T51" fmla="*/ 653 h 869"/>
                <a:gd name="T52" fmla="*/ 819 w 890"/>
                <a:gd name="T53" fmla="*/ 736 h 869"/>
                <a:gd name="T54" fmla="*/ 890 w 890"/>
                <a:gd name="T55" fmla="*/ 780 h 869"/>
                <a:gd name="T56" fmla="*/ 100 w 890"/>
                <a:gd name="T57" fmla="*/ 869 h 869"/>
                <a:gd name="T58" fmla="*/ 169 w 890"/>
                <a:gd name="T59" fmla="*/ 780 h 869"/>
                <a:gd name="T60" fmla="*/ 160 w 890"/>
                <a:gd name="T61" fmla="*/ 748 h 869"/>
                <a:gd name="T62" fmla="*/ 148 w 890"/>
                <a:gd name="T63" fmla="*/ 682 h 869"/>
                <a:gd name="T64" fmla="*/ 140 w 890"/>
                <a:gd name="T65" fmla="*/ 582 h 869"/>
                <a:gd name="T66" fmla="*/ 144 w 890"/>
                <a:gd name="T67" fmla="*/ 448 h 869"/>
                <a:gd name="T68" fmla="*/ 162 w 890"/>
                <a:gd name="T69" fmla="*/ 315 h 869"/>
                <a:gd name="T70" fmla="*/ 179 w 890"/>
                <a:gd name="T71" fmla="*/ 246 h 869"/>
                <a:gd name="T72" fmla="*/ 131 w 890"/>
                <a:gd name="T73" fmla="*/ 277 h 869"/>
                <a:gd name="T74" fmla="*/ 98 w 890"/>
                <a:gd name="T75" fmla="*/ 290 h 869"/>
                <a:gd name="T76" fmla="*/ 87 w 890"/>
                <a:gd name="T77" fmla="*/ 290 h 869"/>
                <a:gd name="T78" fmla="*/ 60 w 890"/>
                <a:gd name="T79" fmla="*/ 285 h 869"/>
                <a:gd name="T80" fmla="*/ 48 w 890"/>
                <a:gd name="T81" fmla="*/ 281 h 869"/>
                <a:gd name="T82" fmla="*/ 25 w 890"/>
                <a:gd name="T83" fmla="*/ 263 h 869"/>
                <a:gd name="T84" fmla="*/ 16 w 890"/>
                <a:gd name="T85" fmla="*/ 250 h 869"/>
                <a:gd name="T86" fmla="*/ 4 w 890"/>
                <a:gd name="T87" fmla="*/ 223 h 869"/>
                <a:gd name="T88" fmla="*/ 0 w 890"/>
                <a:gd name="T89" fmla="*/ 190 h 869"/>
                <a:gd name="T90" fmla="*/ 2 w 890"/>
                <a:gd name="T91" fmla="*/ 167 h 869"/>
                <a:gd name="T92" fmla="*/ 8 w 890"/>
                <a:gd name="T93" fmla="*/ 142 h 869"/>
                <a:gd name="T94" fmla="*/ 19 w 890"/>
                <a:gd name="T95" fmla="*/ 123 h 869"/>
                <a:gd name="T96" fmla="*/ 37 w 890"/>
                <a:gd name="T97" fmla="*/ 110 h 869"/>
                <a:gd name="T98" fmla="*/ 58 w 890"/>
                <a:gd name="T99" fmla="*/ 106 h 869"/>
                <a:gd name="T100" fmla="*/ 108 w 890"/>
                <a:gd name="T101" fmla="*/ 110 h 869"/>
                <a:gd name="T102" fmla="*/ 158 w 890"/>
                <a:gd name="T103" fmla="*/ 125 h 869"/>
                <a:gd name="T104" fmla="*/ 181 w 890"/>
                <a:gd name="T105" fmla="*/ 135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0" h="869">
                  <a:moveTo>
                    <a:pt x="171" y="185"/>
                  </a:moveTo>
                  <a:lnTo>
                    <a:pt x="171" y="185"/>
                  </a:lnTo>
                  <a:lnTo>
                    <a:pt x="137" y="171"/>
                  </a:lnTo>
                  <a:lnTo>
                    <a:pt x="102" y="156"/>
                  </a:lnTo>
                  <a:lnTo>
                    <a:pt x="85" y="152"/>
                  </a:lnTo>
                  <a:lnTo>
                    <a:pt x="73" y="150"/>
                  </a:lnTo>
                  <a:lnTo>
                    <a:pt x="62" y="152"/>
                  </a:lnTo>
                  <a:lnTo>
                    <a:pt x="58" y="156"/>
                  </a:lnTo>
                  <a:lnTo>
                    <a:pt x="56" y="158"/>
                  </a:lnTo>
                  <a:lnTo>
                    <a:pt x="56" y="158"/>
                  </a:lnTo>
                  <a:lnTo>
                    <a:pt x="52" y="175"/>
                  </a:lnTo>
                  <a:lnTo>
                    <a:pt x="50" y="190"/>
                  </a:lnTo>
                  <a:lnTo>
                    <a:pt x="50" y="190"/>
                  </a:lnTo>
                  <a:lnTo>
                    <a:pt x="52" y="208"/>
                  </a:lnTo>
                  <a:lnTo>
                    <a:pt x="58" y="223"/>
                  </a:lnTo>
                  <a:lnTo>
                    <a:pt x="58" y="223"/>
                  </a:lnTo>
                  <a:lnTo>
                    <a:pt x="67" y="233"/>
                  </a:lnTo>
                  <a:lnTo>
                    <a:pt x="77" y="238"/>
                  </a:lnTo>
                  <a:lnTo>
                    <a:pt x="77" y="238"/>
                  </a:lnTo>
                  <a:lnTo>
                    <a:pt x="87" y="240"/>
                  </a:lnTo>
                  <a:lnTo>
                    <a:pt x="87" y="240"/>
                  </a:lnTo>
                  <a:lnTo>
                    <a:pt x="96" y="240"/>
                  </a:lnTo>
                  <a:lnTo>
                    <a:pt x="106" y="235"/>
                  </a:lnTo>
                  <a:lnTo>
                    <a:pt x="129" y="221"/>
                  </a:lnTo>
                  <a:lnTo>
                    <a:pt x="150" y="204"/>
                  </a:lnTo>
                  <a:lnTo>
                    <a:pt x="171" y="185"/>
                  </a:lnTo>
                  <a:lnTo>
                    <a:pt x="171" y="185"/>
                  </a:lnTo>
                  <a:close/>
                  <a:moveTo>
                    <a:pt x="181" y="135"/>
                  </a:moveTo>
                  <a:lnTo>
                    <a:pt x="146" y="44"/>
                  </a:lnTo>
                  <a:lnTo>
                    <a:pt x="223" y="14"/>
                  </a:lnTo>
                  <a:lnTo>
                    <a:pt x="246" y="87"/>
                  </a:lnTo>
                  <a:lnTo>
                    <a:pt x="267" y="0"/>
                  </a:lnTo>
                  <a:lnTo>
                    <a:pt x="338" y="16"/>
                  </a:lnTo>
                  <a:lnTo>
                    <a:pt x="308" y="100"/>
                  </a:lnTo>
                  <a:lnTo>
                    <a:pt x="419" y="21"/>
                  </a:lnTo>
                  <a:lnTo>
                    <a:pt x="504" y="44"/>
                  </a:lnTo>
                  <a:lnTo>
                    <a:pt x="404" y="194"/>
                  </a:lnTo>
                  <a:lnTo>
                    <a:pt x="406" y="194"/>
                  </a:lnTo>
                  <a:lnTo>
                    <a:pt x="406" y="194"/>
                  </a:lnTo>
                  <a:lnTo>
                    <a:pt x="461" y="225"/>
                  </a:lnTo>
                  <a:lnTo>
                    <a:pt x="511" y="254"/>
                  </a:lnTo>
                  <a:lnTo>
                    <a:pt x="559" y="285"/>
                  </a:lnTo>
                  <a:lnTo>
                    <a:pt x="600" y="319"/>
                  </a:lnTo>
                  <a:lnTo>
                    <a:pt x="638" y="352"/>
                  </a:lnTo>
                  <a:lnTo>
                    <a:pt x="673" y="386"/>
                  </a:lnTo>
                  <a:lnTo>
                    <a:pt x="705" y="421"/>
                  </a:lnTo>
                  <a:lnTo>
                    <a:pt x="732" y="459"/>
                  </a:lnTo>
                  <a:lnTo>
                    <a:pt x="755" y="494"/>
                  </a:lnTo>
                  <a:lnTo>
                    <a:pt x="776" y="534"/>
                  </a:lnTo>
                  <a:lnTo>
                    <a:pt x="790" y="571"/>
                  </a:lnTo>
                  <a:lnTo>
                    <a:pt x="803" y="611"/>
                  </a:lnTo>
                  <a:lnTo>
                    <a:pt x="813" y="653"/>
                  </a:lnTo>
                  <a:lnTo>
                    <a:pt x="817" y="694"/>
                  </a:lnTo>
                  <a:lnTo>
                    <a:pt x="819" y="736"/>
                  </a:lnTo>
                  <a:lnTo>
                    <a:pt x="817" y="780"/>
                  </a:lnTo>
                  <a:lnTo>
                    <a:pt x="890" y="780"/>
                  </a:lnTo>
                  <a:lnTo>
                    <a:pt x="890" y="869"/>
                  </a:lnTo>
                  <a:lnTo>
                    <a:pt x="100" y="869"/>
                  </a:lnTo>
                  <a:lnTo>
                    <a:pt x="100" y="780"/>
                  </a:lnTo>
                  <a:lnTo>
                    <a:pt x="169" y="780"/>
                  </a:lnTo>
                  <a:lnTo>
                    <a:pt x="169" y="780"/>
                  </a:lnTo>
                  <a:lnTo>
                    <a:pt x="160" y="748"/>
                  </a:lnTo>
                  <a:lnTo>
                    <a:pt x="154" y="715"/>
                  </a:lnTo>
                  <a:lnTo>
                    <a:pt x="148" y="682"/>
                  </a:lnTo>
                  <a:lnTo>
                    <a:pt x="144" y="648"/>
                  </a:lnTo>
                  <a:lnTo>
                    <a:pt x="140" y="582"/>
                  </a:lnTo>
                  <a:lnTo>
                    <a:pt x="140" y="515"/>
                  </a:lnTo>
                  <a:lnTo>
                    <a:pt x="144" y="448"/>
                  </a:lnTo>
                  <a:lnTo>
                    <a:pt x="152" y="381"/>
                  </a:lnTo>
                  <a:lnTo>
                    <a:pt x="162" y="315"/>
                  </a:lnTo>
                  <a:lnTo>
                    <a:pt x="179" y="246"/>
                  </a:lnTo>
                  <a:lnTo>
                    <a:pt x="179" y="246"/>
                  </a:lnTo>
                  <a:lnTo>
                    <a:pt x="156" y="263"/>
                  </a:lnTo>
                  <a:lnTo>
                    <a:pt x="131" y="277"/>
                  </a:lnTo>
                  <a:lnTo>
                    <a:pt x="108" y="288"/>
                  </a:lnTo>
                  <a:lnTo>
                    <a:pt x="98" y="290"/>
                  </a:lnTo>
                  <a:lnTo>
                    <a:pt x="87" y="290"/>
                  </a:lnTo>
                  <a:lnTo>
                    <a:pt x="87" y="290"/>
                  </a:lnTo>
                  <a:lnTo>
                    <a:pt x="75" y="290"/>
                  </a:lnTo>
                  <a:lnTo>
                    <a:pt x="60" y="285"/>
                  </a:lnTo>
                  <a:lnTo>
                    <a:pt x="60" y="285"/>
                  </a:lnTo>
                  <a:lnTo>
                    <a:pt x="48" y="281"/>
                  </a:lnTo>
                  <a:lnTo>
                    <a:pt x="35" y="273"/>
                  </a:lnTo>
                  <a:lnTo>
                    <a:pt x="25" y="263"/>
                  </a:lnTo>
                  <a:lnTo>
                    <a:pt x="16" y="250"/>
                  </a:lnTo>
                  <a:lnTo>
                    <a:pt x="16" y="250"/>
                  </a:lnTo>
                  <a:lnTo>
                    <a:pt x="8" y="238"/>
                  </a:lnTo>
                  <a:lnTo>
                    <a:pt x="4" y="223"/>
                  </a:lnTo>
                  <a:lnTo>
                    <a:pt x="2" y="206"/>
                  </a:lnTo>
                  <a:lnTo>
                    <a:pt x="0" y="190"/>
                  </a:lnTo>
                  <a:lnTo>
                    <a:pt x="0" y="190"/>
                  </a:lnTo>
                  <a:lnTo>
                    <a:pt x="2" y="167"/>
                  </a:lnTo>
                  <a:lnTo>
                    <a:pt x="8" y="142"/>
                  </a:lnTo>
                  <a:lnTo>
                    <a:pt x="8" y="142"/>
                  </a:lnTo>
                  <a:lnTo>
                    <a:pt x="12" y="131"/>
                  </a:lnTo>
                  <a:lnTo>
                    <a:pt x="19" y="123"/>
                  </a:lnTo>
                  <a:lnTo>
                    <a:pt x="27" y="117"/>
                  </a:lnTo>
                  <a:lnTo>
                    <a:pt x="37" y="110"/>
                  </a:lnTo>
                  <a:lnTo>
                    <a:pt x="46" y="108"/>
                  </a:lnTo>
                  <a:lnTo>
                    <a:pt x="58" y="106"/>
                  </a:lnTo>
                  <a:lnTo>
                    <a:pt x="81" y="106"/>
                  </a:lnTo>
                  <a:lnTo>
                    <a:pt x="108" y="110"/>
                  </a:lnTo>
                  <a:lnTo>
                    <a:pt x="133" y="117"/>
                  </a:lnTo>
                  <a:lnTo>
                    <a:pt x="158" y="125"/>
                  </a:lnTo>
                  <a:lnTo>
                    <a:pt x="181" y="135"/>
                  </a:lnTo>
                  <a:lnTo>
                    <a:pt x="181" y="135"/>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6" name="Freeform 12"/>
            <p:cNvSpPr>
              <a:spLocks noEditPoints="1"/>
            </p:cNvSpPr>
            <p:nvPr/>
          </p:nvSpPr>
          <p:spPr bwMode="auto">
            <a:xfrm>
              <a:off x="3384971" y="1798877"/>
              <a:ext cx="315401" cy="340629"/>
            </a:xfrm>
            <a:custGeom>
              <a:avLst/>
              <a:gdLst>
                <a:gd name="T0" fmla="*/ 58 w 861"/>
                <a:gd name="T1" fmla="*/ 58 h 930"/>
                <a:gd name="T2" fmla="*/ 144 w 861"/>
                <a:gd name="T3" fmla="*/ 62 h 930"/>
                <a:gd name="T4" fmla="*/ 229 w 861"/>
                <a:gd name="T5" fmla="*/ 56 h 930"/>
                <a:gd name="T6" fmla="*/ 275 w 861"/>
                <a:gd name="T7" fmla="*/ 48 h 930"/>
                <a:gd name="T8" fmla="*/ 367 w 861"/>
                <a:gd name="T9" fmla="*/ 25 h 930"/>
                <a:gd name="T10" fmla="*/ 431 w 861"/>
                <a:gd name="T11" fmla="*/ 0 h 930"/>
                <a:gd name="T12" fmla="*/ 448 w 861"/>
                <a:gd name="T13" fmla="*/ 6 h 930"/>
                <a:gd name="T14" fmla="*/ 542 w 861"/>
                <a:gd name="T15" fmla="*/ 37 h 930"/>
                <a:gd name="T16" fmla="*/ 632 w 861"/>
                <a:gd name="T17" fmla="*/ 56 h 930"/>
                <a:gd name="T18" fmla="*/ 675 w 861"/>
                <a:gd name="T19" fmla="*/ 60 h 930"/>
                <a:gd name="T20" fmla="*/ 761 w 861"/>
                <a:gd name="T21" fmla="*/ 60 h 930"/>
                <a:gd name="T22" fmla="*/ 861 w 861"/>
                <a:gd name="T23" fmla="*/ 50 h 930"/>
                <a:gd name="T24" fmla="*/ 859 w 861"/>
                <a:gd name="T25" fmla="*/ 117 h 930"/>
                <a:gd name="T26" fmla="*/ 851 w 861"/>
                <a:gd name="T27" fmla="*/ 309 h 930"/>
                <a:gd name="T28" fmla="*/ 826 w 861"/>
                <a:gd name="T29" fmla="*/ 469 h 930"/>
                <a:gd name="T30" fmla="*/ 788 w 861"/>
                <a:gd name="T31" fmla="*/ 601 h 930"/>
                <a:gd name="T32" fmla="*/ 765 w 861"/>
                <a:gd name="T33" fmla="*/ 655 h 930"/>
                <a:gd name="T34" fmla="*/ 740 w 861"/>
                <a:gd name="T35" fmla="*/ 705 h 930"/>
                <a:gd name="T36" fmla="*/ 725 w 861"/>
                <a:gd name="T37" fmla="*/ 728 h 930"/>
                <a:gd name="T38" fmla="*/ 694 w 861"/>
                <a:gd name="T39" fmla="*/ 772 h 930"/>
                <a:gd name="T40" fmla="*/ 661 w 861"/>
                <a:gd name="T41" fmla="*/ 809 h 930"/>
                <a:gd name="T42" fmla="*/ 625 w 861"/>
                <a:gd name="T43" fmla="*/ 840 h 930"/>
                <a:gd name="T44" fmla="*/ 567 w 861"/>
                <a:gd name="T45" fmla="*/ 878 h 930"/>
                <a:gd name="T46" fmla="*/ 486 w 861"/>
                <a:gd name="T47" fmla="*/ 915 h 930"/>
                <a:gd name="T48" fmla="*/ 431 w 861"/>
                <a:gd name="T49" fmla="*/ 930 h 930"/>
                <a:gd name="T50" fmla="*/ 419 w 861"/>
                <a:gd name="T51" fmla="*/ 928 h 930"/>
                <a:gd name="T52" fmla="*/ 333 w 861"/>
                <a:gd name="T53" fmla="*/ 899 h 930"/>
                <a:gd name="T54" fmla="*/ 254 w 861"/>
                <a:gd name="T55" fmla="*/ 853 h 930"/>
                <a:gd name="T56" fmla="*/ 219 w 861"/>
                <a:gd name="T57" fmla="*/ 824 h 930"/>
                <a:gd name="T58" fmla="*/ 183 w 861"/>
                <a:gd name="T59" fmla="*/ 790 h 930"/>
                <a:gd name="T60" fmla="*/ 152 w 861"/>
                <a:gd name="T61" fmla="*/ 751 h 930"/>
                <a:gd name="T62" fmla="*/ 123 w 861"/>
                <a:gd name="T63" fmla="*/ 705 h 930"/>
                <a:gd name="T64" fmla="*/ 108 w 861"/>
                <a:gd name="T65" fmla="*/ 680 h 930"/>
                <a:gd name="T66" fmla="*/ 83 w 861"/>
                <a:gd name="T67" fmla="*/ 628 h 930"/>
                <a:gd name="T68" fmla="*/ 52 w 861"/>
                <a:gd name="T69" fmla="*/ 538 h 930"/>
                <a:gd name="T70" fmla="*/ 21 w 861"/>
                <a:gd name="T71" fmla="*/ 392 h 930"/>
                <a:gd name="T72" fmla="*/ 4 w 861"/>
                <a:gd name="T73" fmla="*/ 217 h 930"/>
                <a:gd name="T74" fmla="*/ 0 w 861"/>
                <a:gd name="T75" fmla="*/ 50 h 930"/>
                <a:gd name="T76" fmla="*/ 58 w 861"/>
                <a:gd name="T77" fmla="*/ 58 h 930"/>
                <a:gd name="T78" fmla="*/ 717 w 861"/>
                <a:gd name="T79" fmla="*/ 473 h 930"/>
                <a:gd name="T80" fmla="*/ 732 w 861"/>
                <a:gd name="T81" fmla="*/ 411 h 930"/>
                <a:gd name="T82" fmla="*/ 751 w 861"/>
                <a:gd name="T83" fmla="*/ 263 h 930"/>
                <a:gd name="T84" fmla="*/ 755 w 861"/>
                <a:gd name="T85" fmla="*/ 177 h 930"/>
                <a:gd name="T86" fmla="*/ 688 w 861"/>
                <a:gd name="T87" fmla="*/ 177 h 930"/>
                <a:gd name="T88" fmla="*/ 619 w 861"/>
                <a:gd name="T89" fmla="*/ 171 h 930"/>
                <a:gd name="T90" fmla="*/ 573 w 861"/>
                <a:gd name="T91" fmla="*/ 165 h 930"/>
                <a:gd name="T92" fmla="*/ 479 w 861"/>
                <a:gd name="T93" fmla="*/ 140 h 930"/>
                <a:gd name="T94" fmla="*/ 431 w 861"/>
                <a:gd name="T95" fmla="*/ 473 h 930"/>
                <a:gd name="T96" fmla="*/ 431 w 861"/>
                <a:gd name="T97" fmla="*/ 811 h 930"/>
                <a:gd name="T98" fmla="*/ 144 w 861"/>
                <a:gd name="T99" fmla="*/ 473 h 930"/>
                <a:gd name="T100" fmla="*/ 158 w 861"/>
                <a:gd name="T101" fmla="*/ 521 h 930"/>
                <a:gd name="T102" fmla="*/ 190 w 861"/>
                <a:gd name="T103" fmla="*/ 607 h 930"/>
                <a:gd name="T104" fmla="*/ 208 w 861"/>
                <a:gd name="T105" fmla="*/ 642 h 930"/>
                <a:gd name="T106" fmla="*/ 254 w 861"/>
                <a:gd name="T107" fmla="*/ 705 h 930"/>
                <a:gd name="T108" fmla="*/ 308 w 861"/>
                <a:gd name="T109" fmla="*/ 753 h 930"/>
                <a:gd name="T110" fmla="*/ 367 w 861"/>
                <a:gd name="T111" fmla="*/ 788 h 930"/>
                <a:gd name="T112" fmla="*/ 431 w 861"/>
                <a:gd name="T113" fmla="*/ 811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61" h="930">
                  <a:moveTo>
                    <a:pt x="58" y="58"/>
                  </a:moveTo>
                  <a:lnTo>
                    <a:pt x="58" y="58"/>
                  </a:lnTo>
                  <a:lnTo>
                    <a:pt x="100" y="60"/>
                  </a:lnTo>
                  <a:lnTo>
                    <a:pt x="144" y="62"/>
                  </a:lnTo>
                  <a:lnTo>
                    <a:pt x="185" y="60"/>
                  </a:lnTo>
                  <a:lnTo>
                    <a:pt x="229" y="56"/>
                  </a:lnTo>
                  <a:lnTo>
                    <a:pt x="229" y="56"/>
                  </a:lnTo>
                  <a:lnTo>
                    <a:pt x="275" y="48"/>
                  </a:lnTo>
                  <a:lnTo>
                    <a:pt x="321" y="37"/>
                  </a:lnTo>
                  <a:lnTo>
                    <a:pt x="367" y="25"/>
                  </a:lnTo>
                  <a:lnTo>
                    <a:pt x="413" y="6"/>
                  </a:lnTo>
                  <a:lnTo>
                    <a:pt x="431" y="0"/>
                  </a:lnTo>
                  <a:lnTo>
                    <a:pt x="448" y="6"/>
                  </a:lnTo>
                  <a:lnTo>
                    <a:pt x="448" y="6"/>
                  </a:lnTo>
                  <a:lnTo>
                    <a:pt x="494" y="25"/>
                  </a:lnTo>
                  <a:lnTo>
                    <a:pt x="542" y="37"/>
                  </a:lnTo>
                  <a:lnTo>
                    <a:pt x="586" y="48"/>
                  </a:lnTo>
                  <a:lnTo>
                    <a:pt x="632" y="56"/>
                  </a:lnTo>
                  <a:lnTo>
                    <a:pt x="632" y="56"/>
                  </a:lnTo>
                  <a:lnTo>
                    <a:pt x="675" y="60"/>
                  </a:lnTo>
                  <a:lnTo>
                    <a:pt x="719" y="62"/>
                  </a:lnTo>
                  <a:lnTo>
                    <a:pt x="761" y="60"/>
                  </a:lnTo>
                  <a:lnTo>
                    <a:pt x="803" y="58"/>
                  </a:lnTo>
                  <a:lnTo>
                    <a:pt x="861" y="50"/>
                  </a:lnTo>
                  <a:lnTo>
                    <a:pt x="859" y="117"/>
                  </a:lnTo>
                  <a:lnTo>
                    <a:pt x="859" y="117"/>
                  </a:lnTo>
                  <a:lnTo>
                    <a:pt x="857" y="217"/>
                  </a:lnTo>
                  <a:lnTo>
                    <a:pt x="851" y="309"/>
                  </a:lnTo>
                  <a:lnTo>
                    <a:pt x="840" y="392"/>
                  </a:lnTo>
                  <a:lnTo>
                    <a:pt x="826" y="469"/>
                  </a:lnTo>
                  <a:lnTo>
                    <a:pt x="809" y="538"/>
                  </a:lnTo>
                  <a:lnTo>
                    <a:pt x="788" y="601"/>
                  </a:lnTo>
                  <a:lnTo>
                    <a:pt x="778" y="628"/>
                  </a:lnTo>
                  <a:lnTo>
                    <a:pt x="765" y="655"/>
                  </a:lnTo>
                  <a:lnTo>
                    <a:pt x="753" y="680"/>
                  </a:lnTo>
                  <a:lnTo>
                    <a:pt x="740" y="705"/>
                  </a:lnTo>
                  <a:lnTo>
                    <a:pt x="740" y="705"/>
                  </a:lnTo>
                  <a:lnTo>
                    <a:pt x="725" y="728"/>
                  </a:lnTo>
                  <a:lnTo>
                    <a:pt x="709" y="751"/>
                  </a:lnTo>
                  <a:lnTo>
                    <a:pt x="694" y="772"/>
                  </a:lnTo>
                  <a:lnTo>
                    <a:pt x="678" y="790"/>
                  </a:lnTo>
                  <a:lnTo>
                    <a:pt x="661" y="809"/>
                  </a:lnTo>
                  <a:lnTo>
                    <a:pt x="642" y="824"/>
                  </a:lnTo>
                  <a:lnTo>
                    <a:pt x="625" y="840"/>
                  </a:lnTo>
                  <a:lnTo>
                    <a:pt x="607" y="853"/>
                  </a:lnTo>
                  <a:lnTo>
                    <a:pt x="567" y="878"/>
                  </a:lnTo>
                  <a:lnTo>
                    <a:pt x="527" y="899"/>
                  </a:lnTo>
                  <a:lnTo>
                    <a:pt x="486" y="915"/>
                  </a:lnTo>
                  <a:lnTo>
                    <a:pt x="442" y="928"/>
                  </a:lnTo>
                  <a:lnTo>
                    <a:pt x="431" y="930"/>
                  </a:lnTo>
                  <a:lnTo>
                    <a:pt x="419" y="928"/>
                  </a:lnTo>
                  <a:lnTo>
                    <a:pt x="419" y="928"/>
                  </a:lnTo>
                  <a:lnTo>
                    <a:pt x="375" y="915"/>
                  </a:lnTo>
                  <a:lnTo>
                    <a:pt x="333" y="899"/>
                  </a:lnTo>
                  <a:lnTo>
                    <a:pt x="294" y="878"/>
                  </a:lnTo>
                  <a:lnTo>
                    <a:pt x="254" y="853"/>
                  </a:lnTo>
                  <a:lnTo>
                    <a:pt x="235" y="840"/>
                  </a:lnTo>
                  <a:lnTo>
                    <a:pt x="219" y="824"/>
                  </a:lnTo>
                  <a:lnTo>
                    <a:pt x="200" y="809"/>
                  </a:lnTo>
                  <a:lnTo>
                    <a:pt x="183" y="790"/>
                  </a:lnTo>
                  <a:lnTo>
                    <a:pt x="167" y="772"/>
                  </a:lnTo>
                  <a:lnTo>
                    <a:pt x="152" y="751"/>
                  </a:lnTo>
                  <a:lnTo>
                    <a:pt x="137" y="728"/>
                  </a:lnTo>
                  <a:lnTo>
                    <a:pt x="123" y="705"/>
                  </a:lnTo>
                  <a:lnTo>
                    <a:pt x="123" y="705"/>
                  </a:lnTo>
                  <a:lnTo>
                    <a:pt x="108" y="680"/>
                  </a:lnTo>
                  <a:lnTo>
                    <a:pt x="96" y="655"/>
                  </a:lnTo>
                  <a:lnTo>
                    <a:pt x="83" y="628"/>
                  </a:lnTo>
                  <a:lnTo>
                    <a:pt x="73" y="601"/>
                  </a:lnTo>
                  <a:lnTo>
                    <a:pt x="52" y="538"/>
                  </a:lnTo>
                  <a:lnTo>
                    <a:pt x="35" y="469"/>
                  </a:lnTo>
                  <a:lnTo>
                    <a:pt x="21" y="392"/>
                  </a:lnTo>
                  <a:lnTo>
                    <a:pt x="10" y="309"/>
                  </a:lnTo>
                  <a:lnTo>
                    <a:pt x="4" y="217"/>
                  </a:lnTo>
                  <a:lnTo>
                    <a:pt x="2" y="117"/>
                  </a:lnTo>
                  <a:lnTo>
                    <a:pt x="0" y="50"/>
                  </a:lnTo>
                  <a:lnTo>
                    <a:pt x="58" y="58"/>
                  </a:lnTo>
                  <a:lnTo>
                    <a:pt x="58" y="58"/>
                  </a:lnTo>
                  <a:close/>
                  <a:moveTo>
                    <a:pt x="431" y="473"/>
                  </a:moveTo>
                  <a:lnTo>
                    <a:pt x="717" y="473"/>
                  </a:lnTo>
                  <a:lnTo>
                    <a:pt x="717" y="473"/>
                  </a:lnTo>
                  <a:lnTo>
                    <a:pt x="732" y="411"/>
                  </a:lnTo>
                  <a:lnTo>
                    <a:pt x="742" y="340"/>
                  </a:lnTo>
                  <a:lnTo>
                    <a:pt x="751" y="263"/>
                  </a:lnTo>
                  <a:lnTo>
                    <a:pt x="755" y="177"/>
                  </a:lnTo>
                  <a:lnTo>
                    <a:pt x="755" y="177"/>
                  </a:lnTo>
                  <a:lnTo>
                    <a:pt x="721" y="179"/>
                  </a:lnTo>
                  <a:lnTo>
                    <a:pt x="688" y="177"/>
                  </a:lnTo>
                  <a:lnTo>
                    <a:pt x="653" y="175"/>
                  </a:lnTo>
                  <a:lnTo>
                    <a:pt x="619" y="171"/>
                  </a:lnTo>
                  <a:lnTo>
                    <a:pt x="619" y="171"/>
                  </a:lnTo>
                  <a:lnTo>
                    <a:pt x="573" y="165"/>
                  </a:lnTo>
                  <a:lnTo>
                    <a:pt x="525" y="154"/>
                  </a:lnTo>
                  <a:lnTo>
                    <a:pt x="479" y="140"/>
                  </a:lnTo>
                  <a:lnTo>
                    <a:pt x="431" y="123"/>
                  </a:lnTo>
                  <a:lnTo>
                    <a:pt x="431" y="473"/>
                  </a:lnTo>
                  <a:lnTo>
                    <a:pt x="431" y="473"/>
                  </a:lnTo>
                  <a:close/>
                  <a:moveTo>
                    <a:pt x="431" y="811"/>
                  </a:moveTo>
                  <a:lnTo>
                    <a:pt x="431" y="473"/>
                  </a:lnTo>
                  <a:lnTo>
                    <a:pt x="144" y="473"/>
                  </a:lnTo>
                  <a:lnTo>
                    <a:pt x="144" y="473"/>
                  </a:lnTo>
                  <a:lnTo>
                    <a:pt x="158" y="521"/>
                  </a:lnTo>
                  <a:lnTo>
                    <a:pt x="173" y="567"/>
                  </a:lnTo>
                  <a:lnTo>
                    <a:pt x="190" y="607"/>
                  </a:lnTo>
                  <a:lnTo>
                    <a:pt x="208" y="642"/>
                  </a:lnTo>
                  <a:lnTo>
                    <a:pt x="208" y="642"/>
                  </a:lnTo>
                  <a:lnTo>
                    <a:pt x="231" y="676"/>
                  </a:lnTo>
                  <a:lnTo>
                    <a:pt x="254" y="705"/>
                  </a:lnTo>
                  <a:lnTo>
                    <a:pt x="281" y="732"/>
                  </a:lnTo>
                  <a:lnTo>
                    <a:pt x="308" y="753"/>
                  </a:lnTo>
                  <a:lnTo>
                    <a:pt x="338" y="772"/>
                  </a:lnTo>
                  <a:lnTo>
                    <a:pt x="367" y="788"/>
                  </a:lnTo>
                  <a:lnTo>
                    <a:pt x="398" y="801"/>
                  </a:lnTo>
                  <a:lnTo>
                    <a:pt x="431" y="811"/>
                  </a:lnTo>
                  <a:lnTo>
                    <a:pt x="431" y="811"/>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7" name="Freeform 13"/>
            <p:cNvSpPr>
              <a:spLocks noEditPoints="1"/>
            </p:cNvSpPr>
            <p:nvPr/>
          </p:nvSpPr>
          <p:spPr bwMode="auto">
            <a:xfrm>
              <a:off x="2856128" y="2089062"/>
              <a:ext cx="285729" cy="355279"/>
            </a:xfrm>
            <a:custGeom>
              <a:avLst/>
              <a:gdLst>
                <a:gd name="T0" fmla="*/ 263 w 780"/>
                <a:gd name="T1" fmla="*/ 459 h 970"/>
                <a:gd name="T2" fmla="*/ 336 w 780"/>
                <a:gd name="T3" fmla="*/ 550 h 970"/>
                <a:gd name="T4" fmla="*/ 398 w 780"/>
                <a:gd name="T5" fmla="*/ 575 h 970"/>
                <a:gd name="T6" fmla="*/ 438 w 780"/>
                <a:gd name="T7" fmla="*/ 559 h 970"/>
                <a:gd name="T8" fmla="*/ 511 w 780"/>
                <a:gd name="T9" fmla="*/ 484 h 970"/>
                <a:gd name="T10" fmla="*/ 542 w 780"/>
                <a:gd name="T11" fmla="*/ 271 h 970"/>
                <a:gd name="T12" fmla="*/ 340 w 780"/>
                <a:gd name="T13" fmla="*/ 277 h 970"/>
                <a:gd name="T14" fmla="*/ 244 w 780"/>
                <a:gd name="T15" fmla="*/ 236 h 970"/>
                <a:gd name="T16" fmla="*/ 204 w 780"/>
                <a:gd name="T17" fmla="*/ 653 h 970"/>
                <a:gd name="T18" fmla="*/ 311 w 780"/>
                <a:gd name="T19" fmla="*/ 744 h 970"/>
                <a:gd name="T20" fmla="*/ 469 w 780"/>
                <a:gd name="T21" fmla="*/ 744 h 970"/>
                <a:gd name="T22" fmla="*/ 573 w 780"/>
                <a:gd name="T23" fmla="*/ 653 h 970"/>
                <a:gd name="T24" fmla="*/ 765 w 780"/>
                <a:gd name="T25" fmla="*/ 751 h 970"/>
                <a:gd name="T26" fmla="*/ 780 w 780"/>
                <a:gd name="T27" fmla="*/ 905 h 970"/>
                <a:gd name="T28" fmla="*/ 496 w 780"/>
                <a:gd name="T29" fmla="*/ 965 h 970"/>
                <a:gd name="T30" fmla="*/ 190 w 780"/>
                <a:gd name="T31" fmla="*/ 953 h 970"/>
                <a:gd name="T32" fmla="*/ 2 w 780"/>
                <a:gd name="T33" fmla="*/ 865 h 970"/>
                <a:gd name="T34" fmla="*/ 56 w 780"/>
                <a:gd name="T35" fmla="*/ 719 h 970"/>
                <a:gd name="T36" fmla="*/ 359 w 780"/>
                <a:gd name="T37" fmla="*/ 486 h 970"/>
                <a:gd name="T38" fmla="*/ 396 w 780"/>
                <a:gd name="T39" fmla="*/ 502 h 970"/>
                <a:gd name="T40" fmla="*/ 446 w 780"/>
                <a:gd name="T41" fmla="*/ 496 h 970"/>
                <a:gd name="T42" fmla="*/ 386 w 780"/>
                <a:gd name="T43" fmla="*/ 515 h 970"/>
                <a:gd name="T44" fmla="*/ 446 w 780"/>
                <a:gd name="T45" fmla="*/ 346 h 970"/>
                <a:gd name="T46" fmla="*/ 492 w 780"/>
                <a:gd name="T47" fmla="*/ 367 h 970"/>
                <a:gd name="T48" fmla="*/ 450 w 780"/>
                <a:gd name="T49" fmla="*/ 375 h 970"/>
                <a:gd name="T50" fmla="*/ 446 w 780"/>
                <a:gd name="T51" fmla="*/ 346 h 970"/>
                <a:gd name="T52" fmla="*/ 457 w 780"/>
                <a:gd name="T53" fmla="*/ 329 h 970"/>
                <a:gd name="T54" fmla="*/ 432 w 780"/>
                <a:gd name="T55" fmla="*/ 323 h 970"/>
                <a:gd name="T56" fmla="*/ 488 w 780"/>
                <a:gd name="T57" fmla="*/ 313 h 970"/>
                <a:gd name="T58" fmla="*/ 352 w 780"/>
                <a:gd name="T59" fmla="*/ 352 h 970"/>
                <a:gd name="T60" fmla="*/ 327 w 780"/>
                <a:gd name="T61" fmla="*/ 384 h 970"/>
                <a:gd name="T62" fmla="*/ 300 w 780"/>
                <a:gd name="T63" fmla="*/ 359 h 970"/>
                <a:gd name="T64" fmla="*/ 281 w 780"/>
                <a:gd name="T65" fmla="*/ 319 h 970"/>
                <a:gd name="T66" fmla="*/ 354 w 780"/>
                <a:gd name="T67" fmla="*/ 319 h 970"/>
                <a:gd name="T68" fmla="*/ 348 w 780"/>
                <a:gd name="T69" fmla="*/ 331 h 970"/>
                <a:gd name="T70" fmla="*/ 281 w 780"/>
                <a:gd name="T71" fmla="*/ 319 h 970"/>
                <a:gd name="T72" fmla="*/ 411 w 780"/>
                <a:gd name="T73" fmla="*/ 425 h 970"/>
                <a:gd name="T74" fmla="*/ 373 w 780"/>
                <a:gd name="T75" fmla="*/ 411 h 970"/>
                <a:gd name="T76" fmla="*/ 436 w 780"/>
                <a:gd name="T77" fmla="*/ 609 h 970"/>
                <a:gd name="T78" fmla="*/ 379 w 780"/>
                <a:gd name="T79" fmla="*/ 617 h 970"/>
                <a:gd name="T80" fmla="*/ 284 w 780"/>
                <a:gd name="T81" fmla="*/ 625 h 970"/>
                <a:gd name="T82" fmla="*/ 190 w 780"/>
                <a:gd name="T83" fmla="*/ 598 h 970"/>
                <a:gd name="T84" fmla="*/ 90 w 780"/>
                <a:gd name="T85" fmla="*/ 596 h 970"/>
                <a:gd name="T86" fmla="*/ 148 w 780"/>
                <a:gd name="T87" fmla="*/ 267 h 970"/>
                <a:gd name="T88" fmla="*/ 171 w 780"/>
                <a:gd name="T89" fmla="*/ 108 h 970"/>
                <a:gd name="T90" fmla="*/ 256 w 780"/>
                <a:gd name="T91" fmla="*/ 46 h 970"/>
                <a:gd name="T92" fmla="*/ 384 w 780"/>
                <a:gd name="T93" fmla="*/ 4 h 970"/>
                <a:gd name="T94" fmla="*/ 521 w 780"/>
                <a:gd name="T95" fmla="*/ 19 h 970"/>
                <a:gd name="T96" fmla="*/ 613 w 780"/>
                <a:gd name="T97" fmla="*/ 100 h 970"/>
                <a:gd name="T98" fmla="*/ 644 w 780"/>
                <a:gd name="T99" fmla="*/ 244 h 970"/>
                <a:gd name="T100" fmla="*/ 671 w 780"/>
                <a:gd name="T101" fmla="*/ 523 h 970"/>
                <a:gd name="T102" fmla="*/ 736 w 780"/>
                <a:gd name="T103" fmla="*/ 661 h 970"/>
                <a:gd name="T104" fmla="*/ 590 w 780"/>
                <a:gd name="T105" fmla="*/ 598 h 970"/>
                <a:gd name="T106" fmla="*/ 486 w 780"/>
                <a:gd name="T107" fmla="*/ 580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0" h="970">
                  <a:moveTo>
                    <a:pt x="221" y="315"/>
                  </a:moveTo>
                  <a:lnTo>
                    <a:pt x="221" y="315"/>
                  </a:lnTo>
                  <a:lnTo>
                    <a:pt x="229" y="356"/>
                  </a:lnTo>
                  <a:lnTo>
                    <a:pt x="240" y="400"/>
                  </a:lnTo>
                  <a:lnTo>
                    <a:pt x="254" y="440"/>
                  </a:lnTo>
                  <a:lnTo>
                    <a:pt x="263" y="459"/>
                  </a:lnTo>
                  <a:lnTo>
                    <a:pt x="273" y="475"/>
                  </a:lnTo>
                  <a:lnTo>
                    <a:pt x="284" y="494"/>
                  </a:lnTo>
                  <a:lnTo>
                    <a:pt x="294" y="509"/>
                  </a:lnTo>
                  <a:lnTo>
                    <a:pt x="306" y="523"/>
                  </a:lnTo>
                  <a:lnTo>
                    <a:pt x="321" y="538"/>
                  </a:lnTo>
                  <a:lnTo>
                    <a:pt x="336" y="550"/>
                  </a:lnTo>
                  <a:lnTo>
                    <a:pt x="352" y="561"/>
                  </a:lnTo>
                  <a:lnTo>
                    <a:pt x="371" y="569"/>
                  </a:lnTo>
                  <a:lnTo>
                    <a:pt x="390" y="575"/>
                  </a:lnTo>
                  <a:lnTo>
                    <a:pt x="390" y="575"/>
                  </a:lnTo>
                  <a:lnTo>
                    <a:pt x="398" y="575"/>
                  </a:lnTo>
                  <a:lnTo>
                    <a:pt x="398" y="575"/>
                  </a:lnTo>
                  <a:lnTo>
                    <a:pt x="402" y="575"/>
                  </a:lnTo>
                  <a:lnTo>
                    <a:pt x="404" y="575"/>
                  </a:lnTo>
                  <a:lnTo>
                    <a:pt x="404" y="575"/>
                  </a:lnTo>
                  <a:lnTo>
                    <a:pt x="404" y="575"/>
                  </a:lnTo>
                  <a:lnTo>
                    <a:pt x="421" y="569"/>
                  </a:lnTo>
                  <a:lnTo>
                    <a:pt x="438" y="559"/>
                  </a:lnTo>
                  <a:lnTo>
                    <a:pt x="452" y="550"/>
                  </a:lnTo>
                  <a:lnTo>
                    <a:pt x="467" y="538"/>
                  </a:lnTo>
                  <a:lnTo>
                    <a:pt x="480" y="525"/>
                  </a:lnTo>
                  <a:lnTo>
                    <a:pt x="492" y="513"/>
                  </a:lnTo>
                  <a:lnTo>
                    <a:pt x="502" y="498"/>
                  </a:lnTo>
                  <a:lnTo>
                    <a:pt x="511" y="484"/>
                  </a:lnTo>
                  <a:lnTo>
                    <a:pt x="528" y="452"/>
                  </a:lnTo>
                  <a:lnTo>
                    <a:pt x="542" y="417"/>
                  </a:lnTo>
                  <a:lnTo>
                    <a:pt x="553" y="379"/>
                  </a:lnTo>
                  <a:lnTo>
                    <a:pt x="559" y="342"/>
                  </a:lnTo>
                  <a:lnTo>
                    <a:pt x="542" y="271"/>
                  </a:lnTo>
                  <a:lnTo>
                    <a:pt x="542" y="271"/>
                  </a:lnTo>
                  <a:lnTo>
                    <a:pt x="521" y="275"/>
                  </a:lnTo>
                  <a:lnTo>
                    <a:pt x="490" y="279"/>
                  </a:lnTo>
                  <a:lnTo>
                    <a:pt x="450" y="283"/>
                  </a:lnTo>
                  <a:lnTo>
                    <a:pt x="409" y="283"/>
                  </a:lnTo>
                  <a:lnTo>
                    <a:pt x="363" y="281"/>
                  </a:lnTo>
                  <a:lnTo>
                    <a:pt x="340" y="277"/>
                  </a:lnTo>
                  <a:lnTo>
                    <a:pt x="319" y="273"/>
                  </a:lnTo>
                  <a:lnTo>
                    <a:pt x="298" y="267"/>
                  </a:lnTo>
                  <a:lnTo>
                    <a:pt x="279" y="258"/>
                  </a:lnTo>
                  <a:lnTo>
                    <a:pt x="261" y="248"/>
                  </a:lnTo>
                  <a:lnTo>
                    <a:pt x="244" y="236"/>
                  </a:lnTo>
                  <a:lnTo>
                    <a:pt x="244" y="236"/>
                  </a:lnTo>
                  <a:lnTo>
                    <a:pt x="236" y="252"/>
                  </a:lnTo>
                  <a:lnTo>
                    <a:pt x="229" y="273"/>
                  </a:lnTo>
                  <a:lnTo>
                    <a:pt x="223" y="294"/>
                  </a:lnTo>
                  <a:lnTo>
                    <a:pt x="221" y="315"/>
                  </a:lnTo>
                  <a:lnTo>
                    <a:pt x="221" y="315"/>
                  </a:lnTo>
                  <a:close/>
                  <a:moveTo>
                    <a:pt x="204" y="653"/>
                  </a:moveTo>
                  <a:lnTo>
                    <a:pt x="204" y="653"/>
                  </a:lnTo>
                  <a:lnTo>
                    <a:pt x="223" y="678"/>
                  </a:lnTo>
                  <a:lnTo>
                    <a:pt x="242" y="698"/>
                  </a:lnTo>
                  <a:lnTo>
                    <a:pt x="263" y="717"/>
                  </a:lnTo>
                  <a:lnTo>
                    <a:pt x="286" y="732"/>
                  </a:lnTo>
                  <a:lnTo>
                    <a:pt x="311" y="744"/>
                  </a:lnTo>
                  <a:lnTo>
                    <a:pt x="338" y="753"/>
                  </a:lnTo>
                  <a:lnTo>
                    <a:pt x="363" y="757"/>
                  </a:lnTo>
                  <a:lnTo>
                    <a:pt x="390" y="759"/>
                  </a:lnTo>
                  <a:lnTo>
                    <a:pt x="417" y="757"/>
                  </a:lnTo>
                  <a:lnTo>
                    <a:pt x="442" y="753"/>
                  </a:lnTo>
                  <a:lnTo>
                    <a:pt x="469" y="744"/>
                  </a:lnTo>
                  <a:lnTo>
                    <a:pt x="494" y="732"/>
                  </a:lnTo>
                  <a:lnTo>
                    <a:pt x="517" y="717"/>
                  </a:lnTo>
                  <a:lnTo>
                    <a:pt x="538" y="698"/>
                  </a:lnTo>
                  <a:lnTo>
                    <a:pt x="557" y="678"/>
                  </a:lnTo>
                  <a:lnTo>
                    <a:pt x="573" y="653"/>
                  </a:lnTo>
                  <a:lnTo>
                    <a:pt x="573" y="653"/>
                  </a:lnTo>
                  <a:lnTo>
                    <a:pt x="626" y="671"/>
                  </a:lnTo>
                  <a:lnTo>
                    <a:pt x="676" y="692"/>
                  </a:lnTo>
                  <a:lnTo>
                    <a:pt x="701" y="705"/>
                  </a:lnTo>
                  <a:lnTo>
                    <a:pt x="724" y="719"/>
                  </a:lnTo>
                  <a:lnTo>
                    <a:pt x="744" y="734"/>
                  </a:lnTo>
                  <a:lnTo>
                    <a:pt x="765" y="751"/>
                  </a:lnTo>
                  <a:lnTo>
                    <a:pt x="765" y="751"/>
                  </a:lnTo>
                  <a:lnTo>
                    <a:pt x="771" y="786"/>
                  </a:lnTo>
                  <a:lnTo>
                    <a:pt x="776" y="826"/>
                  </a:lnTo>
                  <a:lnTo>
                    <a:pt x="780" y="865"/>
                  </a:lnTo>
                  <a:lnTo>
                    <a:pt x="780" y="905"/>
                  </a:lnTo>
                  <a:lnTo>
                    <a:pt x="780" y="905"/>
                  </a:lnTo>
                  <a:lnTo>
                    <a:pt x="736" y="920"/>
                  </a:lnTo>
                  <a:lnTo>
                    <a:pt x="692" y="932"/>
                  </a:lnTo>
                  <a:lnTo>
                    <a:pt x="646" y="945"/>
                  </a:lnTo>
                  <a:lnTo>
                    <a:pt x="596" y="953"/>
                  </a:lnTo>
                  <a:lnTo>
                    <a:pt x="548" y="961"/>
                  </a:lnTo>
                  <a:lnTo>
                    <a:pt x="496" y="965"/>
                  </a:lnTo>
                  <a:lnTo>
                    <a:pt x="446" y="970"/>
                  </a:lnTo>
                  <a:lnTo>
                    <a:pt x="394" y="970"/>
                  </a:lnTo>
                  <a:lnTo>
                    <a:pt x="342" y="970"/>
                  </a:lnTo>
                  <a:lnTo>
                    <a:pt x="290" y="965"/>
                  </a:lnTo>
                  <a:lnTo>
                    <a:pt x="240" y="961"/>
                  </a:lnTo>
                  <a:lnTo>
                    <a:pt x="190" y="953"/>
                  </a:lnTo>
                  <a:lnTo>
                    <a:pt x="140" y="945"/>
                  </a:lnTo>
                  <a:lnTo>
                    <a:pt x="92" y="932"/>
                  </a:lnTo>
                  <a:lnTo>
                    <a:pt x="46" y="920"/>
                  </a:lnTo>
                  <a:lnTo>
                    <a:pt x="0" y="905"/>
                  </a:lnTo>
                  <a:lnTo>
                    <a:pt x="0" y="905"/>
                  </a:lnTo>
                  <a:lnTo>
                    <a:pt x="2" y="865"/>
                  </a:lnTo>
                  <a:lnTo>
                    <a:pt x="4" y="826"/>
                  </a:lnTo>
                  <a:lnTo>
                    <a:pt x="8" y="786"/>
                  </a:lnTo>
                  <a:lnTo>
                    <a:pt x="14" y="751"/>
                  </a:lnTo>
                  <a:lnTo>
                    <a:pt x="14" y="751"/>
                  </a:lnTo>
                  <a:lnTo>
                    <a:pt x="35" y="734"/>
                  </a:lnTo>
                  <a:lnTo>
                    <a:pt x="56" y="719"/>
                  </a:lnTo>
                  <a:lnTo>
                    <a:pt x="79" y="705"/>
                  </a:lnTo>
                  <a:lnTo>
                    <a:pt x="104" y="692"/>
                  </a:lnTo>
                  <a:lnTo>
                    <a:pt x="154" y="671"/>
                  </a:lnTo>
                  <a:lnTo>
                    <a:pt x="204" y="653"/>
                  </a:lnTo>
                  <a:lnTo>
                    <a:pt x="204" y="653"/>
                  </a:lnTo>
                  <a:close/>
                  <a:moveTo>
                    <a:pt x="359" y="486"/>
                  </a:moveTo>
                  <a:lnTo>
                    <a:pt x="359" y="486"/>
                  </a:lnTo>
                  <a:lnTo>
                    <a:pt x="367" y="492"/>
                  </a:lnTo>
                  <a:lnTo>
                    <a:pt x="377" y="498"/>
                  </a:lnTo>
                  <a:lnTo>
                    <a:pt x="388" y="500"/>
                  </a:lnTo>
                  <a:lnTo>
                    <a:pt x="396" y="502"/>
                  </a:lnTo>
                  <a:lnTo>
                    <a:pt x="396" y="502"/>
                  </a:lnTo>
                  <a:lnTo>
                    <a:pt x="407" y="500"/>
                  </a:lnTo>
                  <a:lnTo>
                    <a:pt x="417" y="498"/>
                  </a:lnTo>
                  <a:lnTo>
                    <a:pt x="427" y="492"/>
                  </a:lnTo>
                  <a:lnTo>
                    <a:pt x="438" y="486"/>
                  </a:lnTo>
                  <a:lnTo>
                    <a:pt x="446" y="496"/>
                  </a:lnTo>
                  <a:lnTo>
                    <a:pt x="446" y="496"/>
                  </a:lnTo>
                  <a:lnTo>
                    <a:pt x="434" y="505"/>
                  </a:lnTo>
                  <a:lnTo>
                    <a:pt x="421" y="511"/>
                  </a:lnTo>
                  <a:lnTo>
                    <a:pt x="409" y="515"/>
                  </a:lnTo>
                  <a:lnTo>
                    <a:pt x="396" y="517"/>
                  </a:lnTo>
                  <a:lnTo>
                    <a:pt x="396" y="517"/>
                  </a:lnTo>
                  <a:lnTo>
                    <a:pt x="386" y="515"/>
                  </a:lnTo>
                  <a:lnTo>
                    <a:pt x="373" y="511"/>
                  </a:lnTo>
                  <a:lnTo>
                    <a:pt x="361" y="505"/>
                  </a:lnTo>
                  <a:lnTo>
                    <a:pt x="348" y="496"/>
                  </a:lnTo>
                  <a:lnTo>
                    <a:pt x="359" y="486"/>
                  </a:lnTo>
                  <a:lnTo>
                    <a:pt x="359" y="486"/>
                  </a:lnTo>
                  <a:close/>
                  <a:moveTo>
                    <a:pt x="446" y="346"/>
                  </a:moveTo>
                  <a:lnTo>
                    <a:pt x="492" y="346"/>
                  </a:lnTo>
                  <a:lnTo>
                    <a:pt x="492" y="346"/>
                  </a:lnTo>
                  <a:lnTo>
                    <a:pt x="494" y="352"/>
                  </a:lnTo>
                  <a:lnTo>
                    <a:pt x="494" y="359"/>
                  </a:lnTo>
                  <a:lnTo>
                    <a:pt x="494" y="359"/>
                  </a:lnTo>
                  <a:lnTo>
                    <a:pt x="492" y="367"/>
                  </a:lnTo>
                  <a:lnTo>
                    <a:pt x="488" y="375"/>
                  </a:lnTo>
                  <a:lnTo>
                    <a:pt x="480" y="381"/>
                  </a:lnTo>
                  <a:lnTo>
                    <a:pt x="469" y="384"/>
                  </a:lnTo>
                  <a:lnTo>
                    <a:pt x="469" y="384"/>
                  </a:lnTo>
                  <a:lnTo>
                    <a:pt x="459" y="381"/>
                  </a:lnTo>
                  <a:lnTo>
                    <a:pt x="450" y="375"/>
                  </a:lnTo>
                  <a:lnTo>
                    <a:pt x="446" y="367"/>
                  </a:lnTo>
                  <a:lnTo>
                    <a:pt x="444" y="359"/>
                  </a:lnTo>
                  <a:lnTo>
                    <a:pt x="444" y="359"/>
                  </a:lnTo>
                  <a:lnTo>
                    <a:pt x="444" y="352"/>
                  </a:lnTo>
                  <a:lnTo>
                    <a:pt x="446" y="346"/>
                  </a:lnTo>
                  <a:lnTo>
                    <a:pt x="446" y="346"/>
                  </a:lnTo>
                  <a:close/>
                  <a:moveTo>
                    <a:pt x="509" y="334"/>
                  </a:moveTo>
                  <a:lnTo>
                    <a:pt x="509" y="334"/>
                  </a:lnTo>
                  <a:lnTo>
                    <a:pt x="486" y="327"/>
                  </a:lnTo>
                  <a:lnTo>
                    <a:pt x="465" y="327"/>
                  </a:lnTo>
                  <a:lnTo>
                    <a:pt x="465" y="327"/>
                  </a:lnTo>
                  <a:lnTo>
                    <a:pt x="457" y="329"/>
                  </a:lnTo>
                  <a:lnTo>
                    <a:pt x="448" y="331"/>
                  </a:lnTo>
                  <a:lnTo>
                    <a:pt x="440" y="336"/>
                  </a:lnTo>
                  <a:lnTo>
                    <a:pt x="432" y="342"/>
                  </a:lnTo>
                  <a:lnTo>
                    <a:pt x="421" y="331"/>
                  </a:lnTo>
                  <a:lnTo>
                    <a:pt x="421" y="331"/>
                  </a:lnTo>
                  <a:lnTo>
                    <a:pt x="432" y="323"/>
                  </a:lnTo>
                  <a:lnTo>
                    <a:pt x="442" y="319"/>
                  </a:lnTo>
                  <a:lnTo>
                    <a:pt x="452" y="315"/>
                  </a:lnTo>
                  <a:lnTo>
                    <a:pt x="465" y="313"/>
                  </a:lnTo>
                  <a:lnTo>
                    <a:pt x="465" y="313"/>
                  </a:lnTo>
                  <a:lnTo>
                    <a:pt x="475" y="313"/>
                  </a:lnTo>
                  <a:lnTo>
                    <a:pt x="488" y="313"/>
                  </a:lnTo>
                  <a:lnTo>
                    <a:pt x="513" y="319"/>
                  </a:lnTo>
                  <a:lnTo>
                    <a:pt x="509" y="334"/>
                  </a:lnTo>
                  <a:lnTo>
                    <a:pt x="509" y="334"/>
                  </a:lnTo>
                  <a:close/>
                  <a:moveTo>
                    <a:pt x="350" y="346"/>
                  </a:moveTo>
                  <a:lnTo>
                    <a:pt x="350" y="346"/>
                  </a:lnTo>
                  <a:lnTo>
                    <a:pt x="352" y="352"/>
                  </a:lnTo>
                  <a:lnTo>
                    <a:pt x="352" y="359"/>
                  </a:lnTo>
                  <a:lnTo>
                    <a:pt x="352" y="359"/>
                  </a:lnTo>
                  <a:lnTo>
                    <a:pt x="350" y="367"/>
                  </a:lnTo>
                  <a:lnTo>
                    <a:pt x="344" y="375"/>
                  </a:lnTo>
                  <a:lnTo>
                    <a:pt x="336" y="381"/>
                  </a:lnTo>
                  <a:lnTo>
                    <a:pt x="327" y="384"/>
                  </a:lnTo>
                  <a:lnTo>
                    <a:pt x="327" y="384"/>
                  </a:lnTo>
                  <a:lnTo>
                    <a:pt x="317" y="381"/>
                  </a:lnTo>
                  <a:lnTo>
                    <a:pt x="309" y="375"/>
                  </a:lnTo>
                  <a:lnTo>
                    <a:pt x="302" y="367"/>
                  </a:lnTo>
                  <a:lnTo>
                    <a:pt x="300" y="359"/>
                  </a:lnTo>
                  <a:lnTo>
                    <a:pt x="300" y="359"/>
                  </a:lnTo>
                  <a:lnTo>
                    <a:pt x="302" y="352"/>
                  </a:lnTo>
                  <a:lnTo>
                    <a:pt x="304" y="346"/>
                  </a:lnTo>
                  <a:lnTo>
                    <a:pt x="350" y="346"/>
                  </a:lnTo>
                  <a:lnTo>
                    <a:pt x="350" y="346"/>
                  </a:lnTo>
                  <a:close/>
                  <a:moveTo>
                    <a:pt x="281" y="319"/>
                  </a:moveTo>
                  <a:lnTo>
                    <a:pt x="281" y="319"/>
                  </a:lnTo>
                  <a:lnTo>
                    <a:pt x="306" y="313"/>
                  </a:lnTo>
                  <a:lnTo>
                    <a:pt x="319" y="313"/>
                  </a:lnTo>
                  <a:lnTo>
                    <a:pt x="331" y="313"/>
                  </a:lnTo>
                  <a:lnTo>
                    <a:pt x="331" y="313"/>
                  </a:lnTo>
                  <a:lnTo>
                    <a:pt x="342" y="315"/>
                  </a:lnTo>
                  <a:lnTo>
                    <a:pt x="354" y="319"/>
                  </a:lnTo>
                  <a:lnTo>
                    <a:pt x="363" y="323"/>
                  </a:lnTo>
                  <a:lnTo>
                    <a:pt x="373" y="331"/>
                  </a:lnTo>
                  <a:lnTo>
                    <a:pt x="365" y="342"/>
                  </a:lnTo>
                  <a:lnTo>
                    <a:pt x="365" y="342"/>
                  </a:lnTo>
                  <a:lnTo>
                    <a:pt x="356" y="336"/>
                  </a:lnTo>
                  <a:lnTo>
                    <a:pt x="348" y="331"/>
                  </a:lnTo>
                  <a:lnTo>
                    <a:pt x="340" y="329"/>
                  </a:lnTo>
                  <a:lnTo>
                    <a:pt x="329" y="327"/>
                  </a:lnTo>
                  <a:lnTo>
                    <a:pt x="329" y="327"/>
                  </a:lnTo>
                  <a:lnTo>
                    <a:pt x="309" y="327"/>
                  </a:lnTo>
                  <a:lnTo>
                    <a:pt x="286" y="334"/>
                  </a:lnTo>
                  <a:lnTo>
                    <a:pt x="281" y="319"/>
                  </a:lnTo>
                  <a:lnTo>
                    <a:pt x="281" y="319"/>
                  </a:lnTo>
                  <a:close/>
                  <a:moveTo>
                    <a:pt x="373" y="411"/>
                  </a:moveTo>
                  <a:lnTo>
                    <a:pt x="425" y="411"/>
                  </a:lnTo>
                  <a:lnTo>
                    <a:pt x="425" y="411"/>
                  </a:lnTo>
                  <a:lnTo>
                    <a:pt x="419" y="419"/>
                  </a:lnTo>
                  <a:lnTo>
                    <a:pt x="411" y="425"/>
                  </a:lnTo>
                  <a:lnTo>
                    <a:pt x="402" y="427"/>
                  </a:lnTo>
                  <a:lnTo>
                    <a:pt x="402" y="427"/>
                  </a:lnTo>
                  <a:lnTo>
                    <a:pt x="398" y="427"/>
                  </a:lnTo>
                  <a:lnTo>
                    <a:pt x="392" y="425"/>
                  </a:lnTo>
                  <a:lnTo>
                    <a:pt x="384" y="421"/>
                  </a:lnTo>
                  <a:lnTo>
                    <a:pt x="373" y="411"/>
                  </a:lnTo>
                  <a:lnTo>
                    <a:pt x="373" y="411"/>
                  </a:lnTo>
                  <a:close/>
                  <a:moveTo>
                    <a:pt x="486" y="580"/>
                  </a:moveTo>
                  <a:lnTo>
                    <a:pt x="486" y="580"/>
                  </a:lnTo>
                  <a:lnTo>
                    <a:pt x="469" y="590"/>
                  </a:lnTo>
                  <a:lnTo>
                    <a:pt x="455" y="600"/>
                  </a:lnTo>
                  <a:lnTo>
                    <a:pt x="436" y="609"/>
                  </a:lnTo>
                  <a:lnTo>
                    <a:pt x="417" y="617"/>
                  </a:lnTo>
                  <a:lnTo>
                    <a:pt x="417" y="617"/>
                  </a:lnTo>
                  <a:lnTo>
                    <a:pt x="417" y="617"/>
                  </a:lnTo>
                  <a:lnTo>
                    <a:pt x="398" y="617"/>
                  </a:lnTo>
                  <a:lnTo>
                    <a:pt x="398" y="617"/>
                  </a:lnTo>
                  <a:lnTo>
                    <a:pt x="379" y="617"/>
                  </a:lnTo>
                  <a:lnTo>
                    <a:pt x="379" y="617"/>
                  </a:lnTo>
                  <a:lnTo>
                    <a:pt x="356" y="609"/>
                  </a:lnTo>
                  <a:lnTo>
                    <a:pt x="336" y="598"/>
                  </a:lnTo>
                  <a:lnTo>
                    <a:pt x="317" y="588"/>
                  </a:lnTo>
                  <a:lnTo>
                    <a:pt x="298" y="575"/>
                  </a:lnTo>
                  <a:lnTo>
                    <a:pt x="284" y="625"/>
                  </a:lnTo>
                  <a:lnTo>
                    <a:pt x="261" y="632"/>
                  </a:lnTo>
                  <a:lnTo>
                    <a:pt x="261" y="632"/>
                  </a:lnTo>
                  <a:lnTo>
                    <a:pt x="254" y="623"/>
                  </a:lnTo>
                  <a:lnTo>
                    <a:pt x="231" y="586"/>
                  </a:lnTo>
                  <a:lnTo>
                    <a:pt x="190" y="598"/>
                  </a:lnTo>
                  <a:lnTo>
                    <a:pt x="190" y="598"/>
                  </a:lnTo>
                  <a:lnTo>
                    <a:pt x="158" y="607"/>
                  </a:lnTo>
                  <a:lnTo>
                    <a:pt x="129" y="619"/>
                  </a:lnTo>
                  <a:lnTo>
                    <a:pt x="100" y="632"/>
                  </a:lnTo>
                  <a:lnTo>
                    <a:pt x="73" y="644"/>
                  </a:lnTo>
                  <a:lnTo>
                    <a:pt x="73" y="644"/>
                  </a:lnTo>
                  <a:lnTo>
                    <a:pt x="90" y="596"/>
                  </a:lnTo>
                  <a:lnTo>
                    <a:pt x="104" y="550"/>
                  </a:lnTo>
                  <a:lnTo>
                    <a:pt x="117" y="507"/>
                  </a:lnTo>
                  <a:lnTo>
                    <a:pt x="125" y="463"/>
                  </a:lnTo>
                  <a:lnTo>
                    <a:pt x="133" y="419"/>
                  </a:lnTo>
                  <a:lnTo>
                    <a:pt x="140" y="373"/>
                  </a:lnTo>
                  <a:lnTo>
                    <a:pt x="148" y="267"/>
                  </a:lnTo>
                  <a:lnTo>
                    <a:pt x="148" y="267"/>
                  </a:lnTo>
                  <a:lnTo>
                    <a:pt x="152" y="190"/>
                  </a:lnTo>
                  <a:lnTo>
                    <a:pt x="156" y="154"/>
                  </a:lnTo>
                  <a:lnTo>
                    <a:pt x="160" y="137"/>
                  </a:lnTo>
                  <a:lnTo>
                    <a:pt x="165" y="123"/>
                  </a:lnTo>
                  <a:lnTo>
                    <a:pt x="171" y="108"/>
                  </a:lnTo>
                  <a:lnTo>
                    <a:pt x="179" y="94"/>
                  </a:lnTo>
                  <a:lnTo>
                    <a:pt x="190" y="81"/>
                  </a:lnTo>
                  <a:lnTo>
                    <a:pt x="202" y="71"/>
                  </a:lnTo>
                  <a:lnTo>
                    <a:pt x="217" y="60"/>
                  </a:lnTo>
                  <a:lnTo>
                    <a:pt x="233" y="52"/>
                  </a:lnTo>
                  <a:lnTo>
                    <a:pt x="256" y="46"/>
                  </a:lnTo>
                  <a:lnTo>
                    <a:pt x="281" y="39"/>
                  </a:lnTo>
                  <a:lnTo>
                    <a:pt x="281" y="39"/>
                  </a:lnTo>
                  <a:lnTo>
                    <a:pt x="306" y="27"/>
                  </a:lnTo>
                  <a:lnTo>
                    <a:pt x="334" y="17"/>
                  </a:lnTo>
                  <a:lnTo>
                    <a:pt x="359" y="8"/>
                  </a:lnTo>
                  <a:lnTo>
                    <a:pt x="384" y="4"/>
                  </a:lnTo>
                  <a:lnTo>
                    <a:pt x="409" y="0"/>
                  </a:lnTo>
                  <a:lnTo>
                    <a:pt x="434" y="0"/>
                  </a:lnTo>
                  <a:lnTo>
                    <a:pt x="457" y="2"/>
                  </a:lnTo>
                  <a:lnTo>
                    <a:pt x="480" y="4"/>
                  </a:lnTo>
                  <a:lnTo>
                    <a:pt x="502" y="10"/>
                  </a:lnTo>
                  <a:lnTo>
                    <a:pt x="521" y="19"/>
                  </a:lnTo>
                  <a:lnTo>
                    <a:pt x="542" y="27"/>
                  </a:lnTo>
                  <a:lnTo>
                    <a:pt x="559" y="37"/>
                  </a:lnTo>
                  <a:lnTo>
                    <a:pt x="575" y="52"/>
                  </a:lnTo>
                  <a:lnTo>
                    <a:pt x="590" y="67"/>
                  </a:lnTo>
                  <a:lnTo>
                    <a:pt x="603" y="83"/>
                  </a:lnTo>
                  <a:lnTo>
                    <a:pt x="613" y="100"/>
                  </a:lnTo>
                  <a:lnTo>
                    <a:pt x="613" y="100"/>
                  </a:lnTo>
                  <a:lnTo>
                    <a:pt x="623" y="121"/>
                  </a:lnTo>
                  <a:lnTo>
                    <a:pt x="630" y="142"/>
                  </a:lnTo>
                  <a:lnTo>
                    <a:pt x="634" y="165"/>
                  </a:lnTo>
                  <a:lnTo>
                    <a:pt x="638" y="190"/>
                  </a:lnTo>
                  <a:lnTo>
                    <a:pt x="644" y="244"/>
                  </a:lnTo>
                  <a:lnTo>
                    <a:pt x="646" y="300"/>
                  </a:lnTo>
                  <a:lnTo>
                    <a:pt x="648" y="359"/>
                  </a:lnTo>
                  <a:lnTo>
                    <a:pt x="653" y="415"/>
                  </a:lnTo>
                  <a:lnTo>
                    <a:pt x="661" y="471"/>
                  </a:lnTo>
                  <a:lnTo>
                    <a:pt x="665" y="498"/>
                  </a:lnTo>
                  <a:lnTo>
                    <a:pt x="671" y="523"/>
                  </a:lnTo>
                  <a:lnTo>
                    <a:pt x="671" y="523"/>
                  </a:lnTo>
                  <a:lnTo>
                    <a:pt x="682" y="553"/>
                  </a:lnTo>
                  <a:lnTo>
                    <a:pt x="692" y="580"/>
                  </a:lnTo>
                  <a:lnTo>
                    <a:pt x="713" y="623"/>
                  </a:lnTo>
                  <a:lnTo>
                    <a:pt x="730" y="651"/>
                  </a:lnTo>
                  <a:lnTo>
                    <a:pt x="736" y="661"/>
                  </a:lnTo>
                  <a:lnTo>
                    <a:pt x="736" y="661"/>
                  </a:lnTo>
                  <a:lnTo>
                    <a:pt x="736" y="661"/>
                  </a:lnTo>
                  <a:lnTo>
                    <a:pt x="703" y="642"/>
                  </a:lnTo>
                  <a:lnTo>
                    <a:pt x="665" y="625"/>
                  </a:lnTo>
                  <a:lnTo>
                    <a:pt x="630" y="611"/>
                  </a:lnTo>
                  <a:lnTo>
                    <a:pt x="590" y="598"/>
                  </a:lnTo>
                  <a:lnTo>
                    <a:pt x="548" y="586"/>
                  </a:lnTo>
                  <a:lnTo>
                    <a:pt x="525" y="623"/>
                  </a:lnTo>
                  <a:lnTo>
                    <a:pt x="525" y="623"/>
                  </a:lnTo>
                  <a:lnTo>
                    <a:pt x="523" y="628"/>
                  </a:lnTo>
                  <a:lnTo>
                    <a:pt x="490" y="621"/>
                  </a:lnTo>
                  <a:lnTo>
                    <a:pt x="486" y="58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8" name="Freeform 14"/>
            <p:cNvSpPr>
              <a:spLocks noEditPoints="1"/>
            </p:cNvSpPr>
            <p:nvPr/>
          </p:nvSpPr>
          <p:spPr bwMode="auto">
            <a:xfrm>
              <a:off x="5031574" y="1672373"/>
              <a:ext cx="324192" cy="362970"/>
            </a:xfrm>
            <a:custGeom>
              <a:avLst/>
              <a:gdLst>
                <a:gd name="T0" fmla="*/ 324 w 885"/>
                <a:gd name="T1" fmla="*/ 398 h 991"/>
                <a:gd name="T2" fmla="*/ 367 w 885"/>
                <a:gd name="T3" fmla="*/ 480 h 991"/>
                <a:gd name="T4" fmla="*/ 413 w 885"/>
                <a:gd name="T5" fmla="*/ 511 h 991"/>
                <a:gd name="T6" fmla="*/ 443 w 885"/>
                <a:gd name="T7" fmla="*/ 517 h 991"/>
                <a:gd name="T8" fmla="*/ 457 w 885"/>
                <a:gd name="T9" fmla="*/ 517 h 991"/>
                <a:gd name="T10" fmla="*/ 511 w 885"/>
                <a:gd name="T11" fmla="*/ 496 h 991"/>
                <a:gd name="T12" fmla="*/ 547 w 885"/>
                <a:gd name="T13" fmla="*/ 453 h 991"/>
                <a:gd name="T14" fmla="*/ 584 w 885"/>
                <a:gd name="T15" fmla="*/ 327 h 991"/>
                <a:gd name="T16" fmla="*/ 582 w 885"/>
                <a:gd name="T17" fmla="*/ 273 h 991"/>
                <a:gd name="T18" fmla="*/ 543 w 885"/>
                <a:gd name="T19" fmla="*/ 229 h 991"/>
                <a:gd name="T20" fmla="*/ 432 w 885"/>
                <a:gd name="T21" fmla="*/ 244 h 991"/>
                <a:gd name="T22" fmla="*/ 344 w 885"/>
                <a:gd name="T23" fmla="*/ 227 h 991"/>
                <a:gd name="T24" fmla="*/ 307 w 885"/>
                <a:gd name="T25" fmla="*/ 263 h 991"/>
                <a:gd name="T26" fmla="*/ 309 w 885"/>
                <a:gd name="T27" fmla="*/ 332 h 991"/>
                <a:gd name="T28" fmla="*/ 430 w 885"/>
                <a:gd name="T29" fmla="*/ 669 h 991"/>
                <a:gd name="T30" fmla="*/ 361 w 885"/>
                <a:gd name="T31" fmla="*/ 784 h 991"/>
                <a:gd name="T32" fmla="*/ 303 w 885"/>
                <a:gd name="T33" fmla="*/ 649 h 991"/>
                <a:gd name="T34" fmla="*/ 226 w 885"/>
                <a:gd name="T35" fmla="*/ 601 h 991"/>
                <a:gd name="T36" fmla="*/ 46 w 885"/>
                <a:gd name="T37" fmla="*/ 688 h 991"/>
                <a:gd name="T38" fmla="*/ 11 w 885"/>
                <a:gd name="T39" fmla="*/ 813 h 991"/>
                <a:gd name="T40" fmla="*/ 0 w 885"/>
                <a:gd name="T41" fmla="*/ 932 h 991"/>
                <a:gd name="T42" fmla="*/ 228 w 885"/>
                <a:gd name="T43" fmla="*/ 976 h 991"/>
                <a:gd name="T44" fmla="*/ 451 w 885"/>
                <a:gd name="T45" fmla="*/ 991 h 991"/>
                <a:gd name="T46" fmla="*/ 670 w 885"/>
                <a:gd name="T47" fmla="*/ 976 h 991"/>
                <a:gd name="T48" fmla="*/ 885 w 885"/>
                <a:gd name="T49" fmla="*/ 932 h 991"/>
                <a:gd name="T50" fmla="*/ 874 w 885"/>
                <a:gd name="T51" fmla="*/ 813 h 991"/>
                <a:gd name="T52" fmla="*/ 837 w 885"/>
                <a:gd name="T53" fmla="*/ 688 h 991"/>
                <a:gd name="T54" fmla="*/ 755 w 885"/>
                <a:gd name="T55" fmla="*/ 640 h 991"/>
                <a:gd name="T56" fmla="*/ 593 w 885"/>
                <a:gd name="T57" fmla="*/ 580 h 991"/>
                <a:gd name="T58" fmla="*/ 576 w 885"/>
                <a:gd name="T59" fmla="*/ 678 h 991"/>
                <a:gd name="T60" fmla="*/ 522 w 885"/>
                <a:gd name="T61" fmla="*/ 801 h 991"/>
                <a:gd name="T62" fmla="*/ 476 w 885"/>
                <a:gd name="T63" fmla="*/ 632 h 991"/>
                <a:gd name="T64" fmla="*/ 655 w 885"/>
                <a:gd name="T65" fmla="*/ 213 h 991"/>
                <a:gd name="T66" fmla="*/ 653 w 885"/>
                <a:gd name="T67" fmla="*/ 244 h 991"/>
                <a:gd name="T68" fmla="*/ 664 w 885"/>
                <a:gd name="T69" fmla="*/ 259 h 991"/>
                <a:gd name="T70" fmla="*/ 672 w 885"/>
                <a:gd name="T71" fmla="*/ 265 h 991"/>
                <a:gd name="T72" fmla="*/ 678 w 885"/>
                <a:gd name="T73" fmla="*/ 307 h 991"/>
                <a:gd name="T74" fmla="*/ 668 w 885"/>
                <a:gd name="T75" fmla="*/ 373 h 991"/>
                <a:gd name="T76" fmla="*/ 628 w 885"/>
                <a:gd name="T77" fmla="*/ 407 h 991"/>
                <a:gd name="T78" fmla="*/ 593 w 885"/>
                <a:gd name="T79" fmla="*/ 494 h 991"/>
                <a:gd name="T80" fmla="*/ 543 w 885"/>
                <a:gd name="T81" fmla="*/ 546 h 991"/>
                <a:gd name="T82" fmla="*/ 482 w 885"/>
                <a:gd name="T83" fmla="*/ 571 h 991"/>
                <a:gd name="T84" fmla="*/ 451 w 885"/>
                <a:gd name="T85" fmla="*/ 576 h 991"/>
                <a:gd name="T86" fmla="*/ 420 w 885"/>
                <a:gd name="T87" fmla="*/ 574 h 991"/>
                <a:gd name="T88" fmla="*/ 359 w 885"/>
                <a:gd name="T89" fmla="*/ 551 h 991"/>
                <a:gd name="T90" fmla="*/ 307 w 885"/>
                <a:gd name="T91" fmla="*/ 498 h 991"/>
                <a:gd name="T92" fmla="*/ 267 w 885"/>
                <a:gd name="T93" fmla="*/ 413 h 991"/>
                <a:gd name="T94" fmla="*/ 224 w 885"/>
                <a:gd name="T95" fmla="*/ 377 h 991"/>
                <a:gd name="T96" fmla="*/ 213 w 885"/>
                <a:gd name="T97" fmla="*/ 311 h 991"/>
                <a:gd name="T98" fmla="*/ 219 w 885"/>
                <a:gd name="T99" fmla="*/ 269 h 991"/>
                <a:gd name="T100" fmla="*/ 232 w 885"/>
                <a:gd name="T101" fmla="*/ 259 h 991"/>
                <a:gd name="T102" fmla="*/ 234 w 885"/>
                <a:gd name="T103" fmla="*/ 213 h 991"/>
                <a:gd name="T104" fmla="*/ 236 w 885"/>
                <a:gd name="T105" fmla="*/ 171 h 991"/>
                <a:gd name="T106" fmla="*/ 251 w 885"/>
                <a:gd name="T107" fmla="*/ 102 h 991"/>
                <a:gd name="T108" fmla="*/ 276 w 885"/>
                <a:gd name="T109" fmla="*/ 65 h 991"/>
                <a:gd name="T110" fmla="*/ 355 w 885"/>
                <a:gd name="T111" fmla="*/ 13 h 991"/>
                <a:gd name="T112" fmla="*/ 470 w 885"/>
                <a:gd name="T113" fmla="*/ 2 h 991"/>
                <a:gd name="T114" fmla="*/ 576 w 885"/>
                <a:gd name="T115" fmla="*/ 29 h 991"/>
                <a:gd name="T116" fmla="*/ 641 w 885"/>
                <a:gd name="T117" fmla="*/ 86 h 991"/>
                <a:gd name="T118" fmla="*/ 655 w 885"/>
                <a:gd name="T119" fmla="*/ 144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85" h="991">
                  <a:moveTo>
                    <a:pt x="309" y="332"/>
                  </a:moveTo>
                  <a:lnTo>
                    <a:pt x="309" y="332"/>
                  </a:lnTo>
                  <a:lnTo>
                    <a:pt x="315" y="365"/>
                  </a:lnTo>
                  <a:lnTo>
                    <a:pt x="324" y="398"/>
                  </a:lnTo>
                  <a:lnTo>
                    <a:pt x="336" y="428"/>
                  </a:lnTo>
                  <a:lnTo>
                    <a:pt x="351" y="455"/>
                  </a:lnTo>
                  <a:lnTo>
                    <a:pt x="359" y="467"/>
                  </a:lnTo>
                  <a:lnTo>
                    <a:pt x="367" y="480"/>
                  </a:lnTo>
                  <a:lnTo>
                    <a:pt x="378" y="488"/>
                  </a:lnTo>
                  <a:lnTo>
                    <a:pt x="388" y="496"/>
                  </a:lnTo>
                  <a:lnTo>
                    <a:pt x="401" y="505"/>
                  </a:lnTo>
                  <a:lnTo>
                    <a:pt x="413" y="511"/>
                  </a:lnTo>
                  <a:lnTo>
                    <a:pt x="428" y="515"/>
                  </a:lnTo>
                  <a:lnTo>
                    <a:pt x="443" y="517"/>
                  </a:lnTo>
                  <a:lnTo>
                    <a:pt x="443" y="517"/>
                  </a:lnTo>
                  <a:lnTo>
                    <a:pt x="443" y="517"/>
                  </a:lnTo>
                  <a:lnTo>
                    <a:pt x="451" y="517"/>
                  </a:lnTo>
                  <a:lnTo>
                    <a:pt x="451" y="517"/>
                  </a:lnTo>
                  <a:lnTo>
                    <a:pt x="457" y="517"/>
                  </a:lnTo>
                  <a:lnTo>
                    <a:pt x="457" y="517"/>
                  </a:lnTo>
                  <a:lnTo>
                    <a:pt x="474" y="513"/>
                  </a:lnTo>
                  <a:lnTo>
                    <a:pt x="486" y="509"/>
                  </a:lnTo>
                  <a:lnTo>
                    <a:pt x="499" y="503"/>
                  </a:lnTo>
                  <a:lnTo>
                    <a:pt x="511" y="496"/>
                  </a:lnTo>
                  <a:lnTo>
                    <a:pt x="522" y="486"/>
                  </a:lnTo>
                  <a:lnTo>
                    <a:pt x="530" y="475"/>
                  </a:lnTo>
                  <a:lnTo>
                    <a:pt x="541" y="465"/>
                  </a:lnTo>
                  <a:lnTo>
                    <a:pt x="547" y="453"/>
                  </a:lnTo>
                  <a:lnTo>
                    <a:pt x="559" y="425"/>
                  </a:lnTo>
                  <a:lnTo>
                    <a:pt x="570" y="394"/>
                  </a:lnTo>
                  <a:lnTo>
                    <a:pt x="578" y="361"/>
                  </a:lnTo>
                  <a:lnTo>
                    <a:pt x="584" y="327"/>
                  </a:lnTo>
                  <a:lnTo>
                    <a:pt x="578" y="327"/>
                  </a:lnTo>
                  <a:lnTo>
                    <a:pt x="578" y="327"/>
                  </a:lnTo>
                  <a:lnTo>
                    <a:pt x="582" y="300"/>
                  </a:lnTo>
                  <a:lnTo>
                    <a:pt x="582" y="273"/>
                  </a:lnTo>
                  <a:lnTo>
                    <a:pt x="580" y="246"/>
                  </a:lnTo>
                  <a:lnTo>
                    <a:pt x="574" y="219"/>
                  </a:lnTo>
                  <a:lnTo>
                    <a:pt x="574" y="219"/>
                  </a:lnTo>
                  <a:lnTo>
                    <a:pt x="543" y="229"/>
                  </a:lnTo>
                  <a:lnTo>
                    <a:pt x="518" y="236"/>
                  </a:lnTo>
                  <a:lnTo>
                    <a:pt x="486" y="242"/>
                  </a:lnTo>
                  <a:lnTo>
                    <a:pt x="451" y="244"/>
                  </a:lnTo>
                  <a:lnTo>
                    <a:pt x="432" y="244"/>
                  </a:lnTo>
                  <a:lnTo>
                    <a:pt x="411" y="242"/>
                  </a:lnTo>
                  <a:lnTo>
                    <a:pt x="390" y="238"/>
                  </a:lnTo>
                  <a:lnTo>
                    <a:pt x="367" y="234"/>
                  </a:lnTo>
                  <a:lnTo>
                    <a:pt x="344" y="227"/>
                  </a:lnTo>
                  <a:lnTo>
                    <a:pt x="322" y="219"/>
                  </a:lnTo>
                  <a:lnTo>
                    <a:pt x="322" y="219"/>
                  </a:lnTo>
                  <a:lnTo>
                    <a:pt x="311" y="248"/>
                  </a:lnTo>
                  <a:lnTo>
                    <a:pt x="307" y="263"/>
                  </a:lnTo>
                  <a:lnTo>
                    <a:pt x="307" y="275"/>
                  </a:lnTo>
                  <a:lnTo>
                    <a:pt x="307" y="302"/>
                  </a:lnTo>
                  <a:lnTo>
                    <a:pt x="311" y="332"/>
                  </a:lnTo>
                  <a:lnTo>
                    <a:pt x="309" y="332"/>
                  </a:lnTo>
                  <a:lnTo>
                    <a:pt x="309" y="332"/>
                  </a:lnTo>
                  <a:close/>
                  <a:moveTo>
                    <a:pt x="428" y="632"/>
                  </a:moveTo>
                  <a:lnTo>
                    <a:pt x="413" y="657"/>
                  </a:lnTo>
                  <a:lnTo>
                    <a:pt x="430" y="669"/>
                  </a:lnTo>
                  <a:lnTo>
                    <a:pt x="397" y="838"/>
                  </a:lnTo>
                  <a:lnTo>
                    <a:pt x="397" y="838"/>
                  </a:lnTo>
                  <a:lnTo>
                    <a:pt x="378" y="813"/>
                  </a:lnTo>
                  <a:lnTo>
                    <a:pt x="361" y="784"/>
                  </a:lnTo>
                  <a:lnTo>
                    <a:pt x="344" y="753"/>
                  </a:lnTo>
                  <a:lnTo>
                    <a:pt x="328" y="719"/>
                  </a:lnTo>
                  <a:lnTo>
                    <a:pt x="315" y="684"/>
                  </a:lnTo>
                  <a:lnTo>
                    <a:pt x="303" y="649"/>
                  </a:lnTo>
                  <a:lnTo>
                    <a:pt x="294" y="613"/>
                  </a:lnTo>
                  <a:lnTo>
                    <a:pt x="290" y="580"/>
                  </a:lnTo>
                  <a:lnTo>
                    <a:pt x="290" y="580"/>
                  </a:lnTo>
                  <a:lnTo>
                    <a:pt x="226" y="601"/>
                  </a:lnTo>
                  <a:lnTo>
                    <a:pt x="163" y="628"/>
                  </a:lnTo>
                  <a:lnTo>
                    <a:pt x="105" y="657"/>
                  </a:lnTo>
                  <a:lnTo>
                    <a:pt x="46" y="688"/>
                  </a:lnTo>
                  <a:lnTo>
                    <a:pt x="46" y="688"/>
                  </a:lnTo>
                  <a:lnTo>
                    <a:pt x="34" y="719"/>
                  </a:lnTo>
                  <a:lnTo>
                    <a:pt x="23" y="751"/>
                  </a:lnTo>
                  <a:lnTo>
                    <a:pt x="15" y="782"/>
                  </a:lnTo>
                  <a:lnTo>
                    <a:pt x="11" y="813"/>
                  </a:lnTo>
                  <a:lnTo>
                    <a:pt x="7" y="845"/>
                  </a:lnTo>
                  <a:lnTo>
                    <a:pt x="5" y="876"/>
                  </a:lnTo>
                  <a:lnTo>
                    <a:pt x="0" y="932"/>
                  </a:lnTo>
                  <a:lnTo>
                    <a:pt x="0" y="932"/>
                  </a:lnTo>
                  <a:lnTo>
                    <a:pt x="57" y="947"/>
                  </a:lnTo>
                  <a:lnTo>
                    <a:pt x="115" y="959"/>
                  </a:lnTo>
                  <a:lnTo>
                    <a:pt x="171" y="968"/>
                  </a:lnTo>
                  <a:lnTo>
                    <a:pt x="228" y="976"/>
                  </a:lnTo>
                  <a:lnTo>
                    <a:pt x="284" y="982"/>
                  </a:lnTo>
                  <a:lnTo>
                    <a:pt x="340" y="986"/>
                  </a:lnTo>
                  <a:lnTo>
                    <a:pt x="397" y="991"/>
                  </a:lnTo>
                  <a:lnTo>
                    <a:pt x="451" y="991"/>
                  </a:lnTo>
                  <a:lnTo>
                    <a:pt x="507" y="991"/>
                  </a:lnTo>
                  <a:lnTo>
                    <a:pt x="561" y="989"/>
                  </a:lnTo>
                  <a:lnTo>
                    <a:pt x="616" y="982"/>
                  </a:lnTo>
                  <a:lnTo>
                    <a:pt x="670" y="976"/>
                  </a:lnTo>
                  <a:lnTo>
                    <a:pt x="724" y="968"/>
                  </a:lnTo>
                  <a:lnTo>
                    <a:pt x="776" y="959"/>
                  </a:lnTo>
                  <a:lnTo>
                    <a:pt x="830" y="947"/>
                  </a:lnTo>
                  <a:lnTo>
                    <a:pt x="885" y="932"/>
                  </a:lnTo>
                  <a:lnTo>
                    <a:pt x="885" y="932"/>
                  </a:lnTo>
                  <a:lnTo>
                    <a:pt x="880" y="876"/>
                  </a:lnTo>
                  <a:lnTo>
                    <a:pt x="878" y="845"/>
                  </a:lnTo>
                  <a:lnTo>
                    <a:pt x="874" y="813"/>
                  </a:lnTo>
                  <a:lnTo>
                    <a:pt x="868" y="782"/>
                  </a:lnTo>
                  <a:lnTo>
                    <a:pt x="862" y="751"/>
                  </a:lnTo>
                  <a:lnTo>
                    <a:pt x="851" y="719"/>
                  </a:lnTo>
                  <a:lnTo>
                    <a:pt x="837" y="688"/>
                  </a:lnTo>
                  <a:lnTo>
                    <a:pt x="837" y="688"/>
                  </a:lnTo>
                  <a:lnTo>
                    <a:pt x="812" y="672"/>
                  </a:lnTo>
                  <a:lnTo>
                    <a:pt x="785" y="657"/>
                  </a:lnTo>
                  <a:lnTo>
                    <a:pt x="755" y="640"/>
                  </a:lnTo>
                  <a:lnTo>
                    <a:pt x="726" y="628"/>
                  </a:lnTo>
                  <a:lnTo>
                    <a:pt x="695" y="613"/>
                  </a:lnTo>
                  <a:lnTo>
                    <a:pt x="661" y="601"/>
                  </a:lnTo>
                  <a:lnTo>
                    <a:pt x="593" y="580"/>
                  </a:lnTo>
                  <a:lnTo>
                    <a:pt x="593" y="580"/>
                  </a:lnTo>
                  <a:lnTo>
                    <a:pt x="588" y="611"/>
                  </a:lnTo>
                  <a:lnTo>
                    <a:pt x="584" y="644"/>
                  </a:lnTo>
                  <a:lnTo>
                    <a:pt x="576" y="678"/>
                  </a:lnTo>
                  <a:lnTo>
                    <a:pt x="566" y="709"/>
                  </a:lnTo>
                  <a:lnTo>
                    <a:pt x="553" y="740"/>
                  </a:lnTo>
                  <a:lnTo>
                    <a:pt x="538" y="772"/>
                  </a:lnTo>
                  <a:lnTo>
                    <a:pt x="522" y="801"/>
                  </a:lnTo>
                  <a:lnTo>
                    <a:pt x="505" y="828"/>
                  </a:lnTo>
                  <a:lnTo>
                    <a:pt x="474" y="669"/>
                  </a:lnTo>
                  <a:lnTo>
                    <a:pt x="490" y="657"/>
                  </a:lnTo>
                  <a:lnTo>
                    <a:pt x="476" y="632"/>
                  </a:lnTo>
                  <a:lnTo>
                    <a:pt x="428" y="632"/>
                  </a:lnTo>
                  <a:lnTo>
                    <a:pt x="428" y="632"/>
                  </a:lnTo>
                  <a:close/>
                  <a:moveTo>
                    <a:pt x="655" y="213"/>
                  </a:moveTo>
                  <a:lnTo>
                    <a:pt x="655" y="213"/>
                  </a:lnTo>
                  <a:lnTo>
                    <a:pt x="655" y="227"/>
                  </a:lnTo>
                  <a:lnTo>
                    <a:pt x="655" y="227"/>
                  </a:lnTo>
                  <a:lnTo>
                    <a:pt x="655" y="227"/>
                  </a:lnTo>
                  <a:lnTo>
                    <a:pt x="653" y="244"/>
                  </a:lnTo>
                  <a:lnTo>
                    <a:pt x="651" y="254"/>
                  </a:lnTo>
                  <a:lnTo>
                    <a:pt x="651" y="254"/>
                  </a:lnTo>
                  <a:lnTo>
                    <a:pt x="657" y="257"/>
                  </a:lnTo>
                  <a:lnTo>
                    <a:pt x="664" y="259"/>
                  </a:lnTo>
                  <a:lnTo>
                    <a:pt x="664" y="259"/>
                  </a:lnTo>
                  <a:lnTo>
                    <a:pt x="664" y="259"/>
                  </a:lnTo>
                  <a:lnTo>
                    <a:pt x="668" y="261"/>
                  </a:lnTo>
                  <a:lnTo>
                    <a:pt x="672" y="265"/>
                  </a:lnTo>
                  <a:lnTo>
                    <a:pt x="676" y="277"/>
                  </a:lnTo>
                  <a:lnTo>
                    <a:pt x="678" y="292"/>
                  </a:lnTo>
                  <a:lnTo>
                    <a:pt x="678" y="307"/>
                  </a:lnTo>
                  <a:lnTo>
                    <a:pt x="678" y="307"/>
                  </a:lnTo>
                  <a:lnTo>
                    <a:pt x="676" y="327"/>
                  </a:lnTo>
                  <a:lnTo>
                    <a:pt x="672" y="348"/>
                  </a:lnTo>
                  <a:lnTo>
                    <a:pt x="668" y="373"/>
                  </a:lnTo>
                  <a:lnTo>
                    <a:pt x="668" y="373"/>
                  </a:lnTo>
                  <a:lnTo>
                    <a:pt x="659" y="384"/>
                  </a:lnTo>
                  <a:lnTo>
                    <a:pt x="649" y="394"/>
                  </a:lnTo>
                  <a:lnTo>
                    <a:pt x="639" y="400"/>
                  </a:lnTo>
                  <a:lnTo>
                    <a:pt x="628" y="407"/>
                  </a:lnTo>
                  <a:lnTo>
                    <a:pt x="628" y="407"/>
                  </a:lnTo>
                  <a:lnTo>
                    <a:pt x="620" y="438"/>
                  </a:lnTo>
                  <a:lnTo>
                    <a:pt x="607" y="467"/>
                  </a:lnTo>
                  <a:lnTo>
                    <a:pt x="593" y="494"/>
                  </a:lnTo>
                  <a:lnTo>
                    <a:pt x="574" y="517"/>
                  </a:lnTo>
                  <a:lnTo>
                    <a:pt x="566" y="528"/>
                  </a:lnTo>
                  <a:lnTo>
                    <a:pt x="553" y="538"/>
                  </a:lnTo>
                  <a:lnTo>
                    <a:pt x="543" y="546"/>
                  </a:lnTo>
                  <a:lnTo>
                    <a:pt x="528" y="555"/>
                  </a:lnTo>
                  <a:lnTo>
                    <a:pt x="516" y="561"/>
                  </a:lnTo>
                  <a:lnTo>
                    <a:pt x="499" y="567"/>
                  </a:lnTo>
                  <a:lnTo>
                    <a:pt x="482" y="571"/>
                  </a:lnTo>
                  <a:lnTo>
                    <a:pt x="465" y="576"/>
                  </a:lnTo>
                  <a:lnTo>
                    <a:pt x="465" y="576"/>
                  </a:lnTo>
                  <a:lnTo>
                    <a:pt x="451" y="576"/>
                  </a:lnTo>
                  <a:lnTo>
                    <a:pt x="451" y="576"/>
                  </a:lnTo>
                  <a:lnTo>
                    <a:pt x="436" y="576"/>
                  </a:lnTo>
                  <a:lnTo>
                    <a:pt x="436" y="576"/>
                  </a:lnTo>
                  <a:lnTo>
                    <a:pt x="436" y="576"/>
                  </a:lnTo>
                  <a:lnTo>
                    <a:pt x="420" y="574"/>
                  </a:lnTo>
                  <a:lnTo>
                    <a:pt x="403" y="569"/>
                  </a:lnTo>
                  <a:lnTo>
                    <a:pt x="388" y="563"/>
                  </a:lnTo>
                  <a:lnTo>
                    <a:pt x="374" y="557"/>
                  </a:lnTo>
                  <a:lnTo>
                    <a:pt x="359" y="551"/>
                  </a:lnTo>
                  <a:lnTo>
                    <a:pt x="347" y="542"/>
                  </a:lnTo>
                  <a:lnTo>
                    <a:pt x="336" y="532"/>
                  </a:lnTo>
                  <a:lnTo>
                    <a:pt x="326" y="521"/>
                  </a:lnTo>
                  <a:lnTo>
                    <a:pt x="307" y="498"/>
                  </a:lnTo>
                  <a:lnTo>
                    <a:pt x="290" y="471"/>
                  </a:lnTo>
                  <a:lnTo>
                    <a:pt x="278" y="444"/>
                  </a:lnTo>
                  <a:lnTo>
                    <a:pt x="267" y="413"/>
                  </a:lnTo>
                  <a:lnTo>
                    <a:pt x="267" y="413"/>
                  </a:lnTo>
                  <a:lnTo>
                    <a:pt x="257" y="407"/>
                  </a:lnTo>
                  <a:lnTo>
                    <a:pt x="244" y="398"/>
                  </a:lnTo>
                  <a:lnTo>
                    <a:pt x="232" y="390"/>
                  </a:lnTo>
                  <a:lnTo>
                    <a:pt x="224" y="377"/>
                  </a:lnTo>
                  <a:lnTo>
                    <a:pt x="224" y="377"/>
                  </a:lnTo>
                  <a:lnTo>
                    <a:pt x="217" y="350"/>
                  </a:lnTo>
                  <a:lnTo>
                    <a:pt x="215" y="332"/>
                  </a:lnTo>
                  <a:lnTo>
                    <a:pt x="213" y="311"/>
                  </a:lnTo>
                  <a:lnTo>
                    <a:pt x="213" y="311"/>
                  </a:lnTo>
                  <a:lnTo>
                    <a:pt x="213" y="294"/>
                  </a:lnTo>
                  <a:lnTo>
                    <a:pt x="215" y="279"/>
                  </a:lnTo>
                  <a:lnTo>
                    <a:pt x="219" y="269"/>
                  </a:lnTo>
                  <a:lnTo>
                    <a:pt x="224" y="265"/>
                  </a:lnTo>
                  <a:lnTo>
                    <a:pt x="228" y="261"/>
                  </a:lnTo>
                  <a:lnTo>
                    <a:pt x="228" y="261"/>
                  </a:lnTo>
                  <a:lnTo>
                    <a:pt x="232" y="259"/>
                  </a:lnTo>
                  <a:lnTo>
                    <a:pt x="238" y="259"/>
                  </a:lnTo>
                  <a:lnTo>
                    <a:pt x="238" y="259"/>
                  </a:lnTo>
                  <a:lnTo>
                    <a:pt x="234" y="219"/>
                  </a:lnTo>
                  <a:lnTo>
                    <a:pt x="234" y="213"/>
                  </a:lnTo>
                  <a:lnTo>
                    <a:pt x="236" y="213"/>
                  </a:lnTo>
                  <a:lnTo>
                    <a:pt x="236" y="213"/>
                  </a:lnTo>
                  <a:lnTo>
                    <a:pt x="234" y="192"/>
                  </a:lnTo>
                  <a:lnTo>
                    <a:pt x="236" y="171"/>
                  </a:lnTo>
                  <a:lnTo>
                    <a:pt x="238" y="152"/>
                  </a:lnTo>
                  <a:lnTo>
                    <a:pt x="240" y="133"/>
                  </a:lnTo>
                  <a:lnTo>
                    <a:pt x="244" y="117"/>
                  </a:lnTo>
                  <a:lnTo>
                    <a:pt x="251" y="102"/>
                  </a:lnTo>
                  <a:lnTo>
                    <a:pt x="257" y="88"/>
                  </a:lnTo>
                  <a:lnTo>
                    <a:pt x="265" y="75"/>
                  </a:lnTo>
                  <a:lnTo>
                    <a:pt x="265" y="75"/>
                  </a:lnTo>
                  <a:lnTo>
                    <a:pt x="276" y="65"/>
                  </a:lnTo>
                  <a:lnTo>
                    <a:pt x="284" y="54"/>
                  </a:lnTo>
                  <a:lnTo>
                    <a:pt x="305" y="38"/>
                  </a:lnTo>
                  <a:lnTo>
                    <a:pt x="330" y="23"/>
                  </a:lnTo>
                  <a:lnTo>
                    <a:pt x="355" y="13"/>
                  </a:lnTo>
                  <a:lnTo>
                    <a:pt x="382" y="6"/>
                  </a:lnTo>
                  <a:lnTo>
                    <a:pt x="411" y="2"/>
                  </a:lnTo>
                  <a:lnTo>
                    <a:pt x="440" y="0"/>
                  </a:lnTo>
                  <a:lnTo>
                    <a:pt x="470" y="2"/>
                  </a:lnTo>
                  <a:lnTo>
                    <a:pt x="499" y="4"/>
                  </a:lnTo>
                  <a:lnTo>
                    <a:pt x="526" y="10"/>
                  </a:lnTo>
                  <a:lnTo>
                    <a:pt x="553" y="19"/>
                  </a:lnTo>
                  <a:lnTo>
                    <a:pt x="576" y="29"/>
                  </a:lnTo>
                  <a:lnTo>
                    <a:pt x="597" y="42"/>
                  </a:lnTo>
                  <a:lnTo>
                    <a:pt x="616" y="54"/>
                  </a:lnTo>
                  <a:lnTo>
                    <a:pt x="630" y="69"/>
                  </a:lnTo>
                  <a:lnTo>
                    <a:pt x="641" y="86"/>
                  </a:lnTo>
                  <a:lnTo>
                    <a:pt x="641" y="86"/>
                  </a:lnTo>
                  <a:lnTo>
                    <a:pt x="647" y="98"/>
                  </a:lnTo>
                  <a:lnTo>
                    <a:pt x="651" y="113"/>
                  </a:lnTo>
                  <a:lnTo>
                    <a:pt x="655" y="144"/>
                  </a:lnTo>
                  <a:lnTo>
                    <a:pt x="657" y="177"/>
                  </a:lnTo>
                  <a:lnTo>
                    <a:pt x="655" y="213"/>
                  </a:lnTo>
                  <a:lnTo>
                    <a:pt x="655" y="213"/>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39" name="Freeform 15"/>
            <p:cNvSpPr>
              <a:spLocks noEditPoints="1"/>
            </p:cNvSpPr>
            <p:nvPr/>
          </p:nvSpPr>
          <p:spPr bwMode="auto">
            <a:xfrm>
              <a:off x="3199258" y="3055313"/>
              <a:ext cx="243185" cy="221247"/>
            </a:xfrm>
            <a:custGeom>
              <a:avLst/>
              <a:gdLst>
                <a:gd name="T0" fmla="*/ 335 w 988"/>
                <a:gd name="T1" fmla="*/ 211 h 899"/>
                <a:gd name="T2" fmla="*/ 487 w 988"/>
                <a:gd name="T3" fmla="*/ 48 h 899"/>
                <a:gd name="T4" fmla="*/ 988 w 988"/>
                <a:gd name="T5" fmla="*/ 822 h 899"/>
                <a:gd name="T6" fmla="*/ 565 w 988"/>
                <a:gd name="T7" fmla="*/ 115 h 899"/>
                <a:gd name="T8" fmla="*/ 302 w 988"/>
                <a:gd name="T9" fmla="*/ 899 h 899"/>
                <a:gd name="T10" fmla="*/ 100 w 988"/>
                <a:gd name="T11" fmla="*/ 899 h 899"/>
                <a:gd name="T12" fmla="*/ 659 w 988"/>
                <a:gd name="T13" fmla="*/ 305 h 899"/>
                <a:gd name="T14" fmla="*/ 696 w 988"/>
                <a:gd name="T15" fmla="*/ 240 h 899"/>
                <a:gd name="T16" fmla="*/ 659 w 988"/>
                <a:gd name="T17" fmla="*/ 140 h 899"/>
                <a:gd name="T18" fmla="*/ 696 w 988"/>
                <a:gd name="T19" fmla="*/ 194 h 899"/>
                <a:gd name="T20" fmla="*/ 659 w 988"/>
                <a:gd name="T21" fmla="*/ 140 h 899"/>
                <a:gd name="T22" fmla="*/ 677 w 988"/>
                <a:gd name="T23" fmla="*/ 409 h 899"/>
                <a:gd name="T24" fmla="*/ 677 w 988"/>
                <a:gd name="T25" fmla="*/ 349 h 899"/>
                <a:gd name="T26" fmla="*/ 659 w 988"/>
                <a:gd name="T27" fmla="*/ 514 h 899"/>
                <a:gd name="T28" fmla="*/ 696 w 988"/>
                <a:gd name="T29" fmla="*/ 453 h 899"/>
                <a:gd name="T30" fmla="*/ 659 w 988"/>
                <a:gd name="T31" fmla="*/ 559 h 899"/>
                <a:gd name="T32" fmla="*/ 696 w 988"/>
                <a:gd name="T33" fmla="*/ 618 h 899"/>
                <a:gd name="T34" fmla="*/ 659 w 988"/>
                <a:gd name="T35" fmla="*/ 559 h 899"/>
                <a:gd name="T36" fmla="*/ 611 w 988"/>
                <a:gd name="T37" fmla="*/ 309 h 899"/>
                <a:gd name="T38" fmla="*/ 611 w 988"/>
                <a:gd name="T39" fmla="*/ 251 h 899"/>
                <a:gd name="T40" fmla="*/ 592 w 988"/>
                <a:gd name="T41" fmla="*/ 207 h 899"/>
                <a:gd name="T42" fmla="*/ 629 w 988"/>
                <a:gd name="T43" fmla="*/ 144 h 899"/>
                <a:gd name="T44" fmla="*/ 592 w 988"/>
                <a:gd name="T45" fmla="*/ 355 h 899"/>
                <a:gd name="T46" fmla="*/ 629 w 988"/>
                <a:gd name="T47" fmla="*/ 411 h 899"/>
                <a:gd name="T48" fmla="*/ 592 w 988"/>
                <a:gd name="T49" fmla="*/ 355 h 899"/>
                <a:gd name="T50" fmla="*/ 611 w 988"/>
                <a:gd name="T51" fmla="*/ 518 h 899"/>
                <a:gd name="T52" fmla="*/ 611 w 988"/>
                <a:gd name="T53" fmla="*/ 457 h 899"/>
                <a:gd name="T54" fmla="*/ 592 w 988"/>
                <a:gd name="T55" fmla="*/ 622 h 899"/>
                <a:gd name="T56" fmla="*/ 629 w 988"/>
                <a:gd name="T57" fmla="*/ 561 h 899"/>
                <a:gd name="T58" fmla="*/ 659 w 988"/>
                <a:gd name="T59" fmla="*/ 666 h 899"/>
                <a:gd name="T60" fmla="*/ 696 w 988"/>
                <a:gd name="T61" fmla="*/ 726 h 899"/>
                <a:gd name="T62" fmla="*/ 659 w 988"/>
                <a:gd name="T63" fmla="*/ 666 h 899"/>
                <a:gd name="T64" fmla="*/ 611 w 988"/>
                <a:gd name="T65" fmla="*/ 726 h 899"/>
                <a:gd name="T66" fmla="*/ 611 w 988"/>
                <a:gd name="T67" fmla="*/ 666 h 899"/>
                <a:gd name="T68" fmla="*/ 164 w 988"/>
                <a:gd name="T69" fmla="*/ 509 h 899"/>
                <a:gd name="T70" fmla="*/ 202 w 988"/>
                <a:gd name="T71" fmla="*/ 447 h 899"/>
                <a:gd name="T72" fmla="*/ 231 w 988"/>
                <a:gd name="T73" fmla="*/ 445 h 899"/>
                <a:gd name="T74" fmla="*/ 269 w 988"/>
                <a:gd name="T75" fmla="*/ 501 h 899"/>
                <a:gd name="T76" fmla="*/ 231 w 988"/>
                <a:gd name="T77" fmla="*/ 445 h 899"/>
                <a:gd name="T78" fmla="*/ 250 w 988"/>
                <a:gd name="T79" fmla="*/ 397 h 899"/>
                <a:gd name="T80" fmla="*/ 250 w 988"/>
                <a:gd name="T81" fmla="*/ 336 h 899"/>
                <a:gd name="T82" fmla="*/ 231 w 988"/>
                <a:gd name="T83" fmla="*/ 609 h 899"/>
                <a:gd name="T84" fmla="*/ 269 w 988"/>
                <a:gd name="T85" fmla="*/ 547 h 899"/>
                <a:gd name="T86" fmla="*/ 231 w 988"/>
                <a:gd name="T87" fmla="*/ 655 h 899"/>
                <a:gd name="T88" fmla="*/ 269 w 988"/>
                <a:gd name="T89" fmla="*/ 714 h 899"/>
                <a:gd name="T90" fmla="*/ 231 w 988"/>
                <a:gd name="T91" fmla="*/ 655 h 899"/>
                <a:gd name="T92" fmla="*/ 250 w 988"/>
                <a:gd name="T93" fmla="*/ 820 h 899"/>
                <a:gd name="T94" fmla="*/ 250 w 988"/>
                <a:gd name="T95" fmla="*/ 760 h 899"/>
                <a:gd name="T96" fmla="*/ 164 w 988"/>
                <a:gd name="T97" fmla="*/ 405 h 899"/>
                <a:gd name="T98" fmla="*/ 202 w 988"/>
                <a:gd name="T99" fmla="*/ 342 h 899"/>
                <a:gd name="T100" fmla="*/ 164 w 988"/>
                <a:gd name="T101" fmla="*/ 553 h 899"/>
                <a:gd name="T102" fmla="*/ 202 w 988"/>
                <a:gd name="T103" fmla="*/ 612 h 899"/>
                <a:gd name="T104" fmla="*/ 164 w 988"/>
                <a:gd name="T105" fmla="*/ 553 h 899"/>
                <a:gd name="T106" fmla="*/ 183 w 988"/>
                <a:gd name="T107" fmla="*/ 716 h 899"/>
                <a:gd name="T108" fmla="*/ 183 w 988"/>
                <a:gd name="T109" fmla="*/ 657 h 899"/>
                <a:gd name="T110" fmla="*/ 164 w 988"/>
                <a:gd name="T111" fmla="*/ 820 h 899"/>
                <a:gd name="T112" fmla="*/ 202 w 988"/>
                <a:gd name="T113" fmla="*/ 760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8" h="899">
                  <a:moveTo>
                    <a:pt x="0" y="822"/>
                  </a:moveTo>
                  <a:lnTo>
                    <a:pt x="60" y="822"/>
                  </a:lnTo>
                  <a:lnTo>
                    <a:pt x="60" y="286"/>
                  </a:lnTo>
                  <a:lnTo>
                    <a:pt x="60" y="253"/>
                  </a:lnTo>
                  <a:lnTo>
                    <a:pt x="93" y="249"/>
                  </a:lnTo>
                  <a:lnTo>
                    <a:pt x="335" y="211"/>
                  </a:lnTo>
                  <a:lnTo>
                    <a:pt x="379" y="205"/>
                  </a:lnTo>
                  <a:lnTo>
                    <a:pt x="429" y="222"/>
                  </a:lnTo>
                  <a:lnTo>
                    <a:pt x="471" y="555"/>
                  </a:lnTo>
                  <a:lnTo>
                    <a:pt x="487" y="570"/>
                  </a:lnTo>
                  <a:lnTo>
                    <a:pt x="487" y="82"/>
                  </a:lnTo>
                  <a:lnTo>
                    <a:pt x="487" y="48"/>
                  </a:lnTo>
                  <a:lnTo>
                    <a:pt x="521" y="42"/>
                  </a:lnTo>
                  <a:lnTo>
                    <a:pt x="761" y="7"/>
                  </a:lnTo>
                  <a:lnTo>
                    <a:pt x="807" y="0"/>
                  </a:lnTo>
                  <a:lnTo>
                    <a:pt x="940" y="46"/>
                  </a:lnTo>
                  <a:lnTo>
                    <a:pt x="940" y="822"/>
                  </a:lnTo>
                  <a:lnTo>
                    <a:pt x="988" y="822"/>
                  </a:lnTo>
                  <a:lnTo>
                    <a:pt x="988" y="899"/>
                  </a:lnTo>
                  <a:lnTo>
                    <a:pt x="767" y="899"/>
                  </a:lnTo>
                  <a:lnTo>
                    <a:pt x="729" y="899"/>
                  </a:lnTo>
                  <a:lnTo>
                    <a:pt x="729" y="862"/>
                  </a:lnTo>
                  <a:lnTo>
                    <a:pt x="729" y="90"/>
                  </a:lnTo>
                  <a:lnTo>
                    <a:pt x="565" y="115"/>
                  </a:lnTo>
                  <a:lnTo>
                    <a:pt x="565" y="862"/>
                  </a:lnTo>
                  <a:lnTo>
                    <a:pt x="565" y="899"/>
                  </a:lnTo>
                  <a:lnTo>
                    <a:pt x="560" y="899"/>
                  </a:lnTo>
                  <a:lnTo>
                    <a:pt x="427" y="899"/>
                  </a:lnTo>
                  <a:lnTo>
                    <a:pt x="339" y="899"/>
                  </a:lnTo>
                  <a:lnTo>
                    <a:pt x="302" y="899"/>
                  </a:lnTo>
                  <a:lnTo>
                    <a:pt x="302" y="862"/>
                  </a:lnTo>
                  <a:lnTo>
                    <a:pt x="302" y="295"/>
                  </a:lnTo>
                  <a:lnTo>
                    <a:pt x="137" y="320"/>
                  </a:lnTo>
                  <a:lnTo>
                    <a:pt x="137" y="862"/>
                  </a:lnTo>
                  <a:lnTo>
                    <a:pt x="137" y="899"/>
                  </a:lnTo>
                  <a:lnTo>
                    <a:pt x="100" y="899"/>
                  </a:lnTo>
                  <a:lnTo>
                    <a:pt x="0" y="899"/>
                  </a:lnTo>
                  <a:lnTo>
                    <a:pt x="0" y="822"/>
                  </a:lnTo>
                  <a:lnTo>
                    <a:pt x="0" y="822"/>
                  </a:lnTo>
                  <a:close/>
                  <a:moveTo>
                    <a:pt x="659" y="244"/>
                  </a:moveTo>
                  <a:lnTo>
                    <a:pt x="659" y="244"/>
                  </a:lnTo>
                  <a:lnTo>
                    <a:pt x="659" y="305"/>
                  </a:lnTo>
                  <a:lnTo>
                    <a:pt x="659" y="305"/>
                  </a:lnTo>
                  <a:lnTo>
                    <a:pt x="677" y="303"/>
                  </a:lnTo>
                  <a:lnTo>
                    <a:pt x="677" y="303"/>
                  </a:lnTo>
                  <a:lnTo>
                    <a:pt x="696" y="301"/>
                  </a:lnTo>
                  <a:lnTo>
                    <a:pt x="696" y="301"/>
                  </a:lnTo>
                  <a:lnTo>
                    <a:pt x="696" y="240"/>
                  </a:lnTo>
                  <a:lnTo>
                    <a:pt x="696" y="240"/>
                  </a:lnTo>
                  <a:lnTo>
                    <a:pt x="677" y="242"/>
                  </a:lnTo>
                  <a:lnTo>
                    <a:pt x="677" y="242"/>
                  </a:lnTo>
                  <a:lnTo>
                    <a:pt x="659" y="244"/>
                  </a:lnTo>
                  <a:lnTo>
                    <a:pt x="659" y="244"/>
                  </a:lnTo>
                  <a:close/>
                  <a:moveTo>
                    <a:pt x="659" y="140"/>
                  </a:moveTo>
                  <a:lnTo>
                    <a:pt x="659" y="140"/>
                  </a:lnTo>
                  <a:lnTo>
                    <a:pt x="659" y="199"/>
                  </a:lnTo>
                  <a:lnTo>
                    <a:pt x="659" y="199"/>
                  </a:lnTo>
                  <a:lnTo>
                    <a:pt x="677" y="197"/>
                  </a:lnTo>
                  <a:lnTo>
                    <a:pt x="677" y="197"/>
                  </a:lnTo>
                  <a:lnTo>
                    <a:pt x="696" y="194"/>
                  </a:lnTo>
                  <a:lnTo>
                    <a:pt x="696" y="194"/>
                  </a:lnTo>
                  <a:lnTo>
                    <a:pt x="696" y="134"/>
                  </a:lnTo>
                  <a:lnTo>
                    <a:pt x="696" y="134"/>
                  </a:lnTo>
                  <a:lnTo>
                    <a:pt x="677" y="138"/>
                  </a:lnTo>
                  <a:lnTo>
                    <a:pt x="677" y="138"/>
                  </a:lnTo>
                  <a:lnTo>
                    <a:pt x="659" y="140"/>
                  </a:lnTo>
                  <a:lnTo>
                    <a:pt x="659" y="140"/>
                  </a:lnTo>
                  <a:close/>
                  <a:moveTo>
                    <a:pt x="659" y="351"/>
                  </a:moveTo>
                  <a:lnTo>
                    <a:pt x="659" y="351"/>
                  </a:lnTo>
                  <a:lnTo>
                    <a:pt x="659" y="409"/>
                  </a:lnTo>
                  <a:lnTo>
                    <a:pt x="659" y="409"/>
                  </a:lnTo>
                  <a:lnTo>
                    <a:pt x="677" y="409"/>
                  </a:lnTo>
                  <a:lnTo>
                    <a:pt x="677" y="409"/>
                  </a:lnTo>
                  <a:lnTo>
                    <a:pt x="696" y="407"/>
                  </a:lnTo>
                  <a:lnTo>
                    <a:pt x="696" y="407"/>
                  </a:lnTo>
                  <a:lnTo>
                    <a:pt x="696" y="347"/>
                  </a:lnTo>
                  <a:lnTo>
                    <a:pt x="696" y="347"/>
                  </a:lnTo>
                  <a:lnTo>
                    <a:pt x="677" y="349"/>
                  </a:lnTo>
                  <a:lnTo>
                    <a:pt x="677" y="349"/>
                  </a:lnTo>
                  <a:lnTo>
                    <a:pt x="659" y="351"/>
                  </a:lnTo>
                  <a:lnTo>
                    <a:pt x="659" y="351"/>
                  </a:lnTo>
                  <a:close/>
                  <a:moveTo>
                    <a:pt x="659" y="455"/>
                  </a:moveTo>
                  <a:lnTo>
                    <a:pt x="659" y="455"/>
                  </a:lnTo>
                  <a:lnTo>
                    <a:pt x="659" y="514"/>
                  </a:lnTo>
                  <a:lnTo>
                    <a:pt x="659" y="514"/>
                  </a:lnTo>
                  <a:lnTo>
                    <a:pt x="677" y="514"/>
                  </a:lnTo>
                  <a:lnTo>
                    <a:pt x="677" y="514"/>
                  </a:lnTo>
                  <a:lnTo>
                    <a:pt x="696" y="514"/>
                  </a:lnTo>
                  <a:lnTo>
                    <a:pt x="696" y="514"/>
                  </a:lnTo>
                  <a:lnTo>
                    <a:pt x="696" y="453"/>
                  </a:lnTo>
                  <a:lnTo>
                    <a:pt x="696" y="453"/>
                  </a:lnTo>
                  <a:lnTo>
                    <a:pt x="677" y="453"/>
                  </a:lnTo>
                  <a:lnTo>
                    <a:pt x="677" y="453"/>
                  </a:lnTo>
                  <a:lnTo>
                    <a:pt x="659" y="455"/>
                  </a:lnTo>
                  <a:lnTo>
                    <a:pt x="659" y="455"/>
                  </a:lnTo>
                  <a:close/>
                  <a:moveTo>
                    <a:pt x="659" y="559"/>
                  </a:moveTo>
                  <a:lnTo>
                    <a:pt x="659" y="559"/>
                  </a:lnTo>
                  <a:lnTo>
                    <a:pt x="659" y="620"/>
                  </a:lnTo>
                  <a:lnTo>
                    <a:pt x="659" y="620"/>
                  </a:lnTo>
                  <a:lnTo>
                    <a:pt x="677" y="620"/>
                  </a:lnTo>
                  <a:lnTo>
                    <a:pt x="677" y="620"/>
                  </a:lnTo>
                  <a:lnTo>
                    <a:pt x="696" y="618"/>
                  </a:lnTo>
                  <a:lnTo>
                    <a:pt x="696" y="618"/>
                  </a:lnTo>
                  <a:lnTo>
                    <a:pt x="696" y="559"/>
                  </a:lnTo>
                  <a:lnTo>
                    <a:pt x="696" y="559"/>
                  </a:lnTo>
                  <a:lnTo>
                    <a:pt x="677" y="559"/>
                  </a:lnTo>
                  <a:lnTo>
                    <a:pt x="677" y="559"/>
                  </a:lnTo>
                  <a:lnTo>
                    <a:pt x="659" y="559"/>
                  </a:lnTo>
                  <a:lnTo>
                    <a:pt x="659" y="559"/>
                  </a:lnTo>
                  <a:close/>
                  <a:moveTo>
                    <a:pt x="592" y="253"/>
                  </a:moveTo>
                  <a:lnTo>
                    <a:pt x="592" y="253"/>
                  </a:lnTo>
                  <a:lnTo>
                    <a:pt x="592" y="311"/>
                  </a:lnTo>
                  <a:lnTo>
                    <a:pt x="592" y="311"/>
                  </a:lnTo>
                  <a:lnTo>
                    <a:pt x="611" y="309"/>
                  </a:lnTo>
                  <a:lnTo>
                    <a:pt x="611" y="309"/>
                  </a:lnTo>
                  <a:lnTo>
                    <a:pt x="629" y="307"/>
                  </a:lnTo>
                  <a:lnTo>
                    <a:pt x="629" y="307"/>
                  </a:lnTo>
                  <a:lnTo>
                    <a:pt x="629" y="249"/>
                  </a:lnTo>
                  <a:lnTo>
                    <a:pt x="629" y="249"/>
                  </a:lnTo>
                  <a:lnTo>
                    <a:pt x="611" y="251"/>
                  </a:lnTo>
                  <a:lnTo>
                    <a:pt x="611" y="251"/>
                  </a:lnTo>
                  <a:lnTo>
                    <a:pt x="592" y="253"/>
                  </a:lnTo>
                  <a:lnTo>
                    <a:pt x="592" y="253"/>
                  </a:lnTo>
                  <a:close/>
                  <a:moveTo>
                    <a:pt x="592" y="149"/>
                  </a:moveTo>
                  <a:lnTo>
                    <a:pt x="592" y="149"/>
                  </a:lnTo>
                  <a:lnTo>
                    <a:pt x="592" y="207"/>
                  </a:lnTo>
                  <a:lnTo>
                    <a:pt x="592" y="207"/>
                  </a:lnTo>
                  <a:lnTo>
                    <a:pt x="611" y="205"/>
                  </a:lnTo>
                  <a:lnTo>
                    <a:pt x="611" y="205"/>
                  </a:lnTo>
                  <a:lnTo>
                    <a:pt x="629" y="203"/>
                  </a:lnTo>
                  <a:lnTo>
                    <a:pt x="629" y="203"/>
                  </a:lnTo>
                  <a:lnTo>
                    <a:pt x="629" y="144"/>
                  </a:lnTo>
                  <a:lnTo>
                    <a:pt x="629" y="144"/>
                  </a:lnTo>
                  <a:lnTo>
                    <a:pt x="611" y="146"/>
                  </a:lnTo>
                  <a:lnTo>
                    <a:pt x="611" y="146"/>
                  </a:lnTo>
                  <a:lnTo>
                    <a:pt x="592" y="149"/>
                  </a:lnTo>
                  <a:lnTo>
                    <a:pt x="592" y="149"/>
                  </a:lnTo>
                  <a:close/>
                  <a:moveTo>
                    <a:pt x="592" y="355"/>
                  </a:moveTo>
                  <a:lnTo>
                    <a:pt x="592" y="355"/>
                  </a:lnTo>
                  <a:lnTo>
                    <a:pt x="592" y="413"/>
                  </a:lnTo>
                  <a:lnTo>
                    <a:pt x="592" y="413"/>
                  </a:lnTo>
                  <a:lnTo>
                    <a:pt x="611" y="413"/>
                  </a:lnTo>
                  <a:lnTo>
                    <a:pt x="611" y="413"/>
                  </a:lnTo>
                  <a:lnTo>
                    <a:pt x="629" y="411"/>
                  </a:lnTo>
                  <a:lnTo>
                    <a:pt x="629" y="411"/>
                  </a:lnTo>
                  <a:lnTo>
                    <a:pt x="629" y="353"/>
                  </a:lnTo>
                  <a:lnTo>
                    <a:pt x="629" y="353"/>
                  </a:lnTo>
                  <a:lnTo>
                    <a:pt x="611" y="355"/>
                  </a:lnTo>
                  <a:lnTo>
                    <a:pt x="611" y="355"/>
                  </a:lnTo>
                  <a:lnTo>
                    <a:pt x="592" y="355"/>
                  </a:lnTo>
                  <a:lnTo>
                    <a:pt x="592" y="355"/>
                  </a:lnTo>
                  <a:close/>
                  <a:moveTo>
                    <a:pt x="592" y="459"/>
                  </a:moveTo>
                  <a:lnTo>
                    <a:pt x="592" y="459"/>
                  </a:lnTo>
                  <a:lnTo>
                    <a:pt x="592" y="518"/>
                  </a:lnTo>
                  <a:lnTo>
                    <a:pt x="592" y="518"/>
                  </a:lnTo>
                  <a:lnTo>
                    <a:pt x="611" y="518"/>
                  </a:lnTo>
                  <a:lnTo>
                    <a:pt x="611" y="518"/>
                  </a:lnTo>
                  <a:lnTo>
                    <a:pt x="629" y="516"/>
                  </a:lnTo>
                  <a:lnTo>
                    <a:pt x="629" y="516"/>
                  </a:lnTo>
                  <a:lnTo>
                    <a:pt x="629" y="457"/>
                  </a:lnTo>
                  <a:lnTo>
                    <a:pt x="629" y="457"/>
                  </a:lnTo>
                  <a:lnTo>
                    <a:pt x="611" y="457"/>
                  </a:lnTo>
                  <a:lnTo>
                    <a:pt x="611" y="457"/>
                  </a:lnTo>
                  <a:lnTo>
                    <a:pt x="592" y="459"/>
                  </a:lnTo>
                  <a:lnTo>
                    <a:pt x="592" y="459"/>
                  </a:lnTo>
                  <a:close/>
                  <a:moveTo>
                    <a:pt x="592" y="561"/>
                  </a:moveTo>
                  <a:lnTo>
                    <a:pt x="592" y="561"/>
                  </a:lnTo>
                  <a:lnTo>
                    <a:pt x="592" y="622"/>
                  </a:lnTo>
                  <a:lnTo>
                    <a:pt x="592" y="622"/>
                  </a:lnTo>
                  <a:lnTo>
                    <a:pt x="611" y="620"/>
                  </a:lnTo>
                  <a:lnTo>
                    <a:pt x="611" y="620"/>
                  </a:lnTo>
                  <a:lnTo>
                    <a:pt x="629" y="620"/>
                  </a:lnTo>
                  <a:lnTo>
                    <a:pt x="629" y="620"/>
                  </a:lnTo>
                  <a:lnTo>
                    <a:pt x="629" y="561"/>
                  </a:lnTo>
                  <a:lnTo>
                    <a:pt x="629" y="561"/>
                  </a:lnTo>
                  <a:lnTo>
                    <a:pt x="611" y="561"/>
                  </a:lnTo>
                  <a:lnTo>
                    <a:pt x="611" y="561"/>
                  </a:lnTo>
                  <a:lnTo>
                    <a:pt x="592" y="561"/>
                  </a:lnTo>
                  <a:lnTo>
                    <a:pt x="592" y="561"/>
                  </a:lnTo>
                  <a:close/>
                  <a:moveTo>
                    <a:pt x="659" y="666"/>
                  </a:moveTo>
                  <a:lnTo>
                    <a:pt x="659" y="666"/>
                  </a:lnTo>
                  <a:lnTo>
                    <a:pt x="659" y="726"/>
                  </a:lnTo>
                  <a:lnTo>
                    <a:pt x="659" y="726"/>
                  </a:lnTo>
                  <a:lnTo>
                    <a:pt x="677" y="726"/>
                  </a:lnTo>
                  <a:lnTo>
                    <a:pt x="677" y="726"/>
                  </a:lnTo>
                  <a:lnTo>
                    <a:pt x="696" y="726"/>
                  </a:lnTo>
                  <a:lnTo>
                    <a:pt x="696" y="726"/>
                  </a:lnTo>
                  <a:lnTo>
                    <a:pt x="696" y="666"/>
                  </a:lnTo>
                  <a:lnTo>
                    <a:pt x="696" y="666"/>
                  </a:lnTo>
                  <a:lnTo>
                    <a:pt x="677" y="666"/>
                  </a:lnTo>
                  <a:lnTo>
                    <a:pt x="677" y="666"/>
                  </a:lnTo>
                  <a:lnTo>
                    <a:pt x="659" y="666"/>
                  </a:lnTo>
                  <a:lnTo>
                    <a:pt x="659" y="666"/>
                  </a:lnTo>
                  <a:close/>
                  <a:moveTo>
                    <a:pt x="592" y="668"/>
                  </a:moveTo>
                  <a:lnTo>
                    <a:pt x="592" y="668"/>
                  </a:lnTo>
                  <a:lnTo>
                    <a:pt x="592" y="726"/>
                  </a:lnTo>
                  <a:lnTo>
                    <a:pt x="592" y="726"/>
                  </a:lnTo>
                  <a:lnTo>
                    <a:pt x="611" y="726"/>
                  </a:lnTo>
                  <a:lnTo>
                    <a:pt x="611" y="726"/>
                  </a:lnTo>
                  <a:lnTo>
                    <a:pt x="629" y="726"/>
                  </a:lnTo>
                  <a:lnTo>
                    <a:pt x="629" y="726"/>
                  </a:lnTo>
                  <a:lnTo>
                    <a:pt x="629" y="666"/>
                  </a:lnTo>
                  <a:lnTo>
                    <a:pt x="629" y="666"/>
                  </a:lnTo>
                  <a:lnTo>
                    <a:pt x="611" y="666"/>
                  </a:lnTo>
                  <a:lnTo>
                    <a:pt x="611" y="666"/>
                  </a:lnTo>
                  <a:lnTo>
                    <a:pt x="592" y="668"/>
                  </a:lnTo>
                  <a:lnTo>
                    <a:pt x="592" y="668"/>
                  </a:lnTo>
                  <a:close/>
                  <a:moveTo>
                    <a:pt x="164" y="451"/>
                  </a:moveTo>
                  <a:lnTo>
                    <a:pt x="164" y="451"/>
                  </a:lnTo>
                  <a:lnTo>
                    <a:pt x="164" y="509"/>
                  </a:lnTo>
                  <a:lnTo>
                    <a:pt x="164" y="509"/>
                  </a:lnTo>
                  <a:lnTo>
                    <a:pt x="183" y="507"/>
                  </a:lnTo>
                  <a:lnTo>
                    <a:pt x="183" y="507"/>
                  </a:lnTo>
                  <a:lnTo>
                    <a:pt x="202" y="507"/>
                  </a:lnTo>
                  <a:lnTo>
                    <a:pt x="202" y="507"/>
                  </a:lnTo>
                  <a:lnTo>
                    <a:pt x="202" y="447"/>
                  </a:lnTo>
                  <a:lnTo>
                    <a:pt x="202" y="447"/>
                  </a:lnTo>
                  <a:lnTo>
                    <a:pt x="183" y="449"/>
                  </a:lnTo>
                  <a:lnTo>
                    <a:pt x="183" y="449"/>
                  </a:lnTo>
                  <a:lnTo>
                    <a:pt x="164" y="451"/>
                  </a:lnTo>
                  <a:lnTo>
                    <a:pt x="164" y="451"/>
                  </a:lnTo>
                  <a:close/>
                  <a:moveTo>
                    <a:pt x="231" y="445"/>
                  </a:moveTo>
                  <a:lnTo>
                    <a:pt x="231" y="445"/>
                  </a:lnTo>
                  <a:lnTo>
                    <a:pt x="231" y="503"/>
                  </a:lnTo>
                  <a:lnTo>
                    <a:pt x="231" y="503"/>
                  </a:lnTo>
                  <a:lnTo>
                    <a:pt x="250" y="503"/>
                  </a:lnTo>
                  <a:lnTo>
                    <a:pt x="250" y="503"/>
                  </a:lnTo>
                  <a:lnTo>
                    <a:pt x="269" y="501"/>
                  </a:lnTo>
                  <a:lnTo>
                    <a:pt x="269" y="501"/>
                  </a:lnTo>
                  <a:lnTo>
                    <a:pt x="269" y="441"/>
                  </a:lnTo>
                  <a:lnTo>
                    <a:pt x="269" y="441"/>
                  </a:lnTo>
                  <a:lnTo>
                    <a:pt x="250" y="443"/>
                  </a:lnTo>
                  <a:lnTo>
                    <a:pt x="250" y="443"/>
                  </a:lnTo>
                  <a:lnTo>
                    <a:pt x="231" y="445"/>
                  </a:lnTo>
                  <a:lnTo>
                    <a:pt x="231" y="445"/>
                  </a:lnTo>
                  <a:close/>
                  <a:moveTo>
                    <a:pt x="231" y="338"/>
                  </a:moveTo>
                  <a:lnTo>
                    <a:pt x="231" y="338"/>
                  </a:lnTo>
                  <a:lnTo>
                    <a:pt x="231" y="399"/>
                  </a:lnTo>
                  <a:lnTo>
                    <a:pt x="231" y="399"/>
                  </a:lnTo>
                  <a:lnTo>
                    <a:pt x="250" y="397"/>
                  </a:lnTo>
                  <a:lnTo>
                    <a:pt x="250" y="397"/>
                  </a:lnTo>
                  <a:lnTo>
                    <a:pt x="269" y="395"/>
                  </a:lnTo>
                  <a:lnTo>
                    <a:pt x="269" y="395"/>
                  </a:lnTo>
                  <a:lnTo>
                    <a:pt x="269" y="334"/>
                  </a:lnTo>
                  <a:lnTo>
                    <a:pt x="269" y="334"/>
                  </a:lnTo>
                  <a:lnTo>
                    <a:pt x="250" y="336"/>
                  </a:lnTo>
                  <a:lnTo>
                    <a:pt x="250" y="336"/>
                  </a:lnTo>
                  <a:lnTo>
                    <a:pt x="231" y="338"/>
                  </a:lnTo>
                  <a:lnTo>
                    <a:pt x="231" y="338"/>
                  </a:lnTo>
                  <a:close/>
                  <a:moveTo>
                    <a:pt x="231" y="549"/>
                  </a:moveTo>
                  <a:lnTo>
                    <a:pt x="231" y="549"/>
                  </a:lnTo>
                  <a:lnTo>
                    <a:pt x="231" y="609"/>
                  </a:lnTo>
                  <a:lnTo>
                    <a:pt x="231" y="609"/>
                  </a:lnTo>
                  <a:lnTo>
                    <a:pt x="250" y="607"/>
                  </a:lnTo>
                  <a:lnTo>
                    <a:pt x="250" y="607"/>
                  </a:lnTo>
                  <a:lnTo>
                    <a:pt x="269" y="607"/>
                  </a:lnTo>
                  <a:lnTo>
                    <a:pt x="269" y="607"/>
                  </a:lnTo>
                  <a:lnTo>
                    <a:pt x="269" y="547"/>
                  </a:lnTo>
                  <a:lnTo>
                    <a:pt x="269" y="547"/>
                  </a:lnTo>
                  <a:lnTo>
                    <a:pt x="250" y="547"/>
                  </a:lnTo>
                  <a:lnTo>
                    <a:pt x="250" y="547"/>
                  </a:lnTo>
                  <a:lnTo>
                    <a:pt x="231" y="549"/>
                  </a:lnTo>
                  <a:lnTo>
                    <a:pt x="231" y="549"/>
                  </a:lnTo>
                  <a:close/>
                  <a:moveTo>
                    <a:pt x="231" y="655"/>
                  </a:moveTo>
                  <a:lnTo>
                    <a:pt x="231" y="655"/>
                  </a:lnTo>
                  <a:lnTo>
                    <a:pt x="231" y="714"/>
                  </a:lnTo>
                  <a:lnTo>
                    <a:pt x="231" y="714"/>
                  </a:lnTo>
                  <a:lnTo>
                    <a:pt x="250" y="714"/>
                  </a:lnTo>
                  <a:lnTo>
                    <a:pt x="250" y="714"/>
                  </a:lnTo>
                  <a:lnTo>
                    <a:pt x="269" y="714"/>
                  </a:lnTo>
                  <a:lnTo>
                    <a:pt x="269" y="714"/>
                  </a:lnTo>
                  <a:lnTo>
                    <a:pt x="269" y="653"/>
                  </a:lnTo>
                  <a:lnTo>
                    <a:pt x="269" y="653"/>
                  </a:lnTo>
                  <a:lnTo>
                    <a:pt x="250" y="653"/>
                  </a:lnTo>
                  <a:lnTo>
                    <a:pt x="250" y="653"/>
                  </a:lnTo>
                  <a:lnTo>
                    <a:pt x="231" y="655"/>
                  </a:lnTo>
                  <a:lnTo>
                    <a:pt x="231" y="655"/>
                  </a:lnTo>
                  <a:close/>
                  <a:moveTo>
                    <a:pt x="231" y="760"/>
                  </a:moveTo>
                  <a:lnTo>
                    <a:pt x="231" y="760"/>
                  </a:lnTo>
                  <a:lnTo>
                    <a:pt x="231" y="820"/>
                  </a:lnTo>
                  <a:lnTo>
                    <a:pt x="231" y="820"/>
                  </a:lnTo>
                  <a:lnTo>
                    <a:pt x="250" y="820"/>
                  </a:lnTo>
                  <a:lnTo>
                    <a:pt x="250" y="820"/>
                  </a:lnTo>
                  <a:lnTo>
                    <a:pt x="269" y="820"/>
                  </a:lnTo>
                  <a:lnTo>
                    <a:pt x="269" y="820"/>
                  </a:lnTo>
                  <a:lnTo>
                    <a:pt x="269" y="760"/>
                  </a:lnTo>
                  <a:lnTo>
                    <a:pt x="269" y="760"/>
                  </a:lnTo>
                  <a:lnTo>
                    <a:pt x="250" y="760"/>
                  </a:lnTo>
                  <a:lnTo>
                    <a:pt x="250" y="760"/>
                  </a:lnTo>
                  <a:lnTo>
                    <a:pt x="231" y="760"/>
                  </a:lnTo>
                  <a:lnTo>
                    <a:pt x="231" y="760"/>
                  </a:lnTo>
                  <a:close/>
                  <a:moveTo>
                    <a:pt x="164" y="347"/>
                  </a:moveTo>
                  <a:lnTo>
                    <a:pt x="164" y="347"/>
                  </a:lnTo>
                  <a:lnTo>
                    <a:pt x="164" y="405"/>
                  </a:lnTo>
                  <a:lnTo>
                    <a:pt x="164" y="405"/>
                  </a:lnTo>
                  <a:lnTo>
                    <a:pt x="183" y="403"/>
                  </a:lnTo>
                  <a:lnTo>
                    <a:pt x="183" y="403"/>
                  </a:lnTo>
                  <a:lnTo>
                    <a:pt x="202" y="401"/>
                  </a:lnTo>
                  <a:lnTo>
                    <a:pt x="202" y="401"/>
                  </a:lnTo>
                  <a:lnTo>
                    <a:pt x="202" y="342"/>
                  </a:lnTo>
                  <a:lnTo>
                    <a:pt x="202" y="342"/>
                  </a:lnTo>
                  <a:lnTo>
                    <a:pt x="183" y="345"/>
                  </a:lnTo>
                  <a:lnTo>
                    <a:pt x="183" y="345"/>
                  </a:lnTo>
                  <a:lnTo>
                    <a:pt x="164" y="347"/>
                  </a:lnTo>
                  <a:lnTo>
                    <a:pt x="164" y="347"/>
                  </a:lnTo>
                  <a:close/>
                  <a:moveTo>
                    <a:pt x="164" y="553"/>
                  </a:moveTo>
                  <a:lnTo>
                    <a:pt x="164" y="553"/>
                  </a:lnTo>
                  <a:lnTo>
                    <a:pt x="164" y="614"/>
                  </a:lnTo>
                  <a:lnTo>
                    <a:pt x="164" y="614"/>
                  </a:lnTo>
                  <a:lnTo>
                    <a:pt x="183" y="612"/>
                  </a:lnTo>
                  <a:lnTo>
                    <a:pt x="183" y="612"/>
                  </a:lnTo>
                  <a:lnTo>
                    <a:pt x="202" y="612"/>
                  </a:lnTo>
                  <a:lnTo>
                    <a:pt x="202" y="612"/>
                  </a:lnTo>
                  <a:lnTo>
                    <a:pt x="202" y="551"/>
                  </a:lnTo>
                  <a:lnTo>
                    <a:pt x="202" y="551"/>
                  </a:lnTo>
                  <a:lnTo>
                    <a:pt x="183" y="553"/>
                  </a:lnTo>
                  <a:lnTo>
                    <a:pt x="183" y="553"/>
                  </a:lnTo>
                  <a:lnTo>
                    <a:pt x="164" y="553"/>
                  </a:lnTo>
                  <a:lnTo>
                    <a:pt x="164" y="553"/>
                  </a:lnTo>
                  <a:close/>
                  <a:moveTo>
                    <a:pt x="164" y="657"/>
                  </a:moveTo>
                  <a:lnTo>
                    <a:pt x="164" y="657"/>
                  </a:lnTo>
                  <a:lnTo>
                    <a:pt x="164" y="716"/>
                  </a:lnTo>
                  <a:lnTo>
                    <a:pt x="164" y="716"/>
                  </a:lnTo>
                  <a:lnTo>
                    <a:pt x="183" y="716"/>
                  </a:lnTo>
                  <a:lnTo>
                    <a:pt x="183" y="716"/>
                  </a:lnTo>
                  <a:lnTo>
                    <a:pt x="202" y="716"/>
                  </a:lnTo>
                  <a:lnTo>
                    <a:pt x="202" y="716"/>
                  </a:lnTo>
                  <a:lnTo>
                    <a:pt x="202" y="655"/>
                  </a:lnTo>
                  <a:lnTo>
                    <a:pt x="202" y="655"/>
                  </a:lnTo>
                  <a:lnTo>
                    <a:pt x="183" y="657"/>
                  </a:lnTo>
                  <a:lnTo>
                    <a:pt x="183" y="657"/>
                  </a:lnTo>
                  <a:lnTo>
                    <a:pt x="164" y="657"/>
                  </a:lnTo>
                  <a:lnTo>
                    <a:pt x="164" y="657"/>
                  </a:lnTo>
                  <a:close/>
                  <a:moveTo>
                    <a:pt x="164" y="762"/>
                  </a:moveTo>
                  <a:lnTo>
                    <a:pt x="164" y="762"/>
                  </a:lnTo>
                  <a:lnTo>
                    <a:pt x="164" y="820"/>
                  </a:lnTo>
                  <a:lnTo>
                    <a:pt x="164" y="820"/>
                  </a:lnTo>
                  <a:lnTo>
                    <a:pt x="183" y="820"/>
                  </a:lnTo>
                  <a:lnTo>
                    <a:pt x="183" y="820"/>
                  </a:lnTo>
                  <a:lnTo>
                    <a:pt x="202" y="820"/>
                  </a:lnTo>
                  <a:lnTo>
                    <a:pt x="202" y="820"/>
                  </a:lnTo>
                  <a:lnTo>
                    <a:pt x="202" y="760"/>
                  </a:lnTo>
                  <a:lnTo>
                    <a:pt x="202" y="760"/>
                  </a:lnTo>
                  <a:lnTo>
                    <a:pt x="183" y="760"/>
                  </a:lnTo>
                  <a:lnTo>
                    <a:pt x="183" y="760"/>
                  </a:lnTo>
                  <a:lnTo>
                    <a:pt x="164" y="762"/>
                  </a:lnTo>
                  <a:lnTo>
                    <a:pt x="164" y="762"/>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40" name="Freeform 16"/>
            <p:cNvSpPr>
              <a:spLocks noEditPoints="1"/>
            </p:cNvSpPr>
            <p:nvPr/>
          </p:nvSpPr>
          <p:spPr bwMode="auto">
            <a:xfrm>
              <a:off x="5524093" y="2525049"/>
              <a:ext cx="361557" cy="233678"/>
            </a:xfrm>
            <a:custGeom>
              <a:avLst/>
              <a:gdLst>
                <a:gd name="T0" fmla="*/ 780 w 987"/>
                <a:gd name="T1" fmla="*/ 46 h 638"/>
                <a:gd name="T2" fmla="*/ 811 w 987"/>
                <a:gd name="T3" fmla="*/ 50 h 638"/>
                <a:gd name="T4" fmla="*/ 841 w 987"/>
                <a:gd name="T5" fmla="*/ 59 h 638"/>
                <a:gd name="T6" fmla="*/ 866 w 987"/>
                <a:gd name="T7" fmla="*/ 73 h 638"/>
                <a:gd name="T8" fmla="*/ 889 w 987"/>
                <a:gd name="T9" fmla="*/ 92 h 638"/>
                <a:gd name="T10" fmla="*/ 899 w 987"/>
                <a:gd name="T11" fmla="*/ 102 h 638"/>
                <a:gd name="T12" fmla="*/ 916 w 987"/>
                <a:gd name="T13" fmla="*/ 127 h 638"/>
                <a:gd name="T14" fmla="*/ 926 w 987"/>
                <a:gd name="T15" fmla="*/ 155 h 638"/>
                <a:gd name="T16" fmla="*/ 932 w 987"/>
                <a:gd name="T17" fmla="*/ 184 h 638"/>
                <a:gd name="T18" fmla="*/ 935 w 987"/>
                <a:gd name="T19" fmla="*/ 200 h 638"/>
                <a:gd name="T20" fmla="*/ 930 w 987"/>
                <a:gd name="T21" fmla="*/ 232 h 638"/>
                <a:gd name="T22" fmla="*/ 922 w 987"/>
                <a:gd name="T23" fmla="*/ 261 h 638"/>
                <a:gd name="T24" fmla="*/ 907 w 987"/>
                <a:gd name="T25" fmla="*/ 286 h 638"/>
                <a:gd name="T26" fmla="*/ 889 w 987"/>
                <a:gd name="T27" fmla="*/ 309 h 638"/>
                <a:gd name="T28" fmla="*/ 889 w 987"/>
                <a:gd name="T29" fmla="*/ 309 h 638"/>
                <a:gd name="T30" fmla="*/ 878 w 987"/>
                <a:gd name="T31" fmla="*/ 319 h 638"/>
                <a:gd name="T32" fmla="*/ 853 w 987"/>
                <a:gd name="T33" fmla="*/ 336 h 638"/>
                <a:gd name="T34" fmla="*/ 826 w 987"/>
                <a:gd name="T35" fmla="*/ 346 h 638"/>
                <a:gd name="T36" fmla="*/ 795 w 987"/>
                <a:gd name="T37" fmla="*/ 353 h 638"/>
                <a:gd name="T38" fmla="*/ 780 w 987"/>
                <a:gd name="T39" fmla="*/ 355 h 638"/>
                <a:gd name="T40" fmla="*/ 776 w 987"/>
                <a:gd name="T41" fmla="*/ 378 h 638"/>
                <a:gd name="T42" fmla="*/ 776 w 987"/>
                <a:gd name="T43" fmla="*/ 392 h 638"/>
                <a:gd name="T44" fmla="*/ 770 w 987"/>
                <a:gd name="T45" fmla="*/ 411 h 638"/>
                <a:gd name="T46" fmla="*/ 759 w 987"/>
                <a:gd name="T47" fmla="*/ 422 h 638"/>
                <a:gd name="T48" fmla="*/ 741 w 987"/>
                <a:gd name="T49" fmla="*/ 426 h 638"/>
                <a:gd name="T50" fmla="*/ 221 w 987"/>
                <a:gd name="T51" fmla="*/ 426 h 638"/>
                <a:gd name="T52" fmla="*/ 200 w 987"/>
                <a:gd name="T53" fmla="*/ 424 h 638"/>
                <a:gd name="T54" fmla="*/ 188 w 987"/>
                <a:gd name="T55" fmla="*/ 413 h 638"/>
                <a:gd name="T56" fmla="*/ 182 w 987"/>
                <a:gd name="T57" fmla="*/ 399 h 638"/>
                <a:gd name="T58" fmla="*/ 180 w 987"/>
                <a:gd name="T59" fmla="*/ 0 h 638"/>
                <a:gd name="T60" fmla="*/ 776 w 987"/>
                <a:gd name="T61" fmla="*/ 46 h 638"/>
                <a:gd name="T62" fmla="*/ 780 w 987"/>
                <a:gd name="T63" fmla="*/ 46 h 638"/>
                <a:gd name="T64" fmla="*/ 0 w 987"/>
                <a:gd name="T65" fmla="*/ 476 h 638"/>
                <a:gd name="T66" fmla="*/ 830 w 987"/>
                <a:gd name="T67" fmla="*/ 638 h 638"/>
                <a:gd name="T68" fmla="*/ 0 w 987"/>
                <a:gd name="T69" fmla="*/ 476 h 638"/>
                <a:gd name="T70" fmla="*/ 776 w 987"/>
                <a:gd name="T71" fmla="*/ 138 h 638"/>
                <a:gd name="T72" fmla="*/ 776 w 987"/>
                <a:gd name="T73" fmla="*/ 263 h 638"/>
                <a:gd name="T74" fmla="*/ 780 w 987"/>
                <a:gd name="T75" fmla="*/ 263 h 638"/>
                <a:gd name="T76" fmla="*/ 805 w 987"/>
                <a:gd name="T77" fmla="*/ 259 h 638"/>
                <a:gd name="T78" fmla="*/ 824 w 987"/>
                <a:gd name="T79" fmla="*/ 244 h 638"/>
                <a:gd name="T80" fmla="*/ 824 w 987"/>
                <a:gd name="T81" fmla="*/ 244 h 638"/>
                <a:gd name="T82" fmla="*/ 837 w 987"/>
                <a:gd name="T83" fmla="*/ 225 h 638"/>
                <a:gd name="T84" fmla="*/ 843 w 987"/>
                <a:gd name="T85" fmla="*/ 200 h 638"/>
                <a:gd name="T86" fmla="*/ 841 w 987"/>
                <a:gd name="T87" fmla="*/ 188 h 638"/>
                <a:gd name="T88" fmla="*/ 832 w 987"/>
                <a:gd name="T89" fmla="*/ 165 h 638"/>
                <a:gd name="T90" fmla="*/ 824 w 987"/>
                <a:gd name="T91" fmla="*/ 157 h 638"/>
                <a:gd name="T92" fmla="*/ 803 w 987"/>
                <a:gd name="T93" fmla="*/ 144 h 638"/>
                <a:gd name="T94" fmla="*/ 780 w 987"/>
                <a:gd name="T95" fmla="*/ 138 h 638"/>
                <a:gd name="T96" fmla="*/ 776 w 987"/>
                <a:gd name="T97" fmla="*/ 13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7" h="638">
                  <a:moveTo>
                    <a:pt x="780" y="46"/>
                  </a:moveTo>
                  <a:lnTo>
                    <a:pt x="780" y="46"/>
                  </a:lnTo>
                  <a:lnTo>
                    <a:pt x="795" y="48"/>
                  </a:lnTo>
                  <a:lnTo>
                    <a:pt x="811" y="50"/>
                  </a:lnTo>
                  <a:lnTo>
                    <a:pt x="826" y="54"/>
                  </a:lnTo>
                  <a:lnTo>
                    <a:pt x="841" y="59"/>
                  </a:lnTo>
                  <a:lnTo>
                    <a:pt x="853" y="65"/>
                  </a:lnTo>
                  <a:lnTo>
                    <a:pt x="866" y="73"/>
                  </a:lnTo>
                  <a:lnTo>
                    <a:pt x="878" y="82"/>
                  </a:lnTo>
                  <a:lnTo>
                    <a:pt x="889" y="92"/>
                  </a:lnTo>
                  <a:lnTo>
                    <a:pt x="889" y="92"/>
                  </a:lnTo>
                  <a:lnTo>
                    <a:pt x="899" y="102"/>
                  </a:lnTo>
                  <a:lnTo>
                    <a:pt x="907" y="115"/>
                  </a:lnTo>
                  <a:lnTo>
                    <a:pt x="916" y="127"/>
                  </a:lnTo>
                  <a:lnTo>
                    <a:pt x="922" y="140"/>
                  </a:lnTo>
                  <a:lnTo>
                    <a:pt x="926" y="155"/>
                  </a:lnTo>
                  <a:lnTo>
                    <a:pt x="930" y="169"/>
                  </a:lnTo>
                  <a:lnTo>
                    <a:pt x="932" y="184"/>
                  </a:lnTo>
                  <a:lnTo>
                    <a:pt x="935" y="200"/>
                  </a:lnTo>
                  <a:lnTo>
                    <a:pt x="935" y="200"/>
                  </a:lnTo>
                  <a:lnTo>
                    <a:pt x="932" y="217"/>
                  </a:lnTo>
                  <a:lnTo>
                    <a:pt x="930" y="232"/>
                  </a:lnTo>
                  <a:lnTo>
                    <a:pt x="926" y="246"/>
                  </a:lnTo>
                  <a:lnTo>
                    <a:pt x="922" y="261"/>
                  </a:lnTo>
                  <a:lnTo>
                    <a:pt x="916" y="273"/>
                  </a:lnTo>
                  <a:lnTo>
                    <a:pt x="907" y="286"/>
                  </a:lnTo>
                  <a:lnTo>
                    <a:pt x="899" y="298"/>
                  </a:lnTo>
                  <a:lnTo>
                    <a:pt x="889" y="309"/>
                  </a:lnTo>
                  <a:lnTo>
                    <a:pt x="889" y="309"/>
                  </a:lnTo>
                  <a:lnTo>
                    <a:pt x="889" y="309"/>
                  </a:lnTo>
                  <a:lnTo>
                    <a:pt x="889" y="309"/>
                  </a:lnTo>
                  <a:lnTo>
                    <a:pt x="878" y="319"/>
                  </a:lnTo>
                  <a:lnTo>
                    <a:pt x="866" y="328"/>
                  </a:lnTo>
                  <a:lnTo>
                    <a:pt x="853" y="336"/>
                  </a:lnTo>
                  <a:lnTo>
                    <a:pt x="839" y="342"/>
                  </a:lnTo>
                  <a:lnTo>
                    <a:pt x="826" y="346"/>
                  </a:lnTo>
                  <a:lnTo>
                    <a:pt x="811" y="351"/>
                  </a:lnTo>
                  <a:lnTo>
                    <a:pt x="795" y="353"/>
                  </a:lnTo>
                  <a:lnTo>
                    <a:pt x="780" y="355"/>
                  </a:lnTo>
                  <a:lnTo>
                    <a:pt x="780" y="355"/>
                  </a:lnTo>
                  <a:lnTo>
                    <a:pt x="776" y="355"/>
                  </a:lnTo>
                  <a:lnTo>
                    <a:pt x="776" y="378"/>
                  </a:lnTo>
                  <a:lnTo>
                    <a:pt x="776" y="378"/>
                  </a:lnTo>
                  <a:lnTo>
                    <a:pt x="776" y="392"/>
                  </a:lnTo>
                  <a:lnTo>
                    <a:pt x="774" y="403"/>
                  </a:lnTo>
                  <a:lnTo>
                    <a:pt x="770" y="411"/>
                  </a:lnTo>
                  <a:lnTo>
                    <a:pt x="766" y="417"/>
                  </a:lnTo>
                  <a:lnTo>
                    <a:pt x="759" y="422"/>
                  </a:lnTo>
                  <a:lnTo>
                    <a:pt x="753" y="424"/>
                  </a:lnTo>
                  <a:lnTo>
                    <a:pt x="741" y="426"/>
                  </a:lnTo>
                  <a:lnTo>
                    <a:pt x="221" y="426"/>
                  </a:lnTo>
                  <a:lnTo>
                    <a:pt x="221" y="426"/>
                  </a:lnTo>
                  <a:lnTo>
                    <a:pt x="209" y="426"/>
                  </a:lnTo>
                  <a:lnTo>
                    <a:pt x="200" y="424"/>
                  </a:lnTo>
                  <a:lnTo>
                    <a:pt x="192" y="419"/>
                  </a:lnTo>
                  <a:lnTo>
                    <a:pt x="188" y="413"/>
                  </a:lnTo>
                  <a:lnTo>
                    <a:pt x="184" y="407"/>
                  </a:lnTo>
                  <a:lnTo>
                    <a:pt x="182" y="399"/>
                  </a:lnTo>
                  <a:lnTo>
                    <a:pt x="180" y="384"/>
                  </a:lnTo>
                  <a:lnTo>
                    <a:pt x="180" y="0"/>
                  </a:lnTo>
                  <a:lnTo>
                    <a:pt x="776" y="0"/>
                  </a:lnTo>
                  <a:lnTo>
                    <a:pt x="776" y="46"/>
                  </a:lnTo>
                  <a:lnTo>
                    <a:pt x="776" y="46"/>
                  </a:lnTo>
                  <a:lnTo>
                    <a:pt x="780" y="46"/>
                  </a:lnTo>
                  <a:lnTo>
                    <a:pt x="780" y="46"/>
                  </a:lnTo>
                  <a:close/>
                  <a:moveTo>
                    <a:pt x="0" y="476"/>
                  </a:moveTo>
                  <a:lnTo>
                    <a:pt x="987" y="476"/>
                  </a:lnTo>
                  <a:lnTo>
                    <a:pt x="830" y="638"/>
                  </a:lnTo>
                  <a:lnTo>
                    <a:pt x="148" y="638"/>
                  </a:lnTo>
                  <a:lnTo>
                    <a:pt x="0" y="476"/>
                  </a:lnTo>
                  <a:lnTo>
                    <a:pt x="0" y="476"/>
                  </a:lnTo>
                  <a:close/>
                  <a:moveTo>
                    <a:pt x="776" y="138"/>
                  </a:moveTo>
                  <a:lnTo>
                    <a:pt x="776" y="263"/>
                  </a:lnTo>
                  <a:lnTo>
                    <a:pt x="776" y="263"/>
                  </a:lnTo>
                  <a:lnTo>
                    <a:pt x="780" y="263"/>
                  </a:lnTo>
                  <a:lnTo>
                    <a:pt x="780" y="263"/>
                  </a:lnTo>
                  <a:lnTo>
                    <a:pt x="793" y="261"/>
                  </a:lnTo>
                  <a:lnTo>
                    <a:pt x="805" y="259"/>
                  </a:lnTo>
                  <a:lnTo>
                    <a:pt x="816" y="253"/>
                  </a:lnTo>
                  <a:lnTo>
                    <a:pt x="824" y="244"/>
                  </a:lnTo>
                  <a:lnTo>
                    <a:pt x="824" y="244"/>
                  </a:lnTo>
                  <a:lnTo>
                    <a:pt x="824" y="244"/>
                  </a:lnTo>
                  <a:lnTo>
                    <a:pt x="832" y="236"/>
                  </a:lnTo>
                  <a:lnTo>
                    <a:pt x="837" y="225"/>
                  </a:lnTo>
                  <a:lnTo>
                    <a:pt x="841" y="213"/>
                  </a:lnTo>
                  <a:lnTo>
                    <a:pt x="843" y="200"/>
                  </a:lnTo>
                  <a:lnTo>
                    <a:pt x="843" y="200"/>
                  </a:lnTo>
                  <a:lnTo>
                    <a:pt x="841" y="188"/>
                  </a:lnTo>
                  <a:lnTo>
                    <a:pt x="837" y="175"/>
                  </a:lnTo>
                  <a:lnTo>
                    <a:pt x="832" y="165"/>
                  </a:lnTo>
                  <a:lnTo>
                    <a:pt x="824" y="157"/>
                  </a:lnTo>
                  <a:lnTo>
                    <a:pt x="824" y="157"/>
                  </a:lnTo>
                  <a:lnTo>
                    <a:pt x="816" y="148"/>
                  </a:lnTo>
                  <a:lnTo>
                    <a:pt x="803" y="144"/>
                  </a:lnTo>
                  <a:lnTo>
                    <a:pt x="793" y="140"/>
                  </a:lnTo>
                  <a:lnTo>
                    <a:pt x="780" y="138"/>
                  </a:lnTo>
                  <a:lnTo>
                    <a:pt x="780" y="138"/>
                  </a:lnTo>
                  <a:lnTo>
                    <a:pt x="776" y="138"/>
                  </a:lnTo>
                  <a:lnTo>
                    <a:pt x="776" y="13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41" name="Freeform 17"/>
            <p:cNvSpPr>
              <a:spLocks noEditPoints="1"/>
            </p:cNvSpPr>
            <p:nvPr/>
          </p:nvSpPr>
          <p:spPr bwMode="auto">
            <a:xfrm>
              <a:off x="3863226" y="2704192"/>
              <a:ext cx="163928" cy="137534"/>
            </a:xfrm>
            <a:custGeom>
              <a:avLst/>
              <a:gdLst>
                <a:gd name="T0" fmla="*/ 782 w 895"/>
                <a:gd name="T1" fmla="*/ 23 h 751"/>
                <a:gd name="T2" fmla="*/ 745 w 895"/>
                <a:gd name="T3" fmla="*/ 173 h 751"/>
                <a:gd name="T4" fmla="*/ 684 w 895"/>
                <a:gd name="T5" fmla="*/ 23 h 751"/>
                <a:gd name="T6" fmla="*/ 782 w 895"/>
                <a:gd name="T7" fmla="*/ 338 h 751"/>
                <a:gd name="T8" fmla="*/ 684 w 895"/>
                <a:gd name="T9" fmla="*/ 751 h 751"/>
                <a:gd name="T10" fmla="*/ 753 w 895"/>
                <a:gd name="T11" fmla="*/ 309 h 751"/>
                <a:gd name="T12" fmla="*/ 782 w 895"/>
                <a:gd name="T13" fmla="*/ 338 h 751"/>
                <a:gd name="T14" fmla="*/ 895 w 895"/>
                <a:gd name="T15" fmla="*/ 0 h 751"/>
                <a:gd name="T16" fmla="*/ 799 w 895"/>
                <a:gd name="T17" fmla="*/ 751 h 751"/>
                <a:gd name="T18" fmla="*/ 820 w 895"/>
                <a:gd name="T19" fmla="*/ 246 h 751"/>
                <a:gd name="T20" fmla="*/ 799 w 895"/>
                <a:gd name="T21" fmla="*/ 158 h 751"/>
                <a:gd name="T22" fmla="*/ 799 w 895"/>
                <a:gd name="T23" fmla="*/ 0 h 751"/>
                <a:gd name="T24" fmla="*/ 665 w 895"/>
                <a:gd name="T25" fmla="*/ 117 h 751"/>
                <a:gd name="T26" fmla="*/ 642 w 895"/>
                <a:gd name="T27" fmla="*/ 202 h 751"/>
                <a:gd name="T28" fmla="*/ 665 w 895"/>
                <a:gd name="T29" fmla="*/ 267 h 751"/>
                <a:gd name="T30" fmla="*/ 569 w 895"/>
                <a:gd name="T31" fmla="*/ 117 h 751"/>
                <a:gd name="T32" fmla="*/ 665 w 895"/>
                <a:gd name="T33" fmla="*/ 402 h 751"/>
                <a:gd name="T34" fmla="*/ 569 w 895"/>
                <a:gd name="T35" fmla="*/ 751 h 751"/>
                <a:gd name="T36" fmla="*/ 665 w 895"/>
                <a:gd name="T37" fmla="*/ 402 h 751"/>
                <a:gd name="T38" fmla="*/ 455 w 895"/>
                <a:gd name="T39" fmla="*/ 177 h 751"/>
                <a:gd name="T40" fmla="*/ 551 w 895"/>
                <a:gd name="T41" fmla="*/ 390 h 751"/>
                <a:gd name="T42" fmla="*/ 490 w 895"/>
                <a:gd name="T43" fmla="*/ 407 h 751"/>
                <a:gd name="T44" fmla="*/ 455 w 895"/>
                <a:gd name="T45" fmla="*/ 379 h 751"/>
                <a:gd name="T46" fmla="*/ 455 w 895"/>
                <a:gd name="T47" fmla="*/ 177 h 751"/>
                <a:gd name="T48" fmla="*/ 551 w 895"/>
                <a:gd name="T49" fmla="*/ 751 h 751"/>
                <a:gd name="T50" fmla="*/ 455 w 895"/>
                <a:gd name="T51" fmla="*/ 509 h 751"/>
                <a:gd name="T52" fmla="*/ 505 w 895"/>
                <a:gd name="T53" fmla="*/ 573 h 751"/>
                <a:gd name="T54" fmla="*/ 551 w 895"/>
                <a:gd name="T55" fmla="*/ 523 h 751"/>
                <a:gd name="T56" fmla="*/ 340 w 895"/>
                <a:gd name="T57" fmla="*/ 244 h 751"/>
                <a:gd name="T58" fmla="*/ 436 w 895"/>
                <a:gd name="T59" fmla="*/ 392 h 751"/>
                <a:gd name="T60" fmla="*/ 340 w 895"/>
                <a:gd name="T61" fmla="*/ 452 h 751"/>
                <a:gd name="T62" fmla="*/ 340 w 895"/>
                <a:gd name="T63" fmla="*/ 244 h 751"/>
                <a:gd name="T64" fmla="*/ 436 w 895"/>
                <a:gd name="T65" fmla="*/ 751 h 751"/>
                <a:gd name="T66" fmla="*/ 340 w 895"/>
                <a:gd name="T67" fmla="*/ 561 h 751"/>
                <a:gd name="T68" fmla="*/ 436 w 895"/>
                <a:gd name="T69" fmla="*/ 500 h 751"/>
                <a:gd name="T70" fmla="*/ 323 w 895"/>
                <a:gd name="T71" fmla="*/ 309 h 751"/>
                <a:gd name="T72" fmla="*/ 257 w 895"/>
                <a:gd name="T73" fmla="*/ 507 h 751"/>
                <a:gd name="T74" fmla="*/ 225 w 895"/>
                <a:gd name="T75" fmla="*/ 309 h 751"/>
                <a:gd name="T76" fmla="*/ 323 w 895"/>
                <a:gd name="T77" fmla="*/ 573 h 751"/>
                <a:gd name="T78" fmla="*/ 225 w 895"/>
                <a:gd name="T79" fmla="*/ 751 h 751"/>
                <a:gd name="T80" fmla="*/ 242 w 895"/>
                <a:gd name="T81" fmla="*/ 623 h 751"/>
                <a:gd name="T82" fmla="*/ 323 w 895"/>
                <a:gd name="T83" fmla="*/ 573 h 751"/>
                <a:gd name="T84" fmla="*/ 113 w 895"/>
                <a:gd name="T85" fmla="*/ 267 h 751"/>
                <a:gd name="T86" fmla="*/ 211 w 895"/>
                <a:gd name="T87" fmla="*/ 461 h 751"/>
                <a:gd name="T88" fmla="*/ 182 w 895"/>
                <a:gd name="T89" fmla="*/ 432 h 751"/>
                <a:gd name="T90" fmla="*/ 113 w 895"/>
                <a:gd name="T91" fmla="*/ 471 h 751"/>
                <a:gd name="T92" fmla="*/ 113 w 895"/>
                <a:gd name="T93" fmla="*/ 267 h 751"/>
                <a:gd name="T94" fmla="*/ 211 w 895"/>
                <a:gd name="T95" fmla="*/ 751 h 751"/>
                <a:gd name="T96" fmla="*/ 113 w 895"/>
                <a:gd name="T97" fmla="*/ 578 h 751"/>
                <a:gd name="T98" fmla="*/ 211 w 895"/>
                <a:gd name="T99" fmla="*/ 590 h 751"/>
                <a:gd name="T100" fmla="*/ 0 w 895"/>
                <a:gd name="T101" fmla="*/ 352 h 751"/>
                <a:gd name="T102" fmla="*/ 96 w 895"/>
                <a:gd name="T103" fmla="*/ 482 h 751"/>
                <a:gd name="T104" fmla="*/ 84 w 895"/>
                <a:gd name="T105" fmla="*/ 594 h 751"/>
                <a:gd name="T106" fmla="*/ 96 w 895"/>
                <a:gd name="T107" fmla="*/ 751 h 751"/>
                <a:gd name="T108" fmla="*/ 0 w 895"/>
                <a:gd name="T109" fmla="*/ 352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95" h="751">
                  <a:moveTo>
                    <a:pt x="684" y="23"/>
                  </a:moveTo>
                  <a:lnTo>
                    <a:pt x="782" y="23"/>
                  </a:lnTo>
                  <a:lnTo>
                    <a:pt x="782" y="163"/>
                  </a:lnTo>
                  <a:lnTo>
                    <a:pt x="745" y="173"/>
                  </a:lnTo>
                  <a:lnTo>
                    <a:pt x="684" y="190"/>
                  </a:lnTo>
                  <a:lnTo>
                    <a:pt x="684" y="23"/>
                  </a:lnTo>
                  <a:lnTo>
                    <a:pt x="684" y="23"/>
                  </a:lnTo>
                  <a:close/>
                  <a:moveTo>
                    <a:pt x="782" y="338"/>
                  </a:moveTo>
                  <a:lnTo>
                    <a:pt x="782" y="751"/>
                  </a:lnTo>
                  <a:lnTo>
                    <a:pt x="684" y="751"/>
                  </a:lnTo>
                  <a:lnTo>
                    <a:pt x="684" y="382"/>
                  </a:lnTo>
                  <a:lnTo>
                    <a:pt x="753" y="309"/>
                  </a:lnTo>
                  <a:lnTo>
                    <a:pt x="782" y="338"/>
                  </a:lnTo>
                  <a:lnTo>
                    <a:pt x="782" y="338"/>
                  </a:lnTo>
                  <a:close/>
                  <a:moveTo>
                    <a:pt x="799" y="0"/>
                  </a:moveTo>
                  <a:lnTo>
                    <a:pt x="895" y="0"/>
                  </a:lnTo>
                  <a:lnTo>
                    <a:pt x="895" y="751"/>
                  </a:lnTo>
                  <a:lnTo>
                    <a:pt x="799" y="751"/>
                  </a:lnTo>
                  <a:lnTo>
                    <a:pt x="799" y="325"/>
                  </a:lnTo>
                  <a:lnTo>
                    <a:pt x="820" y="246"/>
                  </a:lnTo>
                  <a:lnTo>
                    <a:pt x="845" y="144"/>
                  </a:lnTo>
                  <a:lnTo>
                    <a:pt x="799" y="158"/>
                  </a:lnTo>
                  <a:lnTo>
                    <a:pt x="799" y="0"/>
                  </a:lnTo>
                  <a:lnTo>
                    <a:pt x="799" y="0"/>
                  </a:lnTo>
                  <a:close/>
                  <a:moveTo>
                    <a:pt x="569" y="117"/>
                  </a:moveTo>
                  <a:lnTo>
                    <a:pt x="665" y="117"/>
                  </a:lnTo>
                  <a:lnTo>
                    <a:pt x="665" y="194"/>
                  </a:lnTo>
                  <a:lnTo>
                    <a:pt x="642" y="202"/>
                  </a:lnTo>
                  <a:lnTo>
                    <a:pt x="665" y="223"/>
                  </a:lnTo>
                  <a:lnTo>
                    <a:pt x="665" y="267"/>
                  </a:lnTo>
                  <a:lnTo>
                    <a:pt x="569" y="371"/>
                  </a:lnTo>
                  <a:lnTo>
                    <a:pt x="569" y="117"/>
                  </a:lnTo>
                  <a:lnTo>
                    <a:pt x="569" y="117"/>
                  </a:lnTo>
                  <a:close/>
                  <a:moveTo>
                    <a:pt x="665" y="402"/>
                  </a:moveTo>
                  <a:lnTo>
                    <a:pt x="665" y="751"/>
                  </a:lnTo>
                  <a:lnTo>
                    <a:pt x="569" y="751"/>
                  </a:lnTo>
                  <a:lnTo>
                    <a:pt x="569" y="505"/>
                  </a:lnTo>
                  <a:lnTo>
                    <a:pt x="665" y="402"/>
                  </a:lnTo>
                  <a:lnTo>
                    <a:pt x="665" y="402"/>
                  </a:lnTo>
                  <a:close/>
                  <a:moveTo>
                    <a:pt x="455" y="177"/>
                  </a:moveTo>
                  <a:lnTo>
                    <a:pt x="551" y="177"/>
                  </a:lnTo>
                  <a:lnTo>
                    <a:pt x="551" y="390"/>
                  </a:lnTo>
                  <a:lnTo>
                    <a:pt x="511" y="432"/>
                  </a:lnTo>
                  <a:lnTo>
                    <a:pt x="490" y="407"/>
                  </a:lnTo>
                  <a:lnTo>
                    <a:pt x="465" y="373"/>
                  </a:lnTo>
                  <a:lnTo>
                    <a:pt x="455" y="379"/>
                  </a:lnTo>
                  <a:lnTo>
                    <a:pt x="455" y="177"/>
                  </a:lnTo>
                  <a:lnTo>
                    <a:pt x="455" y="177"/>
                  </a:lnTo>
                  <a:close/>
                  <a:moveTo>
                    <a:pt x="551" y="523"/>
                  </a:moveTo>
                  <a:lnTo>
                    <a:pt x="551" y="751"/>
                  </a:lnTo>
                  <a:lnTo>
                    <a:pt x="455" y="751"/>
                  </a:lnTo>
                  <a:lnTo>
                    <a:pt x="455" y="509"/>
                  </a:lnTo>
                  <a:lnTo>
                    <a:pt x="471" y="530"/>
                  </a:lnTo>
                  <a:lnTo>
                    <a:pt x="505" y="573"/>
                  </a:lnTo>
                  <a:lnTo>
                    <a:pt x="542" y="534"/>
                  </a:lnTo>
                  <a:lnTo>
                    <a:pt x="551" y="523"/>
                  </a:lnTo>
                  <a:lnTo>
                    <a:pt x="551" y="523"/>
                  </a:lnTo>
                  <a:close/>
                  <a:moveTo>
                    <a:pt x="340" y="244"/>
                  </a:moveTo>
                  <a:lnTo>
                    <a:pt x="436" y="244"/>
                  </a:lnTo>
                  <a:lnTo>
                    <a:pt x="436" y="392"/>
                  </a:lnTo>
                  <a:lnTo>
                    <a:pt x="430" y="396"/>
                  </a:lnTo>
                  <a:lnTo>
                    <a:pt x="340" y="452"/>
                  </a:lnTo>
                  <a:lnTo>
                    <a:pt x="340" y="244"/>
                  </a:lnTo>
                  <a:lnTo>
                    <a:pt x="340" y="244"/>
                  </a:lnTo>
                  <a:close/>
                  <a:moveTo>
                    <a:pt x="436" y="500"/>
                  </a:moveTo>
                  <a:lnTo>
                    <a:pt x="436" y="751"/>
                  </a:lnTo>
                  <a:lnTo>
                    <a:pt x="340" y="751"/>
                  </a:lnTo>
                  <a:lnTo>
                    <a:pt x="340" y="561"/>
                  </a:lnTo>
                  <a:lnTo>
                    <a:pt x="436" y="500"/>
                  </a:lnTo>
                  <a:lnTo>
                    <a:pt x="436" y="500"/>
                  </a:lnTo>
                  <a:close/>
                  <a:moveTo>
                    <a:pt x="225" y="309"/>
                  </a:moveTo>
                  <a:lnTo>
                    <a:pt x="323" y="309"/>
                  </a:lnTo>
                  <a:lnTo>
                    <a:pt x="323" y="463"/>
                  </a:lnTo>
                  <a:lnTo>
                    <a:pt x="257" y="507"/>
                  </a:lnTo>
                  <a:lnTo>
                    <a:pt x="225" y="477"/>
                  </a:lnTo>
                  <a:lnTo>
                    <a:pt x="225" y="309"/>
                  </a:lnTo>
                  <a:lnTo>
                    <a:pt x="225" y="309"/>
                  </a:lnTo>
                  <a:close/>
                  <a:moveTo>
                    <a:pt x="323" y="573"/>
                  </a:moveTo>
                  <a:lnTo>
                    <a:pt x="323" y="751"/>
                  </a:lnTo>
                  <a:lnTo>
                    <a:pt x="225" y="751"/>
                  </a:lnTo>
                  <a:lnTo>
                    <a:pt x="225" y="607"/>
                  </a:lnTo>
                  <a:lnTo>
                    <a:pt x="242" y="623"/>
                  </a:lnTo>
                  <a:lnTo>
                    <a:pt x="273" y="603"/>
                  </a:lnTo>
                  <a:lnTo>
                    <a:pt x="323" y="573"/>
                  </a:lnTo>
                  <a:lnTo>
                    <a:pt x="323" y="573"/>
                  </a:lnTo>
                  <a:close/>
                  <a:moveTo>
                    <a:pt x="113" y="267"/>
                  </a:moveTo>
                  <a:lnTo>
                    <a:pt x="211" y="267"/>
                  </a:lnTo>
                  <a:lnTo>
                    <a:pt x="211" y="461"/>
                  </a:lnTo>
                  <a:lnTo>
                    <a:pt x="207" y="457"/>
                  </a:lnTo>
                  <a:lnTo>
                    <a:pt x="182" y="432"/>
                  </a:lnTo>
                  <a:lnTo>
                    <a:pt x="150" y="448"/>
                  </a:lnTo>
                  <a:lnTo>
                    <a:pt x="113" y="471"/>
                  </a:lnTo>
                  <a:lnTo>
                    <a:pt x="113" y="267"/>
                  </a:lnTo>
                  <a:lnTo>
                    <a:pt x="113" y="267"/>
                  </a:lnTo>
                  <a:close/>
                  <a:moveTo>
                    <a:pt x="211" y="590"/>
                  </a:moveTo>
                  <a:lnTo>
                    <a:pt x="211" y="751"/>
                  </a:lnTo>
                  <a:lnTo>
                    <a:pt x="113" y="751"/>
                  </a:lnTo>
                  <a:lnTo>
                    <a:pt x="113" y="578"/>
                  </a:lnTo>
                  <a:lnTo>
                    <a:pt x="167" y="546"/>
                  </a:lnTo>
                  <a:lnTo>
                    <a:pt x="211" y="590"/>
                  </a:lnTo>
                  <a:lnTo>
                    <a:pt x="211" y="590"/>
                  </a:lnTo>
                  <a:close/>
                  <a:moveTo>
                    <a:pt x="0" y="352"/>
                  </a:moveTo>
                  <a:lnTo>
                    <a:pt x="96" y="352"/>
                  </a:lnTo>
                  <a:lnTo>
                    <a:pt x="96" y="482"/>
                  </a:lnTo>
                  <a:lnTo>
                    <a:pt x="38" y="517"/>
                  </a:lnTo>
                  <a:lnTo>
                    <a:pt x="84" y="594"/>
                  </a:lnTo>
                  <a:lnTo>
                    <a:pt x="96" y="588"/>
                  </a:lnTo>
                  <a:lnTo>
                    <a:pt x="96" y="751"/>
                  </a:lnTo>
                  <a:lnTo>
                    <a:pt x="0" y="751"/>
                  </a:lnTo>
                  <a:lnTo>
                    <a:pt x="0" y="352"/>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42" name="Freeform 18"/>
            <p:cNvSpPr>
              <a:spLocks noEditPoints="1"/>
            </p:cNvSpPr>
            <p:nvPr/>
          </p:nvSpPr>
          <p:spPr bwMode="auto">
            <a:xfrm>
              <a:off x="5193670" y="3254312"/>
              <a:ext cx="167300" cy="187498"/>
            </a:xfrm>
            <a:custGeom>
              <a:avLst/>
              <a:gdLst>
                <a:gd name="T0" fmla="*/ 680 w 761"/>
                <a:gd name="T1" fmla="*/ 310 h 853"/>
                <a:gd name="T2" fmla="*/ 599 w 761"/>
                <a:gd name="T3" fmla="*/ 579 h 853"/>
                <a:gd name="T4" fmla="*/ 642 w 761"/>
                <a:gd name="T5" fmla="*/ 671 h 853"/>
                <a:gd name="T6" fmla="*/ 603 w 761"/>
                <a:gd name="T7" fmla="*/ 759 h 853"/>
                <a:gd name="T8" fmla="*/ 355 w 761"/>
                <a:gd name="T9" fmla="*/ 648 h 853"/>
                <a:gd name="T10" fmla="*/ 265 w 761"/>
                <a:gd name="T11" fmla="*/ 853 h 853"/>
                <a:gd name="T12" fmla="*/ 123 w 761"/>
                <a:gd name="T13" fmla="*/ 853 h 853"/>
                <a:gd name="T14" fmla="*/ 236 w 761"/>
                <a:gd name="T15" fmla="*/ 596 h 853"/>
                <a:gd name="T16" fmla="*/ 0 w 761"/>
                <a:gd name="T17" fmla="*/ 492 h 853"/>
                <a:gd name="T18" fmla="*/ 38 w 761"/>
                <a:gd name="T19" fmla="*/ 404 h 853"/>
                <a:gd name="T20" fmla="*/ 138 w 761"/>
                <a:gd name="T21" fmla="*/ 367 h 853"/>
                <a:gd name="T22" fmla="*/ 138 w 761"/>
                <a:gd name="T23" fmla="*/ 367 h 853"/>
                <a:gd name="T24" fmla="*/ 273 w 761"/>
                <a:gd name="T25" fmla="*/ 137 h 853"/>
                <a:gd name="T26" fmla="*/ 259 w 761"/>
                <a:gd name="T27" fmla="*/ 71 h 853"/>
                <a:gd name="T28" fmla="*/ 290 w 761"/>
                <a:gd name="T29" fmla="*/ 0 h 853"/>
                <a:gd name="T30" fmla="*/ 761 w 761"/>
                <a:gd name="T31" fmla="*/ 208 h 853"/>
                <a:gd name="T32" fmla="*/ 732 w 761"/>
                <a:gd name="T33" fmla="*/ 279 h 853"/>
                <a:gd name="T34" fmla="*/ 680 w 761"/>
                <a:gd name="T35" fmla="*/ 310 h 853"/>
                <a:gd name="T36" fmla="*/ 680 w 761"/>
                <a:gd name="T37" fmla="*/ 310 h 853"/>
                <a:gd name="T38" fmla="*/ 213 w 761"/>
                <a:gd name="T39" fmla="*/ 400 h 853"/>
                <a:gd name="T40" fmla="*/ 309 w 761"/>
                <a:gd name="T41" fmla="*/ 444 h 853"/>
                <a:gd name="T42" fmla="*/ 417 w 761"/>
                <a:gd name="T43" fmla="*/ 200 h 853"/>
                <a:gd name="T44" fmla="*/ 340 w 761"/>
                <a:gd name="T45" fmla="*/ 167 h 853"/>
                <a:gd name="T46" fmla="*/ 213 w 761"/>
                <a:gd name="T47" fmla="*/ 400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1" h="853">
                  <a:moveTo>
                    <a:pt x="680" y="310"/>
                  </a:moveTo>
                  <a:lnTo>
                    <a:pt x="599" y="579"/>
                  </a:lnTo>
                  <a:lnTo>
                    <a:pt x="642" y="671"/>
                  </a:lnTo>
                  <a:lnTo>
                    <a:pt x="603" y="759"/>
                  </a:lnTo>
                  <a:lnTo>
                    <a:pt x="355" y="648"/>
                  </a:lnTo>
                  <a:lnTo>
                    <a:pt x="265" y="853"/>
                  </a:lnTo>
                  <a:lnTo>
                    <a:pt x="123" y="853"/>
                  </a:lnTo>
                  <a:lnTo>
                    <a:pt x="236" y="596"/>
                  </a:lnTo>
                  <a:lnTo>
                    <a:pt x="0" y="492"/>
                  </a:lnTo>
                  <a:lnTo>
                    <a:pt x="38" y="404"/>
                  </a:lnTo>
                  <a:lnTo>
                    <a:pt x="138" y="367"/>
                  </a:lnTo>
                  <a:lnTo>
                    <a:pt x="138" y="367"/>
                  </a:lnTo>
                  <a:lnTo>
                    <a:pt x="273" y="137"/>
                  </a:lnTo>
                  <a:lnTo>
                    <a:pt x="259" y="71"/>
                  </a:lnTo>
                  <a:lnTo>
                    <a:pt x="290" y="0"/>
                  </a:lnTo>
                  <a:lnTo>
                    <a:pt x="761" y="208"/>
                  </a:lnTo>
                  <a:lnTo>
                    <a:pt x="732" y="279"/>
                  </a:lnTo>
                  <a:lnTo>
                    <a:pt x="680" y="310"/>
                  </a:lnTo>
                  <a:lnTo>
                    <a:pt x="680" y="310"/>
                  </a:lnTo>
                  <a:close/>
                  <a:moveTo>
                    <a:pt x="213" y="400"/>
                  </a:moveTo>
                  <a:lnTo>
                    <a:pt x="309" y="444"/>
                  </a:lnTo>
                  <a:lnTo>
                    <a:pt x="417" y="200"/>
                  </a:lnTo>
                  <a:lnTo>
                    <a:pt x="340" y="167"/>
                  </a:lnTo>
                  <a:lnTo>
                    <a:pt x="213" y="400"/>
                  </a:lnTo>
                  <a:close/>
                </a:path>
              </a:pathLst>
            </a:custGeom>
            <a:solidFill>
              <a:schemeClr val="bg1"/>
            </a:solidFill>
            <a:ln>
              <a:noFill/>
            </a:ln>
          </p:spPr>
          <p:txBody>
            <a:bodyPr vert="horz" wrap="square" lIns="93267" tIns="46633" rIns="93267" bIns="46633" numCol="1" anchor="t" anchorCtr="0" compatLnSpc="1"/>
            <a:lstStyle/>
            <a:p>
              <a:endParaRPr lang="zh-CN" altLang="en-US"/>
            </a:p>
          </p:txBody>
        </p:sp>
        <p:sp>
          <p:nvSpPr>
            <p:cNvPr id="43" name="Freeform 19"/>
            <p:cNvSpPr>
              <a:spLocks noEditPoints="1"/>
            </p:cNvSpPr>
            <p:nvPr/>
          </p:nvSpPr>
          <p:spPr bwMode="auto">
            <a:xfrm>
              <a:off x="4478047" y="2226631"/>
              <a:ext cx="257522" cy="357476"/>
            </a:xfrm>
            <a:custGeom>
              <a:avLst/>
              <a:gdLst>
                <a:gd name="T0" fmla="*/ 618 w 703"/>
                <a:gd name="T1" fmla="*/ 765 h 976"/>
                <a:gd name="T2" fmla="*/ 432 w 703"/>
                <a:gd name="T3" fmla="*/ 855 h 976"/>
                <a:gd name="T4" fmla="*/ 465 w 703"/>
                <a:gd name="T5" fmla="*/ 880 h 976"/>
                <a:gd name="T6" fmla="*/ 369 w 703"/>
                <a:gd name="T7" fmla="*/ 809 h 976"/>
                <a:gd name="T8" fmla="*/ 324 w 703"/>
                <a:gd name="T9" fmla="*/ 705 h 976"/>
                <a:gd name="T10" fmla="*/ 597 w 703"/>
                <a:gd name="T11" fmla="*/ 644 h 976"/>
                <a:gd name="T12" fmla="*/ 559 w 703"/>
                <a:gd name="T13" fmla="*/ 442 h 976"/>
                <a:gd name="T14" fmla="*/ 372 w 703"/>
                <a:gd name="T15" fmla="*/ 440 h 976"/>
                <a:gd name="T16" fmla="*/ 559 w 703"/>
                <a:gd name="T17" fmla="*/ 442 h 976"/>
                <a:gd name="T18" fmla="*/ 524 w 703"/>
                <a:gd name="T19" fmla="*/ 240 h 976"/>
                <a:gd name="T20" fmla="*/ 419 w 703"/>
                <a:gd name="T21" fmla="*/ 177 h 976"/>
                <a:gd name="T22" fmla="*/ 557 w 703"/>
                <a:gd name="T23" fmla="*/ 90 h 976"/>
                <a:gd name="T24" fmla="*/ 503 w 703"/>
                <a:gd name="T25" fmla="*/ 129 h 976"/>
                <a:gd name="T26" fmla="*/ 524 w 703"/>
                <a:gd name="T27" fmla="*/ 240 h 976"/>
                <a:gd name="T28" fmla="*/ 432 w 703"/>
                <a:gd name="T29" fmla="*/ 77 h 976"/>
                <a:gd name="T30" fmla="*/ 374 w 703"/>
                <a:gd name="T31" fmla="*/ 77 h 976"/>
                <a:gd name="T32" fmla="*/ 394 w 703"/>
                <a:gd name="T33" fmla="*/ 104 h 976"/>
                <a:gd name="T34" fmla="*/ 432 w 703"/>
                <a:gd name="T35" fmla="*/ 77 h 976"/>
                <a:gd name="T36" fmla="*/ 52 w 703"/>
                <a:gd name="T37" fmla="*/ 701 h 976"/>
                <a:gd name="T38" fmla="*/ 328 w 703"/>
                <a:gd name="T39" fmla="*/ 254 h 976"/>
                <a:gd name="T40" fmla="*/ 313 w 703"/>
                <a:gd name="T41" fmla="*/ 142 h 976"/>
                <a:gd name="T42" fmla="*/ 296 w 703"/>
                <a:gd name="T43" fmla="*/ 110 h 976"/>
                <a:gd name="T44" fmla="*/ 296 w 703"/>
                <a:gd name="T45" fmla="*/ 0 h 976"/>
                <a:gd name="T46" fmla="*/ 430 w 703"/>
                <a:gd name="T47" fmla="*/ 0 h 976"/>
                <a:gd name="T48" fmla="*/ 597 w 703"/>
                <a:gd name="T49" fmla="*/ 0 h 976"/>
                <a:gd name="T50" fmla="*/ 634 w 703"/>
                <a:gd name="T51" fmla="*/ 37 h 976"/>
                <a:gd name="T52" fmla="*/ 634 w 703"/>
                <a:gd name="T53" fmla="*/ 129 h 976"/>
                <a:gd name="T54" fmla="*/ 586 w 703"/>
                <a:gd name="T55" fmla="*/ 163 h 976"/>
                <a:gd name="T56" fmla="*/ 703 w 703"/>
                <a:gd name="T57" fmla="*/ 799 h 976"/>
                <a:gd name="T58" fmla="*/ 488 w 703"/>
                <a:gd name="T59" fmla="*/ 959 h 976"/>
                <a:gd name="T60" fmla="*/ 442 w 703"/>
                <a:gd name="T61" fmla="*/ 959 h 976"/>
                <a:gd name="T62" fmla="*/ 228 w 703"/>
                <a:gd name="T63" fmla="*/ 799 h 976"/>
                <a:gd name="T64" fmla="*/ 278 w 703"/>
                <a:gd name="T65" fmla="*/ 52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3" h="976">
                  <a:moveTo>
                    <a:pt x="465" y="880"/>
                  </a:moveTo>
                  <a:lnTo>
                    <a:pt x="618" y="765"/>
                  </a:lnTo>
                  <a:lnTo>
                    <a:pt x="611" y="726"/>
                  </a:lnTo>
                  <a:lnTo>
                    <a:pt x="432" y="855"/>
                  </a:lnTo>
                  <a:lnTo>
                    <a:pt x="465" y="880"/>
                  </a:lnTo>
                  <a:lnTo>
                    <a:pt x="465" y="880"/>
                  </a:lnTo>
                  <a:close/>
                  <a:moveTo>
                    <a:pt x="597" y="644"/>
                  </a:moveTo>
                  <a:lnTo>
                    <a:pt x="369" y="809"/>
                  </a:lnTo>
                  <a:lnTo>
                    <a:pt x="313" y="765"/>
                  </a:lnTo>
                  <a:lnTo>
                    <a:pt x="324" y="705"/>
                  </a:lnTo>
                  <a:lnTo>
                    <a:pt x="574" y="523"/>
                  </a:lnTo>
                  <a:lnTo>
                    <a:pt x="597" y="644"/>
                  </a:lnTo>
                  <a:lnTo>
                    <a:pt x="597" y="644"/>
                  </a:lnTo>
                  <a:close/>
                  <a:moveTo>
                    <a:pt x="559" y="442"/>
                  </a:moveTo>
                  <a:lnTo>
                    <a:pt x="538" y="321"/>
                  </a:lnTo>
                  <a:lnTo>
                    <a:pt x="372" y="440"/>
                  </a:lnTo>
                  <a:lnTo>
                    <a:pt x="342" y="598"/>
                  </a:lnTo>
                  <a:lnTo>
                    <a:pt x="559" y="442"/>
                  </a:lnTo>
                  <a:lnTo>
                    <a:pt x="559" y="442"/>
                  </a:lnTo>
                  <a:close/>
                  <a:moveTo>
                    <a:pt x="524" y="240"/>
                  </a:moveTo>
                  <a:lnTo>
                    <a:pt x="390" y="336"/>
                  </a:lnTo>
                  <a:lnTo>
                    <a:pt x="419" y="177"/>
                  </a:lnTo>
                  <a:lnTo>
                    <a:pt x="557" y="77"/>
                  </a:lnTo>
                  <a:lnTo>
                    <a:pt x="557" y="90"/>
                  </a:lnTo>
                  <a:lnTo>
                    <a:pt x="522" y="115"/>
                  </a:lnTo>
                  <a:lnTo>
                    <a:pt x="503" y="129"/>
                  </a:lnTo>
                  <a:lnTo>
                    <a:pt x="507" y="152"/>
                  </a:lnTo>
                  <a:lnTo>
                    <a:pt x="524" y="240"/>
                  </a:lnTo>
                  <a:lnTo>
                    <a:pt x="524" y="240"/>
                  </a:lnTo>
                  <a:close/>
                  <a:moveTo>
                    <a:pt x="432" y="77"/>
                  </a:moveTo>
                  <a:lnTo>
                    <a:pt x="430" y="77"/>
                  </a:lnTo>
                  <a:lnTo>
                    <a:pt x="374" y="77"/>
                  </a:lnTo>
                  <a:lnTo>
                    <a:pt x="374" y="90"/>
                  </a:lnTo>
                  <a:lnTo>
                    <a:pt x="394" y="104"/>
                  </a:lnTo>
                  <a:lnTo>
                    <a:pt x="432" y="77"/>
                  </a:lnTo>
                  <a:lnTo>
                    <a:pt x="432" y="77"/>
                  </a:lnTo>
                  <a:close/>
                  <a:moveTo>
                    <a:pt x="278" y="528"/>
                  </a:moveTo>
                  <a:lnTo>
                    <a:pt x="52" y="701"/>
                  </a:lnTo>
                  <a:lnTo>
                    <a:pt x="0" y="659"/>
                  </a:lnTo>
                  <a:lnTo>
                    <a:pt x="328" y="254"/>
                  </a:lnTo>
                  <a:lnTo>
                    <a:pt x="344" y="163"/>
                  </a:lnTo>
                  <a:lnTo>
                    <a:pt x="313" y="142"/>
                  </a:lnTo>
                  <a:lnTo>
                    <a:pt x="296" y="129"/>
                  </a:lnTo>
                  <a:lnTo>
                    <a:pt x="296" y="110"/>
                  </a:lnTo>
                  <a:lnTo>
                    <a:pt x="296" y="37"/>
                  </a:lnTo>
                  <a:lnTo>
                    <a:pt x="296" y="0"/>
                  </a:lnTo>
                  <a:lnTo>
                    <a:pt x="334" y="0"/>
                  </a:lnTo>
                  <a:lnTo>
                    <a:pt x="430" y="0"/>
                  </a:lnTo>
                  <a:lnTo>
                    <a:pt x="501" y="0"/>
                  </a:lnTo>
                  <a:lnTo>
                    <a:pt x="597" y="0"/>
                  </a:lnTo>
                  <a:lnTo>
                    <a:pt x="634" y="0"/>
                  </a:lnTo>
                  <a:lnTo>
                    <a:pt x="634" y="37"/>
                  </a:lnTo>
                  <a:lnTo>
                    <a:pt x="634" y="110"/>
                  </a:lnTo>
                  <a:lnTo>
                    <a:pt x="634" y="129"/>
                  </a:lnTo>
                  <a:lnTo>
                    <a:pt x="618" y="142"/>
                  </a:lnTo>
                  <a:lnTo>
                    <a:pt x="586" y="163"/>
                  </a:lnTo>
                  <a:lnTo>
                    <a:pt x="699" y="776"/>
                  </a:lnTo>
                  <a:lnTo>
                    <a:pt x="703" y="799"/>
                  </a:lnTo>
                  <a:lnTo>
                    <a:pt x="684" y="813"/>
                  </a:lnTo>
                  <a:lnTo>
                    <a:pt x="488" y="959"/>
                  </a:lnTo>
                  <a:lnTo>
                    <a:pt x="465" y="976"/>
                  </a:lnTo>
                  <a:lnTo>
                    <a:pt x="442" y="959"/>
                  </a:lnTo>
                  <a:lnTo>
                    <a:pt x="246" y="813"/>
                  </a:lnTo>
                  <a:lnTo>
                    <a:pt x="228" y="799"/>
                  </a:lnTo>
                  <a:lnTo>
                    <a:pt x="232" y="776"/>
                  </a:lnTo>
                  <a:lnTo>
                    <a:pt x="278" y="528"/>
                  </a:lnTo>
                  <a:close/>
                </a:path>
              </a:pathLst>
            </a:custGeom>
            <a:solidFill>
              <a:schemeClr val="bg1"/>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279972" y="2595374"/>
            <a:ext cx="1327373" cy="1196490"/>
            <a:chOff x="279972" y="2639705"/>
            <a:chExt cx="1327373" cy="1196490"/>
          </a:xfrm>
        </p:grpSpPr>
        <p:sp>
          <p:nvSpPr>
            <p:cNvPr id="11" name="Text Placeholder 32"/>
            <p:cNvSpPr txBox="1"/>
            <p:nvPr/>
          </p:nvSpPr>
          <p:spPr>
            <a:xfrm>
              <a:off x="374525" y="2820862"/>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12" name="Text Placeholder 33"/>
            <p:cNvSpPr txBox="1"/>
            <p:nvPr/>
          </p:nvSpPr>
          <p:spPr>
            <a:xfrm>
              <a:off x="279972" y="2639705"/>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Business Start</a:t>
              </a:r>
              <a:endParaRPr lang="en-AU" sz="1200" b="1" dirty="0">
                <a:solidFill>
                  <a:schemeClr val="bg1"/>
                </a:solidFill>
                <a:latin typeface="微软雅黑" panose="020B0503020204020204" pitchFamily="34" charset="-122"/>
                <a:ea typeface="微软雅黑" panose="020B0503020204020204" pitchFamily="34" charset="-122"/>
              </a:endParaRPr>
            </a:p>
          </p:txBody>
        </p:sp>
        <p:cxnSp>
          <p:nvCxnSpPr>
            <p:cNvPr id="13" name="Straight Connector 21"/>
            <p:cNvCxnSpPr/>
            <p:nvPr/>
          </p:nvCxnSpPr>
          <p:spPr>
            <a:xfrm>
              <a:off x="1607345" y="2725431"/>
              <a:ext cx="0" cy="1110764"/>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1400367" y="1886006"/>
            <a:ext cx="1327372" cy="1196488"/>
            <a:chOff x="1400367" y="1930337"/>
            <a:chExt cx="1327372" cy="1196488"/>
          </a:xfrm>
        </p:grpSpPr>
        <p:sp>
          <p:nvSpPr>
            <p:cNvPr id="16" name="Text Placeholder 32"/>
            <p:cNvSpPr txBox="1"/>
            <p:nvPr/>
          </p:nvSpPr>
          <p:spPr>
            <a:xfrm>
              <a:off x="1494920" y="2111494"/>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17" name="Text Placeholder 33"/>
            <p:cNvSpPr txBox="1"/>
            <p:nvPr/>
          </p:nvSpPr>
          <p:spPr>
            <a:xfrm>
              <a:off x="1400367" y="1930337"/>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Manual Book</a:t>
              </a:r>
              <a:endParaRPr lang="en-AU" sz="1200" b="1" dirty="0">
                <a:solidFill>
                  <a:schemeClr val="bg1"/>
                </a:solidFill>
                <a:latin typeface="微软雅黑" panose="020B0503020204020204" pitchFamily="34" charset="-122"/>
                <a:ea typeface="微软雅黑" panose="020B0503020204020204" pitchFamily="34" charset="-122"/>
              </a:endParaRPr>
            </a:p>
          </p:txBody>
        </p:sp>
        <p:cxnSp>
          <p:nvCxnSpPr>
            <p:cNvPr id="18" name="Straight Connector 139"/>
            <p:cNvCxnSpPr/>
            <p:nvPr/>
          </p:nvCxnSpPr>
          <p:spPr>
            <a:xfrm>
              <a:off x="2727739" y="2016061"/>
              <a:ext cx="0" cy="1110764"/>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2660126" y="1275606"/>
            <a:ext cx="1327371" cy="1721555"/>
            <a:chOff x="2660126" y="1319937"/>
            <a:chExt cx="1327371" cy="1721555"/>
          </a:xfrm>
        </p:grpSpPr>
        <p:sp>
          <p:nvSpPr>
            <p:cNvPr id="20" name="Text Placeholder 32"/>
            <p:cNvSpPr txBox="1"/>
            <p:nvPr/>
          </p:nvSpPr>
          <p:spPr>
            <a:xfrm>
              <a:off x="2754678" y="1501093"/>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21" name="Text Placeholder 33"/>
            <p:cNvSpPr txBox="1"/>
            <p:nvPr/>
          </p:nvSpPr>
          <p:spPr>
            <a:xfrm>
              <a:off x="2660126" y="1319937"/>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Fast Services</a:t>
              </a:r>
              <a:endParaRPr lang="en-AU" sz="1200" b="1" dirty="0">
                <a:solidFill>
                  <a:schemeClr val="bg1"/>
                </a:solidFill>
                <a:latin typeface="微软雅黑" panose="020B0503020204020204" pitchFamily="34" charset="-122"/>
                <a:ea typeface="微软雅黑" panose="020B0503020204020204" pitchFamily="34" charset="-122"/>
              </a:endParaRPr>
            </a:p>
          </p:txBody>
        </p:sp>
        <p:cxnSp>
          <p:nvCxnSpPr>
            <p:cNvPr id="22" name="Straight Connector 142"/>
            <p:cNvCxnSpPr/>
            <p:nvPr/>
          </p:nvCxnSpPr>
          <p:spPr>
            <a:xfrm>
              <a:off x="3987497" y="1384233"/>
              <a:ext cx="0" cy="1657259"/>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5139929" y="2738208"/>
            <a:ext cx="1321984" cy="1878318"/>
            <a:chOff x="5139929" y="2782539"/>
            <a:chExt cx="1321984" cy="1878318"/>
          </a:xfrm>
        </p:grpSpPr>
        <p:cxnSp>
          <p:nvCxnSpPr>
            <p:cNvPr id="24" name="Straight Connector 143"/>
            <p:cNvCxnSpPr/>
            <p:nvPr/>
          </p:nvCxnSpPr>
          <p:spPr>
            <a:xfrm flipV="1">
              <a:off x="5139929" y="2782539"/>
              <a:ext cx="0" cy="1364411"/>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sp>
          <p:nvSpPr>
            <p:cNvPr id="25" name="Text Placeholder 32"/>
            <p:cNvSpPr txBox="1"/>
            <p:nvPr/>
          </p:nvSpPr>
          <p:spPr>
            <a:xfrm>
              <a:off x="5344397" y="4281469"/>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26" name="Text Placeholder 33"/>
            <p:cNvSpPr txBox="1"/>
            <p:nvPr/>
          </p:nvSpPr>
          <p:spPr>
            <a:xfrm>
              <a:off x="5338744" y="4100313"/>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Data Client</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6393661" y="2706058"/>
            <a:ext cx="1321985" cy="1288955"/>
            <a:chOff x="6393661" y="2750389"/>
            <a:chExt cx="1321985" cy="1288955"/>
          </a:xfrm>
        </p:grpSpPr>
        <p:cxnSp>
          <p:nvCxnSpPr>
            <p:cNvPr id="28" name="Straight Connector 146"/>
            <p:cNvCxnSpPr/>
            <p:nvPr/>
          </p:nvCxnSpPr>
          <p:spPr>
            <a:xfrm flipV="1">
              <a:off x="6393661" y="2750389"/>
              <a:ext cx="0" cy="789898"/>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sp>
          <p:nvSpPr>
            <p:cNvPr id="29" name="Text Placeholder 32"/>
            <p:cNvSpPr txBox="1"/>
            <p:nvPr/>
          </p:nvSpPr>
          <p:spPr>
            <a:xfrm>
              <a:off x="6598130" y="3659956"/>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30" name="Text Placeholder 33"/>
            <p:cNvSpPr txBox="1"/>
            <p:nvPr/>
          </p:nvSpPr>
          <p:spPr>
            <a:xfrm>
              <a:off x="6592477" y="3478801"/>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Sales Formula</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7534760" y="2028342"/>
            <a:ext cx="1321986" cy="1288956"/>
            <a:chOff x="7534760" y="2072673"/>
            <a:chExt cx="1321986" cy="1288956"/>
          </a:xfrm>
        </p:grpSpPr>
        <p:cxnSp>
          <p:nvCxnSpPr>
            <p:cNvPr id="32" name="Straight Connector 149"/>
            <p:cNvCxnSpPr/>
            <p:nvPr/>
          </p:nvCxnSpPr>
          <p:spPr>
            <a:xfrm flipV="1">
              <a:off x="7534760" y="2072673"/>
              <a:ext cx="0" cy="789898"/>
            </a:xfrm>
            <a:prstGeom prst="line">
              <a:avLst/>
            </a:prstGeom>
            <a:ln w="12700">
              <a:solidFill>
                <a:srgbClr val="30384E"/>
              </a:solidFill>
              <a:headEnd type="oval" w="lg" len="lg"/>
            </a:ln>
          </p:spPr>
          <p:style>
            <a:lnRef idx="1">
              <a:schemeClr val="accent1"/>
            </a:lnRef>
            <a:fillRef idx="0">
              <a:schemeClr val="accent1"/>
            </a:fillRef>
            <a:effectRef idx="0">
              <a:schemeClr val="accent1"/>
            </a:effectRef>
            <a:fontRef idx="minor">
              <a:schemeClr val="tx1"/>
            </a:fontRef>
          </p:style>
        </p:cxnSp>
        <p:sp>
          <p:nvSpPr>
            <p:cNvPr id="33" name="Text Placeholder 32"/>
            <p:cNvSpPr txBox="1"/>
            <p:nvPr/>
          </p:nvSpPr>
          <p:spPr>
            <a:xfrm>
              <a:off x="7739229" y="2982241"/>
              <a:ext cx="1028617" cy="37938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Lemon drops oat cake oat cake sugar plum sweet chocolate</a:t>
              </a:r>
              <a:endParaRPr lang="en-US" sz="1000" dirty="0">
                <a:solidFill>
                  <a:schemeClr val="bg1"/>
                </a:solidFill>
                <a:latin typeface="+mn-lt"/>
              </a:endParaRPr>
            </a:p>
          </p:txBody>
        </p:sp>
        <p:sp>
          <p:nvSpPr>
            <p:cNvPr id="34" name="Text Placeholder 33"/>
            <p:cNvSpPr txBox="1"/>
            <p:nvPr/>
          </p:nvSpPr>
          <p:spPr>
            <a:xfrm>
              <a:off x="7733577" y="2801085"/>
              <a:ext cx="1123169" cy="20089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Success</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261707" y="1430701"/>
            <a:ext cx="6617933" cy="2836379"/>
            <a:chOff x="1261707" y="1475032"/>
            <a:chExt cx="6617933" cy="2836379"/>
          </a:xfrm>
        </p:grpSpPr>
        <p:sp>
          <p:nvSpPr>
            <p:cNvPr id="37" name="Rectangle 132"/>
            <p:cNvSpPr/>
            <p:nvPr/>
          </p:nvSpPr>
          <p:spPr>
            <a:xfrm rot="3455767">
              <a:off x="6596675" y="1494562"/>
              <a:ext cx="717947" cy="1376210"/>
            </a:xfrm>
            <a:prstGeom prst="rect">
              <a:avLst/>
            </a:prstGeom>
            <a:solidFill>
              <a:srgbClr val="9096A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38" name="Rectangle 129"/>
            <p:cNvSpPr/>
            <p:nvPr/>
          </p:nvSpPr>
          <p:spPr>
            <a:xfrm>
              <a:off x="5139931" y="2175275"/>
              <a:ext cx="1253732" cy="717947"/>
            </a:xfrm>
            <a:prstGeom prst="rect">
              <a:avLst/>
            </a:prstGeom>
            <a:solidFill>
              <a:srgbClr val="9096A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39" name="Rectangle 18"/>
            <p:cNvSpPr/>
            <p:nvPr/>
          </p:nvSpPr>
          <p:spPr>
            <a:xfrm>
              <a:off x="2750341" y="2893221"/>
              <a:ext cx="1253732" cy="717947"/>
            </a:xfrm>
            <a:prstGeom prst="rect">
              <a:avLst/>
            </a:prstGeom>
            <a:solidFill>
              <a:srgbClr val="9096A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0" name="Rectangle 17"/>
            <p:cNvSpPr/>
            <p:nvPr/>
          </p:nvSpPr>
          <p:spPr>
            <a:xfrm rot="3455767">
              <a:off x="1817498" y="2930455"/>
              <a:ext cx="717947" cy="1376210"/>
            </a:xfrm>
            <a:prstGeom prst="rect">
              <a:avLst/>
            </a:prstGeom>
            <a:solidFill>
              <a:srgbClr val="9096A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1" name="Rectangle 126"/>
            <p:cNvSpPr/>
            <p:nvPr/>
          </p:nvSpPr>
          <p:spPr>
            <a:xfrm rot="3455767">
              <a:off x="4207086" y="2212507"/>
              <a:ext cx="717947" cy="1376210"/>
            </a:xfrm>
            <a:prstGeom prst="rect">
              <a:avLst/>
            </a:prstGeom>
            <a:solidFill>
              <a:srgbClr val="9096A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en-US">
                <a:solidFill>
                  <a:prstClr val="white"/>
                </a:solidFill>
              </a:endParaRPr>
            </a:p>
          </p:txBody>
        </p:sp>
        <p:sp>
          <p:nvSpPr>
            <p:cNvPr id="42" name="圆角矩形 41"/>
            <p:cNvSpPr/>
            <p:nvPr/>
          </p:nvSpPr>
          <p:spPr>
            <a:xfrm>
              <a:off x="1261707" y="3611168"/>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3" name="圆角矩形 42"/>
            <p:cNvSpPr/>
            <p:nvPr/>
          </p:nvSpPr>
          <p:spPr>
            <a:xfrm>
              <a:off x="2377618" y="2899501"/>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4" name="圆角矩形 43"/>
            <p:cNvSpPr/>
            <p:nvPr/>
          </p:nvSpPr>
          <p:spPr>
            <a:xfrm>
              <a:off x="3653952" y="2899501"/>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6" name="圆角矩形 45"/>
            <p:cNvSpPr/>
            <p:nvPr/>
          </p:nvSpPr>
          <p:spPr>
            <a:xfrm>
              <a:off x="4789808" y="2192979"/>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7" name="圆角矩形 46"/>
            <p:cNvSpPr/>
            <p:nvPr/>
          </p:nvSpPr>
          <p:spPr>
            <a:xfrm>
              <a:off x="6043541" y="2173092"/>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8" name="圆角矩形 47"/>
            <p:cNvSpPr/>
            <p:nvPr/>
          </p:nvSpPr>
          <p:spPr>
            <a:xfrm>
              <a:off x="7179397" y="1475032"/>
              <a:ext cx="700243" cy="700243"/>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49" name="Freeform 6"/>
            <p:cNvSpPr>
              <a:spLocks noEditPoints="1"/>
            </p:cNvSpPr>
            <p:nvPr/>
          </p:nvSpPr>
          <p:spPr bwMode="auto">
            <a:xfrm>
              <a:off x="6220184" y="2383185"/>
              <a:ext cx="346953" cy="319828"/>
            </a:xfrm>
            <a:custGeom>
              <a:avLst/>
              <a:gdLst>
                <a:gd name="T0" fmla="*/ 974 w 1025"/>
                <a:gd name="T1" fmla="*/ 2 h 945"/>
                <a:gd name="T2" fmla="*/ 1015 w 1025"/>
                <a:gd name="T3" fmla="*/ 28 h 945"/>
                <a:gd name="T4" fmla="*/ 1025 w 1025"/>
                <a:gd name="T5" fmla="*/ 631 h 945"/>
                <a:gd name="T6" fmla="*/ 1015 w 1025"/>
                <a:gd name="T7" fmla="*/ 667 h 945"/>
                <a:gd name="T8" fmla="*/ 974 w 1025"/>
                <a:gd name="T9" fmla="*/ 694 h 945"/>
                <a:gd name="T10" fmla="*/ 925 w 1025"/>
                <a:gd name="T11" fmla="*/ 627 h 945"/>
                <a:gd name="T12" fmla="*/ 81 w 1025"/>
                <a:gd name="T13" fmla="*/ 627 h 945"/>
                <a:gd name="T14" fmla="*/ 432 w 1025"/>
                <a:gd name="T15" fmla="*/ 674 h 945"/>
                <a:gd name="T16" fmla="*/ 50 w 1025"/>
                <a:gd name="T17" fmla="*/ 694 h 945"/>
                <a:gd name="T18" fmla="*/ 10 w 1025"/>
                <a:gd name="T19" fmla="*/ 667 h 945"/>
                <a:gd name="T20" fmla="*/ 0 w 1025"/>
                <a:gd name="T21" fmla="*/ 65 h 945"/>
                <a:gd name="T22" fmla="*/ 10 w 1025"/>
                <a:gd name="T23" fmla="*/ 28 h 945"/>
                <a:gd name="T24" fmla="*/ 50 w 1025"/>
                <a:gd name="T25" fmla="*/ 2 h 945"/>
                <a:gd name="T26" fmla="*/ 702 w 1025"/>
                <a:gd name="T27" fmla="*/ 391 h 945"/>
                <a:gd name="T28" fmla="*/ 702 w 1025"/>
                <a:gd name="T29" fmla="*/ 375 h 945"/>
                <a:gd name="T30" fmla="*/ 899 w 1025"/>
                <a:gd name="T31" fmla="*/ 314 h 945"/>
                <a:gd name="T32" fmla="*/ 806 w 1025"/>
                <a:gd name="T33" fmla="*/ 255 h 945"/>
                <a:gd name="T34" fmla="*/ 806 w 1025"/>
                <a:gd name="T35" fmla="*/ 239 h 945"/>
                <a:gd name="T36" fmla="*/ 899 w 1025"/>
                <a:gd name="T37" fmla="*/ 184 h 945"/>
                <a:gd name="T38" fmla="*/ 806 w 1025"/>
                <a:gd name="T39" fmla="*/ 146 h 945"/>
                <a:gd name="T40" fmla="*/ 806 w 1025"/>
                <a:gd name="T41" fmla="*/ 130 h 945"/>
                <a:gd name="T42" fmla="*/ 775 w 1025"/>
                <a:gd name="T43" fmla="*/ 130 h 945"/>
                <a:gd name="T44" fmla="*/ 300 w 1025"/>
                <a:gd name="T45" fmla="*/ 462 h 945"/>
                <a:gd name="T46" fmla="*/ 251 w 1025"/>
                <a:gd name="T47" fmla="*/ 462 h 945"/>
                <a:gd name="T48" fmla="*/ 310 w 1025"/>
                <a:gd name="T49" fmla="*/ 280 h 945"/>
                <a:gd name="T50" fmla="*/ 395 w 1025"/>
                <a:gd name="T51" fmla="*/ 330 h 945"/>
                <a:gd name="T52" fmla="*/ 467 w 1025"/>
                <a:gd name="T53" fmla="*/ 219 h 945"/>
                <a:gd name="T54" fmla="*/ 497 w 1025"/>
                <a:gd name="T55" fmla="*/ 168 h 945"/>
                <a:gd name="T56" fmla="*/ 402 w 1025"/>
                <a:gd name="T57" fmla="*/ 201 h 945"/>
                <a:gd name="T58" fmla="*/ 335 w 1025"/>
                <a:gd name="T59" fmla="*/ 249 h 945"/>
                <a:gd name="T60" fmla="*/ 138 w 1025"/>
                <a:gd name="T61" fmla="*/ 314 h 945"/>
                <a:gd name="T62" fmla="*/ 227 w 1025"/>
                <a:gd name="T63" fmla="*/ 357 h 945"/>
                <a:gd name="T64" fmla="*/ 465 w 1025"/>
                <a:gd name="T65" fmla="*/ 462 h 945"/>
                <a:gd name="T66" fmla="*/ 465 w 1025"/>
                <a:gd name="T67" fmla="*/ 462 h 945"/>
                <a:gd name="T68" fmla="*/ 440 w 1025"/>
                <a:gd name="T69" fmla="*/ 373 h 945"/>
                <a:gd name="T70" fmla="*/ 320 w 1025"/>
                <a:gd name="T71" fmla="*/ 462 h 945"/>
                <a:gd name="T72" fmla="*/ 320 w 1025"/>
                <a:gd name="T73" fmla="*/ 462 h 945"/>
                <a:gd name="T74" fmla="*/ 653 w 1025"/>
                <a:gd name="T75" fmla="*/ 337 h 945"/>
                <a:gd name="T76" fmla="*/ 592 w 1025"/>
                <a:gd name="T77" fmla="*/ 416 h 945"/>
                <a:gd name="T78" fmla="*/ 588 w 1025"/>
                <a:gd name="T79" fmla="*/ 661 h 945"/>
                <a:gd name="T80" fmla="*/ 546 w 1025"/>
                <a:gd name="T81" fmla="*/ 602 h 945"/>
                <a:gd name="T82" fmla="*/ 497 w 1025"/>
                <a:gd name="T83" fmla="*/ 578 h 945"/>
                <a:gd name="T84" fmla="*/ 495 w 1025"/>
                <a:gd name="T85" fmla="*/ 639 h 945"/>
                <a:gd name="T86" fmla="*/ 542 w 1025"/>
                <a:gd name="T87" fmla="*/ 753 h 945"/>
                <a:gd name="T88" fmla="*/ 592 w 1025"/>
                <a:gd name="T89" fmla="*/ 945 h 945"/>
                <a:gd name="T90" fmla="*/ 824 w 1025"/>
                <a:gd name="T91" fmla="*/ 891 h 945"/>
                <a:gd name="T92" fmla="*/ 854 w 1025"/>
                <a:gd name="T93" fmla="*/ 582 h 945"/>
                <a:gd name="T94" fmla="*/ 799 w 1025"/>
                <a:gd name="T95" fmla="*/ 531 h 945"/>
                <a:gd name="T96" fmla="*/ 789 w 1025"/>
                <a:gd name="T97" fmla="*/ 588 h 945"/>
                <a:gd name="T98" fmla="*/ 732 w 1025"/>
                <a:gd name="T99" fmla="*/ 487 h 945"/>
                <a:gd name="T100" fmla="*/ 724 w 1025"/>
                <a:gd name="T101" fmla="*/ 473 h 945"/>
                <a:gd name="T102" fmla="*/ 670 w 1025"/>
                <a:gd name="T103" fmla="*/ 546 h 945"/>
                <a:gd name="T104" fmla="*/ 54 w 1025"/>
                <a:gd name="T105" fmla="*/ 247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25" h="945">
                  <a:moveTo>
                    <a:pt x="65" y="0"/>
                  </a:moveTo>
                  <a:lnTo>
                    <a:pt x="960" y="0"/>
                  </a:lnTo>
                  <a:lnTo>
                    <a:pt x="960" y="0"/>
                  </a:lnTo>
                  <a:lnTo>
                    <a:pt x="974" y="2"/>
                  </a:lnTo>
                  <a:lnTo>
                    <a:pt x="986" y="4"/>
                  </a:lnTo>
                  <a:lnTo>
                    <a:pt x="996" y="10"/>
                  </a:lnTo>
                  <a:lnTo>
                    <a:pt x="1007" y="18"/>
                  </a:lnTo>
                  <a:lnTo>
                    <a:pt x="1015" y="28"/>
                  </a:lnTo>
                  <a:lnTo>
                    <a:pt x="1021" y="38"/>
                  </a:lnTo>
                  <a:lnTo>
                    <a:pt x="1025" y="50"/>
                  </a:lnTo>
                  <a:lnTo>
                    <a:pt x="1025" y="65"/>
                  </a:lnTo>
                  <a:lnTo>
                    <a:pt x="1025" y="631"/>
                  </a:lnTo>
                  <a:lnTo>
                    <a:pt x="1025" y="631"/>
                  </a:lnTo>
                  <a:lnTo>
                    <a:pt x="1025" y="643"/>
                  </a:lnTo>
                  <a:lnTo>
                    <a:pt x="1021" y="655"/>
                  </a:lnTo>
                  <a:lnTo>
                    <a:pt x="1015" y="667"/>
                  </a:lnTo>
                  <a:lnTo>
                    <a:pt x="1007" y="676"/>
                  </a:lnTo>
                  <a:lnTo>
                    <a:pt x="996" y="684"/>
                  </a:lnTo>
                  <a:lnTo>
                    <a:pt x="986" y="690"/>
                  </a:lnTo>
                  <a:lnTo>
                    <a:pt x="974" y="694"/>
                  </a:lnTo>
                  <a:lnTo>
                    <a:pt x="960" y="696"/>
                  </a:lnTo>
                  <a:lnTo>
                    <a:pt x="919" y="696"/>
                  </a:lnTo>
                  <a:lnTo>
                    <a:pt x="919" y="696"/>
                  </a:lnTo>
                  <a:lnTo>
                    <a:pt x="925" y="627"/>
                  </a:lnTo>
                  <a:lnTo>
                    <a:pt x="946" y="627"/>
                  </a:lnTo>
                  <a:lnTo>
                    <a:pt x="946" y="61"/>
                  </a:lnTo>
                  <a:lnTo>
                    <a:pt x="81" y="61"/>
                  </a:lnTo>
                  <a:lnTo>
                    <a:pt x="81" y="627"/>
                  </a:lnTo>
                  <a:lnTo>
                    <a:pt x="391" y="627"/>
                  </a:lnTo>
                  <a:lnTo>
                    <a:pt x="418" y="653"/>
                  </a:lnTo>
                  <a:lnTo>
                    <a:pt x="418" y="653"/>
                  </a:lnTo>
                  <a:lnTo>
                    <a:pt x="432" y="674"/>
                  </a:lnTo>
                  <a:lnTo>
                    <a:pt x="444" y="696"/>
                  </a:lnTo>
                  <a:lnTo>
                    <a:pt x="65" y="696"/>
                  </a:lnTo>
                  <a:lnTo>
                    <a:pt x="65" y="696"/>
                  </a:lnTo>
                  <a:lnTo>
                    <a:pt x="50" y="694"/>
                  </a:lnTo>
                  <a:lnTo>
                    <a:pt x="38" y="690"/>
                  </a:lnTo>
                  <a:lnTo>
                    <a:pt x="28" y="684"/>
                  </a:lnTo>
                  <a:lnTo>
                    <a:pt x="18" y="676"/>
                  </a:lnTo>
                  <a:lnTo>
                    <a:pt x="10" y="667"/>
                  </a:lnTo>
                  <a:lnTo>
                    <a:pt x="4" y="655"/>
                  </a:lnTo>
                  <a:lnTo>
                    <a:pt x="0" y="643"/>
                  </a:lnTo>
                  <a:lnTo>
                    <a:pt x="0" y="631"/>
                  </a:lnTo>
                  <a:lnTo>
                    <a:pt x="0" y="65"/>
                  </a:lnTo>
                  <a:lnTo>
                    <a:pt x="0" y="65"/>
                  </a:lnTo>
                  <a:lnTo>
                    <a:pt x="0" y="50"/>
                  </a:lnTo>
                  <a:lnTo>
                    <a:pt x="4" y="38"/>
                  </a:lnTo>
                  <a:lnTo>
                    <a:pt x="10" y="28"/>
                  </a:lnTo>
                  <a:lnTo>
                    <a:pt x="18" y="18"/>
                  </a:lnTo>
                  <a:lnTo>
                    <a:pt x="28" y="10"/>
                  </a:lnTo>
                  <a:lnTo>
                    <a:pt x="38" y="4"/>
                  </a:lnTo>
                  <a:lnTo>
                    <a:pt x="50" y="2"/>
                  </a:lnTo>
                  <a:lnTo>
                    <a:pt x="65" y="0"/>
                  </a:lnTo>
                  <a:lnTo>
                    <a:pt x="65" y="0"/>
                  </a:lnTo>
                  <a:close/>
                  <a:moveTo>
                    <a:pt x="702" y="375"/>
                  </a:moveTo>
                  <a:lnTo>
                    <a:pt x="702" y="391"/>
                  </a:lnTo>
                  <a:lnTo>
                    <a:pt x="899" y="391"/>
                  </a:lnTo>
                  <a:lnTo>
                    <a:pt x="899" y="375"/>
                  </a:lnTo>
                  <a:lnTo>
                    <a:pt x="702" y="375"/>
                  </a:lnTo>
                  <a:lnTo>
                    <a:pt x="702" y="375"/>
                  </a:lnTo>
                  <a:close/>
                  <a:moveTo>
                    <a:pt x="702" y="314"/>
                  </a:moveTo>
                  <a:lnTo>
                    <a:pt x="702" y="330"/>
                  </a:lnTo>
                  <a:lnTo>
                    <a:pt x="899" y="330"/>
                  </a:lnTo>
                  <a:lnTo>
                    <a:pt x="899" y="314"/>
                  </a:lnTo>
                  <a:lnTo>
                    <a:pt x="702" y="314"/>
                  </a:lnTo>
                  <a:lnTo>
                    <a:pt x="702" y="314"/>
                  </a:lnTo>
                  <a:close/>
                  <a:moveTo>
                    <a:pt x="806" y="239"/>
                  </a:moveTo>
                  <a:lnTo>
                    <a:pt x="806" y="255"/>
                  </a:lnTo>
                  <a:lnTo>
                    <a:pt x="899" y="255"/>
                  </a:lnTo>
                  <a:lnTo>
                    <a:pt x="899" y="239"/>
                  </a:lnTo>
                  <a:lnTo>
                    <a:pt x="806" y="239"/>
                  </a:lnTo>
                  <a:lnTo>
                    <a:pt x="806" y="239"/>
                  </a:lnTo>
                  <a:close/>
                  <a:moveTo>
                    <a:pt x="806" y="184"/>
                  </a:moveTo>
                  <a:lnTo>
                    <a:pt x="806" y="201"/>
                  </a:lnTo>
                  <a:lnTo>
                    <a:pt x="899" y="201"/>
                  </a:lnTo>
                  <a:lnTo>
                    <a:pt x="899" y="184"/>
                  </a:lnTo>
                  <a:lnTo>
                    <a:pt x="806" y="184"/>
                  </a:lnTo>
                  <a:lnTo>
                    <a:pt x="806" y="184"/>
                  </a:lnTo>
                  <a:close/>
                  <a:moveTo>
                    <a:pt x="806" y="130"/>
                  </a:moveTo>
                  <a:lnTo>
                    <a:pt x="806" y="146"/>
                  </a:lnTo>
                  <a:lnTo>
                    <a:pt x="899" y="146"/>
                  </a:lnTo>
                  <a:lnTo>
                    <a:pt x="899" y="130"/>
                  </a:lnTo>
                  <a:lnTo>
                    <a:pt x="806" y="130"/>
                  </a:lnTo>
                  <a:lnTo>
                    <a:pt x="806" y="130"/>
                  </a:lnTo>
                  <a:close/>
                  <a:moveTo>
                    <a:pt x="590" y="130"/>
                  </a:moveTo>
                  <a:lnTo>
                    <a:pt x="590" y="278"/>
                  </a:lnTo>
                  <a:lnTo>
                    <a:pt x="775" y="278"/>
                  </a:lnTo>
                  <a:lnTo>
                    <a:pt x="775" y="130"/>
                  </a:lnTo>
                  <a:lnTo>
                    <a:pt x="590" y="130"/>
                  </a:lnTo>
                  <a:lnTo>
                    <a:pt x="590" y="130"/>
                  </a:lnTo>
                  <a:close/>
                  <a:moveTo>
                    <a:pt x="251" y="462"/>
                  </a:moveTo>
                  <a:lnTo>
                    <a:pt x="300" y="462"/>
                  </a:lnTo>
                  <a:lnTo>
                    <a:pt x="300" y="322"/>
                  </a:lnTo>
                  <a:lnTo>
                    <a:pt x="251" y="322"/>
                  </a:lnTo>
                  <a:lnTo>
                    <a:pt x="251" y="462"/>
                  </a:lnTo>
                  <a:lnTo>
                    <a:pt x="251" y="462"/>
                  </a:lnTo>
                  <a:close/>
                  <a:moveTo>
                    <a:pt x="138" y="314"/>
                  </a:moveTo>
                  <a:lnTo>
                    <a:pt x="160" y="345"/>
                  </a:lnTo>
                  <a:lnTo>
                    <a:pt x="257" y="278"/>
                  </a:lnTo>
                  <a:lnTo>
                    <a:pt x="310" y="280"/>
                  </a:lnTo>
                  <a:lnTo>
                    <a:pt x="341" y="312"/>
                  </a:lnTo>
                  <a:lnTo>
                    <a:pt x="343" y="314"/>
                  </a:lnTo>
                  <a:lnTo>
                    <a:pt x="349" y="316"/>
                  </a:lnTo>
                  <a:lnTo>
                    <a:pt x="395" y="330"/>
                  </a:lnTo>
                  <a:lnTo>
                    <a:pt x="414" y="337"/>
                  </a:lnTo>
                  <a:lnTo>
                    <a:pt x="418" y="316"/>
                  </a:lnTo>
                  <a:lnTo>
                    <a:pt x="436" y="225"/>
                  </a:lnTo>
                  <a:lnTo>
                    <a:pt x="467" y="219"/>
                  </a:lnTo>
                  <a:lnTo>
                    <a:pt x="473" y="247"/>
                  </a:lnTo>
                  <a:lnTo>
                    <a:pt x="507" y="215"/>
                  </a:lnTo>
                  <a:lnTo>
                    <a:pt x="542" y="180"/>
                  </a:lnTo>
                  <a:lnTo>
                    <a:pt x="497" y="168"/>
                  </a:lnTo>
                  <a:lnTo>
                    <a:pt x="450" y="156"/>
                  </a:lnTo>
                  <a:lnTo>
                    <a:pt x="458" y="184"/>
                  </a:lnTo>
                  <a:lnTo>
                    <a:pt x="410" y="197"/>
                  </a:lnTo>
                  <a:lnTo>
                    <a:pt x="402" y="201"/>
                  </a:lnTo>
                  <a:lnTo>
                    <a:pt x="400" y="209"/>
                  </a:lnTo>
                  <a:lnTo>
                    <a:pt x="385" y="288"/>
                  </a:lnTo>
                  <a:lnTo>
                    <a:pt x="363" y="282"/>
                  </a:lnTo>
                  <a:lnTo>
                    <a:pt x="335" y="249"/>
                  </a:lnTo>
                  <a:lnTo>
                    <a:pt x="331" y="247"/>
                  </a:lnTo>
                  <a:lnTo>
                    <a:pt x="326" y="245"/>
                  </a:lnTo>
                  <a:lnTo>
                    <a:pt x="253" y="235"/>
                  </a:lnTo>
                  <a:lnTo>
                    <a:pt x="138" y="314"/>
                  </a:lnTo>
                  <a:lnTo>
                    <a:pt x="138" y="314"/>
                  </a:lnTo>
                  <a:close/>
                  <a:moveTo>
                    <a:pt x="180" y="462"/>
                  </a:moveTo>
                  <a:lnTo>
                    <a:pt x="227" y="462"/>
                  </a:lnTo>
                  <a:lnTo>
                    <a:pt x="227" y="357"/>
                  </a:lnTo>
                  <a:lnTo>
                    <a:pt x="180" y="357"/>
                  </a:lnTo>
                  <a:lnTo>
                    <a:pt x="180" y="462"/>
                  </a:lnTo>
                  <a:lnTo>
                    <a:pt x="180" y="462"/>
                  </a:lnTo>
                  <a:close/>
                  <a:moveTo>
                    <a:pt x="465" y="462"/>
                  </a:moveTo>
                  <a:lnTo>
                    <a:pt x="511" y="462"/>
                  </a:lnTo>
                  <a:lnTo>
                    <a:pt x="511" y="259"/>
                  </a:lnTo>
                  <a:lnTo>
                    <a:pt x="465" y="259"/>
                  </a:lnTo>
                  <a:lnTo>
                    <a:pt x="465" y="462"/>
                  </a:lnTo>
                  <a:lnTo>
                    <a:pt x="465" y="462"/>
                  </a:lnTo>
                  <a:close/>
                  <a:moveTo>
                    <a:pt x="393" y="462"/>
                  </a:moveTo>
                  <a:lnTo>
                    <a:pt x="440" y="462"/>
                  </a:lnTo>
                  <a:lnTo>
                    <a:pt x="440" y="373"/>
                  </a:lnTo>
                  <a:lnTo>
                    <a:pt x="393" y="373"/>
                  </a:lnTo>
                  <a:lnTo>
                    <a:pt x="393" y="462"/>
                  </a:lnTo>
                  <a:lnTo>
                    <a:pt x="393" y="462"/>
                  </a:lnTo>
                  <a:close/>
                  <a:moveTo>
                    <a:pt x="320" y="462"/>
                  </a:moveTo>
                  <a:lnTo>
                    <a:pt x="369" y="462"/>
                  </a:lnTo>
                  <a:lnTo>
                    <a:pt x="369" y="347"/>
                  </a:lnTo>
                  <a:lnTo>
                    <a:pt x="320" y="347"/>
                  </a:lnTo>
                  <a:lnTo>
                    <a:pt x="320" y="462"/>
                  </a:lnTo>
                  <a:lnTo>
                    <a:pt x="320" y="462"/>
                  </a:lnTo>
                  <a:close/>
                  <a:moveTo>
                    <a:pt x="670" y="546"/>
                  </a:moveTo>
                  <a:lnTo>
                    <a:pt x="670" y="546"/>
                  </a:lnTo>
                  <a:lnTo>
                    <a:pt x="653" y="337"/>
                  </a:lnTo>
                  <a:lnTo>
                    <a:pt x="653" y="337"/>
                  </a:lnTo>
                  <a:lnTo>
                    <a:pt x="594" y="335"/>
                  </a:lnTo>
                  <a:lnTo>
                    <a:pt x="594" y="335"/>
                  </a:lnTo>
                  <a:lnTo>
                    <a:pt x="592" y="416"/>
                  </a:lnTo>
                  <a:lnTo>
                    <a:pt x="590" y="497"/>
                  </a:lnTo>
                  <a:lnTo>
                    <a:pt x="590" y="580"/>
                  </a:lnTo>
                  <a:lnTo>
                    <a:pt x="588" y="661"/>
                  </a:lnTo>
                  <a:lnTo>
                    <a:pt x="588" y="661"/>
                  </a:lnTo>
                  <a:lnTo>
                    <a:pt x="574" y="635"/>
                  </a:lnTo>
                  <a:lnTo>
                    <a:pt x="566" y="625"/>
                  </a:lnTo>
                  <a:lnTo>
                    <a:pt x="558" y="613"/>
                  </a:lnTo>
                  <a:lnTo>
                    <a:pt x="546" y="602"/>
                  </a:lnTo>
                  <a:lnTo>
                    <a:pt x="532" y="592"/>
                  </a:lnTo>
                  <a:lnTo>
                    <a:pt x="515" y="584"/>
                  </a:lnTo>
                  <a:lnTo>
                    <a:pt x="497" y="578"/>
                  </a:lnTo>
                  <a:lnTo>
                    <a:pt x="497" y="578"/>
                  </a:lnTo>
                  <a:lnTo>
                    <a:pt x="471" y="604"/>
                  </a:lnTo>
                  <a:lnTo>
                    <a:pt x="471" y="604"/>
                  </a:lnTo>
                  <a:lnTo>
                    <a:pt x="485" y="621"/>
                  </a:lnTo>
                  <a:lnTo>
                    <a:pt x="495" y="639"/>
                  </a:lnTo>
                  <a:lnTo>
                    <a:pt x="505" y="655"/>
                  </a:lnTo>
                  <a:lnTo>
                    <a:pt x="515" y="676"/>
                  </a:lnTo>
                  <a:lnTo>
                    <a:pt x="529" y="714"/>
                  </a:lnTo>
                  <a:lnTo>
                    <a:pt x="542" y="753"/>
                  </a:lnTo>
                  <a:lnTo>
                    <a:pt x="554" y="868"/>
                  </a:lnTo>
                  <a:lnTo>
                    <a:pt x="554" y="868"/>
                  </a:lnTo>
                  <a:lnTo>
                    <a:pt x="592" y="945"/>
                  </a:lnTo>
                  <a:lnTo>
                    <a:pt x="592" y="945"/>
                  </a:lnTo>
                  <a:lnTo>
                    <a:pt x="802" y="939"/>
                  </a:lnTo>
                  <a:lnTo>
                    <a:pt x="802" y="939"/>
                  </a:lnTo>
                  <a:lnTo>
                    <a:pt x="824" y="891"/>
                  </a:lnTo>
                  <a:lnTo>
                    <a:pt x="824" y="891"/>
                  </a:lnTo>
                  <a:lnTo>
                    <a:pt x="834" y="812"/>
                  </a:lnTo>
                  <a:lnTo>
                    <a:pt x="844" y="718"/>
                  </a:lnTo>
                  <a:lnTo>
                    <a:pt x="852" y="625"/>
                  </a:lnTo>
                  <a:lnTo>
                    <a:pt x="854" y="582"/>
                  </a:lnTo>
                  <a:lnTo>
                    <a:pt x="854" y="546"/>
                  </a:lnTo>
                  <a:lnTo>
                    <a:pt x="854" y="546"/>
                  </a:lnTo>
                  <a:lnTo>
                    <a:pt x="826" y="540"/>
                  </a:lnTo>
                  <a:lnTo>
                    <a:pt x="799" y="531"/>
                  </a:lnTo>
                  <a:lnTo>
                    <a:pt x="799" y="531"/>
                  </a:lnTo>
                  <a:lnTo>
                    <a:pt x="793" y="560"/>
                  </a:lnTo>
                  <a:lnTo>
                    <a:pt x="789" y="588"/>
                  </a:lnTo>
                  <a:lnTo>
                    <a:pt x="789" y="588"/>
                  </a:lnTo>
                  <a:lnTo>
                    <a:pt x="785" y="497"/>
                  </a:lnTo>
                  <a:lnTo>
                    <a:pt x="785" y="497"/>
                  </a:lnTo>
                  <a:lnTo>
                    <a:pt x="732" y="487"/>
                  </a:lnTo>
                  <a:lnTo>
                    <a:pt x="732" y="487"/>
                  </a:lnTo>
                  <a:lnTo>
                    <a:pt x="728" y="511"/>
                  </a:lnTo>
                  <a:lnTo>
                    <a:pt x="728" y="511"/>
                  </a:lnTo>
                  <a:lnTo>
                    <a:pt x="724" y="473"/>
                  </a:lnTo>
                  <a:lnTo>
                    <a:pt x="724" y="473"/>
                  </a:lnTo>
                  <a:lnTo>
                    <a:pt x="676" y="466"/>
                  </a:lnTo>
                  <a:lnTo>
                    <a:pt x="676" y="466"/>
                  </a:lnTo>
                  <a:lnTo>
                    <a:pt x="670" y="546"/>
                  </a:lnTo>
                  <a:lnTo>
                    <a:pt x="670" y="546"/>
                  </a:lnTo>
                  <a:close/>
                  <a:moveTo>
                    <a:pt x="26" y="247"/>
                  </a:moveTo>
                  <a:lnTo>
                    <a:pt x="26" y="430"/>
                  </a:lnTo>
                  <a:lnTo>
                    <a:pt x="54" y="430"/>
                  </a:lnTo>
                  <a:lnTo>
                    <a:pt x="54" y="247"/>
                  </a:lnTo>
                  <a:lnTo>
                    <a:pt x="26" y="247"/>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50" name="Freeform 9"/>
            <p:cNvSpPr>
              <a:spLocks noEditPoints="1"/>
            </p:cNvSpPr>
            <p:nvPr/>
          </p:nvSpPr>
          <p:spPr bwMode="auto">
            <a:xfrm>
              <a:off x="7342291" y="1716343"/>
              <a:ext cx="373355" cy="217619"/>
            </a:xfrm>
            <a:custGeom>
              <a:avLst/>
              <a:gdLst>
                <a:gd name="T0" fmla="*/ 1044 w 1103"/>
                <a:gd name="T1" fmla="*/ 205 h 643"/>
                <a:gd name="T2" fmla="*/ 1101 w 1103"/>
                <a:gd name="T3" fmla="*/ 347 h 643"/>
                <a:gd name="T4" fmla="*/ 1087 w 1103"/>
                <a:gd name="T5" fmla="*/ 493 h 643"/>
                <a:gd name="T6" fmla="*/ 865 w 1103"/>
                <a:gd name="T7" fmla="*/ 446 h 643"/>
                <a:gd name="T8" fmla="*/ 894 w 1103"/>
                <a:gd name="T9" fmla="*/ 436 h 643"/>
                <a:gd name="T10" fmla="*/ 950 w 1103"/>
                <a:gd name="T11" fmla="*/ 402 h 643"/>
                <a:gd name="T12" fmla="*/ 959 w 1103"/>
                <a:gd name="T13" fmla="*/ 337 h 643"/>
                <a:gd name="T14" fmla="*/ 898 w 1103"/>
                <a:gd name="T15" fmla="*/ 286 h 643"/>
                <a:gd name="T16" fmla="*/ 902 w 1103"/>
                <a:gd name="T17" fmla="*/ 258 h 643"/>
                <a:gd name="T18" fmla="*/ 957 w 1103"/>
                <a:gd name="T19" fmla="*/ 286 h 643"/>
                <a:gd name="T20" fmla="*/ 946 w 1103"/>
                <a:gd name="T21" fmla="*/ 243 h 643"/>
                <a:gd name="T22" fmla="*/ 894 w 1103"/>
                <a:gd name="T23" fmla="*/ 229 h 643"/>
                <a:gd name="T24" fmla="*/ 847 w 1103"/>
                <a:gd name="T25" fmla="*/ 268 h 643"/>
                <a:gd name="T26" fmla="*/ 865 w 1103"/>
                <a:gd name="T27" fmla="*/ 321 h 643"/>
                <a:gd name="T28" fmla="*/ 910 w 1103"/>
                <a:gd name="T29" fmla="*/ 377 h 643"/>
                <a:gd name="T30" fmla="*/ 894 w 1103"/>
                <a:gd name="T31" fmla="*/ 386 h 643"/>
                <a:gd name="T32" fmla="*/ 792 w 1103"/>
                <a:gd name="T33" fmla="*/ 235 h 643"/>
                <a:gd name="T34" fmla="*/ 833 w 1103"/>
                <a:gd name="T35" fmla="*/ 112 h 643"/>
                <a:gd name="T36" fmla="*/ 953 w 1103"/>
                <a:gd name="T37" fmla="*/ 6 h 643"/>
                <a:gd name="T38" fmla="*/ 285 w 1103"/>
                <a:gd name="T39" fmla="*/ 154 h 643"/>
                <a:gd name="T40" fmla="*/ 272 w 1103"/>
                <a:gd name="T41" fmla="*/ 339 h 643"/>
                <a:gd name="T42" fmla="*/ 191 w 1103"/>
                <a:gd name="T43" fmla="*/ 511 h 643"/>
                <a:gd name="T44" fmla="*/ 0 w 1103"/>
                <a:gd name="T45" fmla="*/ 390 h 643"/>
                <a:gd name="T46" fmla="*/ 65 w 1103"/>
                <a:gd name="T47" fmla="*/ 199 h 643"/>
                <a:gd name="T48" fmla="*/ 100 w 1103"/>
                <a:gd name="T49" fmla="*/ 26 h 643"/>
                <a:gd name="T50" fmla="*/ 254 w 1103"/>
                <a:gd name="T51" fmla="*/ 112 h 643"/>
                <a:gd name="T52" fmla="*/ 254 w 1103"/>
                <a:gd name="T53" fmla="*/ 268 h 643"/>
                <a:gd name="T54" fmla="*/ 212 w 1103"/>
                <a:gd name="T55" fmla="*/ 229 h 643"/>
                <a:gd name="T56" fmla="*/ 153 w 1103"/>
                <a:gd name="T57" fmla="*/ 243 h 643"/>
                <a:gd name="T58" fmla="*/ 147 w 1103"/>
                <a:gd name="T59" fmla="*/ 302 h 643"/>
                <a:gd name="T60" fmla="*/ 205 w 1103"/>
                <a:gd name="T61" fmla="*/ 355 h 643"/>
                <a:gd name="T62" fmla="*/ 201 w 1103"/>
                <a:gd name="T63" fmla="*/ 390 h 643"/>
                <a:gd name="T64" fmla="*/ 143 w 1103"/>
                <a:gd name="T65" fmla="*/ 351 h 643"/>
                <a:gd name="T66" fmla="*/ 163 w 1103"/>
                <a:gd name="T67" fmla="*/ 410 h 643"/>
                <a:gd name="T68" fmla="*/ 222 w 1103"/>
                <a:gd name="T69" fmla="*/ 418 h 643"/>
                <a:gd name="T70" fmla="*/ 258 w 1103"/>
                <a:gd name="T71" fmla="*/ 363 h 643"/>
                <a:gd name="T72" fmla="*/ 220 w 1103"/>
                <a:gd name="T73" fmla="*/ 304 h 643"/>
                <a:gd name="T74" fmla="*/ 189 w 1103"/>
                <a:gd name="T75" fmla="*/ 266 h 643"/>
                <a:gd name="T76" fmla="*/ 205 w 1103"/>
                <a:gd name="T77" fmla="*/ 262 h 643"/>
                <a:gd name="T78" fmla="*/ 628 w 1103"/>
                <a:gd name="T79" fmla="*/ 134 h 643"/>
                <a:gd name="T80" fmla="*/ 429 w 1103"/>
                <a:gd name="T81" fmla="*/ 26 h 643"/>
                <a:gd name="T82" fmla="*/ 400 w 1103"/>
                <a:gd name="T83" fmla="*/ 227 h 643"/>
                <a:gd name="T84" fmla="*/ 315 w 1103"/>
                <a:gd name="T85" fmla="*/ 386 h 643"/>
                <a:gd name="T86" fmla="*/ 315 w 1103"/>
                <a:gd name="T87" fmla="*/ 589 h 643"/>
                <a:gd name="T88" fmla="*/ 674 w 1103"/>
                <a:gd name="T89" fmla="*/ 637 h 643"/>
                <a:gd name="T90" fmla="*/ 812 w 1103"/>
                <a:gd name="T91" fmla="*/ 487 h 643"/>
                <a:gd name="T92" fmla="*/ 762 w 1103"/>
                <a:gd name="T93" fmla="*/ 290 h 643"/>
                <a:gd name="T94" fmla="*/ 636 w 1103"/>
                <a:gd name="T95" fmla="*/ 174 h 643"/>
                <a:gd name="T96" fmla="*/ 565 w 1103"/>
                <a:gd name="T97" fmla="*/ 325 h 643"/>
                <a:gd name="T98" fmla="*/ 544 w 1103"/>
                <a:gd name="T99" fmla="*/ 337 h 643"/>
                <a:gd name="T100" fmla="*/ 601 w 1103"/>
                <a:gd name="T101" fmla="*/ 390 h 643"/>
                <a:gd name="T102" fmla="*/ 634 w 1103"/>
                <a:gd name="T103" fmla="*/ 453 h 643"/>
                <a:gd name="T104" fmla="*/ 585 w 1103"/>
                <a:gd name="T105" fmla="*/ 524 h 643"/>
                <a:gd name="T106" fmla="*/ 512 w 1103"/>
                <a:gd name="T107" fmla="*/ 513 h 643"/>
                <a:gd name="T108" fmla="*/ 544 w 1103"/>
                <a:gd name="T109" fmla="*/ 438 h 643"/>
                <a:gd name="T110" fmla="*/ 555 w 1103"/>
                <a:gd name="T111" fmla="*/ 489 h 643"/>
                <a:gd name="T112" fmla="*/ 563 w 1103"/>
                <a:gd name="T113" fmla="*/ 444 h 643"/>
                <a:gd name="T114" fmla="*/ 498 w 1103"/>
                <a:gd name="T115" fmla="*/ 390 h 643"/>
                <a:gd name="T116" fmla="*/ 492 w 1103"/>
                <a:gd name="T117" fmla="*/ 310 h 643"/>
                <a:gd name="T118" fmla="*/ 571 w 1103"/>
                <a:gd name="T119" fmla="*/ 264 h 643"/>
                <a:gd name="T120" fmla="*/ 620 w 1103"/>
                <a:gd name="T121" fmla="*/ 310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03" h="643">
                  <a:moveTo>
                    <a:pt x="965" y="144"/>
                  </a:moveTo>
                  <a:lnTo>
                    <a:pt x="965" y="144"/>
                  </a:lnTo>
                  <a:lnTo>
                    <a:pt x="979" y="150"/>
                  </a:lnTo>
                  <a:lnTo>
                    <a:pt x="993" y="158"/>
                  </a:lnTo>
                  <a:lnTo>
                    <a:pt x="1007" y="168"/>
                  </a:lnTo>
                  <a:lnTo>
                    <a:pt x="1020" y="179"/>
                  </a:lnTo>
                  <a:lnTo>
                    <a:pt x="1032" y="191"/>
                  </a:lnTo>
                  <a:lnTo>
                    <a:pt x="1044" y="205"/>
                  </a:lnTo>
                  <a:lnTo>
                    <a:pt x="1054" y="219"/>
                  </a:lnTo>
                  <a:lnTo>
                    <a:pt x="1064" y="235"/>
                  </a:lnTo>
                  <a:lnTo>
                    <a:pt x="1072" y="252"/>
                  </a:lnTo>
                  <a:lnTo>
                    <a:pt x="1080" y="270"/>
                  </a:lnTo>
                  <a:lnTo>
                    <a:pt x="1089" y="288"/>
                  </a:lnTo>
                  <a:lnTo>
                    <a:pt x="1093" y="306"/>
                  </a:lnTo>
                  <a:lnTo>
                    <a:pt x="1099" y="327"/>
                  </a:lnTo>
                  <a:lnTo>
                    <a:pt x="1101" y="347"/>
                  </a:lnTo>
                  <a:lnTo>
                    <a:pt x="1103" y="367"/>
                  </a:lnTo>
                  <a:lnTo>
                    <a:pt x="1103" y="390"/>
                  </a:lnTo>
                  <a:lnTo>
                    <a:pt x="1103" y="390"/>
                  </a:lnTo>
                  <a:lnTo>
                    <a:pt x="1103" y="416"/>
                  </a:lnTo>
                  <a:lnTo>
                    <a:pt x="1099" y="442"/>
                  </a:lnTo>
                  <a:lnTo>
                    <a:pt x="1095" y="469"/>
                  </a:lnTo>
                  <a:lnTo>
                    <a:pt x="1087" y="493"/>
                  </a:lnTo>
                  <a:lnTo>
                    <a:pt x="1087" y="493"/>
                  </a:lnTo>
                  <a:lnTo>
                    <a:pt x="1032" y="501"/>
                  </a:lnTo>
                  <a:lnTo>
                    <a:pt x="977" y="507"/>
                  </a:lnTo>
                  <a:lnTo>
                    <a:pt x="922" y="511"/>
                  </a:lnTo>
                  <a:lnTo>
                    <a:pt x="867" y="509"/>
                  </a:lnTo>
                  <a:lnTo>
                    <a:pt x="867" y="509"/>
                  </a:lnTo>
                  <a:lnTo>
                    <a:pt x="867" y="487"/>
                  </a:lnTo>
                  <a:lnTo>
                    <a:pt x="867" y="487"/>
                  </a:lnTo>
                  <a:lnTo>
                    <a:pt x="865" y="446"/>
                  </a:lnTo>
                  <a:lnTo>
                    <a:pt x="859" y="404"/>
                  </a:lnTo>
                  <a:lnTo>
                    <a:pt x="859" y="404"/>
                  </a:lnTo>
                  <a:lnTo>
                    <a:pt x="859" y="404"/>
                  </a:lnTo>
                  <a:lnTo>
                    <a:pt x="867" y="410"/>
                  </a:lnTo>
                  <a:lnTo>
                    <a:pt x="875" y="414"/>
                  </a:lnTo>
                  <a:lnTo>
                    <a:pt x="884" y="418"/>
                  </a:lnTo>
                  <a:lnTo>
                    <a:pt x="894" y="420"/>
                  </a:lnTo>
                  <a:lnTo>
                    <a:pt x="894" y="436"/>
                  </a:lnTo>
                  <a:lnTo>
                    <a:pt x="914" y="436"/>
                  </a:lnTo>
                  <a:lnTo>
                    <a:pt x="914" y="420"/>
                  </a:lnTo>
                  <a:lnTo>
                    <a:pt x="914" y="420"/>
                  </a:lnTo>
                  <a:lnTo>
                    <a:pt x="926" y="418"/>
                  </a:lnTo>
                  <a:lnTo>
                    <a:pt x="936" y="414"/>
                  </a:lnTo>
                  <a:lnTo>
                    <a:pt x="944" y="408"/>
                  </a:lnTo>
                  <a:lnTo>
                    <a:pt x="950" y="402"/>
                  </a:lnTo>
                  <a:lnTo>
                    <a:pt x="950" y="402"/>
                  </a:lnTo>
                  <a:lnTo>
                    <a:pt x="957" y="394"/>
                  </a:lnTo>
                  <a:lnTo>
                    <a:pt x="961" y="386"/>
                  </a:lnTo>
                  <a:lnTo>
                    <a:pt x="963" y="373"/>
                  </a:lnTo>
                  <a:lnTo>
                    <a:pt x="963" y="363"/>
                  </a:lnTo>
                  <a:lnTo>
                    <a:pt x="963" y="363"/>
                  </a:lnTo>
                  <a:lnTo>
                    <a:pt x="963" y="349"/>
                  </a:lnTo>
                  <a:lnTo>
                    <a:pt x="959" y="337"/>
                  </a:lnTo>
                  <a:lnTo>
                    <a:pt x="959" y="337"/>
                  </a:lnTo>
                  <a:lnTo>
                    <a:pt x="953" y="327"/>
                  </a:lnTo>
                  <a:lnTo>
                    <a:pt x="948" y="321"/>
                  </a:lnTo>
                  <a:lnTo>
                    <a:pt x="948" y="321"/>
                  </a:lnTo>
                  <a:lnTo>
                    <a:pt x="924" y="304"/>
                  </a:lnTo>
                  <a:lnTo>
                    <a:pt x="924" y="304"/>
                  </a:lnTo>
                  <a:lnTo>
                    <a:pt x="906" y="292"/>
                  </a:lnTo>
                  <a:lnTo>
                    <a:pt x="898" y="286"/>
                  </a:lnTo>
                  <a:lnTo>
                    <a:pt x="898" y="286"/>
                  </a:lnTo>
                  <a:lnTo>
                    <a:pt x="894" y="280"/>
                  </a:lnTo>
                  <a:lnTo>
                    <a:pt x="894" y="272"/>
                  </a:lnTo>
                  <a:lnTo>
                    <a:pt x="894" y="272"/>
                  </a:lnTo>
                  <a:lnTo>
                    <a:pt x="894" y="266"/>
                  </a:lnTo>
                  <a:lnTo>
                    <a:pt x="896" y="262"/>
                  </a:lnTo>
                  <a:lnTo>
                    <a:pt x="896" y="262"/>
                  </a:lnTo>
                  <a:lnTo>
                    <a:pt x="898" y="258"/>
                  </a:lnTo>
                  <a:lnTo>
                    <a:pt x="902" y="258"/>
                  </a:lnTo>
                  <a:lnTo>
                    <a:pt x="902" y="258"/>
                  </a:lnTo>
                  <a:lnTo>
                    <a:pt x="906" y="258"/>
                  </a:lnTo>
                  <a:lnTo>
                    <a:pt x="910" y="262"/>
                  </a:lnTo>
                  <a:lnTo>
                    <a:pt x="910" y="262"/>
                  </a:lnTo>
                  <a:lnTo>
                    <a:pt x="910" y="268"/>
                  </a:lnTo>
                  <a:lnTo>
                    <a:pt x="910" y="278"/>
                  </a:lnTo>
                  <a:lnTo>
                    <a:pt x="910" y="286"/>
                  </a:lnTo>
                  <a:lnTo>
                    <a:pt x="957" y="286"/>
                  </a:lnTo>
                  <a:lnTo>
                    <a:pt x="957" y="286"/>
                  </a:lnTo>
                  <a:lnTo>
                    <a:pt x="959" y="276"/>
                  </a:lnTo>
                  <a:lnTo>
                    <a:pt x="959" y="276"/>
                  </a:lnTo>
                  <a:lnTo>
                    <a:pt x="957" y="268"/>
                  </a:lnTo>
                  <a:lnTo>
                    <a:pt x="955" y="258"/>
                  </a:lnTo>
                  <a:lnTo>
                    <a:pt x="953" y="250"/>
                  </a:lnTo>
                  <a:lnTo>
                    <a:pt x="946" y="243"/>
                  </a:lnTo>
                  <a:lnTo>
                    <a:pt x="946" y="243"/>
                  </a:lnTo>
                  <a:lnTo>
                    <a:pt x="940" y="239"/>
                  </a:lnTo>
                  <a:lnTo>
                    <a:pt x="934" y="235"/>
                  </a:lnTo>
                  <a:lnTo>
                    <a:pt x="924" y="231"/>
                  </a:lnTo>
                  <a:lnTo>
                    <a:pt x="914" y="229"/>
                  </a:lnTo>
                  <a:lnTo>
                    <a:pt x="914" y="215"/>
                  </a:lnTo>
                  <a:lnTo>
                    <a:pt x="894" y="215"/>
                  </a:lnTo>
                  <a:lnTo>
                    <a:pt x="894" y="229"/>
                  </a:lnTo>
                  <a:lnTo>
                    <a:pt x="894" y="229"/>
                  </a:lnTo>
                  <a:lnTo>
                    <a:pt x="881" y="231"/>
                  </a:lnTo>
                  <a:lnTo>
                    <a:pt x="871" y="235"/>
                  </a:lnTo>
                  <a:lnTo>
                    <a:pt x="863" y="239"/>
                  </a:lnTo>
                  <a:lnTo>
                    <a:pt x="857" y="243"/>
                  </a:lnTo>
                  <a:lnTo>
                    <a:pt x="857" y="243"/>
                  </a:lnTo>
                  <a:lnTo>
                    <a:pt x="851" y="252"/>
                  </a:lnTo>
                  <a:lnTo>
                    <a:pt x="849" y="258"/>
                  </a:lnTo>
                  <a:lnTo>
                    <a:pt x="847" y="268"/>
                  </a:lnTo>
                  <a:lnTo>
                    <a:pt x="845" y="278"/>
                  </a:lnTo>
                  <a:lnTo>
                    <a:pt x="845" y="278"/>
                  </a:lnTo>
                  <a:lnTo>
                    <a:pt x="847" y="290"/>
                  </a:lnTo>
                  <a:lnTo>
                    <a:pt x="851" y="302"/>
                  </a:lnTo>
                  <a:lnTo>
                    <a:pt x="851" y="302"/>
                  </a:lnTo>
                  <a:lnTo>
                    <a:pt x="857" y="312"/>
                  </a:lnTo>
                  <a:lnTo>
                    <a:pt x="865" y="321"/>
                  </a:lnTo>
                  <a:lnTo>
                    <a:pt x="865" y="321"/>
                  </a:lnTo>
                  <a:lnTo>
                    <a:pt x="894" y="341"/>
                  </a:lnTo>
                  <a:lnTo>
                    <a:pt x="894" y="341"/>
                  </a:lnTo>
                  <a:lnTo>
                    <a:pt x="904" y="349"/>
                  </a:lnTo>
                  <a:lnTo>
                    <a:pt x="908" y="355"/>
                  </a:lnTo>
                  <a:lnTo>
                    <a:pt x="908" y="355"/>
                  </a:lnTo>
                  <a:lnTo>
                    <a:pt x="910" y="365"/>
                  </a:lnTo>
                  <a:lnTo>
                    <a:pt x="910" y="377"/>
                  </a:lnTo>
                  <a:lnTo>
                    <a:pt x="910" y="377"/>
                  </a:lnTo>
                  <a:lnTo>
                    <a:pt x="910" y="384"/>
                  </a:lnTo>
                  <a:lnTo>
                    <a:pt x="908" y="388"/>
                  </a:lnTo>
                  <a:lnTo>
                    <a:pt x="908" y="388"/>
                  </a:lnTo>
                  <a:lnTo>
                    <a:pt x="906" y="390"/>
                  </a:lnTo>
                  <a:lnTo>
                    <a:pt x="902" y="392"/>
                  </a:lnTo>
                  <a:lnTo>
                    <a:pt x="902" y="392"/>
                  </a:lnTo>
                  <a:lnTo>
                    <a:pt x="898" y="390"/>
                  </a:lnTo>
                  <a:lnTo>
                    <a:pt x="894" y="386"/>
                  </a:lnTo>
                  <a:lnTo>
                    <a:pt x="894" y="386"/>
                  </a:lnTo>
                  <a:lnTo>
                    <a:pt x="894" y="363"/>
                  </a:lnTo>
                  <a:lnTo>
                    <a:pt x="894" y="351"/>
                  </a:lnTo>
                  <a:lnTo>
                    <a:pt x="847" y="351"/>
                  </a:lnTo>
                  <a:lnTo>
                    <a:pt x="847" y="351"/>
                  </a:lnTo>
                  <a:lnTo>
                    <a:pt x="833" y="310"/>
                  </a:lnTo>
                  <a:lnTo>
                    <a:pt x="814" y="272"/>
                  </a:lnTo>
                  <a:lnTo>
                    <a:pt x="792" y="235"/>
                  </a:lnTo>
                  <a:lnTo>
                    <a:pt x="780" y="219"/>
                  </a:lnTo>
                  <a:lnTo>
                    <a:pt x="766" y="203"/>
                  </a:lnTo>
                  <a:lnTo>
                    <a:pt x="766" y="203"/>
                  </a:lnTo>
                  <a:lnTo>
                    <a:pt x="782" y="187"/>
                  </a:lnTo>
                  <a:lnTo>
                    <a:pt x="796" y="170"/>
                  </a:lnTo>
                  <a:lnTo>
                    <a:pt x="814" y="158"/>
                  </a:lnTo>
                  <a:lnTo>
                    <a:pt x="833" y="148"/>
                  </a:lnTo>
                  <a:lnTo>
                    <a:pt x="833" y="112"/>
                  </a:lnTo>
                  <a:lnTo>
                    <a:pt x="841" y="112"/>
                  </a:lnTo>
                  <a:lnTo>
                    <a:pt x="802" y="26"/>
                  </a:lnTo>
                  <a:lnTo>
                    <a:pt x="855" y="10"/>
                  </a:lnTo>
                  <a:lnTo>
                    <a:pt x="869" y="40"/>
                  </a:lnTo>
                  <a:lnTo>
                    <a:pt x="884" y="8"/>
                  </a:lnTo>
                  <a:lnTo>
                    <a:pt x="928" y="12"/>
                  </a:lnTo>
                  <a:lnTo>
                    <a:pt x="924" y="49"/>
                  </a:lnTo>
                  <a:lnTo>
                    <a:pt x="953" y="6"/>
                  </a:lnTo>
                  <a:lnTo>
                    <a:pt x="997" y="28"/>
                  </a:lnTo>
                  <a:lnTo>
                    <a:pt x="959" y="112"/>
                  </a:lnTo>
                  <a:lnTo>
                    <a:pt x="965" y="112"/>
                  </a:lnTo>
                  <a:lnTo>
                    <a:pt x="965" y="144"/>
                  </a:lnTo>
                  <a:lnTo>
                    <a:pt x="965" y="144"/>
                  </a:lnTo>
                  <a:close/>
                  <a:moveTo>
                    <a:pt x="260" y="144"/>
                  </a:moveTo>
                  <a:lnTo>
                    <a:pt x="260" y="144"/>
                  </a:lnTo>
                  <a:lnTo>
                    <a:pt x="285" y="154"/>
                  </a:lnTo>
                  <a:lnTo>
                    <a:pt x="305" y="170"/>
                  </a:lnTo>
                  <a:lnTo>
                    <a:pt x="325" y="189"/>
                  </a:lnTo>
                  <a:lnTo>
                    <a:pt x="344" y="209"/>
                  </a:lnTo>
                  <a:lnTo>
                    <a:pt x="344" y="209"/>
                  </a:lnTo>
                  <a:lnTo>
                    <a:pt x="321" y="239"/>
                  </a:lnTo>
                  <a:lnTo>
                    <a:pt x="301" y="270"/>
                  </a:lnTo>
                  <a:lnTo>
                    <a:pt x="285" y="304"/>
                  </a:lnTo>
                  <a:lnTo>
                    <a:pt x="272" y="339"/>
                  </a:lnTo>
                  <a:lnTo>
                    <a:pt x="262" y="375"/>
                  </a:lnTo>
                  <a:lnTo>
                    <a:pt x="254" y="412"/>
                  </a:lnTo>
                  <a:lnTo>
                    <a:pt x="250" y="450"/>
                  </a:lnTo>
                  <a:lnTo>
                    <a:pt x="248" y="487"/>
                  </a:lnTo>
                  <a:lnTo>
                    <a:pt x="248" y="487"/>
                  </a:lnTo>
                  <a:lnTo>
                    <a:pt x="248" y="509"/>
                  </a:lnTo>
                  <a:lnTo>
                    <a:pt x="248" y="509"/>
                  </a:lnTo>
                  <a:lnTo>
                    <a:pt x="191" y="511"/>
                  </a:lnTo>
                  <a:lnTo>
                    <a:pt x="132" y="509"/>
                  </a:lnTo>
                  <a:lnTo>
                    <a:pt x="76" y="503"/>
                  </a:lnTo>
                  <a:lnTo>
                    <a:pt x="17" y="493"/>
                  </a:lnTo>
                  <a:lnTo>
                    <a:pt x="17" y="493"/>
                  </a:lnTo>
                  <a:lnTo>
                    <a:pt x="11" y="469"/>
                  </a:lnTo>
                  <a:lnTo>
                    <a:pt x="4" y="442"/>
                  </a:lnTo>
                  <a:lnTo>
                    <a:pt x="0" y="416"/>
                  </a:lnTo>
                  <a:lnTo>
                    <a:pt x="0" y="390"/>
                  </a:lnTo>
                  <a:lnTo>
                    <a:pt x="0" y="390"/>
                  </a:lnTo>
                  <a:lnTo>
                    <a:pt x="0" y="369"/>
                  </a:lnTo>
                  <a:lnTo>
                    <a:pt x="2" y="349"/>
                  </a:lnTo>
                  <a:lnTo>
                    <a:pt x="11" y="310"/>
                  </a:lnTo>
                  <a:lnTo>
                    <a:pt x="21" y="274"/>
                  </a:lnTo>
                  <a:lnTo>
                    <a:pt x="37" y="241"/>
                  </a:lnTo>
                  <a:lnTo>
                    <a:pt x="55" y="211"/>
                  </a:lnTo>
                  <a:lnTo>
                    <a:pt x="65" y="199"/>
                  </a:lnTo>
                  <a:lnTo>
                    <a:pt x="78" y="187"/>
                  </a:lnTo>
                  <a:lnTo>
                    <a:pt x="90" y="174"/>
                  </a:lnTo>
                  <a:lnTo>
                    <a:pt x="102" y="164"/>
                  </a:lnTo>
                  <a:lnTo>
                    <a:pt x="114" y="156"/>
                  </a:lnTo>
                  <a:lnTo>
                    <a:pt x="128" y="148"/>
                  </a:lnTo>
                  <a:lnTo>
                    <a:pt x="128" y="112"/>
                  </a:lnTo>
                  <a:lnTo>
                    <a:pt x="138" y="112"/>
                  </a:lnTo>
                  <a:lnTo>
                    <a:pt x="100" y="26"/>
                  </a:lnTo>
                  <a:lnTo>
                    <a:pt x="151" y="10"/>
                  </a:lnTo>
                  <a:lnTo>
                    <a:pt x="165" y="40"/>
                  </a:lnTo>
                  <a:lnTo>
                    <a:pt x="179" y="8"/>
                  </a:lnTo>
                  <a:lnTo>
                    <a:pt x="224" y="12"/>
                  </a:lnTo>
                  <a:lnTo>
                    <a:pt x="222" y="49"/>
                  </a:lnTo>
                  <a:lnTo>
                    <a:pt x="250" y="6"/>
                  </a:lnTo>
                  <a:lnTo>
                    <a:pt x="293" y="28"/>
                  </a:lnTo>
                  <a:lnTo>
                    <a:pt x="254" y="112"/>
                  </a:lnTo>
                  <a:lnTo>
                    <a:pt x="260" y="112"/>
                  </a:lnTo>
                  <a:lnTo>
                    <a:pt x="260" y="144"/>
                  </a:lnTo>
                  <a:lnTo>
                    <a:pt x="260" y="144"/>
                  </a:lnTo>
                  <a:close/>
                  <a:moveTo>
                    <a:pt x="254" y="286"/>
                  </a:moveTo>
                  <a:lnTo>
                    <a:pt x="254" y="286"/>
                  </a:lnTo>
                  <a:lnTo>
                    <a:pt x="254" y="276"/>
                  </a:lnTo>
                  <a:lnTo>
                    <a:pt x="254" y="276"/>
                  </a:lnTo>
                  <a:lnTo>
                    <a:pt x="254" y="268"/>
                  </a:lnTo>
                  <a:lnTo>
                    <a:pt x="252" y="258"/>
                  </a:lnTo>
                  <a:lnTo>
                    <a:pt x="248" y="250"/>
                  </a:lnTo>
                  <a:lnTo>
                    <a:pt x="244" y="243"/>
                  </a:lnTo>
                  <a:lnTo>
                    <a:pt x="244" y="243"/>
                  </a:lnTo>
                  <a:lnTo>
                    <a:pt x="238" y="239"/>
                  </a:lnTo>
                  <a:lnTo>
                    <a:pt x="230" y="235"/>
                  </a:lnTo>
                  <a:lnTo>
                    <a:pt x="222" y="231"/>
                  </a:lnTo>
                  <a:lnTo>
                    <a:pt x="212" y="229"/>
                  </a:lnTo>
                  <a:lnTo>
                    <a:pt x="212" y="215"/>
                  </a:lnTo>
                  <a:lnTo>
                    <a:pt x="189" y="215"/>
                  </a:lnTo>
                  <a:lnTo>
                    <a:pt x="189" y="229"/>
                  </a:lnTo>
                  <a:lnTo>
                    <a:pt x="189" y="229"/>
                  </a:lnTo>
                  <a:lnTo>
                    <a:pt x="177" y="231"/>
                  </a:lnTo>
                  <a:lnTo>
                    <a:pt x="169" y="235"/>
                  </a:lnTo>
                  <a:lnTo>
                    <a:pt x="161" y="239"/>
                  </a:lnTo>
                  <a:lnTo>
                    <a:pt x="153" y="243"/>
                  </a:lnTo>
                  <a:lnTo>
                    <a:pt x="153" y="243"/>
                  </a:lnTo>
                  <a:lnTo>
                    <a:pt x="149" y="252"/>
                  </a:lnTo>
                  <a:lnTo>
                    <a:pt x="145" y="258"/>
                  </a:lnTo>
                  <a:lnTo>
                    <a:pt x="143" y="268"/>
                  </a:lnTo>
                  <a:lnTo>
                    <a:pt x="143" y="278"/>
                  </a:lnTo>
                  <a:lnTo>
                    <a:pt x="143" y="278"/>
                  </a:lnTo>
                  <a:lnTo>
                    <a:pt x="143" y="290"/>
                  </a:lnTo>
                  <a:lnTo>
                    <a:pt x="147" y="302"/>
                  </a:lnTo>
                  <a:lnTo>
                    <a:pt x="147" y="302"/>
                  </a:lnTo>
                  <a:lnTo>
                    <a:pt x="153" y="312"/>
                  </a:lnTo>
                  <a:lnTo>
                    <a:pt x="161" y="321"/>
                  </a:lnTo>
                  <a:lnTo>
                    <a:pt x="161" y="321"/>
                  </a:lnTo>
                  <a:lnTo>
                    <a:pt x="189" y="341"/>
                  </a:lnTo>
                  <a:lnTo>
                    <a:pt x="189" y="341"/>
                  </a:lnTo>
                  <a:lnTo>
                    <a:pt x="199" y="349"/>
                  </a:lnTo>
                  <a:lnTo>
                    <a:pt x="205" y="355"/>
                  </a:lnTo>
                  <a:lnTo>
                    <a:pt x="205" y="355"/>
                  </a:lnTo>
                  <a:lnTo>
                    <a:pt x="205" y="365"/>
                  </a:lnTo>
                  <a:lnTo>
                    <a:pt x="207" y="377"/>
                  </a:lnTo>
                  <a:lnTo>
                    <a:pt x="207" y="377"/>
                  </a:lnTo>
                  <a:lnTo>
                    <a:pt x="205" y="384"/>
                  </a:lnTo>
                  <a:lnTo>
                    <a:pt x="205" y="388"/>
                  </a:lnTo>
                  <a:lnTo>
                    <a:pt x="205" y="388"/>
                  </a:lnTo>
                  <a:lnTo>
                    <a:pt x="201" y="390"/>
                  </a:lnTo>
                  <a:lnTo>
                    <a:pt x="197" y="392"/>
                  </a:lnTo>
                  <a:lnTo>
                    <a:pt x="197" y="392"/>
                  </a:lnTo>
                  <a:lnTo>
                    <a:pt x="193" y="390"/>
                  </a:lnTo>
                  <a:lnTo>
                    <a:pt x="191" y="386"/>
                  </a:lnTo>
                  <a:lnTo>
                    <a:pt x="191" y="386"/>
                  </a:lnTo>
                  <a:lnTo>
                    <a:pt x="189" y="363"/>
                  </a:lnTo>
                  <a:lnTo>
                    <a:pt x="189" y="351"/>
                  </a:lnTo>
                  <a:lnTo>
                    <a:pt x="143" y="351"/>
                  </a:lnTo>
                  <a:lnTo>
                    <a:pt x="143" y="361"/>
                  </a:lnTo>
                  <a:lnTo>
                    <a:pt x="143" y="361"/>
                  </a:lnTo>
                  <a:lnTo>
                    <a:pt x="143" y="375"/>
                  </a:lnTo>
                  <a:lnTo>
                    <a:pt x="147" y="388"/>
                  </a:lnTo>
                  <a:lnTo>
                    <a:pt x="151" y="398"/>
                  </a:lnTo>
                  <a:lnTo>
                    <a:pt x="157" y="404"/>
                  </a:lnTo>
                  <a:lnTo>
                    <a:pt x="157" y="404"/>
                  </a:lnTo>
                  <a:lnTo>
                    <a:pt x="163" y="410"/>
                  </a:lnTo>
                  <a:lnTo>
                    <a:pt x="171" y="414"/>
                  </a:lnTo>
                  <a:lnTo>
                    <a:pt x="179" y="418"/>
                  </a:lnTo>
                  <a:lnTo>
                    <a:pt x="189" y="420"/>
                  </a:lnTo>
                  <a:lnTo>
                    <a:pt x="189" y="436"/>
                  </a:lnTo>
                  <a:lnTo>
                    <a:pt x="212" y="436"/>
                  </a:lnTo>
                  <a:lnTo>
                    <a:pt x="212" y="420"/>
                  </a:lnTo>
                  <a:lnTo>
                    <a:pt x="212" y="420"/>
                  </a:lnTo>
                  <a:lnTo>
                    <a:pt x="222" y="418"/>
                  </a:lnTo>
                  <a:lnTo>
                    <a:pt x="232" y="414"/>
                  </a:lnTo>
                  <a:lnTo>
                    <a:pt x="240" y="408"/>
                  </a:lnTo>
                  <a:lnTo>
                    <a:pt x="248" y="402"/>
                  </a:lnTo>
                  <a:lnTo>
                    <a:pt x="248" y="402"/>
                  </a:lnTo>
                  <a:lnTo>
                    <a:pt x="252" y="394"/>
                  </a:lnTo>
                  <a:lnTo>
                    <a:pt x="256" y="386"/>
                  </a:lnTo>
                  <a:lnTo>
                    <a:pt x="258" y="373"/>
                  </a:lnTo>
                  <a:lnTo>
                    <a:pt x="258" y="363"/>
                  </a:lnTo>
                  <a:lnTo>
                    <a:pt x="258" y="363"/>
                  </a:lnTo>
                  <a:lnTo>
                    <a:pt x="258" y="349"/>
                  </a:lnTo>
                  <a:lnTo>
                    <a:pt x="254" y="337"/>
                  </a:lnTo>
                  <a:lnTo>
                    <a:pt x="254" y="337"/>
                  </a:lnTo>
                  <a:lnTo>
                    <a:pt x="250" y="327"/>
                  </a:lnTo>
                  <a:lnTo>
                    <a:pt x="244" y="321"/>
                  </a:lnTo>
                  <a:lnTo>
                    <a:pt x="244" y="321"/>
                  </a:lnTo>
                  <a:lnTo>
                    <a:pt x="220" y="304"/>
                  </a:lnTo>
                  <a:lnTo>
                    <a:pt x="220" y="304"/>
                  </a:lnTo>
                  <a:lnTo>
                    <a:pt x="203" y="292"/>
                  </a:lnTo>
                  <a:lnTo>
                    <a:pt x="193" y="286"/>
                  </a:lnTo>
                  <a:lnTo>
                    <a:pt x="193" y="286"/>
                  </a:lnTo>
                  <a:lnTo>
                    <a:pt x="191" y="280"/>
                  </a:lnTo>
                  <a:lnTo>
                    <a:pt x="189" y="272"/>
                  </a:lnTo>
                  <a:lnTo>
                    <a:pt x="189" y="272"/>
                  </a:lnTo>
                  <a:lnTo>
                    <a:pt x="189" y="266"/>
                  </a:lnTo>
                  <a:lnTo>
                    <a:pt x="191" y="262"/>
                  </a:lnTo>
                  <a:lnTo>
                    <a:pt x="191" y="262"/>
                  </a:lnTo>
                  <a:lnTo>
                    <a:pt x="195" y="258"/>
                  </a:lnTo>
                  <a:lnTo>
                    <a:pt x="197" y="258"/>
                  </a:lnTo>
                  <a:lnTo>
                    <a:pt x="197" y="258"/>
                  </a:lnTo>
                  <a:lnTo>
                    <a:pt x="203" y="258"/>
                  </a:lnTo>
                  <a:lnTo>
                    <a:pt x="205" y="262"/>
                  </a:lnTo>
                  <a:lnTo>
                    <a:pt x="205" y="262"/>
                  </a:lnTo>
                  <a:lnTo>
                    <a:pt x="205" y="268"/>
                  </a:lnTo>
                  <a:lnTo>
                    <a:pt x="207" y="278"/>
                  </a:lnTo>
                  <a:lnTo>
                    <a:pt x="207" y="286"/>
                  </a:lnTo>
                  <a:lnTo>
                    <a:pt x="254" y="286"/>
                  </a:lnTo>
                  <a:lnTo>
                    <a:pt x="254" y="286"/>
                  </a:lnTo>
                  <a:close/>
                  <a:moveTo>
                    <a:pt x="636" y="174"/>
                  </a:moveTo>
                  <a:lnTo>
                    <a:pt x="636" y="134"/>
                  </a:lnTo>
                  <a:lnTo>
                    <a:pt x="628" y="134"/>
                  </a:lnTo>
                  <a:lnTo>
                    <a:pt x="676" y="28"/>
                  </a:lnTo>
                  <a:lnTo>
                    <a:pt x="622" y="0"/>
                  </a:lnTo>
                  <a:lnTo>
                    <a:pt x="585" y="53"/>
                  </a:lnTo>
                  <a:lnTo>
                    <a:pt x="587" y="8"/>
                  </a:lnTo>
                  <a:lnTo>
                    <a:pt x="532" y="0"/>
                  </a:lnTo>
                  <a:lnTo>
                    <a:pt x="512" y="43"/>
                  </a:lnTo>
                  <a:lnTo>
                    <a:pt x="494" y="4"/>
                  </a:lnTo>
                  <a:lnTo>
                    <a:pt x="429" y="26"/>
                  </a:lnTo>
                  <a:lnTo>
                    <a:pt x="477" y="134"/>
                  </a:lnTo>
                  <a:lnTo>
                    <a:pt x="467" y="134"/>
                  </a:lnTo>
                  <a:lnTo>
                    <a:pt x="467" y="181"/>
                  </a:lnTo>
                  <a:lnTo>
                    <a:pt x="467" y="181"/>
                  </a:lnTo>
                  <a:lnTo>
                    <a:pt x="449" y="189"/>
                  </a:lnTo>
                  <a:lnTo>
                    <a:pt x="433" y="201"/>
                  </a:lnTo>
                  <a:lnTo>
                    <a:pt x="417" y="213"/>
                  </a:lnTo>
                  <a:lnTo>
                    <a:pt x="400" y="227"/>
                  </a:lnTo>
                  <a:lnTo>
                    <a:pt x="386" y="243"/>
                  </a:lnTo>
                  <a:lnTo>
                    <a:pt x="372" y="262"/>
                  </a:lnTo>
                  <a:lnTo>
                    <a:pt x="360" y="280"/>
                  </a:lnTo>
                  <a:lnTo>
                    <a:pt x="350" y="298"/>
                  </a:lnTo>
                  <a:lnTo>
                    <a:pt x="339" y="319"/>
                  </a:lnTo>
                  <a:lnTo>
                    <a:pt x="329" y="341"/>
                  </a:lnTo>
                  <a:lnTo>
                    <a:pt x="321" y="363"/>
                  </a:lnTo>
                  <a:lnTo>
                    <a:pt x="315" y="386"/>
                  </a:lnTo>
                  <a:lnTo>
                    <a:pt x="309" y="410"/>
                  </a:lnTo>
                  <a:lnTo>
                    <a:pt x="307" y="436"/>
                  </a:lnTo>
                  <a:lnTo>
                    <a:pt x="303" y="461"/>
                  </a:lnTo>
                  <a:lnTo>
                    <a:pt x="303" y="487"/>
                  </a:lnTo>
                  <a:lnTo>
                    <a:pt x="303" y="487"/>
                  </a:lnTo>
                  <a:lnTo>
                    <a:pt x="305" y="522"/>
                  </a:lnTo>
                  <a:lnTo>
                    <a:pt x="309" y="556"/>
                  </a:lnTo>
                  <a:lnTo>
                    <a:pt x="315" y="589"/>
                  </a:lnTo>
                  <a:lnTo>
                    <a:pt x="325" y="619"/>
                  </a:lnTo>
                  <a:lnTo>
                    <a:pt x="325" y="619"/>
                  </a:lnTo>
                  <a:lnTo>
                    <a:pt x="382" y="629"/>
                  </a:lnTo>
                  <a:lnTo>
                    <a:pt x="441" y="637"/>
                  </a:lnTo>
                  <a:lnTo>
                    <a:pt x="500" y="641"/>
                  </a:lnTo>
                  <a:lnTo>
                    <a:pt x="559" y="643"/>
                  </a:lnTo>
                  <a:lnTo>
                    <a:pt x="616" y="641"/>
                  </a:lnTo>
                  <a:lnTo>
                    <a:pt x="674" y="637"/>
                  </a:lnTo>
                  <a:lnTo>
                    <a:pt x="733" y="629"/>
                  </a:lnTo>
                  <a:lnTo>
                    <a:pt x="790" y="619"/>
                  </a:lnTo>
                  <a:lnTo>
                    <a:pt x="790" y="619"/>
                  </a:lnTo>
                  <a:lnTo>
                    <a:pt x="800" y="589"/>
                  </a:lnTo>
                  <a:lnTo>
                    <a:pt x="806" y="556"/>
                  </a:lnTo>
                  <a:lnTo>
                    <a:pt x="810" y="522"/>
                  </a:lnTo>
                  <a:lnTo>
                    <a:pt x="812" y="487"/>
                  </a:lnTo>
                  <a:lnTo>
                    <a:pt x="812" y="487"/>
                  </a:lnTo>
                  <a:lnTo>
                    <a:pt x="812" y="459"/>
                  </a:lnTo>
                  <a:lnTo>
                    <a:pt x="808" y="432"/>
                  </a:lnTo>
                  <a:lnTo>
                    <a:pt x="804" y="408"/>
                  </a:lnTo>
                  <a:lnTo>
                    <a:pt x="798" y="381"/>
                  </a:lnTo>
                  <a:lnTo>
                    <a:pt x="792" y="357"/>
                  </a:lnTo>
                  <a:lnTo>
                    <a:pt x="784" y="335"/>
                  </a:lnTo>
                  <a:lnTo>
                    <a:pt x="774" y="312"/>
                  </a:lnTo>
                  <a:lnTo>
                    <a:pt x="762" y="290"/>
                  </a:lnTo>
                  <a:lnTo>
                    <a:pt x="750" y="272"/>
                  </a:lnTo>
                  <a:lnTo>
                    <a:pt x="735" y="252"/>
                  </a:lnTo>
                  <a:lnTo>
                    <a:pt x="721" y="235"/>
                  </a:lnTo>
                  <a:lnTo>
                    <a:pt x="707" y="219"/>
                  </a:lnTo>
                  <a:lnTo>
                    <a:pt x="689" y="205"/>
                  </a:lnTo>
                  <a:lnTo>
                    <a:pt x="672" y="193"/>
                  </a:lnTo>
                  <a:lnTo>
                    <a:pt x="654" y="183"/>
                  </a:lnTo>
                  <a:lnTo>
                    <a:pt x="636" y="174"/>
                  </a:lnTo>
                  <a:lnTo>
                    <a:pt x="636" y="174"/>
                  </a:lnTo>
                  <a:close/>
                  <a:moveTo>
                    <a:pt x="626" y="355"/>
                  </a:moveTo>
                  <a:lnTo>
                    <a:pt x="567" y="355"/>
                  </a:lnTo>
                  <a:lnTo>
                    <a:pt x="567" y="345"/>
                  </a:lnTo>
                  <a:lnTo>
                    <a:pt x="567" y="345"/>
                  </a:lnTo>
                  <a:lnTo>
                    <a:pt x="565" y="333"/>
                  </a:lnTo>
                  <a:lnTo>
                    <a:pt x="565" y="325"/>
                  </a:lnTo>
                  <a:lnTo>
                    <a:pt x="565" y="325"/>
                  </a:lnTo>
                  <a:lnTo>
                    <a:pt x="561" y="321"/>
                  </a:lnTo>
                  <a:lnTo>
                    <a:pt x="555" y="319"/>
                  </a:lnTo>
                  <a:lnTo>
                    <a:pt x="555" y="319"/>
                  </a:lnTo>
                  <a:lnTo>
                    <a:pt x="551" y="321"/>
                  </a:lnTo>
                  <a:lnTo>
                    <a:pt x="547" y="323"/>
                  </a:lnTo>
                  <a:lnTo>
                    <a:pt x="547" y="323"/>
                  </a:lnTo>
                  <a:lnTo>
                    <a:pt x="544" y="329"/>
                  </a:lnTo>
                  <a:lnTo>
                    <a:pt x="544" y="337"/>
                  </a:lnTo>
                  <a:lnTo>
                    <a:pt x="544" y="337"/>
                  </a:lnTo>
                  <a:lnTo>
                    <a:pt x="547" y="349"/>
                  </a:lnTo>
                  <a:lnTo>
                    <a:pt x="551" y="355"/>
                  </a:lnTo>
                  <a:lnTo>
                    <a:pt x="551" y="355"/>
                  </a:lnTo>
                  <a:lnTo>
                    <a:pt x="561" y="365"/>
                  </a:lnTo>
                  <a:lnTo>
                    <a:pt x="583" y="377"/>
                  </a:lnTo>
                  <a:lnTo>
                    <a:pt x="583" y="377"/>
                  </a:lnTo>
                  <a:lnTo>
                    <a:pt x="601" y="390"/>
                  </a:lnTo>
                  <a:lnTo>
                    <a:pt x="614" y="400"/>
                  </a:lnTo>
                  <a:lnTo>
                    <a:pt x="614" y="400"/>
                  </a:lnTo>
                  <a:lnTo>
                    <a:pt x="622" y="408"/>
                  </a:lnTo>
                  <a:lnTo>
                    <a:pt x="628" y="420"/>
                  </a:lnTo>
                  <a:lnTo>
                    <a:pt x="628" y="420"/>
                  </a:lnTo>
                  <a:lnTo>
                    <a:pt x="632" y="434"/>
                  </a:lnTo>
                  <a:lnTo>
                    <a:pt x="634" y="453"/>
                  </a:lnTo>
                  <a:lnTo>
                    <a:pt x="634" y="453"/>
                  </a:lnTo>
                  <a:lnTo>
                    <a:pt x="632" y="469"/>
                  </a:lnTo>
                  <a:lnTo>
                    <a:pt x="630" y="481"/>
                  </a:lnTo>
                  <a:lnTo>
                    <a:pt x="624" y="493"/>
                  </a:lnTo>
                  <a:lnTo>
                    <a:pt x="618" y="503"/>
                  </a:lnTo>
                  <a:lnTo>
                    <a:pt x="618" y="503"/>
                  </a:lnTo>
                  <a:lnTo>
                    <a:pt x="609" y="511"/>
                  </a:lnTo>
                  <a:lnTo>
                    <a:pt x="599" y="517"/>
                  </a:lnTo>
                  <a:lnTo>
                    <a:pt x="585" y="524"/>
                  </a:lnTo>
                  <a:lnTo>
                    <a:pt x="571" y="526"/>
                  </a:lnTo>
                  <a:lnTo>
                    <a:pt x="571" y="548"/>
                  </a:lnTo>
                  <a:lnTo>
                    <a:pt x="544" y="548"/>
                  </a:lnTo>
                  <a:lnTo>
                    <a:pt x="544" y="526"/>
                  </a:lnTo>
                  <a:lnTo>
                    <a:pt x="544" y="526"/>
                  </a:lnTo>
                  <a:lnTo>
                    <a:pt x="532" y="524"/>
                  </a:lnTo>
                  <a:lnTo>
                    <a:pt x="522" y="520"/>
                  </a:lnTo>
                  <a:lnTo>
                    <a:pt x="512" y="513"/>
                  </a:lnTo>
                  <a:lnTo>
                    <a:pt x="502" y="507"/>
                  </a:lnTo>
                  <a:lnTo>
                    <a:pt x="502" y="507"/>
                  </a:lnTo>
                  <a:lnTo>
                    <a:pt x="494" y="497"/>
                  </a:lnTo>
                  <a:lnTo>
                    <a:pt x="488" y="485"/>
                  </a:lnTo>
                  <a:lnTo>
                    <a:pt x="486" y="469"/>
                  </a:lnTo>
                  <a:lnTo>
                    <a:pt x="484" y="450"/>
                  </a:lnTo>
                  <a:lnTo>
                    <a:pt x="484" y="438"/>
                  </a:lnTo>
                  <a:lnTo>
                    <a:pt x="544" y="438"/>
                  </a:lnTo>
                  <a:lnTo>
                    <a:pt x="544" y="455"/>
                  </a:lnTo>
                  <a:lnTo>
                    <a:pt x="544" y="455"/>
                  </a:lnTo>
                  <a:lnTo>
                    <a:pt x="544" y="473"/>
                  </a:lnTo>
                  <a:lnTo>
                    <a:pt x="547" y="483"/>
                  </a:lnTo>
                  <a:lnTo>
                    <a:pt x="547" y="483"/>
                  </a:lnTo>
                  <a:lnTo>
                    <a:pt x="549" y="487"/>
                  </a:lnTo>
                  <a:lnTo>
                    <a:pt x="555" y="489"/>
                  </a:lnTo>
                  <a:lnTo>
                    <a:pt x="555" y="489"/>
                  </a:lnTo>
                  <a:lnTo>
                    <a:pt x="561" y="489"/>
                  </a:lnTo>
                  <a:lnTo>
                    <a:pt x="563" y="485"/>
                  </a:lnTo>
                  <a:lnTo>
                    <a:pt x="563" y="485"/>
                  </a:lnTo>
                  <a:lnTo>
                    <a:pt x="565" y="481"/>
                  </a:lnTo>
                  <a:lnTo>
                    <a:pt x="567" y="473"/>
                  </a:lnTo>
                  <a:lnTo>
                    <a:pt x="567" y="473"/>
                  </a:lnTo>
                  <a:lnTo>
                    <a:pt x="567" y="457"/>
                  </a:lnTo>
                  <a:lnTo>
                    <a:pt x="563" y="444"/>
                  </a:lnTo>
                  <a:lnTo>
                    <a:pt x="563" y="444"/>
                  </a:lnTo>
                  <a:lnTo>
                    <a:pt x="561" y="440"/>
                  </a:lnTo>
                  <a:lnTo>
                    <a:pt x="557" y="436"/>
                  </a:lnTo>
                  <a:lnTo>
                    <a:pt x="544" y="426"/>
                  </a:lnTo>
                  <a:lnTo>
                    <a:pt x="544" y="426"/>
                  </a:lnTo>
                  <a:lnTo>
                    <a:pt x="508" y="400"/>
                  </a:lnTo>
                  <a:lnTo>
                    <a:pt x="508" y="400"/>
                  </a:lnTo>
                  <a:lnTo>
                    <a:pt x="498" y="390"/>
                  </a:lnTo>
                  <a:lnTo>
                    <a:pt x="490" y="377"/>
                  </a:lnTo>
                  <a:lnTo>
                    <a:pt x="490" y="377"/>
                  </a:lnTo>
                  <a:lnTo>
                    <a:pt x="486" y="361"/>
                  </a:lnTo>
                  <a:lnTo>
                    <a:pt x="484" y="345"/>
                  </a:lnTo>
                  <a:lnTo>
                    <a:pt x="484" y="345"/>
                  </a:lnTo>
                  <a:lnTo>
                    <a:pt x="484" y="333"/>
                  </a:lnTo>
                  <a:lnTo>
                    <a:pt x="488" y="321"/>
                  </a:lnTo>
                  <a:lnTo>
                    <a:pt x="492" y="310"/>
                  </a:lnTo>
                  <a:lnTo>
                    <a:pt x="498" y="302"/>
                  </a:lnTo>
                  <a:lnTo>
                    <a:pt x="498" y="302"/>
                  </a:lnTo>
                  <a:lnTo>
                    <a:pt x="506" y="296"/>
                  </a:lnTo>
                  <a:lnTo>
                    <a:pt x="518" y="290"/>
                  </a:lnTo>
                  <a:lnTo>
                    <a:pt x="530" y="286"/>
                  </a:lnTo>
                  <a:lnTo>
                    <a:pt x="544" y="284"/>
                  </a:lnTo>
                  <a:lnTo>
                    <a:pt x="544" y="264"/>
                  </a:lnTo>
                  <a:lnTo>
                    <a:pt x="571" y="264"/>
                  </a:lnTo>
                  <a:lnTo>
                    <a:pt x="571" y="284"/>
                  </a:lnTo>
                  <a:lnTo>
                    <a:pt x="571" y="284"/>
                  </a:lnTo>
                  <a:lnTo>
                    <a:pt x="585" y="286"/>
                  </a:lnTo>
                  <a:lnTo>
                    <a:pt x="595" y="290"/>
                  </a:lnTo>
                  <a:lnTo>
                    <a:pt x="605" y="296"/>
                  </a:lnTo>
                  <a:lnTo>
                    <a:pt x="614" y="302"/>
                  </a:lnTo>
                  <a:lnTo>
                    <a:pt x="614" y="302"/>
                  </a:lnTo>
                  <a:lnTo>
                    <a:pt x="620" y="310"/>
                  </a:lnTo>
                  <a:lnTo>
                    <a:pt x="624" y="321"/>
                  </a:lnTo>
                  <a:lnTo>
                    <a:pt x="626" y="331"/>
                  </a:lnTo>
                  <a:lnTo>
                    <a:pt x="626" y="343"/>
                  </a:lnTo>
                  <a:lnTo>
                    <a:pt x="626" y="343"/>
                  </a:lnTo>
                  <a:lnTo>
                    <a:pt x="626" y="355"/>
                  </a:lnTo>
                  <a:lnTo>
                    <a:pt x="626" y="355"/>
                  </a:lnTo>
                  <a:close/>
                </a:path>
              </a:pathLst>
            </a:custGeom>
            <a:solidFill>
              <a:srgbClr val="30384E"/>
            </a:solidFill>
            <a:ln>
              <a:noFill/>
            </a:ln>
          </p:spPr>
          <p:txBody>
            <a:bodyPr vert="horz" wrap="square" lIns="93267" tIns="46633" rIns="93267" bIns="46633" numCol="1" anchor="t" anchorCtr="0" compatLnSpc="1"/>
            <a:lstStyle/>
            <a:p>
              <a:r>
                <a:rPr lang="en-US" altLang="zh-CN" dirty="0" smtClean="0"/>
                <a:t>·</a:t>
              </a:r>
              <a:endParaRPr lang="zh-CN" altLang="en-US" dirty="0"/>
            </a:p>
          </p:txBody>
        </p:sp>
        <p:sp>
          <p:nvSpPr>
            <p:cNvPr id="51" name="Freeform 13"/>
            <p:cNvSpPr>
              <a:spLocks noEditPoints="1"/>
            </p:cNvSpPr>
            <p:nvPr/>
          </p:nvSpPr>
          <p:spPr bwMode="auto">
            <a:xfrm>
              <a:off x="1464076" y="3822188"/>
              <a:ext cx="295502" cy="278199"/>
            </a:xfrm>
            <a:custGeom>
              <a:avLst/>
              <a:gdLst>
                <a:gd name="T0" fmla="*/ 642 w 873"/>
                <a:gd name="T1" fmla="*/ 325 h 822"/>
                <a:gd name="T2" fmla="*/ 615 w 873"/>
                <a:gd name="T3" fmla="*/ 146 h 822"/>
                <a:gd name="T4" fmla="*/ 603 w 873"/>
                <a:gd name="T5" fmla="*/ 150 h 822"/>
                <a:gd name="T6" fmla="*/ 240 w 873"/>
                <a:gd name="T7" fmla="*/ 57 h 822"/>
                <a:gd name="T8" fmla="*/ 240 w 873"/>
                <a:gd name="T9" fmla="*/ 325 h 822"/>
                <a:gd name="T10" fmla="*/ 767 w 873"/>
                <a:gd name="T11" fmla="*/ 783 h 822"/>
                <a:gd name="T12" fmla="*/ 729 w 873"/>
                <a:gd name="T13" fmla="*/ 822 h 822"/>
                <a:gd name="T14" fmla="*/ 124 w 873"/>
                <a:gd name="T15" fmla="*/ 822 h 822"/>
                <a:gd name="T16" fmla="*/ 124 w 873"/>
                <a:gd name="T17" fmla="*/ 700 h 822"/>
                <a:gd name="T18" fmla="*/ 95 w 873"/>
                <a:gd name="T19" fmla="*/ 700 h 822"/>
                <a:gd name="T20" fmla="*/ 59 w 873"/>
                <a:gd name="T21" fmla="*/ 692 h 822"/>
                <a:gd name="T22" fmla="*/ 28 w 873"/>
                <a:gd name="T23" fmla="*/ 672 h 822"/>
                <a:gd name="T24" fmla="*/ 8 w 873"/>
                <a:gd name="T25" fmla="*/ 641 h 822"/>
                <a:gd name="T26" fmla="*/ 0 w 873"/>
                <a:gd name="T27" fmla="*/ 605 h 822"/>
                <a:gd name="T28" fmla="*/ 0 w 873"/>
                <a:gd name="T29" fmla="*/ 359 h 822"/>
                <a:gd name="T30" fmla="*/ 8 w 873"/>
                <a:gd name="T31" fmla="*/ 323 h 822"/>
                <a:gd name="T32" fmla="*/ 28 w 873"/>
                <a:gd name="T33" fmla="*/ 292 h 822"/>
                <a:gd name="T34" fmla="*/ 59 w 873"/>
                <a:gd name="T35" fmla="*/ 272 h 822"/>
                <a:gd name="T36" fmla="*/ 95 w 873"/>
                <a:gd name="T37" fmla="*/ 266 h 822"/>
                <a:gd name="T38" fmla="*/ 185 w 873"/>
                <a:gd name="T39" fmla="*/ 28 h 822"/>
                <a:gd name="T40" fmla="*/ 213 w 873"/>
                <a:gd name="T41" fmla="*/ 0 h 822"/>
                <a:gd name="T42" fmla="*/ 372 w 873"/>
                <a:gd name="T43" fmla="*/ 0 h 822"/>
                <a:gd name="T44" fmla="*/ 674 w 873"/>
                <a:gd name="T45" fmla="*/ 37 h 822"/>
                <a:gd name="T46" fmla="*/ 698 w 873"/>
                <a:gd name="T47" fmla="*/ 65 h 822"/>
                <a:gd name="T48" fmla="*/ 778 w 873"/>
                <a:gd name="T49" fmla="*/ 266 h 822"/>
                <a:gd name="T50" fmla="*/ 796 w 873"/>
                <a:gd name="T51" fmla="*/ 266 h 822"/>
                <a:gd name="T52" fmla="*/ 830 w 873"/>
                <a:gd name="T53" fmla="*/ 282 h 822"/>
                <a:gd name="T54" fmla="*/ 857 w 873"/>
                <a:gd name="T55" fmla="*/ 306 h 822"/>
                <a:gd name="T56" fmla="*/ 871 w 873"/>
                <a:gd name="T57" fmla="*/ 341 h 822"/>
                <a:gd name="T58" fmla="*/ 873 w 873"/>
                <a:gd name="T59" fmla="*/ 605 h 822"/>
                <a:gd name="T60" fmla="*/ 871 w 873"/>
                <a:gd name="T61" fmla="*/ 625 h 822"/>
                <a:gd name="T62" fmla="*/ 857 w 873"/>
                <a:gd name="T63" fmla="*/ 658 h 822"/>
                <a:gd name="T64" fmla="*/ 830 w 873"/>
                <a:gd name="T65" fmla="*/ 684 h 822"/>
                <a:gd name="T66" fmla="*/ 796 w 873"/>
                <a:gd name="T67" fmla="*/ 698 h 822"/>
                <a:gd name="T68" fmla="*/ 767 w 873"/>
                <a:gd name="T69" fmla="*/ 700 h 822"/>
                <a:gd name="T70" fmla="*/ 199 w 873"/>
                <a:gd name="T71" fmla="*/ 700 h 822"/>
                <a:gd name="T72" fmla="*/ 690 w 873"/>
                <a:gd name="T73" fmla="*/ 747 h 822"/>
                <a:gd name="T74" fmla="*/ 199 w 873"/>
                <a:gd name="T75" fmla="*/ 700 h 822"/>
                <a:gd name="T76" fmla="*/ 311 w 873"/>
                <a:gd name="T77" fmla="*/ 246 h 822"/>
                <a:gd name="T78" fmla="*/ 587 w 873"/>
                <a:gd name="T79" fmla="*/ 264 h 822"/>
                <a:gd name="T80" fmla="*/ 311 w 873"/>
                <a:gd name="T81" fmla="*/ 246 h 822"/>
                <a:gd name="T82" fmla="*/ 311 w 873"/>
                <a:gd name="T83" fmla="*/ 183 h 822"/>
                <a:gd name="T84" fmla="*/ 572 w 873"/>
                <a:gd name="T85" fmla="*/ 201 h 822"/>
                <a:gd name="T86" fmla="*/ 311 w 873"/>
                <a:gd name="T87" fmla="*/ 183 h 822"/>
                <a:gd name="T88" fmla="*/ 311 w 873"/>
                <a:gd name="T89" fmla="*/ 126 h 822"/>
                <a:gd name="T90" fmla="*/ 432 w 873"/>
                <a:gd name="T91" fmla="*/ 144 h 822"/>
                <a:gd name="T92" fmla="*/ 311 w 873"/>
                <a:gd name="T93" fmla="*/ 126 h 822"/>
                <a:gd name="T94" fmla="*/ 633 w 873"/>
                <a:gd name="T95" fmla="*/ 89 h 822"/>
                <a:gd name="T96" fmla="*/ 434 w 873"/>
                <a:gd name="T97" fmla="*/ 65 h 8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73" h="822">
                  <a:moveTo>
                    <a:pt x="240" y="325"/>
                  </a:moveTo>
                  <a:lnTo>
                    <a:pt x="642" y="325"/>
                  </a:lnTo>
                  <a:lnTo>
                    <a:pt x="642" y="110"/>
                  </a:lnTo>
                  <a:lnTo>
                    <a:pt x="615" y="146"/>
                  </a:lnTo>
                  <a:lnTo>
                    <a:pt x="609" y="152"/>
                  </a:lnTo>
                  <a:lnTo>
                    <a:pt x="603" y="150"/>
                  </a:lnTo>
                  <a:lnTo>
                    <a:pt x="361" y="57"/>
                  </a:lnTo>
                  <a:lnTo>
                    <a:pt x="240" y="57"/>
                  </a:lnTo>
                  <a:lnTo>
                    <a:pt x="240" y="325"/>
                  </a:lnTo>
                  <a:lnTo>
                    <a:pt x="240" y="325"/>
                  </a:lnTo>
                  <a:close/>
                  <a:moveTo>
                    <a:pt x="767" y="700"/>
                  </a:moveTo>
                  <a:lnTo>
                    <a:pt x="767" y="783"/>
                  </a:lnTo>
                  <a:lnTo>
                    <a:pt x="767" y="822"/>
                  </a:lnTo>
                  <a:lnTo>
                    <a:pt x="729" y="822"/>
                  </a:lnTo>
                  <a:lnTo>
                    <a:pt x="160" y="822"/>
                  </a:lnTo>
                  <a:lnTo>
                    <a:pt x="124" y="822"/>
                  </a:lnTo>
                  <a:lnTo>
                    <a:pt x="124" y="783"/>
                  </a:lnTo>
                  <a:lnTo>
                    <a:pt x="124" y="700"/>
                  </a:lnTo>
                  <a:lnTo>
                    <a:pt x="95" y="700"/>
                  </a:lnTo>
                  <a:lnTo>
                    <a:pt x="95" y="700"/>
                  </a:lnTo>
                  <a:lnTo>
                    <a:pt x="75" y="698"/>
                  </a:lnTo>
                  <a:lnTo>
                    <a:pt x="59" y="692"/>
                  </a:lnTo>
                  <a:lnTo>
                    <a:pt x="43" y="684"/>
                  </a:lnTo>
                  <a:lnTo>
                    <a:pt x="28" y="672"/>
                  </a:lnTo>
                  <a:lnTo>
                    <a:pt x="16" y="658"/>
                  </a:lnTo>
                  <a:lnTo>
                    <a:pt x="8" y="641"/>
                  </a:lnTo>
                  <a:lnTo>
                    <a:pt x="2" y="625"/>
                  </a:lnTo>
                  <a:lnTo>
                    <a:pt x="0" y="605"/>
                  </a:lnTo>
                  <a:lnTo>
                    <a:pt x="0" y="359"/>
                  </a:lnTo>
                  <a:lnTo>
                    <a:pt x="0" y="359"/>
                  </a:lnTo>
                  <a:lnTo>
                    <a:pt x="2" y="341"/>
                  </a:lnTo>
                  <a:lnTo>
                    <a:pt x="8" y="323"/>
                  </a:lnTo>
                  <a:lnTo>
                    <a:pt x="16" y="306"/>
                  </a:lnTo>
                  <a:lnTo>
                    <a:pt x="28" y="292"/>
                  </a:lnTo>
                  <a:lnTo>
                    <a:pt x="43" y="282"/>
                  </a:lnTo>
                  <a:lnTo>
                    <a:pt x="59" y="272"/>
                  </a:lnTo>
                  <a:lnTo>
                    <a:pt x="75" y="266"/>
                  </a:lnTo>
                  <a:lnTo>
                    <a:pt x="95" y="266"/>
                  </a:lnTo>
                  <a:lnTo>
                    <a:pt x="185" y="266"/>
                  </a:lnTo>
                  <a:lnTo>
                    <a:pt x="185" y="28"/>
                  </a:lnTo>
                  <a:lnTo>
                    <a:pt x="185" y="0"/>
                  </a:lnTo>
                  <a:lnTo>
                    <a:pt x="213" y="0"/>
                  </a:lnTo>
                  <a:lnTo>
                    <a:pt x="369" y="0"/>
                  </a:lnTo>
                  <a:lnTo>
                    <a:pt x="372" y="0"/>
                  </a:lnTo>
                  <a:lnTo>
                    <a:pt x="374" y="0"/>
                  </a:lnTo>
                  <a:lnTo>
                    <a:pt x="674" y="37"/>
                  </a:lnTo>
                  <a:lnTo>
                    <a:pt x="698" y="41"/>
                  </a:lnTo>
                  <a:lnTo>
                    <a:pt x="698" y="65"/>
                  </a:lnTo>
                  <a:lnTo>
                    <a:pt x="698" y="266"/>
                  </a:lnTo>
                  <a:lnTo>
                    <a:pt x="778" y="266"/>
                  </a:lnTo>
                  <a:lnTo>
                    <a:pt x="778" y="266"/>
                  </a:lnTo>
                  <a:lnTo>
                    <a:pt x="796" y="266"/>
                  </a:lnTo>
                  <a:lnTo>
                    <a:pt x="814" y="272"/>
                  </a:lnTo>
                  <a:lnTo>
                    <a:pt x="830" y="282"/>
                  </a:lnTo>
                  <a:lnTo>
                    <a:pt x="845" y="292"/>
                  </a:lnTo>
                  <a:lnTo>
                    <a:pt x="857" y="306"/>
                  </a:lnTo>
                  <a:lnTo>
                    <a:pt x="865" y="323"/>
                  </a:lnTo>
                  <a:lnTo>
                    <a:pt x="871" y="341"/>
                  </a:lnTo>
                  <a:lnTo>
                    <a:pt x="873" y="359"/>
                  </a:lnTo>
                  <a:lnTo>
                    <a:pt x="873" y="605"/>
                  </a:lnTo>
                  <a:lnTo>
                    <a:pt x="873" y="605"/>
                  </a:lnTo>
                  <a:lnTo>
                    <a:pt x="871" y="625"/>
                  </a:lnTo>
                  <a:lnTo>
                    <a:pt x="865" y="641"/>
                  </a:lnTo>
                  <a:lnTo>
                    <a:pt x="857" y="658"/>
                  </a:lnTo>
                  <a:lnTo>
                    <a:pt x="845" y="672"/>
                  </a:lnTo>
                  <a:lnTo>
                    <a:pt x="830" y="684"/>
                  </a:lnTo>
                  <a:lnTo>
                    <a:pt x="814" y="692"/>
                  </a:lnTo>
                  <a:lnTo>
                    <a:pt x="796" y="698"/>
                  </a:lnTo>
                  <a:lnTo>
                    <a:pt x="778" y="700"/>
                  </a:lnTo>
                  <a:lnTo>
                    <a:pt x="767" y="700"/>
                  </a:lnTo>
                  <a:lnTo>
                    <a:pt x="767" y="700"/>
                  </a:lnTo>
                  <a:close/>
                  <a:moveTo>
                    <a:pt x="199" y="700"/>
                  </a:moveTo>
                  <a:lnTo>
                    <a:pt x="199" y="747"/>
                  </a:lnTo>
                  <a:lnTo>
                    <a:pt x="690" y="747"/>
                  </a:lnTo>
                  <a:lnTo>
                    <a:pt x="690" y="700"/>
                  </a:lnTo>
                  <a:lnTo>
                    <a:pt x="199" y="700"/>
                  </a:lnTo>
                  <a:lnTo>
                    <a:pt x="199" y="700"/>
                  </a:lnTo>
                  <a:close/>
                  <a:moveTo>
                    <a:pt x="311" y="246"/>
                  </a:moveTo>
                  <a:lnTo>
                    <a:pt x="587" y="246"/>
                  </a:lnTo>
                  <a:lnTo>
                    <a:pt x="587" y="264"/>
                  </a:lnTo>
                  <a:lnTo>
                    <a:pt x="311" y="264"/>
                  </a:lnTo>
                  <a:lnTo>
                    <a:pt x="311" y="246"/>
                  </a:lnTo>
                  <a:lnTo>
                    <a:pt x="311" y="246"/>
                  </a:lnTo>
                  <a:close/>
                  <a:moveTo>
                    <a:pt x="311" y="183"/>
                  </a:moveTo>
                  <a:lnTo>
                    <a:pt x="572" y="183"/>
                  </a:lnTo>
                  <a:lnTo>
                    <a:pt x="572" y="201"/>
                  </a:lnTo>
                  <a:lnTo>
                    <a:pt x="311" y="201"/>
                  </a:lnTo>
                  <a:lnTo>
                    <a:pt x="311" y="183"/>
                  </a:lnTo>
                  <a:lnTo>
                    <a:pt x="311" y="183"/>
                  </a:lnTo>
                  <a:close/>
                  <a:moveTo>
                    <a:pt x="311" y="126"/>
                  </a:moveTo>
                  <a:lnTo>
                    <a:pt x="432" y="126"/>
                  </a:lnTo>
                  <a:lnTo>
                    <a:pt x="432" y="144"/>
                  </a:lnTo>
                  <a:lnTo>
                    <a:pt x="311" y="144"/>
                  </a:lnTo>
                  <a:lnTo>
                    <a:pt x="311" y="126"/>
                  </a:lnTo>
                  <a:lnTo>
                    <a:pt x="311" y="126"/>
                  </a:lnTo>
                  <a:close/>
                  <a:moveTo>
                    <a:pt x="633" y="89"/>
                  </a:moveTo>
                  <a:lnTo>
                    <a:pt x="603" y="130"/>
                  </a:lnTo>
                  <a:lnTo>
                    <a:pt x="434" y="65"/>
                  </a:lnTo>
                  <a:lnTo>
                    <a:pt x="633" y="89"/>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52" name="Freeform 15"/>
            <p:cNvSpPr>
              <a:spLocks noEditPoints="1"/>
            </p:cNvSpPr>
            <p:nvPr/>
          </p:nvSpPr>
          <p:spPr bwMode="auto">
            <a:xfrm>
              <a:off x="2572541" y="3139159"/>
              <a:ext cx="310396" cy="245371"/>
            </a:xfrm>
            <a:custGeom>
              <a:avLst/>
              <a:gdLst>
                <a:gd name="T0" fmla="*/ 576 w 917"/>
                <a:gd name="T1" fmla="*/ 114 h 725"/>
                <a:gd name="T2" fmla="*/ 580 w 917"/>
                <a:gd name="T3" fmla="*/ 37 h 725"/>
                <a:gd name="T4" fmla="*/ 617 w 917"/>
                <a:gd name="T5" fmla="*/ 0 h 725"/>
                <a:gd name="T6" fmla="*/ 917 w 917"/>
                <a:gd name="T7" fmla="*/ 0 h 725"/>
                <a:gd name="T8" fmla="*/ 917 w 917"/>
                <a:gd name="T9" fmla="*/ 686 h 725"/>
                <a:gd name="T10" fmla="*/ 879 w 917"/>
                <a:gd name="T11" fmla="*/ 725 h 725"/>
                <a:gd name="T12" fmla="*/ 580 w 917"/>
                <a:gd name="T13" fmla="*/ 725 h 725"/>
                <a:gd name="T14" fmla="*/ 580 w 917"/>
                <a:gd name="T15" fmla="*/ 587 h 725"/>
                <a:gd name="T16" fmla="*/ 414 w 917"/>
                <a:gd name="T17" fmla="*/ 587 h 725"/>
                <a:gd name="T18" fmla="*/ 452 w 917"/>
                <a:gd name="T19" fmla="*/ 664 h 725"/>
                <a:gd name="T20" fmla="*/ 140 w 917"/>
                <a:gd name="T21" fmla="*/ 723 h 725"/>
                <a:gd name="T22" fmla="*/ 186 w 917"/>
                <a:gd name="T23" fmla="*/ 664 h 725"/>
                <a:gd name="T24" fmla="*/ 38 w 917"/>
                <a:gd name="T25" fmla="*/ 587 h 725"/>
                <a:gd name="T26" fmla="*/ 0 w 917"/>
                <a:gd name="T27" fmla="*/ 550 h 725"/>
                <a:gd name="T28" fmla="*/ 0 w 917"/>
                <a:gd name="T29" fmla="*/ 114 h 725"/>
                <a:gd name="T30" fmla="*/ 38 w 917"/>
                <a:gd name="T31" fmla="*/ 114 h 725"/>
                <a:gd name="T32" fmla="*/ 201 w 917"/>
                <a:gd name="T33" fmla="*/ 453 h 725"/>
                <a:gd name="T34" fmla="*/ 160 w 917"/>
                <a:gd name="T35" fmla="*/ 327 h 725"/>
                <a:gd name="T36" fmla="*/ 160 w 917"/>
                <a:gd name="T37" fmla="*/ 453 h 725"/>
                <a:gd name="T38" fmla="*/ 450 w 917"/>
                <a:gd name="T39" fmla="*/ 453 h 725"/>
                <a:gd name="T40" fmla="*/ 408 w 917"/>
                <a:gd name="T41" fmla="*/ 242 h 725"/>
                <a:gd name="T42" fmla="*/ 408 w 917"/>
                <a:gd name="T43" fmla="*/ 453 h 725"/>
                <a:gd name="T44" fmla="*/ 387 w 917"/>
                <a:gd name="T45" fmla="*/ 453 h 725"/>
                <a:gd name="T46" fmla="*/ 347 w 917"/>
                <a:gd name="T47" fmla="*/ 374 h 725"/>
                <a:gd name="T48" fmla="*/ 347 w 917"/>
                <a:gd name="T49" fmla="*/ 453 h 725"/>
                <a:gd name="T50" fmla="*/ 325 w 917"/>
                <a:gd name="T51" fmla="*/ 453 h 725"/>
                <a:gd name="T52" fmla="*/ 284 w 917"/>
                <a:gd name="T53" fmla="*/ 351 h 725"/>
                <a:gd name="T54" fmla="*/ 284 w 917"/>
                <a:gd name="T55" fmla="*/ 453 h 725"/>
                <a:gd name="T56" fmla="*/ 264 w 917"/>
                <a:gd name="T57" fmla="*/ 453 h 725"/>
                <a:gd name="T58" fmla="*/ 223 w 917"/>
                <a:gd name="T59" fmla="*/ 296 h 725"/>
                <a:gd name="T60" fmla="*/ 223 w 917"/>
                <a:gd name="T61" fmla="*/ 453 h 725"/>
                <a:gd name="T62" fmla="*/ 840 w 917"/>
                <a:gd name="T63" fmla="*/ 254 h 725"/>
                <a:gd name="T64" fmla="*/ 694 w 917"/>
                <a:gd name="T65" fmla="*/ 207 h 725"/>
                <a:gd name="T66" fmla="*/ 840 w 917"/>
                <a:gd name="T67" fmla="*/ 134 h 725"/>
                <a:gd name="T68" fmla="*/ 655 w 917"/>
                <a:gd name="T69" fmla="*/ 75 h 725"/>
                <a:gd name="T70" fmla="*/ 840 w 917"/>
                <a:gd name="T71" fmla="*/ 648 h 725"/>
                <a:gd name="T72" fmla="*/ 694 w 917"/>
                <a:gd name="T73" fmla="*/ 327 h 725"/>
                <a:gd name="T74" fmla="*/ 694 w 917"/>
                <a:gd name="T75" fmla="*/ 254 h 725"/>
                <a:gd name="T76" fmla="*/ 75 w 917"/>
                <a:gd name="T77" fmla="*/ 189 h 725"/>
                <a:gd name="T78" fmla="*/ 540 w 917"/>
                <a:gd name="T79" fmla="*/ 512 h 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17" h="725">
                  <a:moveTo>
                    <a:pt x="38" y="114"/>
                  </a:moveTo>
                  <a:lnTo>
                    <a:pt x="576" y="114"/>
                  </a:lnTo>
                  <a:lnTo>
                    <a:pt x="580" y="114"/>
                  </a:lnTo>
                  <a:lnTo>
                    <a:pt x="580" y="37"/>
                  </a:lnTo>
                  <a:lnTo>
                    <a:pt x="580" y="0"/>
                  </a:lnTo>
                  <a:lnTo>
                    <a:pt x="617" y="0"/>
                  </a:lnTo>
                  <a:lnTo>
                    <a:pt x="879" y="0"/>
                  </a:lnTo>
                  <a:lnTo>
                    <a:pt x="917" y="0"/>
                  </a:lnTo>
                  <a:lnTo>
                    <a:pt x="917" y="37"/>
                  </a:lnTo>
                  <a:lnTo>
                    <a:pt x="917" y="686"/>
                  </a:lnTo>
                  <a:lnTo>
                    <a:pt x="917" y="725"/>
                  </a:lnTo>
                  <a:lnTo>
                    <a:pt x="879" y="725"/>
                  </a:lnTo>
                  <a:lnTo>
                    <a:pt x="617" y="725"/>
                  </a:lnTo>
                  <a:lnTo>
                    <a:pt x="580" y="725"/>
                  </a:lnTo>
                  <a:lnTo>
                    <a:pt x="580" y="686"/>
                  </a:lnTo>
                  <a:lnTo>
                    <a:pt x="580" y="587"/>
                  </a:lnTo>
                  <a:lnTo>
                    <a:pt x="576" y="587"/>
                  </a:lnTo>
                  <a:lnTo>
                    <a:pt x="414" y="587"/>
                  </a:lnTo>
                  <a:lnTo>
                    <a:pt x="414" y="664"/>
                  </a:lnTo>
                  <a:lnTo>
                    <a:pt x="452" y="664"/>
                  </a:lnTo>
                  <a:lnTo>
                    <a:pt x="452" y="723"/>
                  </a:lnTo>
                  <a:lnTo>
                    <a:pt x="140" y="723"/>
                  </a:lnTo>
                  <a:lnTo>
                    <a:pt x="140" y="664"/>
                  </a:lnTo>
                  <a:lnTo>
                    <a:pt x="186" y="664"/>
                  </a:lnTo>
                  <a:lnTo>
                    <a:pt x="186" y="587"/>
                  </a:lnTo>
                  <a:lnTo>
                    <a:pt x="38" y="587"/>
                  </a:lnTo>
                  <a:lnTo>
                    <a:pt x="0" y="587"/>
                  </a:lnTo>
                  <a:lnTo>
                    <a:pt x="0" y="550"/>
                  </a:lnTo>
                  <a:lnTo>
                    <a:pt x="0" y="150"/>
                  </a:lnTo>
                  <a:lnTo>
                    <a:pt x="0" y="114"/>
                  </a:lnTo>
                  <a:lnTo>
                    <a:pt x="38" y="114"/>
                  </a:lnTo>
                  <a:lnTo>
                    <a:pt x="38" y="114"/>
                  </a:lnTo>
                  <a:close/>
                  <a:moveTo>
                    <a:pt x="160" y="453"/>
                  </a:moveTo>
                  <a:lnTo>
                    <a:pt x="201" y="453"/>
                  </a:lnTo>
                  <a:lnTo>
                    <a:pt x="201" y="327"/>
                  </a:lnTo>
                  <a:lnTo>
                    <a:pt x="160" y="327"/>
                  </a:lnTo>
                  <a:lnTo>
                    <a:pt x="160" y="453"/>
                  </a:lnTo>
                  <a:lnTo>
                    <a:pt x="160" y="453"/>
                  </a:lnTo>
                  <a:close/>
                  <a:moveTo>
                    <a:pt x="408" y="453"/>
                  </a:moveTo>
                  <a:lnTo>
                    <a:pt x="450" y="453"/>
                  </a:lnTo>
                  <a:lnTo>
                    <a:pt x="450" y="242"/>
                  </a:lnTo>
                  <a:lnTo>
                    <a:pt x="408" y="242"/>
                  </a:lnTo>
                  <a:lnTo>
                    <a:pt x="408" y="453"/>
                  </a:lnTo>
                  <a:lnTo>
                    <a:pt x="408" y="453"/>
                  </a:lnTo>
                  <a:close/>
                  <a:moveTo>
                    <a:pt x="347" y="453"/>
                  </a:moveTo>
                  <a:lnTo>
                    <a:pt x="387" y="453"/>
                  </a:lnTo>
                  <a:lnTo>
                    <a:pt x="387" y="374"/>
                  </a:lnTo>
                  <a:lnTo>
                    <a:pt x="347" y="374"/>
                  </a:lnTo>
                  <a:lnTo>
                    <a:pt x="347" y="453"/>
                  </a:lnTo>
                  <a:lnTo>
                    <a:pt x="347" y="453"/>
                  </a:lnTo>
                  <a:close/>
                  <a:moveTo>
                    <a:pt x="284" y="453"/>
                  </a:moveTo>
                  <a:lnTo>
                    <a:pt x="325" y="453"/>
                  </a:lnTo>
                  <a:lnTo>
                    <a:pt x="325" y="351"/>
                  </a:lnTo>
                  <a:lnTo>
                    <a:pt x="284" y="351"/>
                  </a:lnTo>
                  <a:lnTo>
                    <a:pt x="284" y="453"/>
                  </a:lnTo>
                  <a:lnTo>
                    <a:pt x="284" y="453"/>
                  </a:lnTo>
                  <a:close/>
                  <a:moveTo>
                    <a:pt x="223" y="453"/>
                  </a:moveTo>
                  <a:lnTo>
                    <a:pt x="264" y="453"/>
                  </a:lnTo>
                  <a:lnTo>
                    <a:pt x="264" y="296"/>
                  </a:lnTo>
                  <a:lnTo>
                    <a:pt x="223" y="296"/>
                  </a:lnTo>
                  <a:lnTo>
                    <a:pt x="223" y="453"/>
                  </a:lnTo>
                  <a:lnTo>
                    <a:pt x="223" y="453"/>
                  </a:lnTo>
                  <a:close/>
                  <a:moveTo>
                    <a:pt x="694" y="254"/>
                  </a:moveTo>
                  <a:lnTo>
                    <a:pt x="840" y="254"/>
                  </a:lnTo>
                  <a:lnTo>
                    <a:pt x="840" y="207"/>
                  </a:lnTo>
                  <a:lnTo>
                    <a:pt x="694" y="207"/>
                  </a:lnTo>
                  <a:lnTo>
                    <a:pt x="694" y="134"/>
                  </a:lnTo>
                  <a:lnTo>
                    <a:pt x="840" y="134"/>
                  </a:lnTo>
                  <a:lnTo>
                    <a:pt x="840" y="75"/>
                  </a:lnTo>
                  <a:lnTo>
                    <a:pt x="655" y="75"/>
                  </a:lnTo>
                  <a:lnTo>
                    <a:pt x="655" y="648"/>
                  </a:lnTo>
                  <a:lnTo>
                    <a:pt x="840" y="648"/>
                  </a:lnTo>
                  <a:lnTo>
                    <a:pt x="840" y="327"/>
                  </a:lnTo>
                  <a:lnTo>
                    <a:pt x="694" y="327"/>
                  </a:lnTo>
                  <a:lnTo>
                    <a:pt x="694" y="254"/>
                  </a:lnTo>
                  <a:lnTo>
                    <a:pt x="694" y="254"/>
                  </a:lnTo>
                  <a:close/>
                  <a:moveTo>
                    <a:pt x="540" y="189"/>
                  </a:moveTo>
                  <a:lnTo>
                    <a:pt x="75" y="189"/>
                  </a:lnTo>
                  <a:lnTo>
                    <a:pt x="75" y="512"/>
                  </a:lnTo>
                  <a:lnTo>
                    <a:pt x="540" y="512"/>
                  </a:lnTo>
                  <a:lnTo>
                    <a:pt x="540" y="189"/>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53" name="Freeform 19"/>
            <p:cNvSpPr>
              <a:spLocks noEditPoints="1"/>
            </p:cNvSpPr>
            <p:nvPr/>
          </p:nvSpPr>
          <p:spPr bwMode="auto">
            <a:xfrm>
              <a:off x="3840781" y="3103452"/>
              <a:ext cx="316827" cy="316782"/>
            </a:xfrm>
            <a:custGeom>
              <a:avLst/>
              <a:gdLst>
                <a:gd name="T0" fmla="*/ 134 w 936"/>
                <a:gd name="T1" fmla="*/ 607 h 936"/>
                <a:gd name="T2" fmla="*/ 79 w 936"/>
                <a:gd name="T3" fmla="*/ 571 h 936"/>
                <a:gd name="T4" fmla="*/ 37 w 936"/>
                <a:gd name="T5" fmla="*/ 520 h 936"/>
                <a:gd name="T6" fmla="*/ 10 w 936"/>
                <a:gd name="T7" fmla="*/ 459 h 936"/>
                <a:gd name="T8" fmla="*/ 2 w 936"/>
                <a:gd name="T9" fmla="*/ 426 h 936"/>
                <a:gd name="T10" fmla="*/ 0 w 936"/>
                <a:gd name="T11" fmla="*/ 392 h 936"/>
                <a:gd name="T12" fmla="*/ 0 w 936"/>
                <a:gd name="T13" fmla="*/ 368 h 936"/>
                <a:gd name="T14" fmla="*/ 10 w 936"/>
                <a:gd name="T15" fmla="*/ 323 h 936"/>
                <a:gd name="T16" fmla="*/ 27 w 936"/>
                <a:gd name="T17" fmla="*/ 280 h 936"/>
                <a:gd name="T18" fmla="*/ 49 w 936"/>
                <a:gd name="T19" fmla="*/ 244 h 936"/>
                <a:gd name="T20" fmla="*/ 79 w 936"/>
                <a:gd name="T21" fmla="*/ 211 h 936"/>
                <a:gd name="T22" fmla="*/ 116 w 936"/>
                <a:gd name="T23" fmla="*/ 185 h 936"/>
                <a:gd name="T24" fmla="*/ 154 w 936"/>
                <a:gd name="T25" fmla="*/ 165 h 936"/>
                <a:gd name="T26" fmla="*/ 199 w 936"/>
                <a:gd name="T27" fmla="*/ 152 h 936"/>
                <a:gd name="T28" fmla="*/ 221 w 936"/>
                <a:gd name="T29" fmla="*/ 150 h 936"/>
                <a:gd name="T30" fmla="*/ 238 w 936"/>
                <a:gd name="T31" fmla="*/ 118 h 936"/>
                <a:gd name="T32" fmla="*/ 258 w 936"/>
                <a:gd name="T33" fmla="*/ 89 h 936"/>
                <a:gd name="T34" fmla="*/ 282 w 936"/>
                <a:gd name="T35" fmla="*/ 63 h 936"/>
                <a:gd name="T36" fmla="*/ 309 w 936"/>
                <a:gd name="T37" fmla="*/ 43 h 936"/>
                <a:gd name="T38" fmla="*/ 339 w 936"/>
                <a:gd name="T39" fmla="*/ 25 h 936"/>
                <a:gd name="T40" fmla="*/ 372 w 936"/>
                <a:gd name="T41" fmla="*/ 10 h 936"/>
                <a:gd name="T42" fmla="*/ 408 w 936"/>
                <a:gd name="T43" fmla="*/ 2 h 936"/>
                <a:gd name="T44" fmla="*/ 445 w 936"/>
                <a:gd name="T45" fmla="*/ 0 h 936"/>
                <a:gd name="T46" fmla="*/ 463 w 936"/>
                <a:gd name="T47" fmla="*/ 0 h 936"/>
                <a:gd name="T48" fmla="*/ 500 w 936"/>
                <a:gd name="T49" fmla="*/ 6 h 936"/>
                <a:gd name="T50" fmla="*/ 534 w 936"/>
                <a:gd name="T51" fmla="*/ 16 h 936"/>
                <a:gd name="T52" fmla="*/ 567 w 936"/>
                <a:gd name="T53" fmla="*/ 33 h 936"/>
                <a:gd name="T54" fmla="*/ 595 w 936"/>
                <a:gd name="T55" fmla="*/ 51 h 936"/>
                <a:gd name="T56" fmla="*/ 621 w 936"/>
                <a:gd name="T57" fmla="*/ 75 h 936"/>
                <a:gd name="T58" fmla="*/ 642 w 936"/>
                <a:gd name="T59" fmla="*/ 102 h 936"/>
                <a:gd name="T60" fmla="*/ 660 w 936"/>
                <a:gd name="T61" fmla="*/ 132 h 936"/>
                <a:gd name="T62" fmla="*/ 668 w 936"/>
                <a:gd name="T63" fmla="*/ 148 h 936"/>
                <a:gd name="T64" fmla="*/ 694 w 936"/>
                <a:gd name="T65" fmla="*/ 146 h 936"/>
                <a:gd name="T66" fmla="*/ 743 w 936"/>
                <a:gd name="T67" fmla="*/ 152 h 936"/>
                <a:gd name="T68" fmla="*/ 790 w 936"/>
                <a:gd name="T69" fmla="*/ 165 h 936"/>
                <a:gd name="T70" fmla="*/ 830 w 936"/>
                <a:gd name="T71" fmla="*/ 187 h 936"/>
                <a:gd name="T72" fmla="*/ 865 w 936"/>
                <a:gd name="T73" fmla="*/ 217 h 936"/>
                <a:gd name="T74" fmla="*/ 895 w 936"/>
                <a:gd name="T75" fmla="*/ 254 h 936"/>
                <a:gd name="T76" fmla="*/ 918 w 936"/>
                <a:gd name="T77" fmla="*/ 294 h 936"/>
                <a:gd name="T78" fmla="*/ 932 w 936"/>
                <a:gd name="T79" fmla="*/ 339 h 936"/>
                <a:gd name="T80" fmla="*/ 936 w 936"/>
                <a:gd name="T81" fmla="*/ 388 h 936"/>
                <a:gd name="T82" fmla="*/ 936 w 936"/>
                <a:gd name="T83" fmla="*/ 406 h 936"/>
                <a:gd name="T84" fmla="*/ 930 w 936"/>
                <a:gd name="T85" fmla="*/ 441 h 936"/>
                <a:gd name="T86" fmla="*/ 922 w 936"/>
                <a:gd name="T87" fmla="*/ 475 h 936"/>
                <a:gd name="T88" fmla="*/ 897 w 936"/>
                <a:gd name="T89" fmla="*/ 520 h 936"/>
                <a:gd name="T90" fmla="*/ 853 w 936"/>
                <a:gd name="T91" fmla="*/ 571 h 936"/>
                <a:gd name="T92" fmla="*/ 796 w 936"/>
                <a:gd name="T93" fmla="*/ 607 h 936"/>
                <a:gd name="T94" fmla="*/ 646 w 936"/>
                <a:gd name="T95" fmla="*/ 305 h 936"/>
                <a:gd name="T96" fmla="*/ 264 w 936"/>
                <a:gd name="T97" fmla="*/ 607 h 936"/>
                <a:gd name="T98" fmla="*/ 134 w 936"/>
                <a:gd name="T99" fmla="*/ 607 h 936"/>
                <a:gd name="T100" fmla="*/ 351 w 936"/>
                <a:gd name="T101" fmla="*/ 670 h 936"/>
                <a:gd name="T102" fmla="*/ 455 w 936"/>
                <a:gd name="T103" fmla="*/ 936 h 936"/>
                <a:gd name="T104" fmla="*/ 558 w 936"/>
                <a:gd name="T105" fmla="*/ 670 h 936"/>
                <a:gd name="T106" fmla="*/ 351 w 936"/>
                <a:gd name="T107" fmla="*/ 374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36" h="936">
                  <a:moveTo>
                    <a:pt x="134" y="607"/>
                  </a:moveTo>
                  <a:lnTo>
                    <a:pt x="134" y="607"/>
                  </a:lnTo>
                  <a:lnTo>
                    <a:pt x="106" y="591"/>
                  </a:lnTo>
                  <a:lnTo>
                    <a:pt x="79" y="571"/>
                  </a:lnTo>
                  <a:lnTo>
                    <a:pt x="57" y="546"/>
                  </a:lnTo>
                  <a:lnTo>
                    <a:pt x="37" y="520"/>
                  </a:lnTo>
                  <a:lnTo>
                    <a:pt x="20" y="491"/>
                  </a:lnTo>
                  <a:lnTo>
                    <a:pt x="10" y="459"/>
                  </a:lnTo>
                  <a:lnTo>
                    <a:pt x="6" y="443"/>
                  </a:lnTo>
                  <a:lnTo>
                    <a:pt x="2" y="426"/>
                  </a:lnTo>
                  <a:lnTo>
                    <a:pt x="0" y="408"/>
                  </a:lnTo>
                  <a:lnTo>
                    <a:pt x="0" y="392"/>
                  </a:lnTo>
                  <a:lnTo>
                    <a:pt x="0" y="392"/>
                  </a:lnTo>
                  <a:lnTo>
                    <a:pt x="0" y="368"/>
                  </a:lnTo>
                  <a:lnTo>
                    <a:pt x="4" y="345"/>
                  </a:lnTo>
                  <a:lnTo>
                    <a:pt x="10" y="323"/>
                  </a:lnTo>
                  <a:lnTo>
                    <a:pt x="16" y="301"/>
                  </a:lnTo>
                  <a:lnTo>
                    <a:pt x="27" y="280"/>
                  </a:lnTo>
                  <a:lnTo>
                    <a:pt x="37" y="262"/>
                  </a:lnTo>
                  <a:lnTo>
                    <a:pt x="49" y="244"/>
                  </a:lnTo>
                  <a:lnTo>
                    <a:pt x="63" y="227"/>
                  </a:lnTo>
                  <a:lnTo>
                    <a:pt x="79" y="211"/>
                  </a:lnTo>
                  <a:lnTo>
                    <a:pt x="98" y="197"/>
                  </a:lnTo>
                  <a:lnTo>
                    <a:pt x="116" y="185"/>
                  </a:lnTo>
                  <a:lnTo>
                    <a:pt x="134" y="175"/>
                  </a:lnTo>
                  <a:lnTo>
                    <a:pt x="154" y="165"/>
                  </a:lnTo>
                  <a:lnTo>
                    <a:pt x="177" y="158"/>
                  </a:lnTo>
                  <a:lnTo>
                    <a:pt x="199" y="152"/>
                  </a:lnTo>
                  <a:lnTo>
                    <a:pt x="221" y="150"/>
                  </a:lnTo>
                  <a:lnTo>
                    <a:pt x="221" y="150"/>
                  </a:lnTo>
                  <a:lnTo>
                    <a:pt x="230" y="134"/>
                  </a:lnTo>
                  <a:lnTo>
                    <a:pt x="238" y="118"/>
                  </a:lnTo>
                  <a:lnTo>
                    <a:pt x="246" y="104"/>
                  </a:lnTo>
                  <a:lnTo>
                    <a:pt x="258" y="89"/>
                  </a:lnTo>
                  <a:lnTo>
                    <a:pt x="268" y="75"/>
                  </a:lnTo>
                  <a:lnTo>
                    <a:pt x="282" y="63"/>
                  </a:lnTo>
                  <a:lnTo>
                    <a:pt x="294" y="53"/>
                  </a:lnTo>
                  <a:lnTo>
                    <a:pt x="309" y="43"/>
                  </a:lnTo>
                  <a:lnTo>
                    <a:pt x="323" y="33"/>
                  </a:lnTo>
                  <a:lnTo>
                    <a:pt x="339" y="25"/>
                  </a:lnTo>
                  <a:lnTo>
                    <a:pt x="355" y="16"/>
                  </a:lnTo>
                  <a:lnTo>
                    <a:pt x="372" y="10"/>
                  </a:lnTo>
                  <a:lnTo>
                    <a:pt x="390" y="6"/>
                  </a:lnTo>
                  <a:lnTo>
                    <a:pt x="408" y="2"/>
                  </a:lnTo>
                  <a:lnTo>
                    <a:pt x="426" y="0"/>
                  </a:lnTo>
                  <a:lnTo>
                    <a:pt x="445" y="0"/>
                  </a:lnTo>
                  <a:lnTo>
                    <a:pt x="445" y="0"/>
                  </a:lnTo>
                  <a:lnTo>
                    <a:pt x="463" y="0"/>
                  </a:lnTo>
                  <a:lnTo>
                    <a:pt x="481" y="2"/>
                  </a:lnTo>
                  <a:lnTo>
                    <a:pt x="500" y="6"/>
                  </a:lnTo>
                  <a:lnTo>
                    <a:pt x="518" y="10"/>
                  </a:lnTo>
                  <a:lnTo>
                    <a:pt x="534" y="16"/>
                  </a:lnTo>
                  <a:lnTo>
                    <a:pt x="550" y="25"/>
                  </a:lnTo>
                  <a:lnTo>
                    <a:pt x="567" y="33"/>
                  </a:lnTo>
                  <a:lnTo>
                    <a:pt x="581" y="41"/>
                  </a:lnTo>
                  <a:lnTo>
                    <a:pt x="595" y="51"/>
                  </a:lnTo>
                  <a:lnTo>
                    <a:pt x="607" y="63"/>
                  </a:lnTo>
                  <a:lnTo>
                    <a:pt x="621" y="75"/>
                  </a:lnTo>
                  <a:lnTo>
                    <a:pt x="631" y="87"/>
                  </a:lnTo>
                  <a:lnTo>
                    <a:pt x="642" y="102"/>
                  </a:lnTo>
                  <a:lnTo>
                    <a:pt x="652" y="116"/>
                  </a:lnTo>
                  <a:lnTo>
                    <a:pt x="660" y="132"/>
                  </a:lnTo>
                  <a:lnTo>
                    <a:pt x="668" y="148"/>
                  </a:lnTo>
                  <a:lnTo>
                    <a:pt x="668" y="148"/>
                  </a:lnTo>
                  <a:lnTo>
                    <a:pt x="694" y="146"/>
                  </a:lnTo>
                  <a:lnTo>
                    <a:pt x="694" y="146"/>
                  </a:lnTo>
                  <a:lnTo>
                    <a:pt x="719" y="148"/>
                  </a:lnTo>
                  <a:lnTo>
                    <a:pt x="743" y="152"/>
                  </a:lnTo>
                  <a:lnTo>
                    <a:pt x="768" y="156"/>
                  </a:lnTo>
                  <a:lnTo>
                    <a:pt x="790" y="165"/>
                  </a:lnTo>
                  <a:lnTo>
                    <a:pt x="810" y="175"/>
                  </a:lnTo>
                  <a:lnTo>
                    <a:pt x="830" y="187"/>
                  </a:lnTo>
                  <a:lnTo>
                    <a:pt x="849" y="201"/>
                  </a:lnTo>
                  <a:lnTo>
                    <a:pt x="865" y="217"/>
                  </a:lnTo>
                  <a:lnTo>
                    <a:pt x="881" y="234"/>
                  </a:lnTo>
                  <a:lnTo>
                    <a:pt x="895" y="254"/>
                  </a:lnTo>
                  <a:lnTo>
                    <a:pt x="908" y="272"/>
                  </a:lnTo>
                  <a:lnTo>
                    <a:pt x="918" y="294"/>
                  </a:lnTo>
                  <a:lnTo>
                    <a:pt x="926" y="317"/>
                  </a:lnTo>
                  <a:lnTo>
                    <a:pt x="932" y="339"/>
                  </a:lnTo>
                  <a:lnTo>
                    <a:pt x="936" y="363"/>
                  </a:lnTo>
                  <a:lnTo>
                    <a:pt x="936" y="388"/>
                  </a:lnTo>
                  <a:lnTo>
                    <a:pt x="936" y="388"/>
                  </a:lnTo>
                  <a:lnTo>
                    <a:pt x="936" y="406"/>
                  </a:lnTo>
                  <a:lnTo>
                    <a:pt x="934" y="424"/>
                  </a:lnTo>
                  <a:lnTo>
                    <a:pt x="930" y="441"/>
                  </a:lnTo>
                  <a:lnTo>
                    <a:pt x="926" y="459"/>
                  </a:lnTo>
                  <a:lnTo>
                    <a:pt x="922" y="475"/>
                  </a:lnTo>
                  <a:lnTo>
                    <a:pt x="914" y="491"/>
                  </a:lnTo>
                  <a:lnTo>
                    <a:pt x="897" y="520"/>
                  </a:lnTo>
                  <a:lnTo>
                    <a:pt x="877" y="548"/>
                  </a:lnTo>
                  <a:lnTo>
                    <a:pt x="853" y="571"/>
                  </a:lnTo>
                  <a:lnTo>
                    <a:pt x="826" y="591"/>
                  </a:lnTo>
                  <a:lnTo>
                    <a:pt x="796" y="607"/>
                  </a:lnTo>
                  <a:lnTo>
                    <a:pt x="646" y="607"/>
                  </a:lnTo>
                  <a:lnTo>
                    <a:pt x="646" y="305"/>
                  </a:lnTo>
                  <a:lnTo>
                    <a:pt x="264" y="305"/>
                  </a:lnTo>
                  <a:lnTo>
                    <a:pt x="264" y="607"/>
                  </a:lnTo>
                  <a:lnTo>
                    <a:pt x="134" y="607"/>
                  </a:lnTo>
                  <a:lnTo>
                    <a:pt x="134" y="607"/>
                  </a:lnTo>
                  <a:close/>
                  <a:moveTo>
                    <a:pt x="351" y="374"/>
                  </a:moveTo>
                  <a:lnTo>
                    <a:pt x="351" y="670"/>
                  </a:lnTo>
                  <a:lnTo>
                    <a:pt x="248" y="670"/>
                  </a:lnTo>
                  <a:lnTo>
                    <a:pt x="455" y="936"/>
                  </a:lnTo>
                  <a:lnTo>
                    <a:pt x="662" y="670"/>
                  </a:lnTo>
                  <a:lnTo>
                    <a:pt x="558" y="670"/>
                  </a:lnTo>
                  <a:lnTo>
                    <a:pt x="558" y="374"/>
                  </a:lnTo>
                  <a:lnTo>
                    <a:pt x="351" y="374"/>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54" name="Freeform 21"/>
            <p:cNvSpPr>
              <a:spLocks noEditPoints="1"/>
            </p:cNvSpPr>
            <p:nvPr/>
          </p:nvSpPr>
          <p:spPr bwMode="auto">
            <a:xfrm>
              <a:off x="5031783" y="2389563"/>
              <a:ext cx="216295" cy="289368"/>
            </a:xfrm>
            <a:custGeom>
              <a:avLst/>
              <a:gdLst>
                <a:gd name="T0" fmla="*/ 393 w 639"/>
                <a:gd name="T1" fmla="*/ 2 h 855"/>
                <a:gd name="T2" fmla="*/ 562 w 639"/>
                <a:gd name="T3" fmla="*/ 25 h 855"/>
                <a:gd name="T4" fmla="*/ 564 w 639"/>
                <a:gd name="T5" fmla="*/ 55 h 855"/>
                <a:gd name="T6" fmla="*/ 552 w 639"/>
                <a:gd name="T7" fmla="*/ 132 h 855"/>
                <a:gd name="T8" fmla="*/ 523 w 639"/>
                <a:gd name="T9" fmla="*/ 201 h 855"/>
                <a:gd name="T10" fmla="*/ 493 w 639"/>
                <a:gd name="T11" fmla="*/ 240 h 855"/>
                <a:gd name="T12" fmla="*/ 442 w 639"/>
                <a:gd name="T13" fmla="*/ 280 h 855"/>
                <a:gd name="T14" fmla="*/ 383 w 639"/>
                <a:gd name="T15" fmla="*/ 307 h 855"/>
                <a:gd name="T16" fmla="*/ 339 w 639"/>
                <a:gd name="T17" fmla="*/ 242 h 855"/>
                <a:gd name="T18" fmla="*/ 353 w 639"/>
                <a:gd name="T19" fmla="*/ 228 h 855"/>
                <a:gd name="T20" fmla="*/ 371 w 639"/>
                <a:gd name="T21" fmla="*/ 195 h 855"/>
                <a:gd name="T22" fmla="*/ 377 w 639"/>
                <a:gd name="T23" fmla="*/ 148 h 855"/>
                <a:gd name="T24" fmla="*/ 373 w 639"/>
                <a:gd name="T25" fmla="*/ 118 h 855"/>
                <a:gd name="T26" fmla="*/ 361 w 639"/>
                <a:gd name="T27" fmla="*/ 79 h 855"/>
                <a:gd name="T28" fmla="*/ 339 w 639"/>
                <a:gd name="T29" fmla="*/ 57 h 855"/>
                <a:gd name="T30" fmla="*/ 639 w 639"/>
                <a:gd name="T31" fmla="*/ 37 h 855"/>
                <a:gd name="T32" fmla="*/ 611 w 639"/>
                <a:gd name="T33" fmla="*/ 31 h 855"/>
                <a:gd name="T34" fmla="*/ 611 w 639"/>
                <a:gd name="T35" fmla="*/ 89 h 855"/>
                <a:gd name="T36" fmla="*/ 588 w 639"/>
                <a:gd name="T37" fmla="*/ 181 h 855"/>
                <a:gd name="T38" fmla="*/ 546 w 639"/>
                <a:gd name="T39" fmla="*/ 258 h 855"/>
                <a:gd name="T40" fmla="*/ 505 w 639"/>
                <a:gd name="T41" fmla="*/ 303 h 855"/>
                <a:gd name="T42" fmla="*/ 434 w 639"/>
                <a:gd name="T43" fmla="*/ 349 h 855"/>
                <a:gd name="T44" fmla="*/ 349 w 639"/>
                <a:gd name="T45" fmla="*/ 374 h 855"/>
                <a:gd name="T46" fmla="*/ 290 w 639"/>
                <a:gd name="T47" fmla="*/ 374 h 855"/>
                <a:gd name="T48" fmla="*/ 205 w 639"/>
                <a:gd name="T49" fmla="*/ 349 h 855"/>
                <a:gd name="T50" fmla="*/ 134 w 639"/>
                <a:gd name="T51" fmla="*/ 303 h 855"/>
                <a:gd name="T52" fmla="*/ 93 w 639"/>
                <a:gd name="T53" fmla="*/ 258 h 855"/>
                <a:gd name="T54" fmla="*/ 50 w 639"/>
                <a:gd name="T55" fmla="*/ 181 h 855"/>
                <a:gd name="T56" fmla="*/ 28 w 639"/>
                <a:gd name="T57" fmla="*/ 89 h 855"/>
                <a:gd name="T58" fmla="*/ 28 w 639"/>
                <a:gd name="T59" fmla="*/ 31 h 855"/>
                <a:gd name="T60" fmla="*/ 0 w 639"/>
                <a:gd name="T61" fmla="*/ 534 h 855"/>
                <a:gd name="T62" fmla="*/ 6 w 639"/>
                <a:gd name="T63" fmla="*/ 599 h 855"/>
                <a:gd name="T64" fmla="*/ 38 w 639"/>
                <a:gd name="T65" fmla="*/ 686 h 855"/>
                <a:gd name="T66" fmla="*/ 93 w 639"/>
                <a:gd name="T67" fmla="*/ 759 h 855"/>
                <a:gd name="T68" fmla="*/ 168 w 639"/>
                <a:gd name="T69" fmla="*/ 816 h 855"/>
                <a:gd name="T70" fmla="*/ 255 w 639"/>
                <a:gd name="T71" fmla="*/ 849 h 855"/>
                <a:gd name="T72" fmla="*/ 320 w 639"/>
                <a:gd name="T73" fmla="*/ 855 h 855"/>
                <a:gd name="T74" fmla="*/ 383 w 639"/>
                <a:gd name="T75" fmla="*/ 849 h 855"/>
                <a:gd name="T76" fmla="*/ 473 w 639"/>
                <a:gd name="T77" fmla="*/ 816 h 855"/>
                <a:gd name="T78" fmla="*/ 546 w 639"/>
                <a:gd name="T79" fmla="*/ 759 h 855"/>
                <a:gd name="T80" fmla="*/ 601 w 639"/>
                <a:gd name="T81" fmla="*/ 686 h 855"/>
                <a:gd name="T82" fmla="*/ 633 w 639"/>
                <a:gd name="T83" fmla="*/ 599 h 855"/>
                <a:gd name="T84" fmla="*/ 639 w 639"/>
                <a:gd name="T85" fmla="*/ 37 h 855"/>
                <a:gd name="T86" fmla="*/ 81 w 639"/>
                <a:gd name="T87" fmla="*/ 23 h 855"/>
                <a:gd name="T88" fmla="*/ 243 w 639"/>
                <a:gd name="T89" fmla="*/ 2 h 855"/>
                <a:gd name="T90" fmla="*/ 296 w 639"/>
                <a:gd name="T91" fmla="*/ 55 h 855"/>
                <a:gd name="T92" fmla="*/ 274 w 639"/>
                <a:gd name="T93" fmla="*/ 77 h 855"/>
                <a:gd name="T94" fmla="*/ 259 w 639"/>
                <a:gd name="T95" fmla="*/ 118 h 855"/>
                <a:gd name="T96" fmla="*/ 257 w 639"/>
                <a:gd name="T97" fmla="*/ 148 h 855"/>
                <a:gd name="T98" fmla="*/ 264 w 639"/>
                <a:gd name="T99" fmla="*/ 195 h 855"/>
                <a:gd name="T100" fmla="*/ 280 w 639"/>
                <a:gd name="T101" fmla="*/ 230 h 855"/>
                <a:gd name="T102" fmla="*/ 296 w 639"/>
                <a:gd name="T103" fmla="*/ 313 h 855"/>
                <a:gd name="T104" fmla="*/ 255 w 639"/>
                <a:gd name="T105" fmla="*/ 305 h 855"/>
                <a:gd name="T106" fmla="*/ 199 w 639"/>
                <a:gd name="T107" fmla="*/ 280 h 855"/>
                <a:gd name="T108" fmla="*/ 150 w 639"/>
                <a:gd name="T109" fmla="*/ 240 h 855"/>
                <a:gd name="T110" fmla="*/ 119 w 639"/>
                <a:gd name="T111" fmla="*/ 201 h 855"/>
                <a:gd name="T112" fmla="*/ 91 w 639"/>
                <a:gd name="T113" fmla="*/ 132 h 855"/>
                <a:gd name="T114" fmla="*/ 81 w 639"/>
                <a:gd name="T115" fmla="*/ 55 h 855"/>
                <a:gd name="T116" fmla="*/ 81 w 639"/>
                <a:gd name="T117" fmla="*/ 23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39" h="855">
                  <a:moveTo>
                    <a:pt x="339" y="0"/>
                  </a:moveTo>
                  <a:lnTo>
                    <a:pt x="339" y="0"/>
                  </a:lnTo>
                  <a:lnTo>
                    <a:pt x="393" y="2"/>
                  </a:lnTo>
                  <a:lnTo>
                    <a:pt x="450" y="6"/>
                  </a:lnTo>
                  <a:lnTo>
                    <a:pt x="505" y="14"/>
                  </a:lnTo>
                  <a:lnTo>
                    <a:pt x="562" y="25"/>
                  </a:lnTo>
                  <a:lnTo>
                    <a:pt x="562" y="25"/>
                  </a:lnTo>
                  <a:lnTo>
                    <a:pt x="564" y="55"/>
                  </a:lnTo>
                  <a:lnTo>
                    <a:pt x="564" y="55"/>
                  </a:lnTo>
                  <a:lnTo>
                    <a:pt x="562" y="81"/>
                  </a:lnTo>
                  <a:lnTo>
                    <a:pt x="558" y="108"/>
                  </a:lnTo>
                  <a:lnTo>
                    <a:pt x="552" y="132"/>
                  </a:lnTo>
                  <a:lnTo>
                    <a:pt x="544" y="156"/>
                  </a:lnTo>
                  <a:lnTo>
                    <a:pt x="536" y="179"/>
                  </a:lnTo>
                  <a:lnTo>
                    <a:pt x="523" y="201"/>
                  </a:lnTo>
                  <a:lnTo>
                    <a:pt x="509" y="219"/>
                  </a:lnTo>
                  <a:lnTo>
                    <a:pt x="493" y="240"/>
                  </a:lnTo>
                  <a:lnTo>
                    <a:pt x="493" y="240"/>
                  </a:lnTo>
                  <a:lnTo>
                    <a:pt x="479" y="254"/>
                  </a:lnTo>
                  <a:lnTo>
                    <a:pt x="460" y="268"/>
                  </a:lnTo>
                  <a:lnTo>
                    <a:pt x="442" y="280"/>
                  </a:lnTo>
                  <a:lnTo>
                    <a:pt x="424" y="292"/>
                  </a:lnTo>
                  <a:lnTo>
                    <a:pt x="404" y="301"/>
                  </a:lnTo>
                  <a:lnTo>
                    <a:pt x="383" y="307"/>
                  </a:lnTo>
                  <a:lnTo>
                    <a:pt x="361" y="311"/>
                  </a:lnTo>
                  <a:lnTo>
                    <a:pt x="339" y="315"/>
                  </a:lnTo>
                  <a:lnTo>
                    <a:pt x="339" y="242"/>
                  </a:lnTo>
                  <a:lnTo>
                    <a:pt x="339" y="242"/>
                  </a:lnTo>
                  <a:lnTo>
                    <a:pt x="347" y="236"/>
                  </a:lnTo>
                  <a:lnTo>
                    <a:pt x="353" y="228"/>
                  </a:lnTo>
                  <a:lnTo>
                    <a:pt x="361" y="217"/>
                  </a:lnTo>
                  <a:lnTo>
                    <a:pt x="365" y="207"/>
                  </a:lnTo>
                  <a:lnTo>
                    <a:pt x="371" y="195"/>
                  </a:lnTo>
                  <a:lnTo>
                    <a:pt x="373" y="181"/>
                  </a:lnTo>
                  <a:lnTo>
                    <a:pt x="377" y="165"/>
                  </a:lnTo>
                  <a:lnTo>
                    <a:pt x="377" y="148"/>
                  </a:lnTo>
                  <a:lnTo>
                    <a:pt x="377" y="148"/>
                  </a:lnTo>
                  <a:lnTo>
                    <a:pt x="377" y="132"/>
                  </a:lnTo>
                  <a:lnTo>
                    <a:pt x="373" y="118"/>
                  </a:lnTo>
                  <a:lnTo>
                    <a:pt x="371" y="104"/>
                  </a:lnTo>
                  <a:lnTo>
                    <a:pt x="365" y="89"/>
                  </a:lnTo>
                  <a:lnTo>
                    <a:pt x="361" y="79"/>
                  </a:lnTo>
                  <a:lnTo>
                    <a:pt x="353" y="69"/>
                  </a:lnTo>
                  <a:lnTo>
                    <a:pt x="347" y="61"/>
                  </a:lnTo>
                  <a:lnTo>
                    <a:pt x="339" y="57"/>
                  </a:lnTo>
                  <a:lnTo>
                    <a:pt x="339" y="0"/>
                  </a:lnTo>
                  <a:lnTo>
                    <a:pt x="339" y="0"/>
                  </a:lnTo>
                  <a:close/>
                  <a:moveTo>
                    <a:pt x="639" y="37"/>
                  </a:moveTo>
                  <a:lnTo>
                    <a:pt x="639" y="37"/>
                  </a:lnTo>
                  <a:lnTo>
                    <a:pt x="611" y="31"/>
                  </a:lnTo>
                  <a:lnTo>
                    <a:pt x="611" y="31"/>
                  </a:lnTo>
                  <a:lnTo>
                    <a:pt x="611" y="57"/>
                  </a:lnTo>
                  <a:lnTo>
                    <a:pt x="611" y="57"/>
                  </a:lnTo>
                  <a:lnTo>
                    <a:pt x="611" y="89"/>
                  </a:lnTo>
                  <a:lnTo>
                    <a:pt x="605" y="120"/>
                  </a:lnTo>
                  <a:lnTo>
                    <a:pt x="599" y="150"/>
                  </a:lnTo>
                  <a:lnTo>
                    <a:pt x="588" y="181"/>
                  </a:lnTo>
                  <a:lnTo>
                    <a:pt x="576" y="207"/>
                  </a:lnTo>
                  <a:lnTo>
                    <a:pt x="562" y="234"/>
                  </a:lnTo>
                  <a:lnTo>
                    <a:pt x="546" y="258"/>
                  </a:lnTo>
                  <a:lnTo>
                    <a:pt x="527" y="280"/>
                  </a:lnTo>
                  <a:lnTo>
                    <a:pt x="527" y="280"/>
                  </a:lnTo>
                  <a:lnTo>
                    <a:pt x="505" y="303"/>
                  </a:lnTo>
                  <a:lnTo>
                    <a:pt x="483" y="321"/>
                  </a:lnTo>
                  <a:lnTo>
                    <a:pt x="458" y="337"/>
                  </a:lnTo>
                  <a:lnTo>
                    <a:pt x="434" y="349"/>
                  </a:lnTo>
                  <a:lnTo>
                    <a:pt x="406" y="361"/>
                  </a:lnTo>
                  <a:lnTo>
                    <a:pt x="379" y="368"/>
                  </a:lnTo>
                  <a:lnTo>
                    <a:pt x="349" y="374"/>
                  </a:lnTo>
                  <a:lnTo>
                    <a:pt x="320" y="376"/>
                  </a:lnTo>
                  <a:lnTo>
                    <a:pt x="320" y="376"/>
                  </a:lnTo>
                  <a:lnTo>
                    <a:pt x="290" y="374"/>
                  </a:lnTo>
                  <a:lnTo>
                    <a:pt x="259" y="368"/>
                  </a:lnTo>
                  <a:lnTo>
                    <a:pt x="233" y="361"/>
                  </a:lnTo>
                  <a:lnTo>
                    <a:pt x="205" y="349"/>
                  </a:lnTo>
                  <a:lnTo>
                    <a:pt x="180" y="337"/>
                  </a:lnTo>
                  <a:lnTo>
                    <a:pt x="156" y="321"/>
                  </a:lnTo>
                  <a:lnTo>
                    <a:pt x="134" y="303"/>
                  </a:lnTo>
                  <a:lnTo>
                    <a:pt x="113" y="280"/>
                  </a:lnTo>
                  <a:lnTo>
                    <a:pt x="113" y="280"/>
                  </a:lnTo>
                  <a:lnTo>
                    <a:pt x="93" y="258"/>
                  </a:lnTo>
                  <a:lnTo>
                    <a:pt x="77" y="234"/>
                  </a:lnTo>
                  <a:lnTo>
                    <a:pt x="63" y="207"/>
                  </a:lnTo>
                  <a:lnTo>
                    <a:pt x="50" y="181"/>
                  </a:lnTo>
                  <a:lnTo>
                    <a:pt x="40" y="150"/>
                  </a:lnTo>
                  <a:lnTo>
                    <a:pt x="34" y="120"/>
                  </a:lnTo>
                  <a:lnTo>
                    <a:pt x="28" y="89"/>
                  </a:lnTo>
                  <a:lnTo>
                    <a:pt x="28" y="57"/>
                  </a:lnTo>
                  <a:lnTo>
                    <a:pt x="28" y="57"/>
                  </a:lnTo>
                  <a:lnTo>
                    <a:pt x="28" y="31"/>
                  </a:lnTo>
                  <a:lnTo>
                    <a:pt x="28" y="31"/>
                  </a:lnTo>
                  <a:lnTo>
                    <a:pt x="0" y="37"/>
                  </a:lnTo>
                  <a:lnTo>
                    <a:pt x="0" y="534"/>
                  </a:lnTo>
                  <a:lnTo>
                    <a:pt x="0" y="534"/>
                  </a:lnTo>
                  <a:lnTo>
                    <a:pt x="2" y="566"/>
                  </a:lnTo>
                  <a:lnTo>
                    <a:pt x="6" y="599"/>
                  </a:lnTo>
                  <a:lnTo>
                    <a:pt x="14" y="629"/>
                  </a:lnTo>
                  <a:lnTo>
                    <a:pt x="24" y="658"/>
                  </a:lnTo>
                  <a:lnTo>
                    <a:pt x="38" y="686"/>
                  </a:lnTo>
                  <a:lnTo>
                    <a:pt x="54" y="713"/>
                  </a:lnTo>
                  <a:lnTo>
                    <a:pt x="73" y="737"/>
                  </a:lnTo>
                  <a:lnTo>
                    <a:pt x="93" y="759"/>
                  </a:lnTo>
                  <a:lnTo>
                    <a:pt x="117" y="782"/>
                  </a:lnTo>
                  <a:lnTo>
                    <a:pt x="142" y="800"/>
                  </a:lnTo>
                  <a:lnTo>
                    <a:pt x="168" y="816"/>
                  </a:lnTo>
                  <a:lnTo>
                    <a:pt x="195" y="828"/>
                  </a:lnTo>
                  <a:lnTo>
                    <a:pt x="225" y="841"/>
                  </a:lnTo>
                  <a:lnTo>
                    <a:pt x="255" y="849"/>
                  </a:lnTo>
                  <a:lnTo>
                    <a:pt x="288" y="853"/>
                  </a:lnTo>
                  <a:lnTo>
                    <a:pt x="320" y="855"/>
                  </a:lnTo>
                  <a:lnTo>
                    <a:pt x="320" y="855"/>
                  </a:lnTo>
                  <a:lnTo>
                    <a:pt x="320" y="855"/>
                  </a:lnTo>
                  <a:lnTo>
                    <a:pt x="353" y="853"/>
                  </a:lnTo>
                  <a:lnTo>
                    <a:pt x="383" y="849"/>
                  </a:lnTo>
                  <a:lnTo>
                    <a:pt x="414" y="841"/>
                  </a:lnTo>
                  <a:lnTo>
                    <a:pt x="444" y="828"/>
                  </a:lnTo>
                  <a:lnTo>
                    <a:pt x="473" y="816"/>
                  </a:lnTo>
                  <a:lnTo>
                    <a:pt x="499" y="800"/>
                  </a:lnTo>
                  <a:lnTo>
                    <a:pt x="523" y="782"/>
                  </a:lnTo>
                  <a:lnTo>
                    <a:pt x="546" y="759"/>
                  </a:lnTo>
                  <a:lnTo>
                    <a:pt x="566" y="737"/>
                  </a:lnTo>
                  <a:lnTo>
                    <a:pt x="584" y="713"/>
                  </a:lnTo>
                  <a:lnTo>
                    <a:pt x="601" y="686"/>
                  </a:lnTo>
                  <a:lnTo>
                    <a:pt x="615" y="658"/>
                  </a:lnTo>
                  <a:lnTo>
                    <a:pt x="625" y="629"/>
                  </a:lnTo>
                  <a:lnTo>
                    <a:pt x="633" y="599"/>
                  </a:lnTo>
                  <a:lnTo>
                    <a:pt x="639" y="566"/>
                  </a:lnTo>
                  <a:lnTo>
                    <a:pt x="639" y="534"/>
                  </a:lnTo>
                  <a:lnTo>
                    <a:pt x="639" y="37"/>
                  </a:lnTo>
                  <a:lnTo>
                    <a:pt x="639" y="37"/>
                  </a:lnTo>
                  <a:close/>
                  <a:moveTo>
                    <a:pt x="81" y="23"/>
                  </a:moveTo>
                  <a:lnTo>
                    <a:pt x="81" y="23"/>
                  </a:lnTo>
                  <a:lnTo>
                    <a:pt x="136" y="12"/>
                  </a:lnTo>
                  <a:lnTo>
                    <a:pt x="188" y="6"/>
                  </a:lnTo>
                  <a:lnTo>
                    <a:pt x="243" y="2"/>
                  </a:lnTo>
                  <a:lnTo>
                    <a:pt x="296" y="0"/>
                  </a:lnTo>
                  <a:lnTo>
                    <a:pt x="296" y="55"/>
                  </a:lnTo>
                  <a:lnTo>
                    <a:pt x="296" y="55"/>
                  </a:lnTo>
                  <a:lnTo>
                    <a:pt x="288" y="61"/>
                  </a:lnTo>
                  <a:lnTo>
                    <a:pt x="280" y="69"/>
                  </a:lnTo>
                  <a:lnTo>
                    <a:pt x="274" y="77"/>
                  </a:lnTo>
                  <a:lnTo>
                    <a:pt x="268" y="89"/>
                  </a:lnTo>
                  <a:lnTo>
                    <a:pt x="264" y="102"/>
                  </a:lnTo>
                  <a:lnTo>
                    <a:pt x="259" y="118"/>
                  </a:lnTo>
                  <a:lnTo>
                    <a:pt x="257" y="132"/>
                  </a:lnTo>
                  <a:lnTo>
                    <a:pt x="257" y="148"/>
                  </a:lnTo>
                  <a:lnTo>
                    <a:pt x="257" y="148"/>
                  </a:lnTo>
                  <a:lnTo>
                    <a:pt x="257" y="165"/>
                  </a:lnTo>
                  <a:lnTo>
                    <a:pt x="259" y="181"/>
                  </a:lnTo>
                  <a:lnTo>
                    <a:pt x="264" y="195"/>
                  </a:lnTo>
                  <a:lnTo>
                    <a:pt x="268" y="207"/>
                  </a:lnTo>
                  <a:lnTo>
                    <a:pt x="274" y="219"/>
                  </a:lnTo>
                  <a:lnTo>
                    <a:pt x="280" y="230"/>
                  </a:lnTo>
                  <a:lnTo>
                    <a:pt x="288" y="236"/>
                  </a:lnTo>
                  <a:lnTo>
                    <a:pt x="296" y="242"/>
                  </a:lnTo>
                  <a:lnTo>
                    <a:pt x="296" y="313"/>
                  </a:lnTo>
                  <a:lnTo>
                    <a:pt x="296" y="313"/>
                  </a:lnTo>
                  <a:lnTo>
                    <a:pt x="276" y="311"/>
                  </a:lnTo>
                  <a:lnTo>
                    <a:pt x="255" y="305"/>
                  </a:lnTo>
                  <a:lnTo>
                    <a:pt x="235" y="299"/>
                  </a:lnTo>
                  <a:lnTo>
                    <a:pt x="217" y="290"/>
                  </a:lnTo>
                  <a:lnTo>
                    <a:pt x="199" y="280"/>
                  </a:lnTo>
                  <a:lnTo>
                    <a:pt x="180" y="268"/>
                  </a:lnTo>
                  <a:lnTo>
                    <a:pt x="164" y="254"/>
                  </a:lnTo>
                  <a:lnTo>
                    <a:pt x="150" y="240"/>
                  </a:lnTo>
                  <a:lnTo>
                    <a:pt x="150" y="240"/>
                  </a:lnTo>
                  <a:lnTo>
                    <a:pt x="134" y="219"/>
                  </a:lnTo>
                  <a:lnTo>
                    <a:pt x="119" y="201"/>
                  </a:lnTo>
                  <a:lnTo>
                    <a:pt x="109" y="179"/>
                  </a:lnTo>
                  <a:lnTo>
                    <a:pt x="99" y="156"/>
                  </a:lnTo>
                  <a:lnTo>
                    <a:pt x="91" y="132"/>
                  </a:lnTo>
                  <a:lnTo>
                    <a:pt x="85" y="108"/>
                  </a:lnTo>
                  <a:lnTo>
                    <a:pt x="81" y="81"/>
                  </a:lnTo>
                  <a:lnTo>
                    <a:pt x="81" y="55"/>
                  </a:lnTo>
                  <a:lnTo>
                    <a:pt x="81" y="55"/>
                  </a:lnTo>
                  <a:lnTo>
                    <a:pt x="81" y="23"/>
                  </a:lnTo>
                  <a:lnTo>
                    <a:pt x="81" y="23"/>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2428498" y="2848395"/>
            <a:ext cx="3303662" cy="789767"/>
            <a:chOff x="2428498" y="2944290"/>
            <a:chExt cx="3303662" cy="789767"/>
          </a:xfrm>
        </p:grpSpPr>
        <p:grpSp>
          <p:nvGrpSpPr>
            <p:cNvPr id="11" name="Group 8"/>
            <p:cNvGrpSpPr/>
            <p:nvPr/>
          </p:nvGrpSpPr>
          <p:grpSpPr>
            <a:xfrm>
              <a:off x="2428498" y="2944290"/>
              <a:ext cx="3303662" cy="789767"/>
              <a:chOff x="3237996" y="3925716"/>
              <a:chExt cx="4404882" cy="1053023"/>
            </a:xfrm>
          </p:grpSpPr>
          <p:sp>
            <p:nvSpPr>
              <p:cNvPr id="18" name="Rectangle 36"/>
              <p:cNvSpPr>
                <a:spLocks noChangeArrowheads="1"/>
              </p:cNvSpPr>
              <p:nvPr/>
            </p:nvSpPr>
            <p:spPr bwMode="auto">
              <a:xfrm flipH="1">
                <a:off x="3767775" y="3943011"/>
                <a:ext cx="1639995" cy="103529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19" name="Rectangle 40"/>
              <p:cNvSpPr>
                <a:spLocks noChangeArrowheads="1"/>
              </p:cNvSpPr>
              <p:nvPr/>
            </p:nvSpPr>
            <p:spPr bwMode="auto">
              <a:xfrm flipH="1">
                <a:off x="6398591" y="3925716"/>
                <a:ext cx="1244287" cy="160606"/>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20" name="Freeform 45"/>
              <p:cNvSpPr/>
              <p:nvPr/>
            </p:nvSpPr>
            <p:spPr bwMode="auto">
              <a:xfrm flipH="1">
                <a:off x="5407769" y="3925716"/>
                <a:ext cx="990821" cy="1052592"/>
              </a:xfrm>
              <a:custGeom>
                <a:avLst/>
                <a:gdLst>
                  <a:gd name="T0" fmla="*/ 401 w 401"/>
                  <a:gd name="T1" fmla="*/ 426 h 426"/>
                  <a:gd name="T2" fmla="*/ 0 w 401"/>
                  <a:gd name="T3" fmla="*/ 65 h 426"/>
                  <a:gd name="T4" fmla="*/ 0 w 401"/>
                  <a:gd name="T5" fmla="*/ 0 h 426"/>
                  <a:gd name="T6" fmla="*/ 401 w 401"/>
                  <a:gd name="T7" fmla="*/ 7 h 426"/>
                  <a:gd name="T8" fmla="*/ 401 w 401"/>
                  <a:gd name="T9" fmla="*/ 426 h 426"/>
                </a:gdLst>
                <a:ahLst/>
                <a:cxnLst>
                  <a:cxn ang="0">
                    <a:pos x="T0" y="T1"/>
                  </a:cxn>
                  <a:cxn ang="0">
                    <a:pos x="T2" y="T3"/>
                  </a:cxn>
                  <a:cxn ang="0">
                    <a:pos x="T4" y="T5"/>
                  </a:cxn>
                  <a:cxn ang="0">
                    <a:pos x="T6" y="T7"/>
                  </a:cxn>
                  <a:cxn ang="0">
                    <a:pos x="T8" y="T9"/>
                  </a:cxn>
                </a:cxnLst>
                <a:rect l="0" t="0" r="r" b="b"/>
                <a:pathLst>
                  <a:path w="401" h="426">
                    <a:moveTo>
                      <a:pt x="401" y="426"/>
                    </a:moveTo>
                    <a:lnTo>
                      <a:pt x="0" y="65"/>
                    </a:lnTo>
                    <a:lnTo>
                      <a:pt x="0" y="0"/>
                    </a:lnTo>
                    <a:lnTo>
                      <a:pt x="401" y="7"/>
                    </a:lnTo>
                    <a:lnTo>
                      <a:pt x="401" y="426"/>
                    </a:lnTo>
                    <a:close/>
                  </a:path>
                </a:pathLst>
              </a:custGeom>
              <a:solidFill>
                <a:srgbClr val="30384E"/>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21" name="Oval 89"/>
              <p:cNvSpPr/>
              <p:nvPr/>
            </p:nvSpPr>
            <p:spPr>
              <a:xfrm>
                <a:off x="3237996" y="3943444"/>
                <a:ext cx="1035295" cy="1035295"/>
              </a:xfrm>
              <a:prstGeom prst="ellipse">
                <a:avLst/>
              </a:prstGeom>
              <a:solidFill>
                <a:srgbClr val="30384E"/>
              </a:solidFill>
              <a:ln>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12" name="Text Placeholder 33"/>
            <p:cNvSpPr txBox="1"/>
            <p:nvPr/>
          </p:nvSpPr>
          <p:spPr>
            <a:xfrm>
              <a:off x="3250337" y="3166750"/>
              <a:ext cx="726240" cy="3773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Photo</a:t>
              </a:r>
              <a:endParaRPr lang="en-AU" sz="1100" b="1" dirty="0">
                <a:solidFill>
                  <a:prstClr val="white"/>
                </a:solidFill>
                <a:latin typeface="微软雅黑" panose="020B0503020204020204" pitchFamily="34" charset="-122"/>
                <a:ea typeface="微软雅黑" panose="020B0503020204020204" pitchFamily="34" charset="-122"/>
              </a:endParaRPr>
            </a:p>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Album</a:t>
              </a:r>
              <a:endParaRPr lang="en-AU" sz="1100" b="1" dirty="0">
                <a:solidFill>
                  <a:prstClr val="white"/>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2489914" y="3016768"/>
              <a:ext cx="653637" cy="65363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14" name="组合 13"/>
            <p:cNvGrpSpPr/>
            <p:nvPr/>
          </p:nvGrpSpPr>
          <p:grpSpPr>
            <a:xfrm>
              <a:off x="2689806" y="3229890"/>
              <a:ext cx="272054" cy="251069"/>
              <a:chOff x="5340350" y="5086350"/>
              <a:chExt cx="1504950" cy="1389063"/>
            </a:xfrm>
            <a:solidFill>
              <a:srgbClr val="00A8EC"/>
            </a:solidFill>
          </p:grpSpPr>
          <p:sp>
            <p:nvSpPr>
              <p:cNvPr id="16" name="Freeform 10"/>
              <p:cNvSpPr>
                <a:spLocks noEditPoints="1"/>
              </p:cNvSpPr>
              <p:nvPr/>
            </p:nvSpPr>
            <p:spPr bwMode="auto">
              <a:xfrm>
                <a:off x="5340350" y="5086350"/>
                <a:ext cx="1504950" cy="1389063"/>
              </a:xfrm>
              <a:custGeom>
                <a:avLst/>
                <a:gdLst>
                  <a:gd name="T0" fmla="*/ 542 w 948"/>
                  <a:gd name="T1" fmla="*/ 0 h 875"/>
                  <a:gd name="T2" fmla="*/ 593 w 948"/>
                  <a:gd name="T3" fmla="*/ 9 h 875"/>
                  <a:gd name="T4" fmla="*/ 638 w 948"/>
                  <a:gd name="T5" fmla="*/ 29 h 875"/>
                  <a:gd name="T6" fmla="*/ 664 w 948"/>
                  <a:gd name="T7" fmla="*/ 51 h 875"/>
                  <a:gd name="T8" fmla="*/ 692 w 948"/>
                  <a:gd name="T9" fmla="*/ 90 h 875"/>
                  <a:gd name="T10" fmla="*/ 711 w 948"/>
                  <a:gd name="T11" fmla="*/ 136 h 875"/>
                  <a:gd name="T12" fmla="*/ 715 w 948"/>
                  <a:gd name="T13" fmla="*/ 171 h 875"/>
                  <a:gd name="T14" fmla="*/ 642 w 948"/>
                  <a:gd name="T15" fmla="*/ 183 h 875"/>
                  <a:gd name="T16" fmla="*/ 644 w 948"/>
                  <a:gd name="T17" fmla="*/ 171 h 875"/>
                  <a:gd name="T18" fmla="*/ 636 w 948"/>
                  <a:gd name="T19" fmla="*/ 132 h 875"/>
                  <a:gd name="T20" fmla="*/ 613 w 948"/>
                  <a:gd name="T21" fmla="*/ 100 h 875"/>
                  <a:gd name="T22" fmla="*/ 562 w 948"/>
                  <a:gd name="T23" fmla="*/ 73 h 875"/>
                  <a:gd name="T24" fmla="*/ 408 w 948"/>
                  <a:gd name="T25" fmla="*/ 71 h 875"/>
                  <a:gd name="T26" fmla="*/ 351 w 948"/>
                  <a:gd name="T27" fmla="*/ 88 h 875"/>
                  <a:gd name="T28" fmla="*/ 325 w 948"/>
                  <a:gd name="T29" fmla="*/ 116 h 875"/>
                  <a:gd name="T30" fmla="*/ 307 w 948"/>
                  <a:gd name="T31" fmla="*/ 171 h 875"/>
                  <a:gd name="T32" fmla="*/ 309 w 948"/>
                  <a:gd name="T33" fmla="*/ 183 h 875"/>
                  <a:gd name="T34" fmla="*/ 236 w 948"/>
                  <a:gd name="T35" fmla="*/ 171 h 875"/>
                  <a:gd name="T36" fmla="*/ 238 w 948"/>
                  <a:gd name="T37" fmla="*/ 155 h 875"/>
                  <a:gd name="T38" fmla="*/ 250 w 948"/>
                  <a:gd name="T39" fmla="*/ 104 h 875"/>
                  <a:gd name="T40" fmla="*/ 276 w 948"/>
                  <a:gd name="T41" fmla="*/ 63 h 875"/>
                  <a:gd name="T42" fmla="*/ 299 w 948"/>
                  <a:gd name="T43" fmla="*/ 39 h 875"/>
                  <a:gd name="T44" fmla="*/ 341 w 948"/>
                  <a:gd name="T45" fmla="*/ 13 h 875"/>
                  <a:gd name="T46" fmla="*/ 390 w 948"/>
                  <a:gd name="T47" fmla="*/ 0 h 875"/>
                  <a:gd name="T48" fmla="*/ 71 w 948"/>
                  <a:gd name="T49" fmla="*/ 374 h 875"/>
                  <a:gd name="T50" fmla="*/ 104 w 948"/>
                  <a:gd name="T51" fmla="*/ 289 h 875"/>
                  <a:gd name="T52" fmla="*/ 92 w 948"/>
                  <a:gd name="T53" fmla="*/ 291 h 875"/>
                  <a:gd name="T54" fmla="*/ 81 w 948"/>
                  <a:gd name="T55" fmla="*/ 299 h 875"/>
                  <a:gd name="T56" fmla="*/ 71 w 948"/>
                  <a:gd name="T57" fmla="*/ 315 h 875"/>
                  <a:gd name="T58" fmla="*/ 71 w 948"/>
                  <a:gd name="T59" fmla="*/ 374 h 875"/>
                  <a:gd name="T60" fmla="*/ 877 w 948"/>
                  <a:gd name="T61" fmla="*/ 374 h 875"/>
                  <a:gd name="T62" fmla="*/ 877 w 948"/>
                  <a:gd name="T63" fmla="*/ 315 h 875"/>
                  <a:gd name="T64" fmla="*/ 867 w 948"/>
                  <a:gd name="T65" fmla="*/ 299 h 875"/>
                  <a:gd name="T66" fmla="*/ 857 w 948"/>
                  <a:gd name="T67" fmla="*/ 291 h 875"/>
                  <a:gd name="T68" fmla="*/ 800 w 948"/>
                  <a:gd name="T69" fmla="*/ 289 h 875"/>
                  <a:gd name="T70" fmla="*/ 800 w 948"/>
                  <a:gd name="T71" fmla="*/ 725 h 875"/>
                  <a:gd name="T72" fmla="*/ 845 w 948"/>
                  <a:gd name="T73" fmla="*/ 804 h 875"/>
                  <a:gd name="T74" fmla="*/ 863 w 948"/>
                  <a:gd name="T75" fmla="*/ 800 h 875"/>
                  <a:gd name="T76" fmla="*/ 871 w 948"/>
                  <a:gd name="T77" fmla="*/ 790 h 875"/>
                  <a:gd name="T78" fmla="*/ 877 w 948"/>
                  <a:gd name="T79" fmla="*/ 772 h 875"/>
                  <a:gd name="T80" fmla="*/ 161 w 948"/>
                  <a:gd name="T81" fmla="*/ 804 h 875"/>
                  <a:gd name="T82" fmla="*/ 71 w 948"/>
                  <a:gd name="T83" fmla="*/ 772 h 875"/>
                  <a:gd name="T84" fmla="*/ 73 w 948"/>
                  <a:gd name="T85" fmla="*/ 784 h 875"/>
                  <a:gd name="T86" fmla="*/ 81 w 948"/>
                  <a:gd name="T87" fmla="*/ 796 h 875"/>
                  <a:gd name="T88" fmla="*/ 98 w 948"/>
                  <a:gd name="T89" fmla="*/ 804 h 875"/>
                  <a:gd name="T90" fmla="*/ 161 w 948"/>
                  <a:gd name="T91" fmla="*/ 804 h 875"/>
                  <a:gd name="T92" fmla="*/ 845 w 948"/>
                  <a:gd name="T93" fmla="*/ 218 h 875"/>
                  <a:gd name="T94" fmla="*/ 902 w 948"/>
                  <a:gd name="T95" fmla="*/ 236 h 875"/>
                  <a:gd name="T96" fmla="*/ 918 w 948"/>
                  <a:gd name="T97" fmla="*/ 248 h 875"/>
                  <a:gd name="T98" fmla="*/ 946 w 948"/>
                  <a:gd name="T99" fmla="*/ 301 h 875"/>
                  <a:gd name="T100" fmla="*/ 948 w 948"/>
                  <a:gd name="T101" fmla="*/ 772 h 875"/>
                  <a:gd name="T102" fmla="*/ 930 w 948"/>
                  <a:gd name="T103" fmla="*/ 831 h 875"/>
                  <a:gd name="T104" fmla="*/ 918 w 948"/>
                  <a:gd name="T105" fmla="*/ 845 h 875"/>
                  <a:gd name="T106" fmla="*/ 865 w 948"/>
                  <a:gd name="T107" fmla="*/ 873 h 875"/>
                  <a:gd name="T108" fmla="*/ 104 w 948"/>
                  <a:gd name="T109" fmla="*/ 875 h 875"/>
                  <a:gd name="T110" fmla="*/ 47 w 948"/>
                  <a:gd name="T111" fmla="*/ 859 h 875"/>
                  <a:gd name="T112" fmla="*/ 31 w 948"/>
                  <a:gd name="T113" fmla="*/ 845 h 875"/>
                  <a:gd name="T114" fmla="*/ 2 w 948"/>
                  <a:gd name="T115" fmla="*/ 792 h 875"/>
                  <a:gd name="T116" fmla="*/ 0 w 948"/>
                  <a:gd name="T117" fmla="*/ 321 h 875"/>
                  <a:gd name="T118" fmla="*/ 18 w 948"/>
                  <a:gd name="T119" fmla="*/ 264 h 875"/>
                  <a:gd name="T120" fmla="*/ 31 w 948"/>
                  <a:gd name="T121" fmla="*/ 248 h 875"/>
                  <a:gd name="T122" fmla="*/ 83 w 948"/>
                  <a:gd name="T123" fmla="*/ 22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48" h="875">
                    <a:moveTo>
                      <a:pt x="408" y="0"/>
                    </a:moveTo>
                    <a:lnTo>
                      <a:pt x="542" y="0"/>
                    </a:lnTo>
                    <a:lnTo>
                      <a:pt x="542" y="0"/>
                    </a:lnTo>
                    <a:lnTo>
                      <a:pt x="560" y="0"/>
                    </a:lnTo>
                    <a:lnTo>
                      <a:pt x="577" y="2"/>
                    </a:lnTo>
                    <a:lnTo>
                      <a:pt x="593" y="9"/>
                    </a:lnTo>
                    <a:lnTo>
                      <a:pt x="609" y="13"/>
                    </a:lnTo>
                    <a:lnTo>
                      <a:pt x="623" y="21"/>
                    </a:lnTo>
                    <a:lnTo>
                      <a:pt x="638" y="29"/>
                    </a:lnTo>
                    <a:lnTo>
                      <a:pt x="652" y="39"/>
                    </a:lnTo>
                    <a:lnTo>
                      <a:pt x="664" y="51"/>
                    </a:lnTo>
                    <a:lnTo>
                      <a:pt x="664" y="51"/>
                    </a:lnTo>
                    <a:lnTo>
                      <a:pt x="674" y="63"/>
                    </a:lnTo>
                    <a:lnTo>
                      <a:pt x="684" y="75"/>
                    </a:lnTo>
                    <a:lnTo>
                      <a:pt x="692" y="90"/>
                    </a:lnTo>
                    <a:lnTo>
                      <a:pt x="701" y="104"/>
                    </a:lnTo>
                    <a:lnTo>
                      <a:pt x="707" y="120"/>
                    </a:lnTo>
                    <a:lnTo>
                      <a:pt x="711" y="136"/>
                    </a:lnTo>
                    <a:lnTo>
                      <a:pt x="713" y="155"/>
                    </a:lnTo>
                    <a:lnTo>
                      <a:pt x="715" y="171"/>
                    </a:lnTo>
                    <a:lnTo>
                      <a:pt x="715" y="171"/>
                    </a:lnTo>
                    <a:lnTo>
                      <a:pt x="715" y="171"/>
                    </a:lnTo>
                    <a:lnTo>
                      <a:pt x="715" y="183"/>
                    </a:lnTo>
                    <a:lnTo>
                      <a:pt x="642" y="183"/>
                    </a:lnTo>
                    <a:lnTo>
                      <a:pt x="642" y="183"/>
                    </a:lnTo>
                    <a:lnTo>
                      <a:pt x="644" y="171"/>
                    </a:lnTo>
                    <a:lnTo>
                      <a:pt x="644" y="171"/>
                    </a:lnTo>
                    <a:lnTo>
                      <a:pt x="644" y="171"/>
                    </a:lnTo>
                    <a:lnTo>
                      <a:pt x="642" y="151"/>
                    </a:lnTo>
                    <a:lnTo>
                      <a:pt x="636" y="132"/>
                    </a:lnTo>
                    <a:lnTo>
                      <a:pt x="625" y="116"/>
                    </a:lnTo>
                    <a:lnTo>
                      <a:pt x="613" y="100"/>
                    </a:lnTo>
                    <a:lnTo>
                      <a:pt x="613" y="100"/>
                    </a:lnTo>
                    <a:lnTo>
                      <a:pt x="599" y="88"/>
                    </a:lnTo>
                    <a:lnTo>
                      <a:pt x="581" y="80"/>
                    </a:lnTo>
                    <a:lnTo>
                      <a:pt x="562" y="73"/>
                    </a:lnTo>
                    <a:lnTo>
                      <a:pt x="542" y="71"/>
                    </a:lnTo>
                    <a:lnTo>
                      <a:pt x="408" y="71"/>
                    </a:lnTo>
                    <a:lnTo>
                      <a:pt x="408" y="71"/>
                    </a:lnTo>
                    <a:lnTo>
                      <a:pt x="388" y="73"/>
                    </a:lnTo>
                    <a:lnTo>
                      <a:pt x="370" y="80"/>
                    </a:lnTo>
                    <a:lnTo>
                      <a:pt x="351" y="88"/>
                    </a:lnTo>
                    <a:lnTo>
                      <a:pt x="337" y="100"/>
                    </a:lnTo>
                    <a:lnTo>
                      <a:pt x="337" y="100"/>
                    </a:lnTo>
                    <a:lnTo>
                      <a:pt x="325" y="116"/>
                    </a:lnTo>
                    <a:lnTo>
                      <a:pt x="315" y="132"/>
                    </a:lnTo>
                    <a:lnTo>
                      <a:pt x="309" y="151"/>
                    </a:lnTo>
                    <a:lnTo>
                      <a:pt x="307" y="171"/>
                    </a:lnTo>
                    <a:lnTo>
                      <a:pt x="307" y="171"/>
                    </a:lnTo>
                    <a:lnTo>
                      <a:pt x="307" y="171"/>
                    </a:lnTo>
                    <a:lnTo>
                      <a:pt x="309" y="183"/>
                    </a:lnTo>
                    <a:lnTo>
                      <a:pt x="238" y="183"/>
                    </a:lnTo>
                    <a:lnTo>
                      <a:pt x="238" y="183"/>
                    </a:lnTo>
                    <a:lnTo>
                      <a:pt x="236" y="171"/>
                    </a:lnTo>
                    <a:lnTo>
                      <a:pt x="236" y="171"/>
                    </a:lnTo>
                    <a:lnTo>
                      <a:pt x="236" y="171"/>
                    </a:lnTo>
                    <a:lnTo>
                      <a:pt x="238" y="155"/>
                    </a:lnTo>
                    <a:lnTo>
                      <a:pt x="240" y="136"/>
                    </a:lnTo>
                    <a:lnTo>
                      <a:pt x="244" y="120"/>
                    </a:lnTo>
                    <a:lnTo>
                      <a:pt x="250" y="104"/>
                    </a:lnTo>
                    <a:lnTo>
                      <a:pt x="258" y="90"/>
                    </a:lnTo>
                    <a:lnTo>
                      <a:pt x="266" y="75"/>
                    </a:lnTo>
                    <a:lnTo>
                      <a:pt x="276" y="63"/>
                    </a:lnTo>
                    <a:lnTo>
                      <a:pt x="286" y="51"/>
                    </a:lnTo>
                    <a:lnTo>
                      <a:pt x="286" y="51"/>
                    </a:lnTo>
                    <a:lnTo>
                      <a:pt x="299" y="39"/>
                    </a:lnTo>
                    <a:lnTo>
                      <a:pt x="313" y="29"/>
                    </a:lnTo>
                    <a:lnTo>
                      <a:pt x="327" y="21"/>
                    </a:lnTo>
                    <a:lnTo>
                      <a:pt x="341" y="13"/>
                    </a:lnTo>
                    <a:lnTo>
                      <a:pt x="357" y="9"/>
                    </a:lnTo>
                    <a:lnTo>
                      <a:pt x="374" y="2"/>
                    </a:lnTo>
                    <a:lnTo>
                      <a:pt x="390" y="0"/>
                    </a:lnTo>
                    <a:lnTo>
                      <a:pt x="408" y="0"/>
                    </a:lnTo>
                    <a:lnTo>
                      <a:pt x="408" y="0"/>
                    </a:lnTo>
                    <a:close/>
                    <a:moveTo>
                      <a:pt x="71" y="374"/>
                    </a:moveTo>
                    <a:lnTo>
                      <a:pt x="161" y="374"/>
                    </a:lnTo>
                    <a:lnTo>
                      <a:pt x="161" y="289"/>
                    </a:lnTo>
                    <a:lnTo>
                      <a:pt x="104" y="289"/>
                    </a:lnTo>
                    <a:lnTo>
                      <a:pt x="104" y="289"/>
                    </a:lnTo>
                    <a:lnTo>
                      <a:pt x="98" y="289"/>
                    </a:lnTo>
                    <a:lnTo>
                      <a:pt x="92" y="291"/>
                    </a:lnTo>
                    <a:lnTo>
                      <a:pt x="85" y="295"/>
                    </a:lnTo>
                    <a:lnTo>
                      <a:pt x="81" y="299"/>
                    </a:lnTo>
                    <a:lnTo>
                      <a:pt x="81" y="299"/>
                    </a:lnTo>
                    <a:lnTo>
                      <a:pt x="77" y="303"/>
                    </a:lnTo>
                    <a:lnTo>
                      <a:pt x="73" y="309"/>
                    </a:lnTo>
                    <a:lnTo>
                      <a:pt x="71" y="315"/>
                    </a:lnTo>
                    <a:lnTo>
                      <a:pt x="71" y="321"/>
                    </a:lnTo>
                    <a:lnTo>
                      <a:pt x="71" y="374"/>
                    </a:lnTo>
                    <a:lnTo>
                      <a:pt x="71" y="374"/>
                    </a:lnTo>
                    <a:close/>
                    <a:moveTo>
                      <a:pt x="800" y="289"/>
                    </a:moveTo>
                    <a:lnTo>
                      <a:pt x="800" y="374"/>
                    </a:lnTo>
                    <a:lnTo>
                      <a:pt x="877" y="374"/>
                    </a:lnTo>
                    <a:lnTo>
                      <a:pt x="877" y="321"/>
                    </a:lnTo>
                    <a:lnTo>
                      <a:pt x="877" y="321"/>
                    </a:lnTo>
                    <a:lnTo>
                      <a:pt x="877" y="315"/>
                    </a:lnTo>
                    <a:lnTo>
                      <a:pt x="875" y="309"/>
                    </a:lnTo>
                    <a:lnTo>
                      <a:pt x="871" y="303"/>
                    </a:lnTo>
                    <a:lnTo>
                      <a:pt x="867" y="299"/>
                    </a:lnTo>
                    <a:lnTo>
                      <a:pt x="867" y="299"/>
                    </a:lnTo>
                    <a:lnTo>
                      <a:pt x="863" y="295"/>
                    </a:lnTo>
                    <a:lnTo>
                      <a:pt x="857" y="291"/>
                    </a:lnTo>
                    <a:lnTo>
                      <a:pt x="851" y="289"/>
                    </a:lnTo>
                    <a:lnTo>
                      <a:pt x="845" y="289"/>
                    </a:lnTo>
                    <a:lnTo>
                      <a:pt x="800" y="289"/>
                    </a:lnTo>
                    <a:lnTo>
                      <a:pt x="800" y="289"/>
                    </a:lnTo>
                    <a:close/>
                    <a:moveTo>
                      <a:pt x="877" y="725"/>
                    </a:moveTo>
                    <a:lnTo>
                      <a:pt x="800" y="725"/>
                    </a:lnTo>
                    <a:lnTo>
                      <a:pt x="800" y="804"/>
                    </a:lnTo>
                    <a:lnTo>
                      <a:pt x="845" y="804"/>
                    </a:lnTo>
                    <a:lnTo>
                      <a:pt x="845" y="804"/>
                    </a:lnTo>
                    <a:lnTo>
                      <a:pt x="851" y="804"/>
                    </a:lnTo>
                    <a:lnTo>
                      <a:pt x="857" y="802"/>
                    </a:lnTo>
                    <a:lnTo>
                      <a:pt x="863" y="800"/>
                    </a:lnTo>
                    <a:lnTo>
                      <a:pt x="867" y="796"/>
                    </a:lnTo>
                    <a:lnTo>
                      <a:pt x="867" y="796"/>
                    </a:lnTo>
                    <a:lnTo>
                      <a:pt x="871" y="790"/>
                    </a:lnTo>
                    <a:lnTo>
                      <a:pt x="875" y="784"/>
                    </a:lnTo>
                    <a:lnTo>
                      <a:pt x="877" y="778"/>
                    </a:lnTo>
                    <a:lnTo>
                      <a:pt x="877" y="772"/>
                    </a:lnTo>
                    <a:lnTo>
                      <a:pt x="877" y="725"/>
                    </a:lnTo>
                    <a:lnTo>
                      <a:pt x="877" y="725"/>
                    </a:lnTo>
                    <a:close/>
                    <a:moveTo>
                      <a:pt x="161" y="804"/>
                    </a:moveTo>
                    <a:lnTo>
                      <a:pt x="161" y="725"/>
                    </a:lnTo>
                    <a:lnTo>
                      <a:pt x="71" y="725"/>
                    </a:lnTo>
                    <a:lnTo>
                      <a:pt x="71" y="772"/>
                    </a:lnTo>
                    <a:lnTo>
                      <a:pt x="71" y="772"/>
                    </a:lnTo>
                    <a:lnTo>
                      <a:pt x="71" y="778"/>
                    </a:lnTo>
                    <a:lnTo>
                      <a:pt x="73" y="784"/>
                    </a:lnTo>
                    <a:lnTo>
                      <a:pt x="77" y="790"/>
                    </a:lnTo>
                    <a:lnTo>
                      <a:pt x="81" y="796"/>
                    </a:lnTo>
                    <a:lnTo>
                      <a:pt x="81" y="796"/>
                    </a:lnTo>
                    <a:lnTo>
                      <a:pt x="85" y="800"/>
                    </a:lnTo>
                    <a:lnTo>
                      <a:pt x="92" y="802"/>
                    </a:lnTo>
                    <a:lnTo>
                      <a:pt x="98" y="804"/>
                    </a:lnTo>
                    <a:lnTo>
                      <a:pt x="104" y="804"/>
                    </a:lnTo>
                    <a:lnTo>
                      <a:pt x="161" y="804"/>
                    </a:lnTo>
                    <a:lnTo>
                      <a:pt x="161" y="804"/>
                    </a:lnTo>
                    <a:close/>
                    <a:moveTo>
                      <a:pt x="104" y="218"/>
                    </a:moveTo>
                    <a:lnTo>
                      <a:pt x="845" y="218"/>
                    </a:lnTo>
                    <a:lnTo>
                      <a:pt x="845" y="218"/>
                    </a:lnTo>
                    <a:lnTo>
                      <a:pt x="865" y="220"/>
                    </a:lnTo>
                    <a:lnTo>
                      <a:pt x="885" y="226"/>
                    </a:lnTo>
                    <a:lnTo>
                      <a:pt x="902" y="236"/>
                    </a:lnTo>
                    <a:lnTo>
                      <a:pt x="918" y="248"/>
                    </a:lnTo>
                    <a:lnTo>
                      <a:pt x="918" y="248"/>
                    </a:lnTo>
                    <a:lnTo>
                      <a:pt x="918" y="248"/>
                    </a:lnTo>
                    <a:lnTo>
                      <a:pt x="930" y="264"/>
                    </a:lnTo>
                    <a:lnTo>
                      <a:pt x="940" y="283"/>
                    </a:lnTo>
                    <a:lnTo>
                      <a:pt x="946" y="301"/>
                    </a:lnTo>
                    <a:lnTo>
                      <a:pt x="948" y="321"/>
                    </a:lnTo>
                    <a:lnTo>
                      <a:pt x="948" y="772"/>
                    </a:lnTo>
                    <a:lnTo>
                      <a:pt x="948" y="772"/>
                    </a:lnTo>
                    <a:lnTo>
                      <a:pt x="946" y="792"/>
                    </a:lnTo>
                    <a:lnTo>
                      <a:pt x="940" y="812"/>
                    </a:lnTo>
                    <a:lnTo>
                      <a:pt x="930" y="831"/>
                    </a:lnTo>
                    <a:lnTo>
                      <a:pt x="918" y="845"/>
                    </a:lnTo>
                    <a:lnTo>
                      <a:pt x="918" y="845"/>
                    </a:lnTo>
                    <a:lnTo>
                      <a:pt x="918" y="845"/>
                    </a:lnTo>
                    <a:lnTo>
                      <a:pt x="902" y="859"/>
                    </a:lnTo>
                    <a:lnTo>
                      <a:pt x="885" y="867"/>
                    </a:lnTo>
                    <a:lnTo>
                      <a:pt x="865" y="873"/>
                    </a:lnTo>
                    <a:lnTo>
                      <a:pt x="845" y="875"/>
                    </a:lnTo>
                    <a:lnTo>
                      <a:pt x="104" y="875"/>
                    </a:lnTo>
                    <a:lnTo>
                      <a:pt x="104" y="875"/>
                    </a:lnTo>
                    <a:lnTo>
                      <a:pt x="83" y="873"/>
                    </a:lnTo>
                    <a:lnTo>
                      <a:pt x="63" y="867"/>
                    </a:lnTo>
                    <a:lnTo>
                      <a:pt x="47" y="859"/>
                    </a:lnTo>
                    <a:lnTo>
                      <a:pt x="31" y="845"/>
                    </a:lnTo>
                    <a:lnTo>
                      <a:pt x="31" y="845"/>
                    </a:lnTo>
                    <a:lnTo>
                      <a:pt x="31" y="845"/>
                    </a:lnTo>
                    <a:lnTo>
                      <a:pt x="18" y="831"/>
                    </a:lnTo>
                    <a:lnTo>
                      <a:pt x="8" y="812"/>
                    </a:lnTo>
                    <a:lnTo>
                      <a:pt x="2" y="792"/>
                    </a:lnTo>
                    <a:lnTo>
                      <a:pt x="0" y="772"/>
                    </a:lnTo>
                    <a:lnTo>
                      <a:pt x="0" y="321"/>
                    </a:lnTo>
                    <a:lnTo>
                      <a:pt x="0" y="321"/>
                    </a:lnTo>
                    <a:lnTo>
                      <a:pt x="2" y="301"/>
                    </a:lnTo>
                    <a:lnTo>
                      <a:pt x="8" y="283"/>
                    </a:lnTo>
                    <a:lnTo>
                      <a:pt x="18" y="264"/>
                    </a:lnTo>
                    <a:lnTo>
                      <a:pt x="31" y="248"/>
                    </a:lnTo>
                    <a:lnTo>
                      <a:pt x="31" y="248"/>
                    </a:lnTo>
                    <a:lnTo>
                      <a:pt x="31" y="248"/>
                    </a:lnTo>
                    <a:lnTo>
                      <a:pt x="47" y="236"/>
                    </a:lnTo>
                    <a:lnTo>
                      <a:pt x="63" y="226"/>
                    </a:lnTo>
                    <a:lnTo>
                      <a:pt x="83" y="220"/>
                    </a:lnTo>
                    <a:lnTo>
                      <a:pt x="104" y="218"/>
                    </a:lnTo>
                    <a:lnTo>
                      <a:pt x="104" y="218"/>
                    </a:lnTo>
                    <a:close/>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1"/>
              <p:cNvSpPr/>
              <p:nvPr/>
            </p:nvSpPr>
            <p:spPr bwMode="auto">
              <a:xfrm>
                <a:off x="5924550" y="5634038"/>
                <a:ext cx="338138" cy="641350"/>
              </a:xfrm>
              <a:custGeom>
                <a:avLst/>
                <a:gdLst>
                  <a:gd name="T0" fmla="*/ 117 w 213"/>
                  <a:gd name="T1" fmla="*/ 128 h 404"/>
                  <a:gd name="T2" fmla="*/ 117 w 213"/>
                  <a:gd name="T3" fmla="*/ 114 h 404"/>
                  <a:gd name="T4" fmla="*/ 115 w 213"/>
                  <a:gd name="T5" fmla="*/ 86 h 404"/>
                  <a:gd name="T6" fmla="*/ 111 w 213"/>
                  <a:gd name="T7" fmla="*/ 80 h 404"/>
                  <a:gd name="T8" fmla="*/ 103 w 213"/>
                  <a:gd name="T9" fmla="*/ 78 h 404"/>
                  <a:gd name="T10" fmla="*/ 91 w 213"/>
                  <a:gd name="T11" fmla="*/ 84 h 404"/>
                  <a:gd name="T12" fmla="*/ 87 w 213"/>
                  <a:gd name="T13" fmla="*/ 92 h 404"/>
                  <a:gd name="T14" fmla="*/ 87 w 213"/>
                  <a:gd name="T15" fmla="*/ 102 h 404"/>
                  <a:gd name="T16" fmla="*/ 91 w 213"/>
                  <a:gd name="T17" fmla="*/ 126 h 404"/>
                  <a:gd name="T18" fmla="*/ 95 w 213"/>
                  <a:gd name="T19" fmla="*/ 130 h 404"/>
                  <a:gd name="T20" fmla="*/ 140 w 213"/>
                  <a:gd name="T21" fmla="*/ 161 h 404"/>
                  <a:gd name="T22" fmla="*/ 168 w 213"/>
                  <a:gd name="T23" fmla="*/ 179 h 404"/>
                  <a:gd name="T24" fmla="*/ 184 w 213"/>
                  <a:gd name="T25" fmla="*/ 191 h 404"/>
                  <a:gd name="T26" fmla="*/ 205 w 213"/>
                  <a:gd name="T27" fmla="*/ 222 h 404"/>
                  <a:gd name="T28" fmla="*/ 209 w 213"/>
                  <a:gd name="T29" fmla="*/ 232 h 404"/>
                  <a:gd name="T30" fmla="*/ 213 w 213"/>
                  <a:gd name="T31" fmla="*/ 268 h 404"/>
                  <a:gd name="T32" fmla="*/ 211 w 213"/>
                  <a:gd name="T33" fmla="*/ 291 h 404"/>
                  <a:gd name="T34" fmla="*/ 201 w 213"/>
                  <a:gd name="T35" fmla="*/ 325 h 404"/>
                  <a:gd name="T36" fmla="*/ 190 w 213"/>
                  <a:gd name="T37" fmla="*/ 339 h 404"/>
                  <a:gd name="T38" fmla="*/ 164 w 213"/>
                  <a:gd name="T39" fmla="*/ 360 h 404"/>
                  <a:gd name="T40" fmla="*/ 125 w 213"/>
                  <a:gd name="T41" fmla="*/ 372 h 404"/>
                  <a:gd name="T42" fmla="*/ 87 w 213"/>
                  <a:gd name="T43" fmla="*/ 404 h 404"/>
                  <a:gd name="T44" fmla="*/ 87 w 213"/>
                  <a:gd name="T45" fmla="*/ 370 h 404"/>
                  <a:gd name="T46" fmla="*/ 54 w 213"/>
                  <a:gd name="T47" fmla="*/ 362 h 404"/>
                  <a:gd name="T48" fmla="*/ 26 w 213"/>
                  <a:gd name="T49" fmla="*/ 346 h 404"/>
                  <a:gd name="T50" fmla="*/ 20 w 213"/>
                  <a:gd name="T51" fmla="*/ 337 h 404"/>
                  <a:gd name="T52" fmla="*/ 8 w 213"/>
                  <a:gd name="T53" fmla="*/ 313 h 404"/>
                  <a:gd name="T54" fmla="*/ 2 w 213"/>
                  <a:gd name="T55" fmla="*/ 264 h 404"/>
                  <a:gd name="T56" fmla="*/ 87 w 213"/>
                  <a:gd name="T57" fmla="*/ 248 h 404"/>
                  <a:gd name="T58" fmla="*/ 87 w 213"/>
                  <a:gd name="T59" fmla="*/ 268 h 404"/>
                  <a:gd name="T60" fmla="*/ 89 w 213"/>
                  <a:gd name="T61" fmla="*/ 311 h 404"/>
                  <a:gd name="T62" fmla="*/ 91 w 213"/>
                  <a:gd name="T63" fmla="*/ 315 h 404"/>
                  <a:gd name="T64" fmla="*/ 97 w 213"/>
                  <a:gd name="T65" fmla="*/ 319 h 404"/>
                  <a:gd name="T66" fmla="*/ 101 w 213"/>
                  <a:gd name="T67" fmla="*/ 319 h 404"/>
                  <a:gd name="T68" fmla="*/ 113 w 213"/>
                  <a:gd name="T69" fmla="*/ 315 h 404"/>
                  <a:gd name="T70" fmla="*/ 117 w 213"/>
                  <a:gd name="T71" fmla="*/ 307 h 404"/>
                  <a:gd name="T72" fmla="*/ 117 w 213"/>
                  <a:gd name="T73" fmla="*/ 297 h 404"/>
                  <a:gd name="T74" fmla="*/ 113 w 213"/>
                  <a:gd name="T75" fmla="*/ 256 h 404"/>
                  <a:gd name="T76" fmla="*/ 111 w 213"/>
                  <a:gd name="T77" fmla="*/ 250 h 404"/>
                  <a:gd name="T78" fmla="*/ 97 w 213"/>
                  <a:gd name="T79" fmla="*/ 236 h 404"/>
                  <a:gd name="T80" fmla="*/ 87 w 213"/>
                  <a:gd name="T81" fmla="*/ 230 h 404"/>
                  <a:gd name="T82" fmla="*/ 34 w 213"/>
                  <a:gd name="T83" fmla="*/ 193 h 404"/>
                  <a:gd name="T84" fmla="*/ 22 w 213"/>
                  <a:gd name="T85" fmla="*/ 179 h 404"/>
                  <a:gd name="T86" fmla="*/ 10 w 213"/>
                  <a:gd name="T87" fmla="*/ 161 h 404"/>
                  <a:gd name="T88" fmla="*/ 2 w 213"/>
                  <a:gd name="T89" fmla="*/ 138 h 404"/>
                  <a:gd name="T90" fmla="*/ 0 w 213"/>
                  <a:gd name="T91" fmla="*/ 114 h 404"/>
                  <a:gd name="T92" fmla="*/ 2 w 213"/>
                  <a:gd name="T93" fmla="*/ 96 h 404"/>
                  <a:gd name="T94" fmla="*/ 12 w 213"/>
                  <a:gd name="T95" fmla="*/ 65 h 404"/>
                  <a:gd name="T96" fmla="*/ 22 w 213"/>
                  <a:gd name="T97" fmla="*/ 55 h 404"/>
                  <a:gd name="T98" fmla="*/ 48 w 213"/>
                  <a:gd name="T99" fmla="*/ 37 h 404"/>
                  <a:gd name="T100" fmla="*/ 87 w 213"/>
                  <a:gd name="T101" fmla="*/ 27 h 404"/>
                  <a:gd name="T102" fmla="*/ 125 w 213"/>
                  <a:gd name="T103" fmla="*/ 0 h 404"/>
                  <a:gd name="T104" fmla="*/ 125 w 213"/>
                  <a:gd name="T105" fmla="*/ 27 h 404"/>
                  <a:gd name="T106" fmla="*/ 160 w 213"/>
                  <a:gd name="T107" fmla="*/ 37 h 404"/>
                  <a:gd name="T108" fmla="*/ 184 w 213"/>
                  <a:gd name="T109" fmla="*/ 53 h 404"/>
                  <a:gd name="T110" fmla="*/ 192 w 213"/>
                  <a:gd name="T111" fmla="*/ 65 h 404"/>
                  <a:gd name="T112" fmla="*/ 203 w 213"/>
                  <a:gd name="T113" fmla="*/ 96 h 404"/>
                  <a:gd name="T114" fmla="*/ 205 w 213"/>
                  <a:gd name="T115" fmla="*/ 112 h 404"/>
                  <a:gd name="T116" fmla="*/ 203 w 213"/>
                  <a:gd name="T117" fmla="*/ 128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3" h="404">
                    <a:moveTo>
                      <a:pt x="203" y="128"/>
                    </a:moveTo>
                    <a:lnTo>
                      <a:pt x="117" y="128"/>
                    </a:lnTo>
                    <a:lnTo>
                      <a:pt x="117" y="114"/>
                    </a:lnTo>
                    <a:lnTo>
                      <a:pt x="117" y="114"/>
                    </a:lnTo>
                    <a:lnTo>
                      <a:pt x="117" y="96"/>
                    </a:lnTo>
                    <a:lnTo>
                      <a:pt x="115" y="86"/>
                    </a:lnTo>
                    <a:lnTo>
                      <a:pt x="115" y="86"/>
                    </a:lnTo>
                    <a:lnTo>
                      <a:pt x="111" y="80"/>
                    </a:lnTo>
                    <a:lnTo>
                      <a:pt x="103" y="78"/>
                    </a:lnTo>
                    <a:lnTo>
                      <a:pt x="103" y="78"/>
                    </a:lnTo>
                    <a:lnTo>
                      <a:pt x="95" y="80"/>
                    </a:lnTo>
                    <a:lnTo>
                      <a:pt x="91" y="84"/>
                    </a:lnTo>
                    <a:lnTo>
                      <a:pt x="91" y="84"/>
                    </a:lnTo>
                    <a:lnTo>
                      <a:pt x="87" y="92"/>
                    </a:lnTo>
                    <a:lnTo>
                      <a:pt x="87" y="102"/>
                    </a:lnTo>
                    <a:lnTo>
                      <a:pt x="87" y="102"/>
                    </a:lnTo>
                    <a:lnTo>
                      <a:pt x="89" y="120"/>
                    </a:lnTo>
                    <a:lnTo>
                      <a:pt x="91" y="126"/>
                    </a:lnTo>
                    <a:lnTo>
                      <a:pt x="95" y="130"/>
                    </a:lnTo>
                    <a:lnTo>
                      <a:pt x="95" y="130"/>
                    </a:lnTo>
                    <a:lnTo>
                      <a:pt x="109" y="143"/>
                    </a:lnTo>
                    <a:lnTo>
                      <a:pt x="140" y="161"/>
                    </a:lnTo>
                    <a:lnTo>
                      <a:pt x="140" y="161"/>
                    </a:lnTo>
                    <a:lnTo>
                      <a:pt x="168" y="179"/>
                    </a:lnTo>
                    <a:lnTo>
                      <a:pt x="184" y="191"/>
                    </a:lnTo>
                    <a:lnTo>
                      <a:pt x="184" y="191"/>
                    </a:lnTo>
                    <a:lnTo>
                      <a:pt x="197" y="203"/>
                    </a:lnTo>
                    <a:lnTo>
                      <a:pt x="205" y="222"/>
                    </a:lnTo>
                    <a:lnTo>
                      <a:pt x="205" y="222"/>
                    </a:lnTo>
                    <a:lnTo>
                      <a:pt x="209" y="232"/>
                    </a:lnTo>
                    <a:lnTo>
                      <a:pt x="211" y="242"/>
                    </a:lnTo>
                    <a:lnTo>
                      <a:pt x="213" y="268"/>
                    </a:lnTo>
                    <a:lnTo>
                      <a:pt x="213" y="268"/>
                    </a:lnTo>
                    <a:lnTo>
                      <a:pt x="211" y="291"/>
                    </a:lnTo>
                    <a:lnTo>
                      <a:pt x="207" y="309"/>
                    </a:lnTo>
                    <a:lnTo>
                      <a:pt x="201" y="325"/>
                    </a:lnTo>
                    <a:lnTo>
                      <a:pt x="190" y="339"/>
                    </a:lnTo>
                    <a:lnTo>
                      <a:pt x="190" y="339"/>
                    </a:lnTo>
                    <a:lnTo>
                      <a:pt x="178" y="352"/>
                    </a:lnTo>
                    <a:lnTo>
                      <a:pt x="164" y="360"/>
                    </a:lnTo>
                    <a:lnTo>
                      <a:pt x="146" y="368"/>
                    </a:lnTo>
                    <a:lnTo>
                      <a:pt x="125" y="372"/>
                    </a:lnTo>
                    <a:lnTo>
                      <a:pt x="125" y="404"/>
                    </a:lnTo>
                    <a:lnTo>
                      <a:pt x="87" y="404"/>
                    </a:lnTo>
                    <a:lnTo>
                      <a:pt x="87" y="370"/>
                    </a:lnTo>
                    <a:lnTo>
                      <a:pt x="87" y="370"/>
                    </a:lnTo>
                    <a:lnTo>
                      <a:pt x="69" y="368"/>
                    </a:lnTo>
                    <a:lnTo>
                      <a:pt x="54" y="362"/>
                    </a:lnTo>
                    <a:lnTo>
                      <a:pt x="40" y="356"/>
                    </a:lnTo>
                    <a:lnTo>
                      <a:pt x="26" y="346"/>
                    </a:lnTo>
                    <a:lnTo>
                      <a:pt x="26" y="346"/>
                    </a:lnTo>
                    <a:lnTo>
                      <a:pt x="20" y="337"/>
                    </a:lnTo>
                    <a:lnTo>
                      <a:pt x="16" y="331"/>
                    </a:lnTo>
                    <a:lnTo>
                      <a:pt x="8" y="313"/>
                    </a:lnTo>
                    <a:lnTo>
                      <a:pt x="2" y="291"/>
                    </a:lnTo>
                    <a:lnTo>
                      <a:pt x="2" y="264"/>
                    </a:lnTo>
                    <a:lnTo>
                      <a:pt x="2" y="248"/>
                    </a:lnTo>
                    <a:lnTo>
                      <a:pt x="87" y="248"/>
                    </a:lnTo>
                    <a:lnTo>
                      <a:pt x="87" y="268"/>
                    </a:lnTo>
                    <a:lnTo>
                      <a:pt x="87" y="268"/>
                    </a:lnTo>
                    <a:lnTo>
                      <a:pt x="87" y="297"/>
                    </a:lnTo>
                    <a:lnTo>
                      <a:pt x="89" y="311"/>
                    </a:lnTo>
                    <a:lnTo>
                      <a:pt x="89" y="311"/>
                    </a:lnTo>
                    <a:lnTo>
                      <a:pt x="91" y="315"/>
                    </a:lnTo>
                    <a:lnTo>
                      <a:pt x="93" y="317"/>
                    </a:lnTo>
                    <a:lnTo>
                      <a:pt x="97" y="319"/>
                    </a:lnTo>
                    <a:lnTo>
                      <a:pt x="101" y="319"/>
                    </a:lnTo>
                    <a:lnTo>
                      <a:pt x="101" y="319"/>
                    </a:lnTo>
                    <a:lnTo>
                      <a:pt x="109" y="319"/>
                    </a:lnTo>
                    <a:lnTo>
                      <a:pt x="113" y="315"/>
                    </a:lnTo>
                    <a:lnTo>
                      <a:pt x="113" y="315"/>
                    </a:lnTo>
                    <a:lnTo>
                      <a:pt x="117" y="307"/>
                    </a:lnTo>
                    <a:lnTo>
                      <a:pt x="117" y="297"/>
                    </a:lnTo>
                    <a:lnTo>
                      <a:pt x="117" y="297"/>
                    </a:lnTo>
                    <a:lnTo>
                      <a:pt x="117" y="272"/>
                    </a:lnTo>
                    <a:lnTo>
                      <a:pt x="113" y="256"/>
                    </a:lnTo>
                    <a:lnTo>
                      <a:pt x="113" y="256"/>
                    </a:lnTo>
                    <a:lnTo>
                      <a:pt x="111" y="250"/>
                    </a:lnTo>
                    <a:lnTo>
                      <a:pt x="105" y="244"/>
                    </a:lnTo>
                    <a:lnTo>
                      <a:pt x="97" y="236"/>
                    </a:lnTo>
                    <a:lnTo>
                      <a:pt x="87" y="230"/>
                    </a:lnTo>
                    <a:lnTo>
                      <a:pt x="87" y="230"/>
                    </a:lnTo>
                    <a:lnTo>
                      <a:pt x="54" y="207"/>
                    </a:lnTo>
                    <a:lnTo>
                      <a:pt x="34" y="193"/>
                    </a:lnTo>
                    <a:lnTo>
                      <a:pt x="34" y="193"/>
                    </a:lnTo>
                    <a:lnTo>
                      <a:pt x="22" y="179"/>
                    </a:lnTo>
                    <a:lnTo>
                      <a:pt x="10" y="161"/>
                    </a:lnTo>
                    <a:lnTo>
                      <a:pt x="10" y="161"/>
                    </a:lnTo>
                    <a:lnTo>
                      <a:pt x="6" y="151"/>
                    </a:lnTo>
                    <a:lnTo>
                      <a:pt x="2" y="138"/>
                    </a:lnTo>
                    <a:lnTo>
                      <a:pt x="0" y="126"/>
                    </a:lnTo>
                    <a:lnTo>
                      <a:pt x="0" y="114"/>
                    </a:lnTo>
                    <a:lnTo>
                      <a:pt x="0" y="114"/>
                    </a:lnTo>
                    <a:lnTo>
                      <a:pt x="2" y="96"/>
                    </a:lnTo>
                    <a:lnTo>
                      <a:pt x="6" y="80"/>
                    </a:lnTo>
                    <a:lnTo>
                      <a:pt x="12" y="65"/>
                    </a:lnTo>
                    <a:lnTo>
                      <a:pt x="22" y="55"/>
                    </a:lnTo>
                    <a:lnTo>
                      <a:pt x="22" y="55"/>
                    </a:lnTo>
                    <a:lnTo>
                      <a:pt x="34" y="45"/>
                    </a:lnTo>
                    <a:lnTo>
                      <a:pt x="48" y="37"/>
                    </a:lnTo>
                    <a:lnTo>
                      <a:pt x="67" y="31"/>
                    </a:lnTo>
                    <a:lnTo>
                      <a:pt x="87" y="27"/>
                    </a:lnTo>
                    <a:lnTo>
                      <a:pt x="87" y="0"/>
                    </a:lnTo>
                    <a:lnTo>
                      <a:pt x="125" y="0"/>
                    </a:lnTo>
                    <a:lnTo>
                      <a:pt x="125" y="27"/>
                    </a:lnTo>
                    <a:lnTo>
                      <a:pt x="125" y="27"/>
                    </a:lnTo>
                    <a:lnTo>
                      <a:pt x="144" y="31"/>
                    </a:lnTo>
                    <a:lnTo>
                      <a:pt x="160" y="37"/>
                    </a:lnTo>
                    <a:lnTo>
                      <a:pt x="172" y="45"/>
                    </a:lnTo>
                    <a:lnTo>
                      <a:pt x="184" y="53"/>
                    </a:lnTo>
                    <a:lnTo>
                      <a:pt x="184" y="53"/>
                    </a:lnTo>
                    <a:lnTo>
                      <a:pt x="192" y="65"/>
                    </a:lnTo>
                    <a:lnTo>
                      <a:pt x="199" y="80"/>
                    </a:lnTo>
                    <a:lnTo>
                      <a:pt x="203" y="96"/>
                    </a:lnTo>
                    <a:lnTo>
                      <a:pt x="205" y="112"/>
                    </a:lnTo>
                    <a:lnTo>
                      <a:pt x="205" y="112"/>
                    </a:lnTo>
                    <a:lnTo>
                      <a:pt x="203" y="128"/>
                    </a:lnTo>
                    <a:lnTo>
                      <a:pt x="203" y="128"/>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22" name="组合 21"/>
          <p:cNvGrpSpPr/>
          <p:nvPr/>
        </p:nvGrpSpPr>
        <p:grpSpPr>
          <a:xfrm>
            <a:off x="2428498" y="1243561"/>
            <a:ext cx="3303662" cy="1469552"/>
            <a:chOff x="2428498" y="1339456"/>
            <a:chExt cx="3303662" cy="1469552"/>
          </a:xfrm>
        </p:grpSpPr>
        <p:grpSp>
          <p:nvGrpSpPr>
            <p:cNvPr id="23" name="Group 4"/>
            <p:cNvGrpSpPr/>
            <p:nvPr/>
          </p:nvGrpSpPr>
          <p:grpSpPr>
            <a:xfrm>
              <a:off x="2428498" y="1339456"/>
              <a:ext cx="3303662" cy="1469552"/>
              <a:chOff x="3237996" y="1785939"/>
              <a:chExt cx="4404882" cy="1959402"/>
            </a:xfrm>
          </p:grpSpPr>
          <p:sp>
            <p:nvSpPr>
              <p:cNvPr id="28" name="Rectangle 34"/>
              <p:cNvSpPr>
                <a:spLocks noChangeArrowheads="1"/>
              </p:cNvSpPr>
              <p:nvPr/>
            </p:nvSpPr>
            <p:spPr bwMode="auto">
              <a:xfrm flipH="1">
                <a:off x="3767775" y="1785939"/>
                <a:ext cx="1639995" cy="103529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29" name="Rectangle 38"/>
              <p:cNvSpPr>
                <a:spLocks noChangeArrowheads="1"/>
              </p:cNvSpPr>
              <p:nvPr/>
            </p:nvSpPr>
            <p:spPr bwMode="auto">
              <a:xfrm flipH="1">
                <a:off x="6398591" y="3589676"/>
                <a:ext cx="1244287" cy="15566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30" name="Freeform 42"/>
              <p:cNvSpPr/>
              <p:nvPr/>
            </p:nvSpPr>
            <p:spPr bwMode="auto">
              <a:xfrm flipH="1">
                <a:off x="5407769" y="1785939"/>
                <a:ext cx="990821" cy="1959402"/>
              </a:xfrm>
              <a:custGeom>
                <a:avLst/>
                <a:gdLst>
                  <a:gd name="T0" fmla="*/ 0 w 401"/>
                  <a:gd name="T1" fmla="*/ 730 h 793"/>
                  <a:gd name="T2" fmla="*/ 401 w 401"/>
                  <a:gd name="T3" fmla="*/ 0 h 793"/>
                  <a:gd name="T4" fmla="*/ 401 w 401"/>
                  <a:gd name="T5" fmla="*/ 419 h 793"/>
                  <a:gd name="T6" fmla="*/ 0 w 401"/>
                  <a:gd name="T7" fmla="*/ 793 h 793"/>
                  <a:gd name="T8" fmla="*/ 0 w 401"/>
                  <a:gd name="T9" fmla="*/ 730 h 793"/>
                </a:gdLst>
                <a:ahLst/>
                <a:cxnLst>
                  <a:cxn ang="0">
                    <a:pos x="T0" y="T1"/>
                  </a:cxn>
                  <a:cxn ang="0">
                    <a:pos x="T2" y="T3"/>
                  </a:cxn>
                  <a:cxn ang="0">
                    <a:pos x="T4" y="T5"/>
                  </a:cxn>
                  <a:cxn ang="0">
                    <a:pos x="T6" y="T7"/>
                  </a:cxn>
                  <a:cxn ang="0">
                    <a:pos x="T8" y="T9"/>
                  </a:cxn>
                </a:cxnLst>
                <a:rect l="0" t="0" r="r" b="b"/>
                <a:pathLst>
                  <a:path w="401" h="793">
                    <a:moveTo>
                      <a:pt x="0" y="730"/>
                    </a:moveTo>
                    <a:lnTo>
                      <a:pt x="401" y="0"/>
                    </a:lnTo>
                    <a:lnTo>
                      <a:pt x="401" y="419"/>
                    </a:lnTo>
                    <a:lnTo>
                      <a:pt x="0" y="793"/>
                    </a:lnTo>
                    <a:lnTo>
                      <a:pt x="0" y="730"/>
                    </a:lnTo>
                    <a:close/>
                  </a:path>
                </a:pathLst>
              </a:custGeom>
              <a:solidFill>
                <a:srgbClr val="30384E"/>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31" name="Oval 61"/>
              <p:cNvSpPr/>
              <p:nvPr/>
            </p:nvSpPr>
            <p:spPr>
              <a:xfrm>
                <a:off x="3237996" y="1785939"/>
                <a:ext cx="1035295" cy="1035295"/>
              </a:xfrm>
              <a:prstGeom prst="ellipse">
                <a:avLst/>
              </a:prstGeom>
              <a:solidFill>
                <a:srgbClr val="30384E"/>
              </a:solidFill>
              <a:ln>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24" name="Oval 91"/>
            <p:cNvSpPr/>
            <p:nvPr/>
          </p:nvSpPr>
          <p:spPr>
            <a:xfrm>
              <a:off x="2513219" y="1422000"/>
              <a:ext cx="607029" cy="6070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r>
                <a:rPr lang="en-AU" dirty="0">
                  <a:solidFill>
                    <a:srgbClr val="F15A24"/>
                  </a:solidFill>
                  <a:latin typeface="FontAwesome" pitchFamily="2" charset="0"/>
                </a:rPr>
                <a:t></a:t>
              </a:r>
              <a:endParaRPr lang="en-US" dirty="0">
                <a:solidFill>
                  <a:srgbClr val="F15A24"/>
                </a:solidFill>
              </a:endParaRPr>
            </a:p>
          </p:txBody>
        </p:sp>
        <p:sp>
          <p:nvSpPr>
            <p:cNvPr id="25" name="Text Placeholder 33"/>
            <p:cNvSpPr txBox="1"/>
            <p:nvPr/>
          </p:nvSpPr>
          <p:spPr>
            <a:xfrm>
              <a:off x="3250337" y="1564146"/>
              <a:ext cx="805491" cy="3773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Business</a:t>
              </a:r>
              <a:endParaRPr lang="en-AU" sz="1100" b="1" dirty="0">
                <a:solidFill>
                  <a:prstClr val="white"/>
                </a:solidFill>
                <a:latin typeface="微软雅黑" panose="020B0503020204020204" pitchFamily="34" charset="-122"/>
                <a:ea typeface="微软雅黑" panose="020B0503020204020204" pitchFamily="34" charset="-122"/>
              </a:endParaRPr>
            </a:p>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Strategy</a:t>
              </a:r>
              <a:endParaRPr lang="en-AU" sz="1100" b="1" dirty="0">
                <a:solidFill>
                  <a:prstClr val="white"/>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2489915" y="1398695"/>
              <a:ext cx="653637" cy="65363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27" name="Freeform 14"/>
            <p:cNvSpPr>
              <a:spLocks noEditPoints="1"/>
            </p:cNvSpPr>
            <p:nvPr/>
          </p:nvSpPr>
          <p:spPr bwMode="auto">
            <a:xfrm>
              <a:off x="2707311" y="1626235"/>
              <a:ext cx="237042" cy="198559"/>
            </a:xfrm>
            <a:custGeom>
              <a:avLst/>
              <a:gdLst>
                <a:gd name="T0" fmla="*/ 369 w 826"/>
                <a:gd name="T1" fmla="*/ 0 h 692"/>
                <a:gd name="T2" fmla="*/ 385 w 826"/>
                <a:gd name="T3" fmla="*/ 2 h 692"/>
                <a:gd name="T4" fmla="*/ 408 w 826"/>
                <a:gd name="T5" fmla="*/ 10 h 692"/>
                <a:gd name="T6" fmla="*/ 422 w 826"/>
                <a:gd name="T7" fmla="*/ 28 h 692"/>
                <a:gd name="T8" fmla="*/ 430 w 826"/>
                <a:gd name="T9" fmla="*/ 52 h 692"/>
                <a:gd name="T10" fmla="*/ 623 w 826"/>
                <a:gd name="T11" fmla="*/ 67 h 692"/>
                <a:gd name="T12" fmla="*/ 633 w 826"/>
                <a:gd name="T13" fmla="*/ 67 h 692"/>
                <a:gd name="T14" fmla="*/ 653 w 826"/>
                <a:gd name="T15" fmla="*/ 75 h 692"/>
                <a:gd name="T16" fmla="*/ 668 w 826"/>
                <a:gd name="T17" fmla="*/ 87 h 692"/>
                <a:gd name="T18" fmla="*/ 680 w 826"/>
                <a:gd name="T19" fmla="*/ 105 h 692"/>
                <a:gd name="T20" fmla="*/ 150 w 826"/>
                <a:gd name="T21" fmla="*/ 115 h 692"/>
                <a:gd name="T22" fmla="*/ 132 w 826"/>
                <a:gd name="T23" fmla="*/ 117 h 692"/>
                <a:gd name="T24" fmla="*/ 99 w 826"/>
                <a:gd name="T25" fmla="*/ 129 h 692"/>
                <a:gd name="T26" fmla="*/ 71 w 826"/>
                <a:gd name="T27" fmla="*/ 154 h 692"/>
                <a:gd name="T28" fmla="*/ 52 w 826"/>
                <a:gd name="T29" fmla="*/ 184 h 692"/>
                <a:gd name="T30" fmla="*/ 0 w 826"/>
                <a:gd name="T31" fmla="*/ 511 h 692"/>
                <a:gd name="T32" fmla="*/ 0 w 826"/>
                <a:gd name="T33" fmla="*/ 67 h 692"/>
                <a:gd name="T34" fmla="*/ 6 w 826"/>
                <a:gd name="T35" fmla="*/ 40 h 692"/>
                <a:gd name="T36" fmla="*/ 18 w 826"/>
                <a:gd name="T37" fmla="*/ 20 h 692"/>
                <a:gd name="T38" fmla="*/ 38 w 826"/>
                <a:gd name="T39" fmla="*/ 6 h 692"/>
                <a:gd name="T40" fmla="*/ 61 w 826"/>
                <a:gd name="T41" fmla="*/ 0 h 692"/>
                <a:gd name="T42" fmla="*/ 205 w 826"/>
                <a:gd name="T43" fmla="*/ 188 h 692"/>
                <a:gd name="T44" fmla="*/ 188 w 826"/>
                <a:gd name="T45" fmla="*/ 190 h 692"/>
                <a:gd name="T46" fmla="*/ 154 w 826"/>
                <a:gd name="T47" fmla="*/ 205 h 692"/>
                <a:gd name="T48" fmla="*/ 128 w 826"/>
                <a:gd name="T49" fmla="*/ 227 h 692"/>
                <a:gd name="T50" fmla="*/ 109 w 826"/>
                <a:gd name="T51" fmla="*/ 259 h 692"/>
                <a:gd name="T52" fmla="*/ 38 w 826"/>
                <a:gd name="T53" fmla="*/ 692 h 692"/>
                <a:gd name="T54" fmla="*/ 826 w 826"/>
                <a:gd name="T55" fmla="*/ 276 h 692"/>
                <a:gd name="T56" fmla="*/ 826 w 826"/>
                <a:gd name="T57" fmla="*/ 259 h 692"/>
                <a:gd name="T58" fmla="*/ 818 w 826"/>
                <a:gd name="T59" fmla="*/ 227 h 692"/>
                <a:gd name="T60" fmla="*/ 797 w 826"/>
                <a:gd name="T61" fmla="*/ 205 h 692"/>
                <a:gd name="T62" fmla="*/ 769 w 826"/>
                <a:gd name="T63" fmla="*/ 190 h 692"/>
                <a:gd name="T64" fmla="*/ 205 w 826"/>
                <a:gd name="T65" fmla="*/ 188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26" h="692">
                  <a:moveTo>
                    <a:pt x="61" y="0"/>
                  </a:moveTo>
                  <a:lnTo>
                    <a:pt x="369" y="0"/>
                  </a:lnTo>
                  <a:lnTo>
                    <a:pt x="369" y="0"/>
                  </a:lnTo>
                  <a:lnTo>
                    <a:pt x="385" y="2"/>
                  </a:lnTo>
                  <a:lnTo>
                    <a:pt x="398" y="6"/>
                  </a:lnTo>
                  <a:lnTo>
                    <a:pt x="408" y="10"/>
                  </a:lnTo>
                  <a:lnTo>
                    <a:pt x="416" y="18"/>
                  </a:lnTo>
                  <a:lnTo>
                    <a:pt x="422" y="28"/>
                  </a:lnTo>
                  <a:lnTo>
                    <a:pt x="426" y="38"/>
                  </a:lnTo>
                  <a:lnTo>
                    <a:pt x="430" y="52"/>
                  </a:lnTo>
                  <a:lnTo>
                    <a:pt x="432" y="67"/>
                  </a:lnTo>
                  <a:lnTo>
                    <a:pt x="623" y="67"/>
                  </a:lnTo>
                  <a:lnTo>
                    <a:pt x="623" y="67"/>
                  </a:lnTo>
                  <a:lnTo>
                    <a:pt x="633" y="67"/>
                  </a:lnTo>
                  <a:lnTo>
                    <a:pt x="643" y="69"/>
                  </a:lnTo>
                  <a:lnTo>
                    <a:pt x="653" y="75"/>
                  </a:lnTo>
                  <a:lnTo>
                    <a:pt x="661" y="81"/>
                  </a:lnTo>
                  <a:lnTo>
                    <a:pt x="668" y="87"/>
                  </a:lnTo>
                  <a:lnTo>
                    <a:pt x="674" y="95"/>
                  </a:lnTo>
                  <a:lnTo>
                    <a:pt x="680" y="105"/>
                  </a:lnTo>
                  <a:lnTo>
                    <a:pt x="682" y="115"/>
                  </a:lnTo>
                  <a:lnTo>
                    <a:pt x="150" y="115"/>
                  </a:lnTo>
                  <a:lnTo>
                    <a:pt x="150" y="115"/>
                  </a:lnTo>
                  <a:lnTo>
                    <a:pt x="132" y="117"/>
                  </a:lnTo>
                  <a:lnTo>
                    <a:pt x="115" y="121"/>
                  </a:lnTo>
                  <a:lnTo>
                    <a:pt x="99" y="129"/>
                  </a:lnTo>
                  <a:lnTo>
                    <a:pt x="85" y="140"/>
                  </a:lnTo>
                  <a:lnTo>
                    <a:pt x="71" y="154"/>
                  </a:lnTo>
                  <a:lnTo>
                    <a:pt x="61" y="168"/>
                  </a:lnTo>
                  <a:lnTo>
                    <a:pt x="52" y="184"/>
                  </a:lnTo>
                  <a:lnTo>
                    <a:pt x="48" y="203"/>
                  </a:lnTo>
                  <a:lnTo>
                    <a:pt x="0" y="511"/>
                  </a:lnTo>
                  <a:lnTo>
                    <a:pt x="0" y="67"/>
                  </a:lnTo>
                  <a:lnTo>
                    <a:pt x="0" y="67"/>
                  </a:lnTo>
                  <a:lnTo>
                    <a:pt x="2" y="52"/>
                  </a:lnTo>
                  <a:lnTo>
                    <a:pt x="6" y="40"/>
                  </a:lnTo>
                  <a:lnTo>
                    <a:pt x="10" y="30"/>
                  </a:lnTo>
                  <a:lnTo>
                    <a:pt x="18" y="20"/>
                  </a:lnTo>
                  <a:lnTo>
                    <a:pt x="28" y="12"/>
                  </a:lnTo>
                  <a:lnTo>
                    <a:pt x="38" y="6"/>
                  </a:lnTo>
                  <a:lnTo>
                    <a:pt x="48" y="2"/>
                  </a:lnTo>
                  <a:lnTo>
                    <a:pt x="61" y="0"/>
                  </a:lnTo>
                  <a:lnTo>
                    <a:pt x="61" y="0"/>
                  </a:lnTo>
                  <a:close/>
                  <a:moveTo>
                    <a:pt x="205" y="188"/>
                  </a:moveTo>
                  <a:lnTo>
                    <a:pt x="205" y="188"/>
                  </a:lnTo>
                  <a:lnTo>
                    <a:pt x="188" y="190"/>
                  </a:lnTo>
                  <a:lnTo>
                    <a:pt x="170" y="196"/>
                  </a:lnTo>
                  <a:lnTo>
                    <a:pt x="154" y="205"/>
                  </a:lnTo>
                  <a:lnTo>
                    <a:pt x="140" y="215"/>
                  </a:lnTo>
                  <a:lnTo>
                    <a:pt x="128" y="227"/>
                  </a:lnTo>
                  <a:lnTo>
                    <a:pt x="115" y="243"/>
                  </a:lnTo>
                  <a:lnTo>
                    <a:pt x="109" y="259"/>
                  </a:lnTo>
                  <a:lnTo>
                    <a:pt x="103" y="276"/>
                  </a:lnTo>
                  <a:lnTo>
                    <a:pt x="38" y="692"/>
                  </a:lnTo>
                  <a:lnTo>
                    <a:pt x="759" y="692"/>
                  </a:lnTo>
                  <a:lnTo>
                    <a:pt x="826" y="276"/>
                  </a:lnTo>
                  <a:lnTo>
                    <a:pt x="826" y="276"/>
                  </a:lnTo>
                  <a:lnTo>
                    <a:pt x="826" y="259"/>
                  </a:lnTo>
                  <a:lnTo>
                    <a:pt x="824" y="243"/>
                  </a:lnTo>
                  <a:lnTo>
                    <a:pt x="818" y="227"/>
                  </a:lnTo>
                  <a:lnTo>
                    <a:pt x="810" y="215"/>
                  </a:lnTo>
                  <a:lnTo>
                    <a:pt x="797" y="205"/>
                  </a:lnTo>
                  <a:lnTo>
                    <a:pt x="785" y="196"/>
                  </a:lnTo>
                  <a:lnTo>
                    <a:pt x="769" y="190"/>
                  </a:lnTo>
                  <a:lnTo>
                    <a:pt x="751" y="188"/>
                  </a:lnTo>
                  <a:lnTo>
                    <a:pt x="205" y="188"/>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32" name="组合 31"/>
          <p:cNvGrpSpPr/>
          <p:nvPr/>
        </p:nvGrpSpPr>
        <p:grpSpPr>
          <a:xfrm>
            <a:off x="2428498" y="2978112"/>
            <a:ext cx="3303662" cy="1465846"/>
            <a:chOff x="2428498" y="3074007"/>
            <a:chExt cx="3303662" cy="1465846"/>
          </a:xfrm>
        </p:grpSpPr>
        <p:grpSp>
          <p:nvGrpSpPr>
            <p:cNvPr id="33" name="Group 9"/>
            <p:cNvGrpSpPr/>
            <p:nvPr/>
          </p:nvGrpSpPr>
          <p:grpSpPr>
            <a:xfrm>
              <a:off x="2428498" y="3074007"/>
              <a:ext cx="3303662" cy="1465846"/>
              <a:chOff x="3237996" y="4098676"/>
              <a:chExt cx="4404882" cy="1954461"/>
            </a:xfrm>
          </p:grpSpPr>
          <p:sp>
            <p:nvSpPr>
              <p:cNvPr id="39" name="Rectangle 37"/>
              <p:cNvSpPr>
                <a:spLocks noChangeArrowheads="1"/>
              </p:cNvSpPr>
              <p:nvPr/>
            </p:nvSpPr>
            <p:spPr bwMode="auto">
              <a:xfrm flipH="1">
                <a:off x="3767775" y="5017842"/>
                <a:ext cx="1639995" cy="103529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40" name="Rectangle 41"/>
              <p:cNvSpPr>
                <a:spLocks noChangeArrowheads="1"/>
              </p:cNvSpPr>
              <p:nvPr/>
            </p:nvSpPr>
            <p:spPr bwMode="auto">
              <a:xfrm flipH="1">
                <a:off x="6398591" y="4098676"/>
                <a:ext cx="1244287" cy="15566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41" name="Freeform 44"/>
              <p:cNvSpPr/>
              <p:nvPr/>
            </p:nvSpPr>
            <p:spPr bwMode="auto">
              <a:xfrm flipH="1">
                <a:off x="5407769" y="4098676"/>
                <a:ext cx="990821" cy="1954461"/>
              </a:xfrm>
              <a:custGeom>
                <a:avLst/>
                <a:gdLst>
                  <a:gd name="T0" fmla="*/ 401 w 401"/>
                  <a:gd name="T1" fmla="*/ 791 h 791"/>
                  <a:gd name="T2" fmla="*/ 0 w 401"/>
                  <a:gd name="T3" fmla="*/ 63 h 791"/>
                  <a:gd name="T4" fmla="*/ 0 w 401"/>
                  <a:gd name="T5" fmla="*/ 0 h 791"/>
                  <a:gd name="T6" fmla="*/ 401 w 401"/>
                  <a:gd name="T7" fmla="*/ 372 h 791"/>
                  <a:gd name="T8" fmla="*/ 401 w 401"/>
                  <a:gd name="T9" fmla="*/ 791 h 791"/>
                </a:gdLst>
                <a:ahLst/>
                <a:cxnLst>
                  <a:cxn ang="0">
                    <a:pos x="T0" y="T1"/>
                  </a:cxn>
                  <a:cxn ang="0">
                    <a:pos x="T2" y="T3"/>
                  </a:cxn>
                  <a:cxn ang="0">
                    <a:pos x="T4" y="T5"/>
                  </a:cxn>
                  <a:cxn ang="0">
                    <a:pos x="T6" y="T7"/>
                  </a:cxn>
                  <a:cxn ang="0">
                    <a:pos x="T8" y="T9"/>
                  </a:cxn>
                </a:cxnLst>
                <a:rect l="0" t="0" r="r" b="b"/>
                <a:pathLst>
                  <a:path w="401" h="791">
                    <a:moveTo>
                      <a:pt x="401" y="791"/>
                    </a:moveTo>
                    <a:lnTo>
                      <a:pt x="0" y="63"/>
                    </a:lnTo>
                    <a:lnTo>
                      <a:pt x="0" y="0"/>
                    </a:lnTo>
                    <a:lnTo>
                      <a:pt x="401" y="372"/>
                    </a:lnTo>
                    <a:lnTo>
                      <a:pt x="401" y="791"/>
                    </a:lnTo>
                    <a:close/>
                  </a:path>
                </a:pathLst>
              </a:custGeom>
              <a:solidFill>
                <a:srgbClr val="30384E"/>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42" name="Oval 90"/>
              <p:cNvSpPr/>
              <p:nvPr/>
            </p:nvSpPr>
            <p:spPr>
              <a:xfrm>
                <a:off x="3237996" y="5017841"/>
                <a:ext cx="1035295" cy="1035295"/>
              </a:xfrm>
              <a:prstGeom prst="ellipse">
                <a:avLst/>
              </a:prstGeom>
              <a:solidFill>
                <a:srgbClr val="30384E"/>
              </a:solidFill>
              <a:ln>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34" name="Oval 94"/>
            <p:cNvSpPr/>
            <p:nvPr/>
          </p:nvSpPr>
          <p:spPr>
            <a:xfrm>
              <a:off x="2513219" y="3849685"/>
              <a:ext cx="607029" cy="6070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r>
                <a:rPr lang="en-AU" dirty="0">
                  <a:solidFill>
                    <a:srgbClr val="99AEBA"/>
                  </a:solidFill>
                  <a:latin typeface="FontAwesome" pitchFamily="2" charset="0"/>
                </a:rPr>
                <a:t></a:t>
              </a:r>
              <a:endParaRPr lang="en-US" dirty="0">
                <a:solidFill>
                  <a:srgbClr val="99AEBA"/>
                </a:solidFill>
              </a:endParaRPr>
            </a:p>
          </p:txBody>
        </p:sp>
        <p:sp>
          <p:nvSpPr>
            <p:cNvPr id="36" name="Text Placeholder 33"/>
            <p:cNvSpPr txBox="1"/>
            <p:nvPr/>
          </p:nvSpPr>
          <p:spPr>
            <a:xfrm>
              <a:off x="3250337" y="3964174"/>
              <a:ext cx="805491" cy="3773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Customer</a:t>
              </a:r>
              <a:endParaRPr lang="en-AU" sz="1100" b="1" dirty="0">
                <a:solidFill>
                  <a:prstClr val="white"/>
                </a:solidFill>
                <a:latin typeface="微软雅黑" panose="020B0503020204020204" pitchFamily="34" charset="-122"/>
                <a:ea typeface="微软雅黑" panose="020B0503020204020204" pitchFamily="34" charset="-122"/>
              </a:endParaRPr>
            </a:p>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Feedback</a:t>
              </a:r>
              <a:endParaRPr lang="en-AU" sz="1100" b="1" dirty="0">
                <a:solidFill>
                  <a:prstClr val="white"/>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489912" y="3826381"/>
              <a:ext cx="653637" cy="65363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38" name="Freeform 16"/>
            <p:cNvSpPr/>
            <p:nvPr/>
          </p:nvSpPr>
          <p:spPr bwMode="auto">
            <a:xfrm>
              <a:off x="2710755" y="4040278"/>
              <a:ext cx="230155" cy="261111"/>
            </a:xfrm>
            <a:custGeom>
              <a:avLst/>
              <a:gdLst>
                <a:gd name="T0" fmla="*/ 116 w 802"/>
                <a:gd name="T1" fmla="*/ 473 h 910"/>
                <a:gd name="T2" fmla="*/ 116 w 802"/>
                <a:gd name="T3" fmla="*/ 910 h 910"/>
                <a:gd name="T4" fmla="*/ 0 w 802"/>
                <a:gd name="T5" fmla="*/ 910 h 910"/>
                <a:gd name="T6" fmla="*/ 0 w 802"/>
                <a:gd name="T7" fmla="*/ 534 h 910"/>
                <a:gd name="T8" fmla="*/ 0 w 802"/>
                <a:gd name="T9" fmla="*/ 86 h 910"/>
                <a:gd name="T10" fmla="*/ 0 w 802"/>
                <a:gd name="T11" fmla="*/ 76 h 910"/>
                <a:gd name="T12" fmla="*/ 0 w 802"/>
                <a:gd name="T13" fmla="*/ 76 h 910"/>
                <a:gd name="T14" fmla="*/ 17 w 802"/>
                <a:gd name="T15" fmla="*/ 61 h 910"/>
                <a:gd name="T16" fmla="*/ 33 w 802"/>
                <a:gd name="T17" fmla="*/ 47 h 910"/>
                <a:gd name="T18" fmla="*/ 49 w 802"/>
                <a:gd name="T19" fmla="*/ 37 h 910"/>
                <a:gd name="T20" fmla="*/ 67 w 802"/>
                <a:gd name="T21" fmla="*/ 27 h 910"/>
                <a:gd name="T22" fmla="*/ 86 w 802"/>
                <a:gd name="T23" fmla="*/ 19 h 910"/>
                <a:gd name="T24" fmla="*/ 106 w 802"/>
                <a:gd name="T25" fmla="*/ 13 h 910"/>
                <a:gd name="T26" fmla="*/ 124 w 802"/>
                <a:gd name="T27" fmla="*/ 9 h 910"/>
                <a:gd name="T28" fmla="*/ 144 w 802"/>
                <a:gd name="T29" fmla="*/ 4 h 910"/>
                <a:gd name="T30" fmla="*/ 167 w 802"/>
                <a:gd name="T31" fmla="*/ 2 h 910"/>
                <a:gd name="T32" fmla="*/ 189 w 802"/>
                <a:gd name="T33" fmla="*/ 0 h 910"/>
                <a:gd name="T34" fmla="*/ 234 w 802"/>
                <a:gd name="T35" fmla="*/ 2 h 910"/>
                <a:gd name="T36" fmla="*/ 280 w 802"/>
                <a:gd name="T37" fmla="*/ 7 h 910"/>
                <a:gd name="T38" fmla="*/ 331 w 802"/>
                <a:gd name="T39" fmla="*/ 13 h 910"/>
                <a:gd name="T40" fmla="*/ 437 w 802"/>
                <a:gd name="T41" fmla="*/ 33 h 910"/>
                <a:gd name="T42" fmla="*/ 553 w 802"/>
                <a:gd name="T43" fmla="*/ 53 h 910"/>
                <a:gd name="T44" fmla="*/ 611 w 802"/>
                <a:gd name="T45" fmla="*/ 63 h 910"/>
                <a:gd name="T46" fmla="*/ 672 w 802"/>
                <a:gd name="T47" fmla="*/ 69 h 910"/>
                <a:gd name="T48" fmla="*/ 737 w 802"/>
                <a:gd name="T49" fmla="*/ 76 h 910"/>
                <a:gd name="T50" fmla="*/ 802 w 802"/>
                <a:gd name="T51" fmla="*/ 76 h 910"/>
                <a:gd name="T52" fmla="*/ 802 w 802"/>
                <a:gd name="T53" fmla="*/ 76 h 910"/>
                <a:gd name="T54" fmla="*/ 802 w 802"/>
                <a:gd name="T55" fmla="*/ 534 h 910"/>
                <a:gd name="T56" fmla="*/ 802 w 802"/>
                <a:gd name="T57" fmla="*/ 534 h 910"/>
                <a:gd name="T58" fmla="*/ 743 w 802"/>
                <a:gd name="T59" fmla="*/ 534 h 910"/>
                <a:gd name="T60" fmla="*/ 686 w 802"/>
                <a:gd name="T61" fmla="*/ 532 h 910"/>
                <a:gd name="T62" fmla="*/ 634 w 802"/>
                <a:gd name="T63" fmla="*/ 528 h 910"/>
                <a:gd name="T64" fmla="*/ 583 w 802"/>
                <a:gd name="T65" fmla="*/ 524 h 910"/>
                <a:gd name="T66" fmla="*/ 534 w 802"/>
                <a:gd name="T67" fmla="*/ 516 h 910"/>
                <a:gd name="T68" fmla="*/ 488 w 802"/>
                <a:gd name="T69" fmla="*/ 510 h 910"/>
                <a:gd name="T70" fmla="*/ 400 w 802"/>
                <a:gd name="T71" fmla="*/ 492 h 910"/>
                <a:gd name="T72" fmla="*/ 321 w 802"/>
                <a:gd name="T73" fmla="*/ 477 h 910"/>
                <a:gd name="T74" fmla="*/ 285 w 802"/>
                <a:gd name="T75" fmla="*/ 471 h 910"/>
                <a:gd name="T76" fmla="*/ 248 w 802"/>
                <a:gd name="T77" fmla="*/ 467 h 910"/>
                <a:gd name="T78" fmla="*/ 213 w 802"/>
                <a:gd name="T79" fmla="*/ 465 h 910"/>
                <a:gd name="T80" fmla="*/ 181 w 802"/>
                <a:gd name="T81" fmla="*/ 465 h 910"/>
                <a:gd name="T82" fmla="*/ 149 w 802"/>
                <a:gd name="T83" fmla="*/ 467 h 910"/>
                <a:gd name="T84" fmla="*/ 116 w 802"/>
                <a:gd name="T85" fmla="*/ 473 h 910"/>
                <a:gd name="T86" fmla="*/ 116 w 802"/>
                <a:gd name="T87" fmla="*/ 473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02" h="910">
                  <a:moveTo>
                    <a:pt x="116" y="473"/>
                  </a:moveTo>
                  <a:lnTo>
                    <a:pt x="116" y="910"/>
                  </a:lnTo>
                  <a:lnTo>
                    <a:pt x="0" y="910"/>
                  </a:lnTo>
                  <a:lnTo>
                    <a:pt x="0" y="534"/>
                  </a:lnTo>
                  <a:lnTo>
                    <a:pt x="0" y="86"/>
                  </a:lnTo>
                  <a:lnTo>
                    <a:pt x="0" y="76"/>
                  </a:lnTo>
                  <a:lnTo>
                    <a:pt x="0" y="76"/>
                  </a:lnTo>
                  <a:lnTo>
                    <a:pt x="17" y="61"/>
                  </a:lnTo>
                  <a:lnTo>
                    <a:pt x="33" y="47"/>
                  </a:lnTo>
                  <a:lnTo>
                    <a:pt x="49" y="37"/>
                  </a:lnTo>
                  <a:lnTo>
                    <a:pt x="67" y="27"/>
                  </a:lnTo>
                  <a:lnTo>
                    <a:pt x="86" y="19"/>
                  </a:lnTo>
                  <a:lnTo>
                    <a:pt x="106" y="13"/>
                  </a:lnTo>
                  <a:lnTo>
                    <a:pt x="124" y="9"/>
                  </a:lnTo>
                  <a:lnTo>
                    <a:pt x="144" y="4"/>
                  </a:lnTo>
                  <a:lnTo>
                    <a:pt x="167" y="2"/>
                  </a:lnTo>
                  <a:lnTo>
                    <a:pt x="189" y="0"/>
                  </a:lnTo>
                  <a:lnTo>
                    <a:pt x="234" y="2"/>
                  </a:lnTo>
                  <a:lnTo>
                    <a:pt x="280" y="7"/>
                  </a:lnTo>
                  <a:lnTo>
                    <a:pt x="331" y="13"/>
                  </a:lnTo>
                  <a:lnTo>
                    <a:pt x="437" y="33"/>
                  </a:lnTo>
                  <a:lnTo>
                    <a:pt x="553" y="53"/>
                  </a:lnTo>
                  <a:lnTo>
                    <a:pt x="611" y="63"/>
                  </a:lnTo>
                  <a:lnTo>
                    <a:pt x="672" y="69"/>
                  </a:lnTo>
                  <a:lnTo>
                    <a:pt x="737" y="76"/>
                  </a:lnTo>
                  <a:lnTo>
                    <a:pt x="802" y="76"/>
                  </a:lnTo>
                  <a:lnTo>
                    <a:pt x="802" y="76"/>
                  </a:lnTo>
                  <a:lnTo>
                    <a:pt x="802" y="534"/>
                  </a:lnTo>
                  <a:lnTo>
                    <a:pt x="802" y="534"/>
                  </a:lnTo>
                  <a:lnTo>
                    <a:pt x="743" y="534"/>
                  </a:lnTo>
                  <a:lnTo>
                    <a:pt x="686" y="532"/>
                  </a:lnTo>
                  <a:lnTo>
                    <a:pt x="634" y="528"/>
                  </a:lnTo>
                  <a:lnTo>
                    <a:pt x="583" y="524"/>
                  </a:lnTo>
                  <a:lnTo>
                    <a:pt x="534" y="516"/>
                  </a:lnTo>
                  <a:lnTo>
                    <a:pt x="488" y="510"/>
                  </a:lnTo>
                  <a:lnTo>
                    <a:pt x="400" y="492"/>
                  </a:lnTo>
                  <a:lnTo>
                    <a:pt x="321" y="477"/>
                  </a:lnTo>
                  <a:lnTo>
                    <a:pt x="285" y="471"/>
                  </a:lnTo>
                  <a:lnTo>
                    <a:pt x="248" y="467"/>
                  </a:lnTo>
                  <a:lnTo>
                    <a:pt x="213" y="465"/>
                  </a:lnTo>
                  <a:lnTo>
                    <a:pt x="181" y="465"/>
                  </a:lnTo>
                  <a:lnTo>
                    <a:pt x="149" y="467"/>
                  </a:lnTo>
                  <a:lnTo>
                    <a:pt x="116" y="473"/>
                  </a:lnTo>
                  <a:lnTo>
                    <a:pt x="116" y="473"/>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nvGrpSpPr>
          <p:cNvPr id="43" name="组合 42"/>
          <p:cNvGrpSpPr/>
          <p:nvPr/>
        </p:nvGrpSpPr>
        <p:grpSpPr>
          <a:xfrm>
            <a:off x="2428498" y="2053388"/>
            <a:ext cx="3303662" cy="785739"/>
            <a:chOff x="2428498" y="2149283"/>
            <a:chExt cx="3303662" cy="785739"/>
          </a:xfrm>
        </p:grpSpPr>
        <p:sp>
          <p:nvSpPr>
            <p:cNvPr id="44" name="Oval 92"/>
            <p:cNvSpPr/>
            <p:nvPr/>
          </p:nvSpPr>
          <p:spPr>
            <a:xfrm>
              <a:off x="2513219" y="2231614"/>
              <a:ext cx="607029" cy="6070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r>
                <a:rPr lang="en-AU" dirty="0">
                  <a:solidFill>
                    <a:srgbClr val="495D6B"/>
                  </a:solidFill>
                  <a:latin typeface="FontAwesome" pitchFamily="2" charset="0"/>
                </a:rPr>
                <a:t></a:t>
              </a:r>
              <a:endParaRPr lang="en-US" dirty="0">
                <a:solidFill>
                  <a:srgbClr val="495D6B"/>
                </a:solidFill>
              </a:endParaRPr>
            </a:p>
          </p:txBody>
        </p:sp>
        <p:grpSp>
          <p:nvGrpSpPr>
            <p:cNvPr id="46" name="组合 45"/>
            <p:cNvGrpSpPr/>
            <p:nvPr/>
          </p:nvGrpSpPr>
          <p:grpSpPr>
            <a:xfrm>
              <a:off x="2428498" y="2149283"/>
              <a:ext cx="3303662" cy="785739"/>
              <a:chOff x="2428498" y="2149283"/>
              <a:chExt cx="3303662" cy="785739"/>
            </a:xfrm>
          </p:grpSpPr>
          <p:grpSp>
            <p:nvGrpSpPr>
              <p:cNvPr id="47" name="Group 7"/>
              <p:cNvGrpSpPr/>
              <p:nvPr/>
            </p:nvGrpSpPr>
            <p:grpSpPr>
              <a:xfrm>
                <a:off x="2428498" y="2149283"/>
                <a:ext cx="3303662" cy="785739"/>
                <a:chOff x="3237996" y="2865710"/>
                <a:chExt cx="4404882" cy="1047652"/>
              </a:xfrm>
            </p:grpSpPr>
            <p:sp>
              <p:nvSpPr>
                <p:cNvPr id="51" name="Rectangle 35"/>
                <p:cNvSpPr>
                  <a:spLocks noChangeArrowheads="1"/>
                </p:cNvSpPr>
                <p:nvPr/>
              </p:nvSpPr>
              <p:spPr bwMode="auto">
                <a:xfrm flipH="1">
                  <a:off x="3767775" y="2865710"/>
                  <a:ext cx="1639995" cy="103282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52" name="Rectangle 39"/>
                <p:cNvSpPr>
                  <a:spLocks noChangeArrowheads="1"/>
                </p:cNvSpPr>
                <p:nvPr/>
              </p:nvSpPr>
              <p:spPr bwMode="auto">
                <a:xfrm flipH="1">
                  <a:off x="6398591" y="3757697"/>
                  <a:ext cx="1244287" cy="155665"/>
                </a:xfrm>
                <a:prstGeom prst="rect">
                  <a:avLst/>
                </a:pr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53" name="Freeform 43"/>
                <p:cNvSpPr/>
                <p:nvPr/>
              </p:nvSpPr>
              <p:spPr bwMode="auto">
                <a:xfrm flipH="1">
                  <a:off x="5407769" y="2865710"/>
                  <a:ext cx="990821" cy="1047650"/>
                </a:xfrm>
                <a:custGeom>
                  <a:avLst/>
                  <a:gdLst>
                    <a:gd name="T0" fmla="*/ 0 w 401"/>
                    <a:gd name="T1" fmla="*/ 361 h 424"/>
                    <a:gd name="T2" fmla="*/ 401 w 401"/>
                    <a:gd name="T3" fmla="*/ 0 h 424"/>
                    <a:gd name="T4" fmla="*/ 401 w 401"/>
                    <a:gd name="T5" fmla="*/ 418 h 424"/>
                    <a:gd name="T6" fmla="*/ 0 w 401"/>
                    <a:gd name="T7" fmla="*/ 424 h 424"/>
                    <a:gd name="T8" fmla="*/ 0 w 401"/>
                    <a:gd name="T9" fmla="*/ 361 h 424"/>
                  </a:gdLst>
                  <a:ahLst/>
                  <a:cxnLst>
                    <a:cxn ang="0">
                      <a:pos x="T0" y="T1"/>
                    </a:cxn>
                    <a:cxn ang="0">
                      <a:pos x="T2" y="T3"/>
                    </a:cxn>
                    <a:cxn ang="0">
                      <a:pos x="T4" y="T5"/>
                    </a:cxn>
                    <a:cxn ang="0">
                      <a:pos x="T6" y="T7"/>
                    </a:cxn>
                    <a:cxn ang="0">
                      <a:pos x="T8" y="T9"/>
                    </a:cxn>
                  </a:cxnLst>
                  <a:rect l="0" t="0" r="r" b="b"/>
                  <a:pathLst>
                    <a:path w="401" h="424">
                      <a:moveTo>
                        <a:pt x="0" y="361"/>
                      </a:moveTo>
                      <a:lnTo>
                        <a:pt x="401" y="0"/>
                      </a:lnTo>
                      <a:lnTo>
                        <a:pt x="401" y="418"/>
                      </a:lnTo>
                      <a:lnTo>
                        <a:pt x="0" y="424"/>
                      </a:lnTo>
                      <a:lnTo>
                        <a:pt x="0" y="361"/>
                      </a:lnTo>
                      <a:close/>
                    </a:path>
                  </a:pathLst>
                </a:custGeom>
                <a:solidFill>
                  <a:srgbClr val="30384E"/>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54" name="Oval 88"/>
                <p:cNvSpPr/>
                <p:nvPr/>
              </p:nvSpPr>
              <p:spPr>
                <a:xfrm>
                  <a:off x="3237996" y="2866143"/>
                  <a:ext cx="1035295" cy="1035295"/>
                </a:xfrm>
                <a:prstGeom prst="ellipse">
                  <a:avLst/>
                </a:prstGeom>
                <a:solidFill>
                  <a:srgbClr val="30384E"/>
                </a:solidFill>
                <a:ln>
                  <a:solidFill>
                    <a:srgbClr val="3038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en-US">
                    <a:solidFill>
                      <a:prstClr val="white"/>
                    </a:solidFill>
                  </a:endParaRPr>
                </a:p>
              </p:txBody>
            </p:sp>
          </p:grpSp>
          <p:sp>
            <p:nvSpPr>
              <p:cNvPr id="48" name="Text Placeholder 33"/>
              <p:cNvSpPr txBox="1"/>
              <p:nvPr/>
            </p:nvSpPr>
            <p:spPr>
              <a:xfrm>
                <a:off x="3250337" y="2361571"/>
                <a:ext cx="726240" cy="377348"/>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Creative</a:t>
                </a:r>
                <a:endParaRPr lang="en-AU" sz="1100" b="1" dirty="0">
                  <a:solidFill>
                    <a:prstClr val="white"/>
                  </a:solidFill>
                  <a:latin typeface="微软雅黑" panose="020B0503020204020204" pitchFamily="34" charset="-122"/>
                  <a:ea typeface="微软雅黑" panose="020B0503020204020204" pitchFamily="34" charset="-122"/>
                </a:endParaRPr>
              </a:p>
              <a:p>
                <a:pPr marL="0" indent="0">
                  <a:lnSpc>
                    <a:spcPct val="100000"/>
                  </a:lnSpc>
                  <a:spcBef>
                    <a:spcPts val="0"/>
                  </a:spcBef>
                  <a:buNone/>
                </a:pPr>
                <a:r>
                  <a:rPr lang="en-AU" sz="1100" b="1" dirty="0">
                    <a:solidFill>
                      <a:prstClr val="white"/>
                    </a:solidFill>
                    <a:latin typeface="微软雅黑" panose="020B0503020204020204" pitchFamily="34" charset="-122"/>
                    <a:ea typeface="微软雅黑" panose="020B0503020204020204" pitchFamily="34" charset="-122"/>
                  </a:rPr>
                  <a:t>Solutions</a:t>
                </a:r>
                <a:endParaRPr lang="en-AU" sz="1100" b="1" dirty="0">
                  <a:solidFill>
                    <a:prstClr val="white"/>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2489914" y="2211025"/>
                <a:ext cx="653637" cy="653637"/>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0" name="Freeform 17"/>
              <p:cNvSpPr>
                <a:spLocks noEditPoints="1"/>
              </p:cNvSpPr>
              <p:nvPr/>
            </p:nvSpPr>
            <p:spPr bwMode="auto">
              <a:xfrm>
                <a:off x="2694335" y="2411310"/>
                <a:ext cx="244791" cy="261685"/>
              </a:xfrm>
              <a:custGeom>
                <a:avLst/>
                <a:gdLst>
                  <a:gd name="T0" fmla="*/ 526 w 853"/>
                  <a:gd name="T1" fmla="*/ 173 h 912"/>
                  <a:gd name="T2" fmla="*/ 597 w 853"/>
                  <a:gd name="T3" fmla="*/ 213 h 912"/>
                  <a:gd name="T4" fmla="*/ 660 w 853"/>
                  <a:gd name="T5" fmla="*/ 286 h 912"/>
                  <a:gd name="T6" fmla="*/ 684 w 853"/>
                  <a:gd name="T7" fmla="*/ 351 h 912"/>
                  <a:gd name="T8" fmla="*/ 691 w 853"/>
                  <a:gd name="T9" fmla="*/ 443 h 912"/>
                  <a:gd name="T10" fmla="*/ 676 w 853"/>
                  <a:gd name="T11" fmla="*/ 510 h 912"/>
                  <a:gd name="T12" fmla="*/ 599 w 853"/>
                  <a:gd name="T13" fmla="*/ 489 h 912"/>
                  <a:gd name="T14" fmla="*/ 613 w 853"/>
                  <a:gd name="T15" fmla="*/ 418 h 912"/>
                  <a:gd name="T16" fmla="*/ 605 w 853"/>
                  <a:gd name="T17" fmla="*/ 353 h 912"/>
                  <a:gd name="T18" fmla="*/ 583 w 853"/>
                  <a:gd name="T19" fmla="*/ 311 h 912"/>
                  <a:gd name="T20" fmla="*/ 532 w 853"/>
                  <a:gd name="T21" fmla="*/ 262 h 912"/>
                  <a:gd name="T22" fmla="*/ 461 w 853"/>
                  <a:gd name="T23" fmla="*/ 232 h 912"/>
                  <a:gd name="T24" fmla="*/ 611 w 853"/>
                  <a:gd name="T25" fmla="*/ 828 h 912"/>
                  <a:gd name="T26" fmla="*/ 581 w 853"/>
                  <a:gd name="T27" fmla="*/ 741 h 912"/>
                  <a:gd name="T28" fmla="*/ 490 w 853"/>
                  <a:gd name="T29" fmla="*/ 603 h 912"/>
                  <a:gd name="T30" fmla="*/ 437 w 853"/>
                  <a:gd name="T31" fmla="*/ 589 h 912"/>
                  <a:gd name="T32" fmla="*/ 319 w 853"/>
                  <a:gd name="T33" fmla="*/ 650 h 912"/>
                  <a:gd name="T34" fmla="*/ 256 w 853"/>
                  <a:gd name="T35" fmla="*/ 544 h 912"/>
                  <a:gd name="T36" fmla="*/ 183 w 853"/>
                  <a:gd name="T37" fmla="*/ 370 h 912"/>
                  <a:gd name="T38" fmla="*/ 317 w 853"/>
                  <a:gd name="T39" fmla="*/ 301 h 912"/>
                  <a:gd name="T40" fmla="*/ 299 w 853"/>
                  <a:gd name="T41" fmla="*/ 207 h 912"/>
                  <a:gd name="T42" fmla="*/ 226 w 853"/>
                  <a:gd name="T43" fmla="*/ 51 h 912"/>
                  <a:gd name="T44" fmla="*/ 132 w 853"/>
                  <a:gd name="T45" fmla="*/ 67 h 912"/>
                  <a:gd name="T46" fmla="*/ 67 w 853"/>
                  <a:gd name="T47" fmla="*/ 102 h 912"/>
                  <a:gd name="T48" fmla="*/ 8 w 853"/>
                  <a:gd name="T49" fmla="*/ 169 h 912"/>
                  <a:gd name="T50" fmla="*/ 2 w 853"/>
                  <a:gd name="T51" fmla="*/ 232 h 912"/>
                  <a:gd name="T52" fmla="*/ 23 w 853"/>
                  <a:gd name="T53" fmla="*/ 325 h 912"/>
                  <a:gd name="T54" fmla="*/ 80 w 853"/>
                  <a:gd name="T55" fmla="*/ 498 h 912"/>
                  <a:gd name="T56" fmla="*/ 159 w 853"/>
                  <a:gd name="T57" fmla="*/ 658 h 912"/>
                  <a:gd name="T58" fmla="*/ 262 w 853"/>
                  <a:gd name="T59" fmla="*/ 806 h 912"/>
                  <a:gd name="T60" fmla="*/ 341 w 853"/>
                  <a:gd name="T61" fmla="*/ 891 h 912"/>
                  <a:gd name="T62" fmla="*/ 421 w 853"/>
                  <a:gd name="T63" fmla="*/ 912 h 912"/>
                  <a:gd name="T64" fmla="*/ 520 w 853"/>
                  <a:gd name="T65" fmla="*/ 875 h 912"/>
                  <a:gd name="T66" fmla="*/ 469 w 853"/>
                  <a:gd name="T67" fmla="*/ 345 h 912"/>
                  <a:gd name="T68" fmla="*/ 427 w 853"/>
                  <a:gd name="T69" fmla="*/ 343 h 912"/>
                  <a:gd name="T70" fmla="*/ 382 w 853"/>
                  <a:gd name="T71" fmla="*/ 380 h 912"/>
                  <a:gd name="T72" fmla="*/ 374 w 853"/>
                  <a:gd name="T73" fmla="*/ 420 h 912"/>
                  <a:gd name="T74" fmla="*/ 400 w 853"/>
                  <a:gd name="T75" fmla="*/ 471 h 912"/>
                  <a:gd name="T76" fmla="*/ 439 w 853"/>
                  <a:gd name="T77" fmla="*/ 487 h 912"/>
                  <a:gd name="T78" fmla="*/ 492 w 853"/>
                  <a:gd name="T79" fmla="*/ 471 h 912"/>
                  <a:gd name="T80" fmla="*/ 516 w 853"/>
                  <a:gd name="T81" fmla="*/ 437 h 912"/>
                  <a:gd name="T82" fmla="*/ 512 w 853"/>
                  <a:gd name="T83" fmla="*/ 380 h 912"/>
                  <a:gd name="T84" fmla="*/ 469 w 853"/>
                  <a:gd name="T85" fmla="*/ 345 h 912"/>
                  <a:gd name="T86" fmla="*/ 510 w 853"/>
                  <a:gd name="T87" fmla="*/ 75 h 912"/>
                  <a:gd name="T88" fmla="*/ 581 w 853"/>
                  <a:gd name="T89" fmla="*/ 102 h 912"/>
                  <a:gd name="T90" fmla="*/ 678 w 853"/>
                  <a:gd name="T91" fmla="*/ 169 h 912"/>
                  <a:gd name="T92" fmla="*/ 731 w 853"/>
                  <a:gd name="T93" fmla="*/ 240 h 912"/>
                  <a:gd name="T94" fmla="*/ 772 w 853"/>
                  <a:gd name="T95" fmla="*/ 358 h 912"/>
                  <a:gd name="T96" fmla="*/ 766 w 853"/>
                  <a:gd name="T97" fmla="*/ 496 h 912"/>
                  <a:gd name="T98" fmla="*/ 825 w 853"/>
                  <a:gd name="T99" fmla="*/ 581 h 912"/>
                  <a:gd name="T100" fmla="*/ 843 w 853"/>
                  <a:gd name="T101" fmla="*/ 512 h 912"/>
                  <a:gd name="T102" fmla="*/ 849 w 853"/>
                  <a:gd name="T103" fmla="*/ 345 h 912"/>
                  <a:gd name="T104" fmla="*/ 800 w 853"/>
                  <a:gd name="T105" fmla="*/ 201 h 912"/>
                  <a:gd name="T106" fmla="*/ 733 w 853"/>
                  <a:gd name="T107" fmla="*/ 114 h 912"/>
                  <a:gd name="T108" fmla="*/ 615 w 853"/>
                  <a:gd name="T109" fmla="*/ 31 h 912"/>
                  <a:gd name="T110" fmla="*/ 534 w 853"/>
                  <a:gd name="T111" fmla="*/ 0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53" h="912">
                    <a:moveTo>
                      <a:pt x="486" y="159"/>
                    </a:moveTo>
                    <a:lnTo>
                      <a:pt x="486" y="159"/>
                    </a:lnTo>
                    <a:lnTo>
                      <a:pt x="506" y="165"/>
                    </a:lnTo>
                    <a:lnTo>
                      <a:pt x="526" y="173"/>
                    </a:lnTo>
                    <a:lnTo>
                      <a:pt x="526" y="173"/>
                    </a:lnTo>
                    <a:lnTo>
                      <a:pt x="553" y="185"/>
                    </a:lnTo>
                    <a:lnTo>
                      <a:pt x="577" y="199"/>
                    </a:lnTo>
                    <a:lnTo>
                      <a:pt x="597" y="213"/>
                    </a:lnTo>
                    <a:lnTo>
                      <a:pt x="617" y="230"/>
                    </a:lnTo>
                    <a:lnTo>
                      <a:pt x="634" y="248"/>
                    </a:lnTo>
                    <a:lnTo>
                      <a:pt x="648" y="266"/>
                    </a:lnTo>
                    <a:lnTo>
                      <a:pt x="660" y="286"/>
                    </a:lnTo>
                    <a:lnTo>
                      <a:pt x="670" y="307"/>
                    </a:lnTo>
                    <a:lnTo>
                      <a:pt x="670" y="307"/>
                    </a:lnTo>
                    <a:lnTo>
                      <a:pt x="678" y="329"/>
                    </a:lnTo>
                    <a:lnTo>
                      <a:pt x="684" y="351"/>
                    </a:lnTo>
                    <a:lnTo>
                      <a:pt x="689" y="374"/>
                    </a:lnTo>
                    <a:lnTo>
                      <a:pt x="691" y="396"/>
                    </a:lnTo>
                    <a:lnTo>
                      <a:pt x="691" y="418"/>
                    </a:lnTo>
                    <a:lnTo>
                      <a:pt x="691" y="443"/>
                    </a:lnTo>
                    <a:lnTo>
                      <a:pt x="686" y="465"/>
                    </a:lnTo>
                    <a:lnTo>
                      <a:pt x="682" y="489"/>
                    </a:lnTo>
                    <a:lnTo>
                      <a:pt x="682" y="489"/>
                    </a:lnTo>
                    <a:lnTo>
                      <a:pt x="676" y="510"/>
                    </a:lnTo>
                    <a:lnTo>
                      <a:pt x="668" y="532"/>
                    </a:lnTo>
                    <a:lnTo>
                      <a:pt x="593" y="508"/>
                    </a:lnTo>
                    <a:lnTo>
                      <a:pt x="593" y="508"/>
                    </a:lnTo>
                    <a:lnTo>
                      <a:pt x="599" y="489"/>
                    </a:lnTo>
                    <a:lnTo>
                      <a:pt x="605" y="471"/>
                    </a:lnTo>
                    <a:lnTo>
                      <a:pt x="605" y="471"/>
                    </a:lnTo>
                    <a:lnTo>
                      <a:pt x="611" y="437"/>
                    </a:lnTo>
                    <a:lnTo>
                      <a:pt x="613" y="418"/>
                    </a:lnTo>
                    <a:lnTo>
                      <a:pt x="613" y="402"/>
                    </a:lnTo>
                    <a:lnTo>
                      <a:pt x="611" y="386"/>
                    </a:lnTo>
                    <a:lnTo>
                      <a:pt x="609" y="370"/>
                    </a:lnTo>
                    <a:lnTo>
                      <a:pt x="605" y="353"/>
                    </a:lnTo>
                    <a:lnTo>
                      <a:pt x="599" y="339"/>
                    </a:lnTo>
                    <a:lnTo>
                      <a:pt x="599" y="339"/>
                    </a:lnTo>
                    <a:lnTo>
                      <a:pt x="591" y="325"/>
                    </a:lnTo>
                    <a:lnTo>
                      <a:pt x="583" y="311"/>
                    </a:lnTo>
                    <a:lnTo>
                      <a:pt x="573" y="297"/>
                    </a:lnTo>
                    <a:lnTo>
                      <a:pt x="561" y="284"/>
                    </a:lnTo>
                    <a:lnTo>
                      <a:pt x="548" y="274"/>
                    </a:lnTo>
                    <a:lnTo>
                      <a:pt x="532" y="262"/>
                    </a:lnTo>
                    <a:lnTo>
                      <a:pt x="516" y="254"/>
                    </a:lnTo>
                    <a:lnTo>
                      <a:pt x="498" y="244"/>
                    </a:lnTo>
                    <a:lnTo>
                      <a:pt x="498" y="244"/>
                    </a:lnTo>
                    <a:lnTo>
                      <a:pt x="461" y="232"/>
                    </a:lnTo>
                    <a:lnTo>
                      <a:pt x="486" y="159"/>
                    </a:lnTo>
                    <a:lnTo>
                      <a:pt x="486" y="159"/>
                    </a:lnTo>
                    <a:close/>
                    <a:moveTo>
                      <a:pt x="569" y="849"/>
                    </a:moveTo>
                    <a:lnTo>
                      <a:pt x="611" y="828"/>
                    </a:lnTo>
                    <a:lnTo>
                      <a:pt x="611" y="828"/>
                    </a:lnTo>
                    <a:lnTo>
                      <a:pt x="605" y="806"/>
                    </a:lnTo>
                    <a:lnTo>
                      <a:pt x="599" y="784"/>
                    </a:lnTo>
                    <a:lnTo>
                      <a:pt x="581" y="741"/>
                    </a:lnTo>
                    <a:lnTo>
                      <a:pt x="559" y="701"/>
                    </a:lnTo>
                    <a:lnTo>
                      <a:pt x="534" y="662"/>
                    </a:lnTo>
                    <a:lnTo>
                      <a:pt x="510" y="630"/>
                    </a:lnTo>
                    <a:lnTo>
                      <a:pt x="490" y="603"/>
                    </a:lnTo>
                    <a:lnTo>
                      <a:pt x="471" y="585"/>
                    </a:lnTo>
                    <a:lnTo>
                      <a:pt x="463" y="581"/>
                    </a:lnTo>
                    <a:lnTo>
                      <a:pt x="459" y="577"/>
                    </a:lnTo>
                    <a:lnTo>
                      <a:pt x="437" y="589"/>
                    </a:lnTo>
                    <a:lnTo>
                      <a:pt x="412" y="601"/>
                    </a:lnTo>
                    <a:lnTo>
                      <a:pt x="378" y="617"/>
                    </a:lnTo>
                    <a:lnTo>
                      <a:pt x="372" y="621"/>
                    </a:lnTo>
                    <a:lnTo>
                      <a:pt x="319" y="650"/>
                    </a:lnTo>
                    <a:lnTo>
                      <a:pt x="319" y="650"/>
                    </a:lnTo>
                    <a:lnTo>
                      <a:pt x="293" y="609"/>
                    </a:lnTo>
                    <a:lnTo>
                      <a:pt x="272" y="577"/>
                    </a:lnTo>
                    <a:lnTo>
                      <a:pt x="256" y="544"/>
                    </a:lnTo>
                    <a:lnTo>
                      <a:pt x="242" y="516"/>
                    </a:lnTo>
                    <a:lnTo>
                      <a:pt x="228" y="485"/>
                    </a:lnTo>
                    <a:lnTo>
                      <a:pt x="213" y="451"/>
                    </a:lnTo>
                    <a:lnTo>
                      <a:pt x="183" y="370"/>
                    </a:lnTo>
                    <a:lnTo>
                      <a:pt x="230" y="345"/>
                    </a:lnTo>
                    <a:lnTo>
                      <a:pt x="297" y="311"/>
                    </a:lnTo>
                    <a:lnTo>
                      <a:pt x="317" y="301"/>
                    </a:lnTo>
                    <a:lnTo>
                      <a:pt x="317" y="301"/>
                    </a:lnTo>
                    <a:lnTo>
                      <a:pt x="317" y="291"/>
                    </a:lnTo>
                    <a:lnTo>
                      <a:pt x="317" y="278"/>
                    </a:lnTo>
                    <a:lnTo>
                      <a:pt x="311" y="246"/>
                    </a:lnTo>
                    <a:lnTo>
                      <a:pt x="299" y="207"/>
                    </a:lnTo>
                    <a:lnTo>
                      <a:pt x="285" y="165"/>
                    </a:lnTo>
                    <a:lnTo>
                      <a:pt x="266" y="124"/>
                    </a:lnTo>
                    <a:lnTo>
                      <a:pt x="246" y="84"/>
                    </a:lnTo>
                    <a:lnTo>
                      <a:pt x="226" y="51"/>
                    </a:lnTo>
                    <a:lnTo>
                      <a:pt x="216" y="39"/>
                    </a:lnTo>
                    <a:lnTo>
                      <a:pt x="205" y="29"/>
                    </a:lnTo>
                    <a:lnTo>
                      <a:pt x="167" y="49"/>
                    </a:lnTo>
                    <a:lnTo>
                      <a:pt x="132" y="67"/>
                    </a:lnTo>
                    <a:lnTo>
                      <a:pt x="112" y="77"/>
                    </a:lnTo>
                    <a:lnTo>
                      <a:pt x="92" y="88"/>
                    </a:lnTo>
                    <a:lnTo>
                      <a:pt x="92" y="88"/>
                    </a:lnTo>
                    <a:lnTo>
                      <a:pt x="67" y="102"/>
                    </a:lnTo>
                    <a:lnTo>
                      <a:pt x="47" y="116"/>
                    </a:lnTo>
                    <a:lnTo>
                      <a:pt x="31" y="132"/>
                    </a:lnTo>
                    <a:lnTo>
                      <a:pt x="19" y="150"/>
                    </a:lnTo>
                    <a:lnTo>
                      <a:pt x="8" y="169"/>
                    </a:lnTo>
                    <a:lnTo>
                      <a:pt x="2" y="187"/>
                    </a:lnTo>
                    <a:lnTo>
                      <a:pt x="0" y="207"/>
                    </a:lnTo>
                    <a:lnTo>
                      <a:pt x="0" y="230"/>
                    </a:lnTo>
                    <a:lnTo>
                      <a:pt x="2" y="232"/>
                    </a:lnTo>
                    <a:lnTo>
                      <a:pt x="2" y="232"/>
                    </a:lnTo>
                    <a:lnTo>
                      <a:pt x="2" y="232"/>
                    </a:lnTo>
                    <a:lnTo>
                      <a:pt x="10" y="278"/>
                    </a:lnTo>
                    <a:lnTo>
                      <a:pt x="23" y="325"/>
                    </a:lnTo>
                    <a:lnTo>
                      <a:pt x="35" y="370"/>
                    </a:lnTo>
                    <a:lnTo>
                      <a:pt x="49" y="414"/>
                    </a:lnTo>
                    <a:lnTo>
                      <a:pt x="63" y="457"/>
                    </a:lnTo>
                    <a:lnTo>
                      <a:pt x="80" y="498"/>
                    </a:lnTo>
                    <a:lnTo>
                      <a:pt x="98" y="540"/>
                    </a:lnTo>
                    <a:lnTo>
                      <a:pt x="116" y="579"/>
                    </a:lnTo>
                    <a:lnTo>
                      <a:pt x="136" y="619"/>
                    </a:lnTo>
                    <a:lnTo>
                      <a:pt x="159" y="658"/>
                    </a:lnTo>
                    <a:lnTo>
                      <a:pt x="181" y="697"/>
                    </a:lnTo>
                    <a:lnTo>
                      <a:pt x="207" y="733"/>
                    </a:lnTo>
                    <a:lnTo>
                      <a:pt x="234" y="770"/>
                    </a:lnTo>
                    <a:lnTo>
                      <a:pt x="262" y="806"/>
                    </a:lnTo>
                    <a:lnTo>
                      <a:pt x="293" y="843"/>
                    </a:lnTo>
                    <a:lnTo>
                      <a:pt x="325" y="879"/>
                    </a:lnTo>
                    <a:lnTo>
                      <a:pt x="325" y="879"/>
                    </a:lnTo>
                    <a:lnTo>
                      <a:pt x="341" y="891"/>
                    </a:lnTo>
                    <a:lnTo>
                      <a:pt x="358" y="902"/>
                    </a:lnTo>
                    <a:lnTo>
                      <a:pt x="378" y="908"/>
                    </a:lnTo>
                    <a:lnTo>
                      <a:pt x="398" y="912"/>
                    </a:lnTo>
                    <a:lnTo>
                      <a:pt x="421" y="912"/>
                    </a:lnTo>
                    <a:lnTo>
                      <a:pt x="443" y="908"/>
                    </a:lnTo>
                    <a:lnTo>
                      <a:pt x="467" y="899"/>
                    </a:lnTo>
                    <a:lnTo>
                      <a:pt x="492" y="887"/>
                    </a:lnTo>
                    <a:lnTo>
                      <a:pt x="520" y="875"/>
                    </a:lnTo>
                    <a:lnTo>
                      <a:pt x="569" y="849"/>
                    </a:lnTo>
                    <a:lnTo>
                      <a:pt x="569" y="849"/>
                    </a:lnTo>
                    <a:lnTo>
                      <a:pt x="569" y="849"/>
                    </a:lnTo>
                    <a:close/>
                    <a:moveTo>
                      <a:pt x="469" y="345"/>
                    </a:moveTo>
                    <a:lnTo>
                      <a:pt x="469" y="345"/>
                    </a:lnTo>
                    <a:lnTo>
                      <a:pt x="455" y="341"/>
                    </a:lnTo>
                    <a:lnTo>
                      <a:pt x="441" y="341"/>
                    </a:lnTo>
                    <a:lnTo>
                      <a:pt x="427" y="343"/>
                    </a:lnTo>
                    <a:lnTo>
                      <a:pt x="412" y="349"/>
                    </a:lnTo>
                    <a:lnTo>
                      <a:pt x="402" y="358"/>
                    </a:lnTo>
                    <a:lnTo>
                      <a:pt x="392" y="368"/>
                    </a:lnTo>
                    <a:lnTo>
                      <a:pt x="382" y="380"/>
                    </a:lnTo>
                    <a:lnTo>
                      <a:pt x="378" y="392"/>
                    </a:lnTo>
                    <a:lnTo>
                      <a:pt x="378" y="392"/>
                    </a:lnTo>
                    <a:lnTo>
                      <a:pt x="374" y="406"/>
                    </a:lnTo>
                    <a:lnTo>
                      <a:pt x="374" y="420"/>
                    </a:lnTo>
                    <a:lnTo>
                      <a:pt x="376" y="435"/>
                    </a:lnTo>
                    <a:lnTo>
                      <a:pt x="382" y="449"/>
                    </a:lnTo>
                    <a:lnTo>
                      <a:pt x="390" y="461"/>
                    </a:lnTo>
                    <a:lnTo>
                      <a:pt x="400" y="471"/>
                    </a:lnTo>
                    <a:lnTo>
                      <a:pt x="410" y="479"/>
                    </a:lnTo>
                    <a:lnTo>
                      <a:pt x="425" y="483"/>
                    </a:lnTo>
                    <a:lnTo>
                      <a:pt x="425" y="483"/>
                    </a:lnTo>
                    <a:lnTo>
                      <a:pt x="439" y="487"/>
                    </a:lnTo>
                    <a:lnTo>
                      <a:pt x="453" y="487"/>
                    </a:lnTo>
                    <a:lnTo>
                      <a:pt x="467" y="485"/>
                    </a:lnTo>
                    <a:lnTo>
                      <a:pt x="481" y="479"/>
                    </a:lnTo>
                    <a:lnTo>
                      <a:pt x="492" y="471"/>
                    </a:lnTo>
                    <a:lnTo>
                      <a:pt x="502" y="461"/>
                    </a:lnTo>
                    <a:lnTo>
                      <a:pt x="510" y="451"/>
                    </a:lnTo>
                    <a:lnTo>
                      <a:pt x="516" y="437"/>
                    </a:lnTo>
                    <a:lnTo>
                      <a:pt x="516" y="437"/>
                    </a:lnTo>
                    <a:lnTo>
                      <a:pt x="520" y="422"/>
                    </a:lnTo>
                    <a:lnTo>
                      <a:pt x="520" y="408"/>
                    </a:lnTo>
                    <a:lnTo>
                      <a:pt x="518" y="394"/>
                    </a:lnTo>
                    <a:lnTo>
                      <a:pt x="512" y="380"/>
                    </a:lnTo>
                    <a:lnTo>
                      <a:pt x="504" y="370"/>
                    </a:lnTo>
                    <a:lnTo>
                      <a:pt x="494" y="360"/>
                    </a:lnTo>
                    <a:lnTo>
                      <a:pt x="483" y="351"/>
                    </a:lnTo>
                    <a:lnTo>
                      <a:pt x="469" y="345"/>
                    </a:lnTo>
                    <a:lnTo>
                      <a:pt x="469" y="345"/>
                    </a:lnTo>
                    <a:close/>
                    <a:moveTo>
                      <a:pt x="534" y="0"/>
                    </a:moveTo>
                    <a:lnTo>
                      <a:pt x="510" y="75"/>
                    </a:lnTo>
                    <a:lnTo>
                      <a:pt x="510" y="75"/>
                    </a:lnTo>
                    <a:lnTo>
                      <a:pt x="532" y="81"/>
                    </a:lnTo>
                    <a:lnTo>
                      <a:pt x="555" y="90"/>
                    </a:lnTo>
                    <a:lnTo>
                      <a:pt x="555" y="90"/>
                    </a:lnTo>
                    <a:lnTo>
                      <a:pt x="581" y="102"/>
                    </a:lnTo>
                    <a:lnTo>
                      <a:pt x="607" y="114"/>
                    </a:lnTo>
                    <a:lnTo>
                      <a:pt x="632" y="130"/>
                    </a:lnTo>
                    <a:lnTo>
                      <a:pt x="656" y="148"/>
                    </a:lnTo>
                    <a:lnTo>
                      <a:pt x="678" y="169"/>
                    </a:lnTo>
                    <a:lnTo>
                      <a:pt x="697" y="191"/>
                    </a:lnTo>
                    <a:lnTo>
                      <a:pt x="715" y="215"/>
                    </a:lnTo>
                    <a:lnTo>
                      <a:pt x="731" y="240"/>
                    </a:lnTo>
                    <a:lnTo>
                      <a:pt x="731" y="240"/>
                    </a:lnTo>
                    <a:lnTo>
                      <a:pt x="745" y="268"/>
                    </a:lnTo>
                    <a:lnTo>
                      <a:pt x="758" y="297"/>
                    </a:lnTo>
                    <a:lnTo>
                      <a:pt x="766" y="327"/>
                    </a:lnTo>
                    <a:lnTo>
                      <a:pt x="772" y="358"/>
                    </a:lnTo>
                    <a:lnTo>
                      <a:pt x="776" y="390"/>
                    </a:lnTo>
                    <a:lnTo>
                      <a:pt x="776" y="425"/>
                    </a:lnTo>
                    <a:lnTo>
                      <a:pt x="772" y="459"/>
                    </a:lnTo>
                    <a:lnTo>
                      <a:pt x="766" y="496"/>
                    </a:lnTo>
                    <a:lnTo>
                      <a:pt x="766" y="496"/>
                    </a:lnTo>
                    <a:lnTo>
                      <a:pt x="760" y="526"/>
                    </a:lnTo>
                    <a:lnTo>
                      <a:pt x="749" y="558"/>
                    </a:lnTo>
                    <a:lnTo>
                      <a:pt x="825" y="581"/>
                    </a:lnTo>
                    <a:lnTo>
                      <a:pt x="825" y="581"/>
                    </a:lnTo>
                    <a:lnTo>
                      <a:pt x="835" y="546"/>
                    </a:lnTo>
                    <a:lnTo>
                      <a:pt x="843" y="512"/>
                    </a:lnTo>
                    <a:lnTo>
                      <a:pt x="843" y="512"/>
                    </a:lnTo>
                    <a:lnTo>
                      <a:pt x="851" y="469"/>
                    </a:lnTo>
                    <a:lnTo>
                      <a:pt x="853" y="427"/>
                    </a:lnTo>
                    <a:lnTo>
                      <a:pt x="853" y="384"/>
                    </a:lnTo>
                    <a:lnTo>
                      <a:pt x="849" y="345"/>
                    </a:lnTo>
                    <a:lnTo>
                      <a:pt x="841" y="307"/>
                    </a:lnTo>
                    <a:lnTo>
                      <a:pt x="831" y="270"/>
                    </a:lnTo>
                    <a:lnTo>
                      <a:pt x="816" y="236"/>
                    </a:lnTo>
                    <a:lnTo>
                      <a:pt x="800" y="201"/>
                    </a:lnTo>
                    <a:lnTo>
                      <a:pt x="800" y="201"/>
                    </a:lnTo>
                    <a:lnTo>
                      <a:pt x="780" y="171"/>
                    </a:lnTo>
                    <a:lnTo>
                      <a:pt x="758" y="140"/>
                    </a:lnTo>
                    <a:lnTo>
                      <a:pt x="733" y="114"/>
                    </a:lnTo>
                    <a:lnTo>
                      <a:pt x="707" y="90"/>
                    </a:lnTo>
                    <a:lnTo>
                      <a:pt x="678" y="67"/>
                    </a:lnTo>
                    <a:lnTo>
                      <a:pt x="648" y="47"/>
                    </a:lnTo>
                    <a:lnTo>
                      <a:pt x="615" y="31"/>
                    </a:lnTo>
                    <a:lnTo>
                      <a:pt x="583" y="17"/>
                    </a:lnTo>
                    <a:lnTo>
                      <a:pt x="583" y="17"/>
                    </a:lnTo>
                    <a:lnTo>
                      <a:pt x="559" y="8"/>
                    </a:lnTo>
                    <a:lnTo>
                      <a:pt x="534" y="0"/>
                    </a:lnTo>
                    <a:lnTo>
                      <a:pt x="534" y="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grpSp>
      </p:grpSp>
      <p:grpSp>
        <p:nvGrpSpPr>
          <p:cNvPr id="55" name="Group 10"/>
          <p:cNvGrpSpPr/>
          <p:nvPr/>
        </p:nvGrpSpPr>
        <p:grpSpPr>
          <a:xfrm>
            <a:off x="5124904" y="2135720"/>
            <a:ext cx="3021194" cy="1416081"/>
            <a:chOff x="6833204" y="2975484"/>
            <a:chExt cx="4028258" cy="1888108"/>
          </a:xfrm>
        </p:grpSpPr>
        <p:grpSp>
          <p:nvGrpSpPr>
            <p:cNvPr id="56" name="Group 6"/>
            <p:cNvGrpSpPr/>
            <p:nvPr/>
          </p:nvGrpSpPr>
          <p:grpSpPr>
            <a:xfrm>
              <a:off x="6833204" y="2975484"/>
              <a:ext cx="2352670" cy="1888108"/>
              <a:chOff x="6833204" y="2975484"/>
              <a:chExt cx="2352670" cy="1888108"/>
            </a:xfrm>
          </p:grpSpPr>
          <p:sp>
            <p:nvSpPr>
              <p:cNvPr id="65" name="Freeform 28"/>
              <p:cNvSpPr/>
              <p:nvPr/>
            </p:nvSpPr>
            <p:spPr bwMode="auto">
              <a:xfrm flipH="1">
                <a:off x="6833204" y="3417381"/>
                <a:ext cx="1172215" cy="470739"/>
              </a:xfrm>
              <a:custGeom>
                <a:avLst/>
                <a:gdLst>
                  <a:gd name="T0" fmla="*/ 505 w 635"/>
                  <a:gd name="T1" fmla="*/ 31 h 254"/>
                  <a:gd name="T2" fmla="*/ 218 w 635"/>
                  <a:gd name="T3" fmla="*/ 67 h 254"/>
                  <a:gd name="T4" fmla="*/ 0 w 635"/>
                  <a:gd name="T5" fmla="*/ 254 h 254"/>
                  <a:gd name="T6" fmla="*/ 487 w 635"/>
                  <a:gd name="T7" fmla="*/ 254 h 254"/>
                  <a:gd name="T8" fmla="*/ 575 w 635"/>
                  <a:gd name="T9" fmla="*/ 178 h 254"/>
                  <a:gd name="T10" fmla="*/ 505 w 635"/>
                  <a:gd name="T11" fmla="*/ 31 h 254"/>
                </a:gdLst>
                <a:ahLst/>
                <a:cxnLst>
                  <a:cxn ang="0">
                    <a:pos x="T0" y="T1"/>
                  </a:cxn>
                  <a:cxn ang="0">
                    <a:pos x="T2" y="T3"/>
                  </a:cxn>
                  <a:cxn ang="0">
                    <a:pos x="T4" y="T5"/>
                  </a:cxn>
                  <a:cxn ang="0">
                    <a:pos x="T6" y="T7"/>
                  </a:cxn>
                  <a:cxn ang="0">
                    <a:pos x="T8" y="T9"/>
                  </a:cxn>
                  <a:cxn ang="0">
                    <a:pos x="T10" y="T11"/>
                  </a:cxn>
                </a:cxnLst>
                <a:rect l="0" t="0" r="r" b="b"/>
                <a:pathLst>
                  <a:path w="635" h="254">
                    <a:moveTo>
                      <a:pt x="505" y="31"/>
                    </a:moveTo>
                    <a:cubicBezTo>
                      <a:pt x="406" y="0"/>
                      <a:pt x="278" y="17"/>
                      <a:pt x="218" y="67"/>
                    </a:cubicBezTo>
                    <a:cubicBezTo>
                      <a:pt x="0" y="254"/>
                      <a:pt x="0" y="254"/>
                      <a:pt x="0" y="254"/>
                    </a:cubicBezTo>
                    <a:cubicBezTo>
                      <a:pt x="487" y="254"/>
                      <a:pt x="487" y="254"/>
                      <a:pt x="487" y="254"/>
                    </a:cubicBezTo>
                    <a:cubicBezTo>
                      <a:pt x="575" y="178"/>
                      <a:pt x="575" y="178"/>
                      <a:pt x="575" y="178"/>
                    </a:cubicBezTo>
                    <a:cubicBezTo>
                      <a:pt x="635" y="127"/>
                      <a:pt x="603" y="62"/>
                      <a:pt x="505" y="31"/>
                    </a:cubicBezTo>
                    <a:close/>
                  </a:path>
                </a:pathLst>
              </a:custGeom>
              <a:solidFill>
                <a:srgbClr val="3038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6" name="Freeform 23"/>
              <p:cNvSpPr/>
              <p:nvPr/>
            </p:nvSpPr>
            <p:spPr bwMode="auto">
              <a:xfrm flipH="1">
                <a:off x="6958872" y="3828378"/>
                <a:ext cx="2227002" cy="182321"/>
              </a:xfrm>
              <a:custGeom>
                <a:avLst/>
                <a:gdLst>
                  <a:gd name="T0" fmla="*/ 1206 w 1206"/>
                  <a:gd name="T1" fmla="*/ 49 h 98"/>
                  <a:gd name="T2" fmla="*/ 1157 w 1206"/>
                  <a:gd name="T3" fmla="*/ 98 h 98"/>
                  <a:gd name="T4" fmla="*/ 49 w 1206"/>
                  <a:gd name="T5" fmla="*/ 98 h 98"/>
                  <a:gd name="T6" fmla="*/ 0 w 1206"/>
                  <a:gd name="T7" fmla="*/ 49 h 98"/>
                  <a:gd name="T8" fmla="*/ 0 w 1206"/>
                  <a:gd name="T9" fmla="*/ 49 h 98"/>
                  <a:gd name="T10" fmla="*/ 49 w 1206"/>
                  <a:gd name="T11" fmla="*/ 0 h 98"/>
                  <a:gd name="T12" fmla="*/ 1157 w 1206"/>
                  <a:gd name="T13" fmla="*/ 0 h 98"/>
                  <a:gd name="T14" fmla="*/ 1206 w 1206"/>
                  <a:gd name="T15" fmla="*/ 49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6" h="98">
                    <a:moveTo>
                      <a:pt x="1206" y="49"/>
                    </a:moveTo>
                    <a:cubicBezTo>
                      <a:pt x="1206" y="76"/>
                      <a:pt x="1184" y="98"/>
                      <a:pt x="1157" y="98"/>
                    </a:cubicBezTo>
                    <a:cubicBezTo>
                      <a:pt x="49" y="98"/>
                      <a:pt x="49" y="98"/>
                      <a:pt x="49" y="98"/>
                    </a:cubicBezTo>
                    <a:cubicBezTo>
                      <a:pt x="22" y="98"/>
                      <a:pt x="0" y="76"/>
                      <a:pt x="0" y="49"/>
                    </a:cubicBezTo>
                    <a:cubicBezTo>
                      <a:pt x="0" y="49"/>
                      <a:pt x="0" y="49"/>
                      <a:pt x="0" y="49"/>
                    </a:cubicBezTo>
                    <a:cubicBezTo>
                      <a:pt x="0" y="22"/>
                      <a:pt x="22" y="0"/>
                      <a:pt x="49" y="0"/>
                    </a:cubicBezTo>
                    <a:cubicBezTo>
                      <a:pt x="1157" y="0"/>
                      <a:pt x="1157" y="0"/>
                      <a:pt x="1157" y="0"/>
                    </a:cubicBezTo>
                    <a:cubicBezTo>
                      <a:pt x="1184" y="0"/>
                      <a:pt x="1206" y="22"/>
                      <a:pt x="1206" y="49"/>
                    </a:cubicBezTo>
                    <a:close/>
                  </a:path>
                </a:pathLst>
              </a:cu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67" name="Freeform 22"/>
              <p:cNvSpPr/>
              <p:nvPr/>
            </p:nvSpPr>
            <p:spPr bwMode="auto">
              <a:xfrm flipH="1">
                <a:off x="6833204" y="3950954"/>
                <a:ext cx="1172215" cy="912638"/>
              </a:xfrm>
              <a:custGeom>
                <a:avLst/>
                <a:gdLst>
                  <a:gd name="T0" fmla="*/ 505 w 635"/>
                  <a:gd name="T1" fmla="*/ 433 h 493"/>
                  <a:gd name="T2" fmla="*/ 218 w 635"/>
                  <a:gd name="T3" fmla="*/ 362 h 493"/>
                  <a:gd name="T4" fmla="*/ 0 w 635"/>
                  <a:gd name="T5" fmla="*/ 0 h 493"/>
                  <a:gd name="T6" fmla="*/ 487 w 635"/>
                  <a:gd name="T7" fmla="*/ 0 h 493"/>
                  <a:gd name="T8" fmla="*/ 575 w 635"/>
                  <a:gd name="T9" fmla="*/ 147 h 493"/>
                  <a:gd name="T10" fmla="*/ 505 w 635"/>
                  <a:gd name="T11" fmla="*/ 433 h 493"/>
                </a:gdLst>
                <a:ahLst/>
                <a:cxnLst>
                  <a:cxn ang="0">
                    <a:pos x="T0" y="T1"/>
                  </a:cxn>
                  <a:cxn ang="0">
                    <a:pos x="T2" y="T3"/>
                  </a:cxn>
                  <a:cxn ang="0">
                    <a:pos x="T4" y="T5"/>
                  </a:cxn>
                  <a:cxn ang="0">
                    <a:pos x="T6" y="T7"/>
                  </a:cxn>
                  <a:cxn ang="0">
                    <a:pos x="T8" y="T9"/>
                  </a:cxn>
                  <a:cxn ang="0">
                    <a:pos x="T10" y="T11"/>
                  </a:cxn>
                </a:cxnLst>
                <a:rect l="0" t="0" r="r" b="b"/>
                <a:pathLst>
                  <a:path w="635" h="493">
                    <a:moveTo>
                      <a:pt x="505" y="433"/>
                    </a:moveTo>
                    <a:cubicBezTo>
                      <a:pt x="406" y="493"/>
                      <a:pt x="278" y="461"/>
                      <a:pt x="218" y="362"/>
                    </a:cubicBezTo>
                    <a:cubicBezTo>
                      <a:pt x="0" y="0"/>
                      <a:pt x="0" y="0"/>
                      <a:pt x="0" y="0"/>
                    </a:cubicBezTo>
                    <a:cubicBezTo>
                      <a:pt x="487" y="0"/>
                      <a:pt x="487" y="0"/>
                      <a:pt x="487" y="0"/>
                    </a:cubicBezTo>
                    <a:cubicBezTo>
                      <a:pt x="575" y="147"/>
                      <a:pt x="575" y="147"/>
                      <a:pt x="575" y="147"/>
                    </a:cubicBezTo>
                    <a:cubicBezTo>
                      <a:pt x="635" y="246"/>
                      <a:pt x="603" y="374"/>
                      <a:pt x="505" y="433"/>
                    </a:cubicBezTo>
                    <a:close/>
                  </a:path>
                </a:pathLst>
              </a:custGeom>
              <a:solidFill>
                <a:srgbClr val="30384E"/>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68" name="Freeform 24"/>
              <p:cNvSpPr/>
              <p:nvPr/>
            </p:nvSpPr>
            <p:spPr bwMode="auto">
              <a:xfrm flipH="1">
                <a:off x="6856895" y="3950954"/>
                <a:ext cx="1148524" cy="213223"/>
              </a:xfrm>
              <a:custGeom>
                <a:avLst/>
                <a:gdLst>
                  <a:gd name="T0" fmla="*/ 218 w 622"/>
                  <a:gd name="T1" fmla="*/ 58 h 115"/>
                  <a:gd name="T2" fmla="*/ 0 w 622"/>
                  <a:gd name="T3" fmla="*/ 0 h 115"/>
                  <a:gd name="T4" fmla="*/ 487 w 622"/>
                  <a:gd name="T5" fmla="*/ 0 h 115"/>
                  <a:gd name="T6" fmla="*/ 622 w 622"/>
                  <a:gd name="T7" fmla="*/ 62 h 115"/>
                  <a:gd name="T8" fmla="*/ 218 w 622"/>
                  <a:gd name="T9" fmla="*/ 58 h 115"/>
                </a:gdLst>
                <a:ahLst/>
                <a:cxnLst>
                  <a:cxn ang="0">
                    <a:pos x="T0" y="T1"/>
                  </a:cxn>
                  <a:cxn ang="0">
                    <a:pos x="T2" y="T3"/>
                  </a:cxn>
                  <a:cxn ang="0">
                    <a:pos x="T4" y="T5"/>
                  </a:cxn>
                  <a:cxn ang="0">
                    <a:pos x="T6" y="T7"/>
                  </a:cxn>
                  <a:cxn ang="0">
                    <a:pos x="T8" y="T9"/>
                  </a:cxn>
                </a:cxnLst>
                <a:rect l="0" t="0" r="r" b="b"/>
                <a:pathLst>
                  <a:path w="622" h="115">
                    <a:moveTo>
                      <a:pt x="218" y="58"/>
                    </a:moveTo>
                    <a:cubicBezTo>
                      <a:pt x="0" y="0"/>
                      <a:pt x="0" y="0"/>
                      <a:pt x="0" y="0"/>
                    </a:cubicBezTo>
                    <a:cubicBezTo>
                      <a:pt x="487" y="0"/>
                      <a:pt x="487" y="0"/>
                      <a:pt x="487" y="0"/>
                    </a:cubicBezTo>
                    <a:cubicBezTo>
                      <a:pt x="487" y="0"/>
                      <a:pt x="622" y="9"/>
                      <a:pt x="622" y="62"/>
                    </a:cubicBezTo>
                    <a:cubicBezTo>
                      <a:pt x="622" y="115"/>
                      <a:pt x="278" y="73"/>
                      <a:pt x="218" y="58"/>
                    </a:cubicBezTo>
                    <a:close/>
                  </a:path>
                </a:pathLst>
              </a:cu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69" name="Freeform 29"/>
              <p:cNvSpPr/>
              <p:nvPr/>
            </p:nvSpPr>
            <p:spPr bwMode="auto">
              <a:xfrm flipH="1">
                <a:off x="6833204" y="2975484"/>
                <a:ext cx="1172215" cy="912638"/>
              </a:xfrm>
              <a:custGeom>
                <a:avLst/>
                <a:gdLst>
                  <a:gd name="T0" fmla="*/ 505 w 635"/>
                  <a:gd name="T1" fmla="*/ 59 h 493"/>
                  <a:gd name="T2" fmla="*/ 218 w 635"/>
                  <a:gd name="T3" fmla="*/ 130 h 493"/>
                  <a:gd name="T4" fmla="*/ 0 w 635"/>
                  <a:gd name="T5" fmla="*/ 493 h 493"/>
                  <a:gd name="T6" fmla="*/ 487 w 635"/>
                  <a:gd name="T7" fmla="*/ 493 h 493"/>
                  <a:gd name="T8" fmla="*/ 575 w 635"/>
                  <a:gd name="T9" fmla="*/ 346 h 493"/>
                  <a:gd name="T10" fmla="*/ 505 w 635"/>
                  <a:gd name="T11" fmla="*/ 59 h 493"/>
                </a:gdLst>
                <a:ahLst/>
                <a:cxnLst>
                  <a:cxn ang="0">
                    <a:pos x="T0" y="T1"/>
                  </a:cxn>
                  <a:cxn ang="0">
                    <a:pos x="T2" y="T3"/>
                  </a:cxn>
                  <a:cxn ang="0">
                    <a:pos x="T4" y="T5"/>
                  </a:cxn>
                  <a:cxn ang="0">
                    <a:pos x="T6" y="T7"/>
                  </a:cxn>
                  <a:cxn ang="0">
                    <a:pos x="T8" y="T9"/>
                  </a:cxn>
                  <a:cxn ang="0">
                    <a:pos x="T10" y="T11"/>
                  </a:cxn>
                </a:cxnLst>
                <a:rect l="0" t="0" r="r" b="b"/>
                <a:pathLst>
                  <a:path w="635" h="493">
                    <a:moveTo>
                      <a:pt x="505" y="59"/>
                    </a:moveTo>
                    <a:cubicBezTo>
                      <a:pt x="406" y="0"/>
                      <a:pt x="278" y="32"/>
                      <a:pt x="218" y="130"/>
                    </a:cubicBezTo>
                    <a:cubicBezTo>
                      <a:pt x="0" y="493"/>
                      <a:pt x="0" y="493"/>
                      <a:pt x="0" y="493"/>
                    </a:cubicBezTo>
                    <a:cubicBezTo>
                      <a:pt x="487" y="493"/>
                      <a:pt x="487" y="493"/>
                      <a:pt x="487" y="493"/>
                    </a:cubicBezTo>
                    <a:cubicBezTo>
                      <a:pt x="575" y="346"/>
                      <a:pt x="575" y="346"/>
                      <a:pt x="575" y="346"/>
                    </a:cubicBezTo>
                    <a:cubicBezTo>
                      <a:pt x="635" y="247"/>
                      <a:pt x="603" y="119"/>
                      <a:pt x="505" y="59"/>
                    </a:cubicBez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70" name="Freeform 30"/>
              <p:cNvSpPr/>
              <p:nvPr/>
            </p:nvSpPr>
            <p:spPr bwMode="auto">
              <a:xfrm flipH="1">
                <a:off x="6919730" y="3417381"/>
                <a:ext cx="1085690" cy="470739"/>
              </a:xfrm>
              <a:custGeom>
                <a:avLst/>
                <a:gdLst>
                  <a:gd name="T0" fmla="*/ 588 w 588"/>
                  <a:gd name="T1" fmla="*/ 81 h 254"/>
                  <a:gd name="T2" fmla="*/ 505 w 588"/>
                  <a:gd name="T3" fmla="*/ 31 h 254"/>
                  <a:gd name="T4" fmla="*/ 218 w 588"/>
                  <a:gd name="T5" fmla="*/ 67 h 254"/>
                  <a:gd name="T6" fmla="*/ 0 w 588"/>
                  <a:gd name="T7" fmla="*/ 254 h 254"/>
                  <a:gd name="T8" fmla="*/ 487 w 588"/>
                  <a:gd name="T9" fmla="*/ 254 h 254"/>
                  <a:gd name="T10" fmla="*/ 575 w 588"/>
                  <a:gd name="T11" fmla="*/ 107 h 254"/>
                  <a:gd name="T12" fmla="*/ 588 w 588"/>
                  <a:gd name="T13" fmla="*/ 81 h 254"/>
                </a:gdLst>
                <a:ahLst/>
                <a:cxnLst>
                  <a:cxn ang="0">
                    <a:pos x="T0" y="T1"/>
                  </a:cxn>
                  <a:cxn ang="0">
                    <a:pos x="T2" y="T3"/>
                  </a:cxn>
                  <a:cxn ang="0">
                    <a:pos x="T4" y="T5"/>
                  </a:cxn>
                  <a:cxn ang="0">
                    <a:pos x="T6" y="T7"/>
                  </a:cxn>
                  <a:cxn ang="0">
                    <a:pos x="T8" y="T9"/>
                  </a:cxn>
                  <a:cxn ang="0">
                    <a:pos x="T10" y="T11"/>
                  </a:cxn>
                  <a:cxn ang="0">
                    <a:pos x="T12" y="T13"/>
                  </a:cxn>
                </a:cxnLst>
                <a:rect l="0" t="0" r="r" b="b"/>
                <a:pathLst>
                  <a:path w="588" h="254">
                    <a:moveTo>
                      <a:pt x="588" y="81"/>
                    </a:moveTo>
                    <a:cubicBezTo>
                      <a:pt x="572" y="61"/>
                      <a:pt x="543" y="43"/>
                      <a:pt x="505" y="31"/>
                    </a:cubicBezTo>
                    <a:cubicBezTo>
                      <a:pt x="406" y="0"/>
                      <a:pt x="278" y="17"/>
                      <a:pt x="218" y="67"/>
                    </a:cubicBezTo>
                    <a:cubicBezTo>
                      <a:pt x="0" y="254"/>
                      <a:pt x="0" y="254"/>
                      <a:pt x="0" y="254"/>
                    </a:cubicBezTo>
                    <a:cubicBezTo>
                      <a:pt x="487" y="254"/>
                      <a:pt x="487" y="254"/>
                      <a:pt x="487" y="254"/>
                    </a:cubicBezTo>
                    <a:cubicBezTo>
                      <a:pt x="575" y="107"/>
                      <a:pt x="575" y="107"/>
                      <a:pt x="575" y="107"/>
                    </a:cubicBezTo>
                    <a:cubicBezTo>
                      <a:pt x="580" y="98"/>
                      <a:pt x="585" y="90"/>
                      <a:pt x="588" y="81"/>
                    </a:cubicBezTo>
                    <a:close/>
                  </a:path>
                </a:pathLst>
              </a:custGeom>
              <a:solidFill>
                <a:srgbClr val="30384E">
                  <a:alpha val="10000"/>
                </a:srgbClr>
              </a:solidFill>
              <a:ln>
                <a:noFill/>
              </a:ln>
            </p:spPr>
            <p:txBody>
              <a:bodyPr vert="horz" wrap="square" lIns="91440" tIns="45720" rIns="91440" bIns="45720" numCol="1" anchor="t" anchorCtr="0" compatLnSpc="1"/>
              <a:lstStyle/>
              <a:p>
                <a:pPr defTabSz="685165"/>
                <a:endParaRPr lang="en-US">
                  <a:solidFill>
                    <a:prstClr val="black"/>
                  </a:solidFill>
                </a:endParaRPr>
              </a:p>
            </p:txBody>
          </p:sp>
        </p:grpSp>
        <p:grpSp>
          <p:nvGrpSpPr>
            <p:cNvPr id="57" name="Group 5"/>
            <p:cNvGrpSpPr/>
            <p:nvPr/>
          </p:nvGrpSpPr>
          <p:grpSpPr>
            <a:xfrm>
              <a:off x="8958328" y="3706830"/>
              <a:ext cx="1903134" cy="425416"/>
              <a:chOff x="8744013" y="3706830"/>
              <a:chExt cx="1903134" cy="425416"/>
            </a:xfrm>
          </p:grpSpPr>
          <p:sp>
            <p:nvSpPr>
              <p:cNvPr id="58" name="Freeform 21"/>
              <p:cNvSpPr/>
              <p:nvPr/>
            </p:nvSpPr>
            <p:spPr bwMode="auto">
              <a:xfrm flipH="1">
                <a:off x="9694336" y="3886061"/>
                <a:ext cx="952811" cy="66954"/>
              </a:xfrm>
              <a:custGeom>
                <a:avLst/>
                <a:gdLst>
                  <a:gd name="T0" fmla="*/ 104 w 516"/>
                  <a:gd name="T1" fmla="*/ 0 h 36"/>
                  <a:gd name="T2" fmla="*/ 0 w 516"/>
                  <a:gd name="T3" fmla="*/ 18 h 36"/>
                  <a:gd name="T4" fmla="*/ 104 w 516"/>
                  <a:gd name="T5" fmla="*/ 36 h 36"/>
                  <a:gd name="T6" fmla="*/ 516 w 516"/>
                  <a:gd name="T7" fmla="*/ 36 h 36"/>
                  <a:gd name="T8" fmla="*/ 516 w 516"/>
                  <a:gd name="T9" fmla="*/ 0 h 36"/>
                  <a:gd name="T10" fmla="*/ 104 w 516"/>
                  <a:gd name="T11" fmla="*/ 0 h 36"/>
                </a:gdLst>
                <a:ahLst/>
                <a:cxnLst>
                  <a:cxn ang="0">
                    <a:pos x="T0" y="T1"/>
                  </a:cxn>
                  <a:cxn ang="0">
                    <a:pos x="T2" y="T3"/>
                  </a:cxn>
                  <a:cxn ang="0">
                    <a:pos x="T4" y="T5"/>
                  </a:cxn>
                  <a:cxn ang="0">
                    <a:pos x="T6" y="T7"/>
                  </a:cxn>
                  <a:cxn ang="0">
                    <a:pos x="T8" y="T9"/>
                  </a:cxn>
                  <a:cxn ang="0">
                    <a:pos x="T10" y="T11"/>
                  </a:cxn>
                </a:cxnLst>
                <a:rect l="0" t="0" r="r" b="b"/>
                <a:pathLst>
                  <a:path w="516" h="36">
                    <a:moveTo>
                      <a:pt x="104" y="0"/>
                    </a:moveTo>
                    <a:cubicBezTo>
                      <a:pt x="104" y="0"/>
                      <a:pt x="0" y="12"/>
                      <a:pt x="0" y="18"/>
                    </a:cubicBezTo>
                    <a:cubicBezTo>
                      <a:pt x="0" y="24"/>
                      <a:pt x="104" y="36"/>
                      <a:pt x="104" y="36"/>
                    </a:cubicBezTo>
                    <a:cubicBezTo>
                      <a:pt x="516" y="36"/>
                      <a:pt x="516" y="36"/>
                      <a:pt x="516" y="36"/>
                    </a:cubicBezTo>
                    <a:cubicBezTo>
                      <a:pt x="516" y="0"/>
                      <a:pt x="516" y="0"/>
                      <a:pt x="516" y="0"/>
                    </a:cubicBezTo>
                    <a:lnTo>
                      <a:pt x="104" y="0"/>
                    </a:lnTo>
                    <a:close/>
                  </a:path>
                </a:pathLst>
              </a:custGeom>
              <a:solidFill>
                <a:srgbClr val="9096A9"/>
              </a:solidFill>
              <a:ln>
                <a:noFill/>
              </a:ln>
            </p:spPr>
            <p:txBody>
              <a:bodyPr vert="horz" wrap="square" lIns="91440" tIns="45720" rIns="91440" bIns="45720" numCol="1" anchor="t" anchorCtr="0" compatLnSpc="1"/>
              <a:lstStyle/>
              <a:p>
                <a:pPr defTabSz="685165"/>
                <a:endParaRPr lang="en-US">
                  <a:solidFill>
                    <a:prstClr val="black"/>
                  </a:solidFill>
                </a:endParaRPr>
              </a:p>
            </p:txBody>
          </p:sp>
          <p:sp>
            <p:nvSpPr>
              <p:cNvPr id="59" name="Freeform 25"/>
              <p:cNvSpPr/>
              <p:nvPr/>
            </p:nvSpPr>
            <p:spPr bwMode="auto">
              <a:xfrm flipH="1">
                <a:off x="9590727" y="3723311"/>
                <a:ext cx="413056" cy="392454"/>
              </a:xfrm>
              <a:custGeom>
                <a:avLst/>
                <a:gdLst>
                  <a:gd name="T0" fmla="*/ 181 w 401"/>
                  <a:gd name="T1" fmla="*/ 0 h 381"/>
                  <a:gd name="T2" fmla="*/ 0 w 401"/>
                  <a:gd name="T3" fmla="*/ 138 h 381"/>
                  <a:gd name="T4" fmla="*/ 0 w 401"/>
                  <a:gd name="T5" fmla="*/ 243 h 381"/>
                  <a:gd name="T6" fmla="*/ 181 w 401"/>
                  <a:gd name="T7" fmla="*/ 381 h 381"/>
                  <a:gd name="T8" fmla="*/ 401 w 401"/>
                  <a:gd name="T9" fmla="*/ 381 h 381"/>
                  <a:gd name="T10" fmla="*/ 401 w 401"/>
                  <a:gd name="T11" fmla="*/ 0 h 381"/>
                  <a:gd name="T12" fmla="*/ 181 w 401"/>
                  <a:gd name="T13" fmla="*/ 0 h 381"/>
                </a:gdLst>
                <a:ahLst/>
                <a:cxnLst>
                  <a:cxn ang="0">
                    <a:pos x="T0" y="T1"/>
                  </a:cxn>
                  <a:cxn ang="0">
                    <a:pos x="T2" y="T3"/>
                  </a:cxn>
                  <a:cxn ang="0">
                    <a:pos x="T4" y="T5"/>
                  </a:cxn>
                  <a:cxn ang="0">
                    <a:pos x="T6" y="T7"/>
                  </a:cxn>
                  <a:cxn ang="0">
                    <a:pos x="T8" y="T9"/>
                  </a:cxn>
                  <a:cxn ang="0">
                    <a:pos x="T10" y="T11"/>
                  </a:cxn>
                  <a:cxn ang="0">
                    <a:pos x="T12" y="T13"/>
                  </a:cxn>
                </a:cxnLst>
                <a:rect l="0" t="0" r="r" b="b"/>
                <a:pathLst>
                  <a:path w="401" h="381">
                    <a:moveTo>
                      <a:pt x="181" y="0"/>
                    </a:moveTo>
                    <a:lnTo>
                      <a:pt x="0" y="138"/>
                    </a:lnTo>
                    <a:lnTo>
                      <a:pt x="0" y="243"/>
                    </a:lnTo>
                    <a:lnTo>
                      <a:pt x="181" y="381"/>
                    </a:lnTo>
                    <a:lnTo>
                      <a:pt x="401" y="381"/>
                    </a:lnTo>
                    <a:lnTo>
                      <a:pt x="401" y="0"/>
                    </a:lnTo>
                    <a:lnTo>
                      <a:pt x="181" y="0"/>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0" name="Freeform 26"/>
              <p:cNvSpPr/>
              <p:nvPr/>
            </p:nvSpPr>
            <p:spPr bwMode="auto">
              <a:xfrm flipH="1">
                <a:off x="8744013" y="3723311"/>
                <a:ext cx="414087" cy="392454"/>
              </a:xfrm>
              <a:custGeom>
                <a:avLst/>
                <a:gdLst>
                  <a:gd name="T0" fmla="*/ 221 w 402"/>
                  <a:gd name="T1" fmla="*/ 0 h 381"/>
                  <a:gd name="T2" fmla="*/ 402 w 402"/>
                  <a:gd name="T3" fmla="*/ 72 h 381"/>
                  <a:gd name="T4" fmla="*/ 402 w 402"/>
                  <a:gd name="T5" fmla="*/ 307 h 381"/>
                  <a:gd name="T6" fmla="*/ 221 w 402"/>
                  <a:gd name="T7" fmla="*/ 381 h 381"/>
                  <a:gd name="T8" fmla="*/ 0 w 402"/>
                  <a:gd name="T9" fmla="*/ 381 h 381"/>
                  <a:gd name="T10" fmla="*/ 0 w 402"/>
                  <a:gd name="T11" fmla="*/ 0 h 381"/>
                  <a:gd name="T12" fmla="*/ 221 w 402"/>
                  <a:gd name="T13" fmla="*/ 0 h 381"/>
                </a:gdLst>
                <a:ahLst/>
                <a:cxnLst>
                  <a:cxn ang="0">
                    <a:pos x="T0" y="T1"/>
                  </a:cxn>
                  <a:cxn ang="0">
                    <a:pos x="T2" y="T3"/>
                  </a:cxn>
                  <a:cxn ang="0">
                    <a:pos x="T4" y="T5"/>
                  </a:cxn>
                  <a:cxn ang="0">
                    <a:pos x="T6" y="T7"/>
                  </a:cxn>
                  <a:cxn ang="0">
                    <a:pos x="T8" y="T9"/>
                  </a:cxn>
                  <a:cxn ang="0">
                    <a:pos x="T10" y="T11"/>
                  </a:cxn>
                  <a:cxn ang="0">
                    <a:pos x="T12" y="T13"/>
                  </a:cxn>
                </a:cxnLst>
                <a:rect l="0" t="0" r="r" b="b"/>
                <a:pathLst>
                  <a:path w="402" h="381">
                    <a:moveTo>
                      <a:pt x="221" y="0"/>
                    </a:moveTo>
                    <a:lnTo>
                      <a:pt x="402" y="72"/>
                    </a:lnTo>
                    <a:lnTo>
                      <a:pt x="402" y="307"/>
                    </a:lnTo>
                    <a:lnTo>
                      <a:pt x="221" y="381"/>
                    </a:lnTo>
                    <a:lnTo>
                      <a:pt x="0" y="381"/>
                    </a:lnTo>
                    <a:lnTo>
                      <a:pt x="0" y="0"/>
                    </a:lnTo>
                    <a:lnTo>
                      <a:pt x="221" y="0"/>
                    </a:lnTo>
                    <a:close/>
                  </a:path>
                </a:pathLst>
              </a:custGeom>
              <a:solidFill>
                <a:srgbClr val="9096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1" name="Rectangle 27"/>
              <p:cNvSpPr>
                <a:spLocks noChangeArrowheads="1"/>
              </p:cNvSpPr>
              <p:nvPr/>
            </p:nvSpPr>
            <p:spPr bwMode="auto">
              <a:xfrm flipH="1">
                <a:off x="9006679" y="3706830"/>
                <a:ext cx="771520" cy="425416"/>
              </a:xfrm>
              <a:prstGeom prst="rect">
                <a:avLst/>
              </a:prstGeom>
              <a:solidFill>
                <a:srgbClr val="30384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2" name="Rectangle 31"/>
              <p:cNvSpPr>
                <a:spLocks noChangeArrowheads="1"/>
              </p:cNvSpPr>
              <p:nvPr/>
            </p:nvSpPr>
            <p:spPr bwMode="auto">
              <a:xfrm flipH="1">
                <a:off x="9688583" y="3706830"/>
                <a:ext cx="32962" cy="425416"/>
              </a:xfrm>
              <a:prstGeom prst="rect">
                <a:avLst/>
              </a:prstGeom>
              <a:solidFill>
                <a:srgbClr val="9096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3" name="Rectangle 32"/>
              <p:cNvSpPr>
                <a:spLocks noChangeArrowheads="1"/>
              </p:cNvSpPr>
              <p:nvPr/>
            </p:nvSpPr>
            <p:spPr bwMode="auto">
              <a:xfrm flipH="1">
                <a:off x="9544374" y="3706830"/>
                <a:ext cx="65924" cy="425416"/>
              </a:xfrm>
              <a:prstGeom prst="rect">
                <a:avLst/>
              </a:prstGeom>
              <a:solidFill>
                <a:srgbClr val="9096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en-US">
                  <a:solidFill>
                    <a:prstClr val="black"/>
                  </a:solidFill>
                </a:endParaRPr>
              </a:p>
            </p:txBody>
          </p:sp>
          <p:sp>
            <p:nvSpPr>
              <p:cNvPr id="64" name="Rectangle 33"/>
              <p:cNvSpPr>
                <a:spLocks noChangeArrowheads="1"/>
              </p:cNvSpPr>
              <p:nvPr/>
            </p:nvSpPr>
            <p:spPr bwMode="auto">
              <a:xfrm flipH="1">
                <a:off x="9111746" y="3706830"/>
                <a:ext cx="66955" cy="425416"/>
              </a:xfrm>
              <a:prstGeom prst="rect">
                <a:avLst/>
              </a:prstGeom>
              <a:solidFill>
                <a:srgbClr val="9096A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defTabSz="685165"/>
                <a:endParaRPr lang="en-US">
                  <a:solidFill>
                    <a:prstClr val="black"/>
                  </a:solidFill>
                </a:endParaRPr>
              </a:p>
            </p:txBody>
          </p:sp>
        </p:grpSp>
      </p:grpSp>
      <p:grpSp>
        <p:nvGrpSpPr>
          <p:cNvPr id="71" name="组合 70"/>
          <p:cNvGrpSpPr/>
          <p:nvPr/>
        </p:nvGrpSpPr>
        <p:grpSpPr>
          <a:xfrm>
            <a:off x="1158643" y="1361435"/>
            <a:ext cx="1028617" cy="457878"/>
            <a:chOff x="1158643" y="1177456"/>
            <a:chExt cx="1028617" cy="457878"/>
          </a:xfrm>
        </p:grpSpPr>
        <p:sp>
          <p:nvSpPr>
            <p:cNvPr id="72" name="Text Placeholder 32"/>
            <p:cNvSpPr txBox="1"/>
            <p:nvPr/>
          </p:nvSpPr>
          <p:spPr>
            <a:xfrm>
              <a:off x="1158643" y="1373821"/>
              <a:ext cx="1028617" cy="26151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oreo</a:t>
              </a:r>
              <a:endParaRPr lang="en-US" sz="1000" dirty="0">
                <a:solidFill>
                  <a:schemeClr val="bg1"/>
                </a:solidFill>
                <a:latin typeface="+mn-lt"/>
              </a:endParaRPr>
            </a:p>
          </p:txBody>
        </p:sp>
        <p:sp>
          <p:nvSpPr>
            <p:cNvPr id="73" name="Text Placeholder 33"/>
            <p:cNvSpPr txBox="1"/>
            <p:nvPr/>
          </p:nvSpPr>
          <p:spPr>
            <a:xfrm>
              <a:off x="1158643" y="1177456"/>
              <a:ext cx="1028617" cy="1963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Step One</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1158643" y="2215460"/>
            <a:ext cx="1028617" cy="457878"/>
            <a:chOff x="1158643" y="2031481"/>
            <a:chExt cx="1028617" cy="457878"/>
          </a:xfrm>
        </p:grpSpPr>
        <p:sp>
          <p:nvSpPr>
            <p:cNvPr id="75" name="Text Placeholder 32"/>
            <p:cNvSpPr txBox="1"/>
            <p:nvPr/>
          </p:nvSpPr>
          <p:spPr>
            <a:xfrm>
              <a:off x="1158643" y="2227846"/>
              <a:ext cx="1028617" cy="26151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oreo</a:t>
              </a:r>
              <a:endParaRPr lang="en-US" sz="1000" dirty="0">
                <a:solidFill>
                  <a:schemeClr val="bg1"/>
                </a:solidFill>
                <a:latin typeface="+mn-lt"/>
              </a:endParaRPr>
            </a:p>
          </p:txBody>
        </p:sp>
        <p:sp>
          <p:nvSpPr>
            <p:cNvPr id="76" name="Text Placeholder 33"/>
            <p:cNvSpPr txBox="1"/>
            <p:nvPr/>
          </p:nvSpPr>
          <p:spPr>
            <a:xfrm>
              <a:off x="1158643" y="2031481"/>
              <a:ext cx="1028617" cy="1963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Step Two</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1158643" y="3024347"/>
            <a:ext cx="1028617" cy="457878"/>
            <a:chOff x="1158643" y="2840368"/>
            <a:chExt cx="1028617" cy="457878"/>
          </a:xfrm>
        </p:grpSpPr>
        <p:sp>
          <p:nvSpPr>
            <p:cNvPr id="78" name="Text Placeholder 32"/>
            <p:cNvSpPr txBox="1"/>
            <p:nvPr/>
          </p:nvSpPr>
          <p:spPr>
            <a:xfrm>
              <a:off x="1158643" y="3036733"/>
              <a:ext cx="1028617" cy="26151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oreo</a:t>
              </a:r>
              <a:endParaRPr lang="en-US" sz="1000" dirty="0">
                <a:solidFill>
                  <a:schemeClr val="bg1"/>
                </a:solidFill>
                <a:latin typeface="+mn-lt"/>
              </a:endParaRPr>
            </a:p>
          </p:txBody>
        </p:sp>
        <p:sp>
          <p:nvSpPr>
            <p:cNvPr id="79" name="Text Placeholder 33"/>
            <p:cNvSpPr txBox="1"/>
            <p:nvPr/>
          </p:nvSpPr>
          <p:spPr>
            <a:xfrm>
              <a:off x="1158643" y="2840368"/>
              <a:ext cx="1028617" cy="1963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Step Three</a:t>
              </a:r>
              <a:endParaRPr lang="en-AU" sz="1200" b="1" dirty="0">
                <a:solidFill>
                  <a:schemeClr val="bg1"/>
                </a:soli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1158643" y="3878372"/>
            <a:ext cx="1028617" cy="457878"/>
            <a:chOff x="1158643" y="3694393"/>
            <a:chExt cx="1028617" cy="457878"/>
          </a:xfrm>
        </p:grpSpPr>
        <p:sp>
          <p:nvSpPr>
            <p:cNvPr id="81" name="Text Placeholder 32"/>
            <p:cNvSpPr txBox="1"/>
            <p:nvPr/>
          </p:nvSpPr>
          <p:spPr>
            <a:xfrm>
              <a:off x="1158643" y="3890758"/>
              <a:ext cx="1028617" cy="26151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oreo</a:t>
              </a:r>
              <a:endParaRPr lang="en-US" sz="1000" dirty="0">
                <a:solidFill>
                  <a:schemeClr val="bg1"/>
                </a:solidFill>
                <a:latin typeface="+mn-lt"/>
              </a:endParaRPr>
            </a:p>
          </p:txBody>
        </p:sp>
        <p:sp>
          <p:nvSpPr>
            <p:cNvPr id="82" name="Text Placeholder 33"/>
            <p:cNvSpPr txBox="1"/>
            <p:nvPr/>
          </p:nvSpPr>
          <p:spPr>
            <a:xfrm>
              <a:off x="1158643" y="3694393"/>
              <a:ext cx="1028617" cy="19636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Step Four</a:t>
              </a:r>
              <a:endParaRPr lang="en-AU" sz="12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7706" y="0"/>
            <a:ext cx="9171706"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64283" y="133151"/>
            <a:ext cx="6306662" cy="623150"/>
            <a:chOff x="3474822" y="2241999"/>
            <a:chExt cx="6306662" cy="623150"/>
          </a:xfrm>
        </p:grpSpPr>
        <p:sp>
          <p:nvSpPr>
            <p:cNvPr id="35" name="矩形 34"/>
            <p:cNvSpPr/>
            <p:nvPr/>
          </p:nvSpPr>
          <p:spPr>
            <a:xfrm>
              <a:off x="3474822" y="2241999"/>
              <a:ext cx="1914942" cy="430883"/>
            </a:xfrm>
            <a:prstGeom prst="rect">
              <a:avLst/>
            </a:prstGeom>
          </p:spPr>
          <p:txBody>
            <a:bodyPr wrap="none" lIns="121917" tIns="60958" rIns="121917" bIns="60958">
              <a:spAutoFit/>
            </a:bodyPr>
            <a:lstStyle/>
            <a:p>
              <a:r>
                <a:rPr lang="en-US" altLang="zh-CN" sz="2000" b="1" dirty="0">
                  <a:solidFill>
                    <a:schemeClr val="bg1"/>
                  </a:solidFill>
                  <a:latin typeface="Agency FB" panose="020B0503020202020204" pitchFamily="34" charset="0"/>
                  <a:ea typeface="微软雅黑" panose="020B0503020204020204" pitchFamily="34" charset="-122"/>
                </a:rPr>
                <a:t>CLIPPER VENTURES</a:t>
              </a:r>
              <a:endParaRPr lang="en-US" altLang="zh-CN" sz="2000" b="1" dirty="0">
                <a:solidFill>
                  <a:schemeClr val="bg1"/>
                </a:solidFill>
                <a:latin typeface="Agency FB" panose="020B0503020202020204" pitchFamily="34" charset="0"/>
                <a:ea typeface="微软雅黑" panose="020B0503020204020204" pitchFamily="34" charset="-122"/>
              </a:endParaRPr>
            </a:p>
          </p:txBody>
        </p:sp>
        <p:sp>
          <p:nvSpPr>
            <p:cNvPr id="45" name="矩形 44"/>
            <p:cNvSpPr/>
            <p:nvPr/>
          </p:nvSpPr>
          <p:spPr>
            <a:xfrm>
              <a:off x="3497285" y="2618928"/>
              <a:ext cx="6284199" cy="246221"/>
            </a:xfrm>
            <a:prstGeom prst="rect">
              <a:avLst/>
            </a:prstGeom>
          </p:spPr>
          <p:txBody>
            <a:bodyPr wrap="square">
              <a:spAutoFit/>
            </a:bodyPr>
            <a:lstStyle/>
            <a:p>
              <a:r>
                <a:rPr lang="en-US" altLang="zh-CN" sz="1000" dirty="0">
                  <a:solidFill>
                    <a:schemeClr val="bg1"/>
                  </a:solidFill>
                </a:rPr>
                <a:t>Over the years, we’ve learned that one of the most important things we bring to the table is perspective.</a:t>
              </a:r>
              <a:endParaRPr lang="zh-CN" altLang="en-US" sz="1000" dirty="0">
                <a:solidFill>
                  <a:schemeClr val="bg1"/>
                </a:solidFill>
              </a:endParaRPr>
            </a:p>
          </p:txBody>
        </p:sp>
      </p:grpSp>
      <p:sp>
        <p:nvSpPr>
          <p:cNvPr id="8" name="矩形 7"/>
          <p:cNvSpPr/>
          <p:nvPr/>
        </p:nvSpPr>
        <p:spPr>
          <a:xfrm>
            <a:off x="-13853" y="5045756"/>
            <a:ext cx="9171706" cy="977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78"/>
          <p:cNvSpPr>
            <a:spLocks noEditPoints="1"/>
          </p:cNvSpPr>
          <p:nvPr/>
        </p:nvSpPr>
        <p:spPr bwMode="auto">
          <a:xfrm>
            <a:off x="181450" y="315809"/>
            <a:ext cx="421456" cy="31738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4358" tIns="62179" rIns="124358" bIns="62179" numCol="1" anchor="t" anchorCtr="0" compatLnSpc="1"/>
          <a:lstStyle/>
          <a:p>
            <a:endParaRPr lang="en-US"/>
          </a:p>
        </p:txBody>
      </p:sp>
      <p:grpSp>
        <p:nvGrpSpPr>
          <p:cNvPr id="9" name="组合 8"/>
          <p:cNvGrpSpPr/>
          <p:nvPr/>
        </p:nvGrpSpPr>
        <p:grpSpPr>
          <a:xfrm>
            <a:off x="2911080" y="2122936"/>
            <a:ext cx="3321845" cy="2834879"/>
            <a:chOff x="2911080" y="2122936"/>
            <a:chExt cx="3321845" cy="2834879"/>
          </a:xfrm>
        </p:grpSpPr>
        <p:sp>
          <p:nvSpPr>
            <p:cNvPr id="11" name="Freeform 5"/>
            <p:cNvSpPr/>
            <p:nvPr/>
          </p:nvSpPr>
          <p:spPr bwMode="auto">
            <a:xfrm>
              <a:off x="4572001" y="2607519"/>
              <a:ext cx="1660922" cy="1176338"/>
            </a:xfrm>
            <a:custGeom>
              <a:avLst/>
              <a:gdLst>
                <a:gd name="T0" fmla="*/ 0 w 589"/>
                <a:gd name="T1" fmla="*/ 417 h 417"/>
                <a:gd name="T2" fmla="*/ 589 w 589"/>
                <a:gd name="T3" fmla="*/ 417 h 417"/>
                <a:gd name="T4" fmla="*/ 416 w 589"/>
                <a:gd name="T5" fmla="*/ 0 h 417"/>
                <a:gd name="T6" fmla="*/ 0 w 589"/>
                <a:gd name="T7" fmla="*/ 417 h 417"/>
              </a:gdLst>
              <a:ahLst/>
              <a:cxnLst>
                <a:cxn ang="0">
                  <a:pos x="T0" y="T1"/>
                </a:cxn>
                <a:cxn ang="0">
                  <a:pos x="T2" y="T3"/>
                </a:cxn>
                <a:cxn ang="0">
                  <a:pos x="T4" y="T5"/>
                </a:cxn>
                <a:cxn ang="0">
                  <a:pos x="T6" y="T7"/>
                </a:cxn>
              </a:cxnLst>
              <a:rect l="0" t="0" r="r" b="b"/>
              <a:pathLst>
                <a:path w="589" h="417">
                  <a:moveTo>
                    <a:pt x="0" y="417"/>
                  </a:moveTo>
                  <a:cubicBezTo>
                    <a:pt x="589" y="417"/>
                    <a:pt x="589" y="417"/>
                    <a:pt x="589" y="417"/>
                  </a:cubicBezTo>
                  <a:cubicBezTo>
                    <a:pt x="589" y="254"/>
                    <a:pt x="523" y="107"/>
                    <a:pt x="416" y="0"/>
                  </a:cubicBezTo>
                  <a:cubicBezTo>
                    <a:pt x="0" y="417"/>
                    <a:pt x="0" y="417"/>
                    <a:pt x="0" y="417"/>
                  </a:cubicBezTo>
                  <a:close/>
                </a:path>
              </a:pathLst>
            </a:custGeom>
            <a:solidFill>
              <a:srgbClr val="9096A9"/>
            </a:solidFill>
            <a:ln>
              <a:noFill/>
            </a:ln>
          </p:spPr>
          <p:txBody>
            <a:bodyPr vert="horz" wrap="square" lIns="68577" tIns="34289" rIns="68577" bIns="34289" numCol="1" anchor="t" anchorCtr="0" compatLnSpc="1"/>
            <a:lstStyle/>
            <a:p>
              <a:pPr defTabSz="685165"/>
              <a:endParaRPr lang="id-ID">
                <a:solidFill>
                  <a:prstClr val="black"/>
                </a:solidFill>
              </a:endParaRPr>
            </a:p>
          </p:txBody>
        </p:sp>
        <p:grpSp>
          <p:nvGrpSpPr>
            <p:cNvPr id="12" name="Group 7"/>
            <p:cNvGrpSpPr/>
            <p:nvPr/>
          </p:nvGrpSpPr>
          <p:grpSpPr>
            <a:xfrm>
              <a:off x="2911080" y="3783859"/>
              <a:ext cx="3321845" cy="1173956"/>
              <a:chOff x="3881438" y="5045143"/>
              <a:chExt cx="4429126" cy="1565275"/>
            </a:xfrm>
          </p:grpSpPr>
          <p:sp>
            <p:nvSpPr>
              <p:cNvPr id="22" name="Freeform 6"/>
              <p:cNvSpPr/>
              <p:nvPr/>
            </p:nvSpPr>
            <p:spPr bwMode="auto">
              <a:xfrm>
                <a:off x="6096001" y="5045143"/>
                <a:ext cx="2214563" cy="1565275"/>
              </a:xfrm>
              <a:custGeom>
                <a:avLst/>
                <a:gdLst>
                  <a:gd name="T0" fmla="*/ 0 w 589"/>
                  <a:gd name="T1" fmla="*/ 0 h 416"/>
                  <a:gd name="T2" fmla="*/ 416 w 589"/>
                  <a:gd name="T3" fmla="*/ 416 h 416"/>
                  <a:gd name="T4" fmla="*/ 589 w 589"/>
                  <a:gd name="T5" fmla="*/ 0 h 416"/>
                  <a:gd name="T6" fmla="*/ 0 w 589"/>
                  <a:gd name="T7" fmla="*/ 0 h 416"/>
                </a:gdLst>
                <a:ahLst/>
                <a:cxnLst>
                  <a:cxn ang="0">
                    <a:pos x="T0" y="T1"/>
                  </a:cxn>
                  <a:cxn ang="0">
                    <a:pos x="T2" y="T3"/>
                  </a:cxn>
                  <a:cxn ang="0">
                    <a:pos x="T4" y="T5"/>
                  </a:cxn>
                  <a:cxn ang="0">
                    <a:pos x="T6" y="T7"/>
                  </a:cxn>
                </a:cxnLst>
                <a:rect l="0" t="0" r="r" b="b"/>
                <a:pathLst>
                  <a:path w="589" h="416">
                    <a:moveTo>
                      <a:pt x="0" y="0"/>
                    </a:moveTo>
                    <a:cubicBezTo>
                      <a:pt x="416" y="416"/>
                      <a:pt x="416" y="416"/>
                      <a:pt x="416" y="416"/>
                    </a:cubicBezTo>
                    <a:cubicBezTo>
                      <a:pt x="531" y="301"/>
                      <a:pt x="589" y="150"/>
                      <a:pt x="589" y="0"/>
                    </a:cubicBezTo>
                    <a:cubicBezTo>
                      <a:pt x="0" y="0"/>
                      <a:pt x="0" y="0"/>
                      <a:pt x="0"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prstClr val="black"/>
                  </a:solidFill>
                </a:endParaRPr>
              </a:p>
            </p:txBody>
          </p:sp>
          <p:sp>
            <p:nvSpPr>
              <p:cNvPr id="25" name="Freeform 9"/>
              <p:cNvSpPr/>
              <p:nvPr/>
            </p:nvSpPr>
            <p:spPr bwMode="auto">
              <a:xfrm>
                <a:off x="3881438" y="5045143"/>
                <a:ext cx="2214563" cy="1565275"/>
              </a:xfrm>
              <a:custGeom>
                <a:avLst/>
                <a:gdLst>
                  <a:gd name="T0" fmla="*/ 589 w 589"/>
                  <a:gd name="T1" fmla="*/ 0 h 416"/>
                  <a:gd name="T2" fmla="*/ 0 w 589"/>
                  <a:gd name="T3" fmla="*/ 0 h 416"/>
                  <a:gd name="T4" fmla="*/ 172 w 589"/>
                  <a:gd name="T5" fmla="*/ 416 h 416"/>
                  <a:gd name="T6" fmla="*/ 589 w 589"/>
                  <a:gd name="T7" fmla="*/ 0 h 416"/>
                </a:gdLst>
                <a:ahLst/>
                <a:cxnLst>
                  <a:cxn ang="0">
                    <a:pos x="T0" y="T1"/>
                  </a:cxn>
                  <a:cxn ang="0">
                    <a:pos x="T2" y="T3"/>
                  </a:cxn>
                  <a:cxn ang="0">
                    <a:pos x="T4" y="T5"/>
                  </a:cxn>
                  <a:cxn ang="0">
                    <a:pos x="T6" y="T7"/>
                  </a:cxn>
                </a:cxnLst>
                <a:rect l="0" t="0" r="r" b="b"/>
                <a:pathLst>
                  <a:path w="589" h="416">
                    <a:moveTo>
                      <a:pt x="589" y="0"/>
                    </a:moveTo>
                    <a:cubicBezTo>
                      <a:pt x="0" y="0"/>
                      <a:pt x="0" y="0"/>
                      <a:pt x="0" y="0"/>
                    </a:cubicBezTo>
                    <a:cubicBezTo>
                      <a:pt x="0" y="162"/>
                      <a:pt x="66" y="309"/>
                      <a:pt x="172" y="416"/>
                    </a:cubicBezTo>
                    <a:cubicBezTo>
                      <a:pt x="589" y="0"/>
                      <a:pt x="589" y="0"/>
                      <a:pt x="589" y="0"/>
                    </a:cubicBezTo>
                    <a:close/>
                  </a:path>
                </a:pathLst>
              </a:custGeom>
              <a:solidFill>
                <a:srgbClr val="93796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5165"/>
                <a:endParaRPr lang="id-ID">
                  <a:solidFill>
                    <a:prstClr val="black"/>
                  </a:solidFill>
                </a:endParaRPr>
              </a:p>
            </p:txBody>
          </p:sp>
        </p:grpSp>
        <p:sp>
          <p:nvSpPr>
            <p:cNvPr id="13" name="Freeform 10"/>
            <p:cNvSpPr/>
            <p:nvPr/>
          </p:nvSpPr>
          <p:spPr bwMode="auto">
            <a:xfrm>
              <a:off x="2911081" y="2607519"/>
              <a:ext cx="1660922" cy="1176338"/>
            </a:xfrm>
            <a:custGeom>
              <a:avLst/>
              <a:gdLst>
                <a:gd name="T0" fmla="*/ 589 w 589"/>
                <a:gd name="T1" fmla="*/ 417 h 417"/>
                <a:gd name="T2" fmla="*/ 172 w 589"/>
                <a:gd name="T3" fmla="*/ 0 h 417"/>
                <a:gd name="T4" fmla="*/ 0 w 589"/>
                <a:gd name="T5" fmla="*/ 417 h 417"/>
                <a:gd name="T6" fmla="*/ 589 w 589"/>
                <a:gd name="T7" fmla="*/ 417 h 417"/>
              </a:gdLst>
              <a:ahLst/>
              <a:cxnLst>
                <a:cxn ang="0">
                  <a:pos x="T0" y="T1"/>
                </a:cxn>
                <a:cxn ang="0">
                  <a:pos x="T2" y="T3"/>
                </a:cxn>
                <a:cxn ang="0">
                  <a:pos x="T4" y="T5"/>
                </a:cxn>
                <a:cxn ang="0">
                  <a:pos x="T6" y="T7"/>
                </a:cxn>
              </a:cxnLst>
              <a:rect l="0" t="0" r="r" b="b"/>
              <a:pathLst>
                <a:path w="589" h="417">
                  <a:moveTo>
                    <a:pt x="589" y="417"/>
                  </a:moveTo>
                  <a:cubicBezTo>
                    <a:pt x="172" y="0"/>
                    <a:pt x="172" y="0"/>
                    <a:pt x="172" y="0"/>
                  </a:cubicBezTo>
                  <a:cubicBezTo>
                    <a:pt x="57" y="115"/>
                    <a:pt x="0" y="266"/>
                    <a:pt x="0" y="417"/>
                  </a:cubicBezTo>
                  <a:cubicBezTo>
                    <a:pt x="589" y="417"/>
                    <a:pt x="589" y="417"/>
                    <a:pt x="589" y="417"/>
                  </a:cubicBezTo>
                  <a:close/>
                </a:path>
              </a:pathLst>
            </a:custGeom>
            <a:solidFill>
              <a:srgbClr val="30384E"/>
            </a:solidFill>
            <a:ln>
              <a:noFill/>
            </a:ln>
          </p:spPr>
          <p:txBody>
            <a:bodyPr vert="horz" wrap="square" lIns="68577" tIns="34289" rIns="68577" bIns="34289" numCol="1" anchor="t" anchorCtr="0" compatLnSpc="1"/>
            <a:lstStyle/>
            <a:p>
              <a:pPr defTabSz="685165"/>
              <a:endParaRPr lang="id-ID">
                <a:solidFill>
                  <a:prstClr val="black"/>
                </a:solidFill>
              </a:endParaRPr>
            </a:p>
          </p:txBody>
        </p:sp>
        <p:sp>
          <p:nvSpPr>
            <p:cNvPr id="14" name="Freeform 11"/>
            <p:cNvSpPr/>
            <p:nvPr/>
          </p:nvSpPr>
          <p:spPr bwMode="auto">
            <a:xfrm>
              <a:off x="3395665" y="2122936"/>
              <a:ext cx="1176338" cy="1660922"/>
            </a:xfrm>
            <a:custGeom>
              <a:avLst/>
              <a:gdLst>
                <a:gd name="T0" fmla="*/ 417 w 417"/>
                <a:gd name="T1" fmla="*/ 589 h 589"/>
                <a:gd name="T2" fmla="*/ 417 w 417"/>
                <a:gd name="T3" fmla="*/ 0 h 589"/>
                <a:gd name="T4" fmla="*/ 0 w 417"/>
                <a:gd name="T5" fmla="*/ 172 h 589"/>
                <a:gd name="T6" fmla="*/ 417 w 417"/>
                <a:gd name="T7" fmla="*/ 589 h 589"/>
              </a:gdLst>
              <a:ahLst/>
              <a:cxnLst>
                <a:cxn ang="0">
                  <a:pos x="T0" y="T1"/>
                </a:cxn>
                <a:cxn ang="0">
                  <a:pos x="T2" y="T3"/>
                </a:cxn>
                <a:cxn ang="0">
                  <a:pos x="T4" y="T5"/>
                </a:cxn>
                <a:cxn ang="0">
                  <a:pos x="T6" y="T7"/>
                </a:cxn>
              </a:cxnLst>
              <a:rect l="0" t="0" r="r" b="b"/>
              <a:pathLst>
                <a:path w="417" h="589">
                  <a:moveTo>
                    <a:pt x="417" y="589"/>
                  </a:moveTo>
                  <a:cubicBezTo>
                    <a:pt x="417" y="0"/>
                    <a:pt x="417" y="0"/>
                    <a:pt x="417" y="0"/>
                  </a:cubicBezTo>
                  <a:cubicBezTo>
                    <a:pt x="254" y="0"/>
                    <a:pt x="107" y="66"/>
                    <a:pt x="0" y="172"/>
                  </a:cubicBezTo>
                  <a:cubicBezTo>
                    <a:pt x="417" y="589"/>
                    <a:pt x="417" y="589"/>
                    <a:pt x="417" y="589"/>
                  </a:cubicBezTo>
                  <a:close/>
                </a:path>
              </a:pathLst>
            </a:custGeom>
            <a:solidFill>
              <a:srgbClr val="9096A9"/>
            </a:solidFill>
            <a:ln>
              <a:noFill/>
            </a:ln>
          </p:spPr>
          <p:txBody>
            <a:bodyPr vert="horz" wrap="square" lIns="68577" tIns="34289" rIns="68577" bIns="34289" numCol="1" anchor="t" anchorCtr="0" compatLnSpc="1"/>
            <a:lstStyle/>
            <a:p>
              <a:pPr defTabSz="685165"/>
              <a:endParaRPr lang="id-ID">
                <a:solidFill>
                  <a:prstClr val="black"/>
                </a:solidFill>
              </a:endParaRPr>
            </a:p>
          </p:txBody>
        </p:sp>
        <p:sp>
          <p:nvSpPr>
            <p:cNvPr id="16" name="Freeform 12"/>
            <p:cNvSpPr/>
            <p:nvPr/>
          </p:nvSpPr>
          <p:spPr bwMode="auto">
            <a:xfrm>
              <a:off x="4572001" y="2122936"/>
              <a:ext cx="1172766" cy="1660922"/>
            </a:xfrm>
            <a:custGeom>
              <a:avLst/>
              <a:gdLst>
                <a:gd name="T0" fmla="*/ 0 w 416"/>
                <a:gd name="T1" fmla="*/ 589 h 589"/>
                <a:gd name="T2" fmla="*/ 416 w 416"/>
                <a:gd name="T3" fmla="*/ 172 h 589"/>
                <a:gd name="T4" fmla="*/ 0 w 416"/>
                <a:gd name="T5" fmla="*/ 0 h 589"/>
                <a:gd name="T6" fmla="*/ 0 w 416"/>
                <a:gd name="T7" fmla="*/ 589 h 589"/>
              </a:gdLst>
              <a:ahLst/>
              <a:cxnLst>
                <a:cxn ang="0">
                  <a:pos x="T0" y="T1"/>
                </a:cxn>
                <a:cxn ang="0">
                  <a:pos x="T2" y="T3"/>
                </a:cxn>
                <a:cxn ang="0">
                  <a:pos x="T4" y="T5"/>
                </a:cxn>
                <a:cxn ang="0">
                  <a:pos x="T6" y="T7"/>
                </a:cxn>
              </a:cxnLst>
              <a:rect l="0" t="0" r="r" b="b"/>
              <a:pathLst>
                <a:path w="416" h="589">
                  <a:moveTo>
                    <a:pt x="0" y="589"/>
                  </a:moveTo>
                  <a:cubicBezTo>
                    <a:pt x="416" y="172"/>
                    <a:pt x="416" y="172"/>
                    <a:pt x="416" y="172"/>
                  </a:cubicBezTo>
                  <a:cubicBezTo>
                    <a:pt x="301" y="57"/>
                    <a:pt x="150" y="0"/>
                    <a:pt x="0" y="0"/>
                  </a:cubicBezTo>
                  <a:cubicBezTo>
                    <a:pt x="0" y="589"/>
                    <a:pt x="0" y="589"/>
                    <a:pt x="0" y="589"/>
                  </a:cubicBezTo>
                  <a:close/>
                </a:path>
              </a:pathLst>
            </a:custGeom>
            <a:solidFill>
              <a:srgbClr val="30384E"/>
            </a:solidFill>
            <a:ln>
              <a:noFill/>
            </a:ln>
          </p:spPr>
          <p:txBody>
            <a:bodyPr vert="horz" wrap="square" lIns="68577" tIns="34289" rIns="68577" bIns="34289" numCol="1" anchor="t" anchorCtr="0" compatLnSpc="1"/>
            <a:lstStyle/>
            <a:p>
              <a:pPr defTabSz="685165"/>
              <a:endParaRPr lang="id-ID">
                <a:solidFill>
                  <a:prstClr val="black"/>
                </a:solidFill>
              </a:endParaRPr>
            </a:p>
          </p:txBody>
        </p:sp>
        <p:sp>
          <p:nvSpPr>
            <p:cNvPr id="17" name="Freeform 13"/>
            <p:cNvSpPr/>
            <p:nvPr/>
          </p:nvSpPr>
          <p:spPr bwMode="auto">
            <a:xfrm>
              <a:off x="3855245" y="3067103"/>
              <a:ext cx="1429941" cy="1429941"/>
            </a:xfrm>
            <a:custGeom>
              <a:avLst/>
              <a:gdLst>
                <a:gd name="T0" fmla="*/ 446 w 507"/>
                <a:gd name="T1" fmla="*/ 143 h 507"/>
                <a:gd name="T2" fmla="*/ 365 w 507"/>
                <a:gd name="T3" fmla="*/ 446 h 507"/>
                <a:gd name="T4" fmla="*/ 61 w 507"/>
                <a:gd name="T5" fmla="*/ 365 h 507"/>
                <a:gd name="T6" fmla="*/ 143 w 507"/>
                <a:gd name="T7" fmla="*/ 61 h 507"/>
                <a:gd name="T8" fmla="*/ 446 w 507"/>
                <a:gd name="T9" fmla="*/ 143 h 507"/>
              </a:gdLst>
              <a:ahLst/>
              <a:cxnLst>
                <a:cxn ang="0">
                  <a:pos x="T0" y="T1"/>
                </a:cxn>
                <a:cxn ang="0">
                  <a:pos x="T2" y="T3"/>
                </a:cxn>
                <a:cxn ang="0">
                  <a:pos x="T4" y="T5"/>
                </a:cxn>
                <a:cxn ang="0">
                  <a:pos x="T6" y="T7"/>
                </a:cxn>
                <a:cxn ang="0">
                  <a:pos x="T8" y="T9"/>
                </a:cxn>
              </a:cxnLst>
              <a:rect l="0" t="0" r="r" b="b"/>
              <a:pathLst>
                <a:path w="507" h="507">
                  <a:moveTo>
                    <a:pt x="446" y="143"/>
                  </a:moveTo>
                  <a:cubicBezTo>
                    <a:pt x="507" y="249"/>
                    <a:pt x="471" y="385"/>
                    <a:pt x="365" y="446"/>
                  </a:cubicBezTo>
                  <a:cubicBezTo>
                    <a:pt x="258" y="507"/>
                    <a:pt x="123" y="471"/>
                    <a:pt x="61" y="365"/>
                  </a:cubicBezTo>
                  <a:cubicBezTo>
                    <a:pt x="0" y="258"/>
                    <a:pt x="37" y="123"/>
                    <a:pt x="143" y="61"/>
                  </a:cubicBezTo>
                  <a:cubicBezTo>
                    <a:pt x="249" y="0"/>
                    <a:pt x="384" y="37"/>
                    <a:pt x="446" y="14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77" tIns="34289" rIns="68577" bIns="34289" numCol="1" anchor="t" anchorCtr="0" compatLnSpc="1"/>
            <a:lstStyle/>
            <a:p>
              <a:pPr defTabSz="685165"/>
              <a:endParaRPr lang="id-ID">
                <a:solidFill>
                  <a:prstClr val="black"/>
                </a:solidFill>
              </a:endParaRPr>
            </a:p>
          </p:txBody>
        </p:sp>
        <p:sp>
          <p:nvSpPr>
            <p:cNvPr id="18" name="TextBox 17"/>
            <p:cNvSpPr txBox="1"/>
            <p:nvPr/>
          </p:nvSpPr>
          <p:spPr>
            <a:xfrm>
              <a:off x="3292904" y="3195689"/>
              <a:ext cx="495649" cy="307777"/>
            </a:xfrm>
            <a:prstGeom prst="rect">
              <a:avLst/>
            </a:prstGeom>
            <a:noFill/>
          </p:spPr>
          <p:txBody>
            <a:bodyPr wrap="none" lIns="91438" tIns="45719" rIns="91438" bIns="45719" rtlCol="0">
              <a:spAutoFit/>
            </a:bodyPr>
            <a:lstStyle/>
            <a:p>
              <a:r>
                <a:rPr lang="en-US" altLang="zh-CN" dirty="0" smtClean="0">
                  <a:solidFill>
                    <a:schemeClr val="bg1"/>
                  </a:solidFill>
                </a:rPr>
                <a:t>25%</a:t>
              </a:r>
              <a:endParaRPr lang="zh-CN" altLang="en-US" dirty="0">
                <a:solidFill>
                  <a:schemeClr val="bg1"/>
                </a:solidFill>
              </a:endParaRPr>
            </a:p>
          </p:txBody>
        </p:sp>
        <p:sp>
          <p:nvSpPr>
            <p:cNvPr id="19" name="TextBox 18"/>
            <p:cNvSpPr txBox="1"/>
            <p:nvPr/>
          </p:nvSpPr>
          <p:spPr>
            <a:xfrm>
              <a:off x="3855246" y="2570489"/>
              <a:ext cx="495649" cy="307777"/>
            </a:xfrm>
            <a:prstGeom prst="rect">
              <a:avLst/>
            </a:prstGeom>
            <a:noFill/>
          </p:spPr>
          <p:txBody>
            <a:bodyPr wrap="none" lIns="91438" tIns="45719" rIns="91438" bIns="45719" rtlCol="0">
              <a:spAutoFit/>
            </a:bodyPr>
            <a:lstStyle/>
            <a:p>
              <a:r>
                <a:rPr lang="en-US" altLang="zh-CN" dirty="0" smtClean="0">
                  <a:solidFill>
                    <a:schemeClr val="bg1"/>
                  </a:solidFill>
                </a:rPr>
                <a:t>18%</a:t>
              </a:r>
              <a:endParaRPr lang="zh-CN" altLang="en-US" dirty="0">
                <a:solidFill>
                  <a:schemeClr val="bg1"/>
                </a:solidFill>
              </a:endParaRPr>
            </a:p>
          </p:txBody>
        </p:sp>
        <p:sp>
          <p:nvSpPr>
            <p:cNvPr id="20" name="TextBox 19"/>
            <p:cNvSpPr txBox="1"/>
            <p:nvPr/>
          </p:nvSpPr>
          <p:spPr>
            <a:xfrm>
              <a:off x="4685099" y="2579921"/>
              <a:ext cx="495649" cy="307777"/>
            </a:xfrm>
            <a:prstGeom prst="rect">
              <a:avLst/>
            </a:prstGeom>
            <a:noFill/>
          </p:spPr>
          <p:txBody>
            <a:bodyPr wrap="none" lIns="91438" tIns="45719" rIns="91438" bIns="45719" rtlCol="0">
              <a:spAutoFit/>
            </a:bodyPr>
            <a:lstStyle/>
            <a:p>
              <a:r>
                <a:rPr lang="en-US" altLang="zh-CN" dirty="0" smtClean="0">
                  <a:solidFill>
                    <a:schemeClr val="bg1"/>
                  </a:solidFill>
                </a:rPr>
                <a:t>36%</a:t>
              </a:r>
              <a:endParaRPr lang="zh-CN" altLang="en-US" dirty="0">
                <a:solidFill>
                  <a:schemeClr val="bg1"/>
                </a:solidFill>
              </a:endParaRPr>
            </a:p>
          </p:txBody>
        </p:sp>
        <p:sp>
          <p:nvSpPr>
            <p:cNvPr id="21" name="TextBox 20"/>
            <p:cNvSpPr txBox="1"/>
            <p:nvPr/>
          </p:nvSpPr>
          <p:spPr>
            <a:xfrm>
              <a:off x="5333148" y="3205440"/>
              <a:ext cx="495649" cy="307777"/>
            </a:xfrm>
            <a:prstGeom prst="rect">
              <a:avLst/>
            </a:prstGeom>
            <a:noFill/>
          </p:spPr>
          <p:txBody>
            <a:bodyPr wrap="none" lIns="91438" tIns="45719" rIns="91438" bIns="45719" rtlCol="0">
              <a:spAutoFit/>
            </a:bodyPr>
            <a:lstStyle/>
            <a:p>
              <a:r>
                <a:rPr lang="en-US" altLang="zh-CN" dirty="0" smtClean="0">
                  <a:solidFill>
                    <a:schemeClr val="bg1"/>
                  </a:solidFill>
                </a:rPr>
                <a:t>46%</a:t>
              </a:r>
              <a:endParaRPr lang="zh-CN" altLang="en-US" dirty="0">
                <a:solidFill>
                  <a:schemeClr val="bg1"/>
                </a:solidFill>
              </a:endParaRPr>
            </a:p>
          </p:txBody>
        </p:sp>
      </p:grpSp>
      <p:pic>
        <p:nvPicPr>
          <p:cNvPr id="27" name="Picture 4" descr="G:\稻壳儿\5\miracomunicazione\shadow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rot="10800000" flipH="1">
            <a:off x="-2" y="4826608"/>
            <a:ext cx="9144002" cy="294179"/>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组合 27"/>
          <p:cNvGrpSpPr/>
          <p:nvPr/>
        </p:nvGrpSpPr>
        <p:grpSpPr>
          <a:xfrm>
            <a:off x="5279724" y="1340895"/>
            <a:ext cx="2565830" cy="779661"/>
            <a:chOff x="5279724" y="1340895"/>
            <a:chExt cx="2565830" cy="779661"/>
          </a:xfrm>
        </p:grpSpPr>
        <p:sp>
          <p:nvSpPr>
            <p:cNvPr id="29" name="Text Placeholder 32"/>
            <p:cNvSpPr txBox="1"/>
            <p:nvPr/>
          </p:nvSpPr>
          <p:spPr>
            <a:xfrm>
              <a:off x="6122400" y="1551026"/>
              <a:ext cx="1723152" cy="4996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Lemon drops oat cake oat cake sugar plum sweet chocolate cake sweet pastry candy.  Sweet roll chocolate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macaroon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candy.</a:t>
              </a:r>
              <a:endParaRPr lang="en-US" sz="1000" dirty="0">
                <a:solidFill>
                  <a:schemeClr val="bg1"/>
                </a:solidFill>
                <a:latin typeface="+mn-lt"/>
              </a:endParaRPr>
            </a:p>
          </p:txBody>
        </p:sp>
        <p:sp>
          <p:nvSpPr>
            <p:cNvPr id="30" name="Text Placeholder 33"/>
            <p:cNvSpPr txBox="1"/>
            <p:nvPr/>
          </p:nvSpPr>
          <p:spPr>
            <a:xfrm>
              <a:off x="6111687" y="1340895"/>
              <a:ext cx="1733867" cy="20998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Recycle Product</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31" name="Group 46"/>
            <p:cNvGrpSpPr/>
            <p:nvPr/>
          </p:nvGrpSpPr>
          <p:grpSpPr>
            <a:xfrm flipH="1">
              <a:off x="5279724" y="1406692"/>
              <a:ext cx="676288" cy="713864"/>
              <a:chOff x="7368519" y="2580234"/>
              <a:chExt cx="1875697" cy="1400639"/>
            </a:xfrm>
          </p:grpSpPr>
          <p:cxnSp>
            <p:nvCxnSpPr>
              <p:cNvPr id="32" name="Straight Connector 47"/>
              <p:cNvCxnSpPr/>
              <p:nvPr/>
            </p:nvCxnSpPr>
            <p:spPr>
              <a:xfrm>
                <a:off x="7368519" y="2580234"/>
                <a:ext cx="1875697" cy="0"/>
              </a:xfrm>
              <a:prstGeom prst="line">
                <a:avLst/>
              </a:prstGeom>
              <a:ln w="12700">
                <a:solidFill>
                  <a:srgbClr val="9096A9"/>
                </a:solidFill>
                <a:head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Connector 48"/>
              <p:cNvCxnSpPr/>
              <p:nvPr/>
            </p:nvCxnSpPr>
            <p:spPr>
              <a:xfrm>
                <a:off x="9244216" y="2580234"/>
                <a:ext cx="0" cy="1400639"/>
              </a:xfrm>
              <a:prstGeom prst="line">
                <a:avLst/>
              </a:prstGeom>
              <a:ln w="12700">
                <a:solidFill>
                  <a:srgbClr val="9096A9"/>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34" name="组合 33"/>
          <p:cNvGrpSpPr/>
          <p:nvPr/>
        </p:nvGrpSpPr>
        <p:grpSpPr>
          <a:xfrm>
            <a:off x="1275525" y="1340895"/>
            <a:ext cx="2556595" cy="779661"/>
            <a:chOff x="1275525" y="1340895"/>
            <a:chExt cx="2556595" cy="779661"/>
          </a:xfrm>
        </p:grpSpPr>
        <p:sp>
          <p:nvSpPr>
            <p:cNvPr id="36" name="Text Placeholder 32"/>
            <p:cNvSpPr txBox="1"/>
            <p:nvPr/>
          </p:nvSpPr>
          <p:spPr>
            <a:xfrm>
              <a:off x="1286237" y="1551026"/>
              <a:ext cx="1723152" cy="4996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sweet chocolate cake sweet pastry candy.  Sweet roll chocolate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macaroon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candy.</a:t>
              </a:r>
              <a:endParaRPr lang="en-US" sz="1000" dirty="0">
                <a:solidFill>
                  <a:schemeClr val="bg1"/>
                </a:solidFill>
                <a:latin typeface="+mn-lt"/>
              </a:endParaRPr>
            </a:p>
          </p:txBody>
        </p:sp>
        <p:sp>
          <p:nvSpPr>
            <p:cNvPr id="37" name="Text Placeholder 33"/>
            <p:cNvSpPr txBox="1"/>
            <p:nvPr/>
          </p:nvSpPr>
          <p:spPr>
            <a:xfrm>
              <a:off x="1275525" y="1340895"/>
              <a:ext cx="1733867" cy="20998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Dashboard Control</a:t>
              </a:r>
              <a:endParaRPr lang="en-AU" sz="1200" b="1" dirty="0">
                <a:solidFill>
                  <a:schemeClr val="bg1"/>
                </a:solidFill>
                <a:latin typeface="微软雅黑" panose="020B0503020204020204" pitchFamily="34" charset="-122"/>
                <a:ea typeface="微软雅黑" panose="020B0503020204020204" pitchFamily="34" charset="-122"/>
              </a:endParaRPr>
            </a:p>
          </p:txBody>
        </p:sp>
        <p:grpSp>
          <p:nvGrpSpPr>
            <p:cNvPr id="38" name="Group 49"/>
            <p:cNvGrpSpPr/>
            <p:nvPr/>
          </p:nvGrpSpPr>
          <p:grpSpPr>
            <a:xfrm>
              <a:off x="3155832" y="1406692"/>
              <a:ext cx="676288" cy="713864"/>
              <a:chOff x="7368519" y="2580234"/>
              <a:chExt cx="1875697" cy="1400639"/>
            </a:xfrm>
          </p:grpSpPr>
          <p:cxnSp>
            <p:nvCxnSpPr>
              <p:cNvPr id="39" name="Straight Connector 50"/>
              <p:cNvCxnSpPr/>
              <p:nvPr/>
            </p:nvCxnSpPr>
            <p:spPr>
              <a:xfrm>
                <a:off x="7368519" y="2580234"/>
                <a:ext cx="1875697" cy="0"/>
              </a:xfrm>
              <a:prstGeom prst="line">
                <a:avLst/>
              </a:prstGeom>
              <a:ln w="12700">
                <a:solidFill>
                  <a:srgbClr val="9096A9"/>
                </a:solidFill>
                <a:head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Connector 51"/>
              <p:cNvCxnSpPr/>
              <p:nvPr/>
            </p:nvCxnSpPr>
            <p:spPr>
              <a:xfrm>
                <a:off x="9244216" y="2580234"/>
                <a:ext cx="0" cy="1400639"/>
              </a:xfrm>
              <a:prstGeom prst="line">
                <a:avLst/>
              </a:prstGeom>
              <a:ln w="12700">
                <a:solidFill>
                  <a:srgbClr val="9096A9"/>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41" name="组合 40"/>
          <p:cNvGrpSpPr/>
          <p:nvPr/>
        </p:nvGrpSpPr>
        <p:grpSpPr>
          <a:xfrm>
            <a:off x="6243639" y="2589446"/>
            <a:ext cx="2312165" cy="709827"/>
            <a:chOff x="6243639" y="2589446"/>
            <a:chExt cx="2312165" cy="709827"/>
          </a:xfrm>
        </p:grpSpPr>
        <p:sp>
          <p:nvSpPr>
            <p:cNvPr id="42" name="Text Placeholder 32"/>
            <p:cNvSpPr txBox="1"/>
            <p:nvPr/>
          </p:nvSpPr>
          <p:spPr>
            <a:xfrm>
              <a:off x="6832649" y="2799578"/>
              <a:ext cx="1723152" cy="4996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000" dirty="0">
                  <a:solidFill>
                    <a:schemeClr val="bg1"/>
                  </a:solidFill>
                  <a:latin typeface="+mn-lt"/>
                </a:rPr>
                <a:t>Lemon drops oat cake oat cake sugar plum sweet chocolate cake sweet pastry candy.  Sweet roll chocolate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macaroon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candy.</a:t>
              </a:r>
              <a:endParaRPr lang="en-US" sz="1000" dirty="0">
                <a:solidFill>
                  <a:schemeClr val="bg1"/>
                </a:solidFill>
                <a:latin typeface="+mn-lt"/>
              </a:endParaRPr>
            </a:p>
          </p:txBody>
        </p:sp>
        <p:sp>
          <p:nvSpPr>
            <p:cNvPr id="43" name="Text Placeholder 33"/>
            <p:cNvSpPr txBox="1"/>
            <p:nvPr/>
          </p:nvSpPr>
          <p:spPr>
            <a:xfrm>
              <a:off x="6821937" y="2589446"/>
              <a:ext cx="1733867" cy="20998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200" b="1" dirty="0">
                  <a:solidFill>
                    <a:schemeClr val="bg1"/>
                  </a:solidFill>
                  <a:latin typeface="微软雅黑" panose="020B0503020204020204" pitchFamily="34" charset="-122"/>
                  <a:ea typeface="微软雅黑" panose="020B0503020204020204" pitchFamily="34" charset="-122"/>
                </a:rPr>
                <a:t>Business Goal</a:t>
              </a:r>
              <a:endParaRPr lang="en-AU" sz="1200" b="1" dirty="0">
                <a:solidFill>
                  <a:schemeClr val="bg1"/>
                </a:solidFill>
                <a:latin typeface="微软雅黑" panose="020B0503020204020204" pitchFamily="34" charset="-122"/>
                <a:ea typeface="微软雅黑" panose="020B0503020204020204" pitchFamily="34" charset="-122"/>
              </a:endParaRPr>
            </a:p>
          </p:txBody>
        </p:sp>
        <p:cxnSp>
          <p:nvCxnSpPr>
            <p:cNvPr id="44" name="Elbow Connector 52"/>
            <p:cNvCxnSpPr/>
            <p:nvPr/>
          </p:nvCxnSpPr>
          <p:spPr>
            <a:xfrm flipV="1">
              <a:off x="6243639" y="2658274"/>
              <a:ext cx="456629" cy="365092"/>
            </a:xfrm>
            <a:prstGeom prst="bentConnector3">
              <a:avLst>
                <a:gd name="adj1" fmla="val 50000"/>
              </a:avLst>
            </a:prstGeom>
            <a:ln w="12700">
              <a:solidFill>
                <a:srgbClr val="9096A9"/>
              </a:solidFill>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577485" y="2589446"/>
            <a:ext cx="2328149" cy="709827"/>
            <a:chOff x="577485" y="2589446"/>
            <a:chExt cx="2328149" cy="709827"/>
          </a:xfrm>
        </p:grpSpPr>
        <p:sp>
          <p:nvSpPr>
            <p:cNvPr id="47" name="Text Placeholder 32"/>
            <p:cNvSpPr txBox="1"/>
            <p:nvPr/>
          </p:nvSpPr>
          <p:spPr>
            <a:xfrm>
              <a:off x="588200" y="2799578"/>
              <a:ext cx="1723152" cy="4996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sz="1000" dirty="0">
                  <a:solidFill>
                    <a:schemeClr val="bg1"/>
                  </a:solidFill>
                  <a:latin typeface="+mn-lt"/>
                </a:rPr>
                <a:t>Lemon drops oat cake oat cake sugar plum sweet chocolate cake sweet pastry candy.  Sweet roll chocolate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macaroon </a:t>
              </a:r>
              <a:r>
                <a:rPr lang="en-US" sz="1000" dirty="0" err="1">
                  <a:solidFill>
                    <a:schemeClr val="bg1"/>
                  </a:solidFill>
                  <a:latin typeface="+mn-lt"/>
                </a:rPr>
                <a:t>chupa</a:t>
              </a:r>
              <a:r>
                <a:rPr lang="en-US" sz="1000" dirty="0">
                  <a:solidFill>
                    <a:schemeClr val="bg1"/>
                  </a:solidFill>
                  <a:latin typeface="+mn-lt"/>
                </a:rPr>
                <a:t> </a:t>
              </a:r>
              <a:r>
                <a:rPr lang="en-US" sz="1000" dirty="0" err="1">
                  <a:solidFill>
                    <a:schemeClr val="bg1"/>
                  </a:solidFill>
                  <a:latin typeface="+mn-lt"/>
                </a:rPr>
                <a:t>chups</a:t>
              </a:r>
              <a:r>
                <a:rPr lang="en-US" sz="1000" dirty="0">
                  <a:solidFill>
                    <a:schemeClr val="bg1"/>
                  </a:solidFill>
                  <a:latin typeface="+mn-lt"/>
                </a:rPr>
                <a:t> candy.</a:t>
              </a:r>
              <a:endParaRPr lang="en-US" sz="1000" dirty="0">
                <a:solidFill>
                  <a:schemeClr val="bg1"/>
                </a:solidFill>
                <a:latin typeface="+mn-lt"/>
              </a:endParaRPr>
            </a:p>
          </p:txBody>
        </p:sp>
        <p:sp>
          <p:nvSpPr>
            <p:cNvPr id="48" name="Text Placeholder 33"/>
            <p:cNvSpPr txBox="1"/>
            <p:nvPr/>
          </p:nvSpPr>
          <p:spPr>
            <a:xfrm>
              <a:off x="577485" y="2589446"/>
              <a:ext cx="1733867" cy="20998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AU" sz="1200" b="1" dirty="0">
                  <a:solidFill>
                    <a:schemeClr val="bg1"/>
                  </a:solidFill>
                  <a:latin typeface="微软雅黑" panose="020B0503020204020204" pitchFamily="34" charset="-122"/>
                  <a:ea typeface="微软雅黑" panose="020B0503020204020204" pitchFamily="34" charset="-122"/>
                </a:rPr>
                <a:t>Business Start</a:t>
              </a:r>
              <a:endParaRPr lang="en-AU" sz="1200" b="1" dirty="0">
                <a:solidFill>
                  <a:schemeClr val="bg1"/>
                </a:solidFill>
                <a:latin typeface="微软雅黑" panose="020B0503020204020204" pitchFamily="34" charset="-122"/>
                <a:ea typeface="微软雅黑" panose="020B0503020204020204" pitchFamily="34" charset="-122"/>
              </a:endParaRPr>
            </a:p>
          </p:txBody>
        </p:sp>
        <p:cxnSp>
          <p:nvCxnSpPr>
            <p:cNvPr id="49" name="Elbow Connector 59"/>
            <p:cNvCxnSpPr/>
            <p:nvPr/>
          </p:nvCxnSpPr>
          <p:spPr>
            <a:xfrm flipH="1" flipV="1">
              <a:off x="2449005" y="2658274"/>
              <a:ext cx="456629" cy="365092"/>
            </a:xfrm>
            <a:prstGeom prst="bentConnector3">
              <a:avLst>
                <a:gd name="adj1" fmla="val 50000"/>
              </a:avLst>
            </a:prstGeom>
            <a:ln w="12700">
              <a:solidFill>
                <a:srgbClr val="9096A9"/>
              </a:solidFill>
              <a:headEnd type="oval"/>
              <a:tailEnd type="triangle"/>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27706" y="3500001"/>
            <a:ext cx="9186577" cy="1643502"/>
            <a:chOff x="-27706" y="3500001"/>
            <a:chExt cx="9186577" cy="1643502"/>
          </a:xfrm>
        </p:grpSpPr>
        <p:sp>
          <p:nvSpPr>
            <p:cNvPr id="51" name="Rectangle 4"/>
            <p:cNvSpPr/>
            <p:nvPr/>
          </p:nvSpPr>
          <p:spPr>
            <a:xfrm>
              <a:off x="-27706" y="3783860"/>
              <a:ext cx="9171706" cy="1359643"/>
            </a:xfrm>
            <a:prstGeom prst="rect">
              <a:avLst/>
            </a:prstGeom>
            <a:solidFill>
              <a:srgbClr val="30384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165"/>
              <a:endParaRPr lang="id-ID">
                <a:solidFill>
                  <a:prstClr val="white"/>
                </a:solidFill>
              </a:endParaRPr>
            </a:p>
          </p:txBody>
        </p:sp>
        <p:sp>
          <p:nvSpPr>
            <p:cNvPr id="52" name="圆角矩形 51"/>
            <p:cNvSpPr/>
            <p:nvPr/>
          </p:nvSpPr>
          <p:spPr>
            <a:xfrm>
              <a:off x="593983" y="4254379"/>
              <a:ext cx="415719" cy="415719"/>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3" name="圆角矩形 52"/>
            <p:cNvSpPr/>
            <p:nvPr/>
          </p:nvSpPr>
          <p:spPr>
            <a:xfrm>
              <a:off x="2593673" y="4235327"/>
              <a:ext cx="415719" cy="415719"/>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4" name="圆角矩形 53"/>
            <p:cNvSpPr/>
            <p:nvPr/>
          </p:nvSpPr>
          <p:spPr>
            <a:xfrm>
              <a:off x="4703581" y="4235327"/>
              <a:ext cx="415719" cy="415719"/>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5" name="圆角矩形 54"/>
            <p:cNvSpPr/>
            <p:nvPr/>
          </p:nvSpPr>
          <p:spPr>
            <a:xfrm>
              <a:off x="6703528" y="4236449"/>
              <a:ext cx="415719" cy="415719"/>
            </a:xfrm>
            <a:prstGeom prst="roundRect">
              <a:avLst>
                <a:gd name="adj" fmla="val 50000"/>
              </a:avLst>
            </a:prstGeom>
            <a:gradFill flip="none" rotWithShape="1">
              <a:gsLst>
                <a:gs pos="100000">
                  <a:srgbClr val="FCFCFC"/>
                </a:gs>
                <a:gs pos="0">
                  <a:srgbClr val="CCCCCC"/>
                </a:gs>
              </a:gsLst>
              <a:lin ang="7200000" scaled="0"/>
              <a:tileRect/>
            </a:gra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56" name="Text Placeholder 32"/>
            <p:cNvSpPr txBox="1"/>
            <p:nvPr/>
          </p:nvSpPr>
          <p:spPr>
            <a:xfrm>
              <a:off x="1164240" y="4254379"/>
              <a:ext cx="1276235" cy="6699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ü"/>
              </a:pPr>
              <a:r>
                <a:rPr lang="en-US" sz="1000" dirty="0">
                  <a:solidFill>
                    <a:prstClr val="white"/>
                  </a:solidFill>
                  <a:latin typeface="+mn-lt"/>
                </a:rPr>
                <a:t>Lemon drops oat cake oat cake sugar plum sweet </a:t>
              </a:r>
              <a:endParaRPr lang="en-US" sz="1000" dirty="0">
                <a:solidFill>
                  <a:prstClr val="white"/>
                </a:solidFill>
                <a:latin typeface="+mn-lt"/>
              </a:endParaRPr>
            </a:p>
          </p:txBody>
        </p:sp>
        <p:sp>
          <p:nvSpPr>
            <p:cNvPr id="57" name="Text Placeholder 32"/>
            <p:cNvSpPr txBox="1"/>
            <p:nvPr/>
          </p:nvSpPr>
          <p:spPr>
            <a:xfrm>
              <a:off x="3164695" y="4254379"/>
              <a:ext cx="1276235" cy="6699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ü"/>
              </a:pPr>
              <a:r>
                <a:rPr lang="en-US" sz="1000" dirty="0">
                  <a:solidFill>
                    <a:prstClr val="white"/>
                  </a:solidFill>
                  <a:latin typeface="+mn-lt"/>
                </a:rPr>
                <a:t>Lemon drops oat cake oat cake sugar plum sweet </a:t>
              </a:r>
              <a:endParaRPr lang="en-US" sz="1000" dirty="0">
                <a:solidFill>
                  <a:prstClr val="white"/>
                </a:solidFill>
                <a:latin typeface="+mn-lt"/>
              </a:endParaRPr>
            </a:p>
          </p:txBody>
        </p:sp>
        <p:sp>
          <p:nvSpPr>
            <p:cNvPr id="58" name="Text Placeholder 32"/>
            <p:cNvSpPr txBox="1"/>
            <p:nvPr/>
          </p:nvSpPr>
          <p:spPr>
            <a:xfrm>
              <a:off x="5283587" y="4254379"/>
              <a:ext cx="1276235" cy="6699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ü"/>
              </a:pPr>
              <a:r>
                <a:rPr lang="en-US" sz="1000" dirty="0">
                  <a:solidFill>
                    <a:prstClr val="white"/>
                  </a:solidFill>
                  <a:latin typeface="+mn-lt"/>
                </a:rPr>
                <a:t>Lemon drops oat cake oat cake sugar plum sweet </a:t>
              </a:r>
              <a:endParaRPr lang="en-US" sz="1000" dirty="0">
                <a:solidFill>
                  <a:prstClr val="white"/>
                </a:solidFill>
                <a:latin typeface="+mn-lt"/>
              </a:endParaRPr>
            </a:p>
          </p:txBody>
        </p:sp>
        <p:sp>
          <p:nvSpPr>
            <p:cNvPr id="59" name="Text Placeholder 32"/>
            <p:cNvSpPr txBox="1"/>
            <p:nvPr/>
          </p:nvSpPr>
          <p:spPr>
            <a:xfrm>
              <a:off x="7284042" y="4254379"/>
              <a:ext cx="1276235" cy="6699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ü"/>
              </a:pPr>
              <a:r>
                <a:rPr lang="en-US" sz="1000" dirty="0">
                  <a:solidFill>
                    <a:prstClr val="white"/>
                  </a:solidFill>
                  <a:latin typeface="+mn-lt"/>
                </a:rPr>
                <a:t>Lemon drops oat cake oat cake sugar plum sweet </a:t>
              </a:r>
              <a:endParaRPr lang="en-US" sz="1000" dirty="0">
                <a:solidFill>
                  <a:prstClr val="white"/>
                </a:solidFill>
                <a:latin typeface="+mn-lt"/>
              </a:endParaRPr>
            </a:p>
          </p:txBody>
        </p:sp>
        <p:sp>
          <p:nvSpPr>
            <p:cNvPr id="60" name="Freeform 5"/>
            <p:cNvSpPr>
              <a:spLocks noEditPoints="1"/>
            </p:cNvSpPr>
            <p:nvPr/>
          </p:nvSpPr>
          <p:spPr bwMode="auto">
            <a:xfrm>
              <a:off x="2677319" y="4392380"/>
              <a:ext cx="205522" cy="152080"/>
            </a:xfrm>
            <a:custGeom>
              <a:avLst/>
              <a:gdLst>
                <a:gd name="T0" fmla="*/ 1044 w 1058"/>
                <a:gd name="T1" fmla="*/ 464 h 783"/>
                <a:gd name="T2" fmla="*/ 1056 w 1058"/>
                <a:gd name="T3" fmla="*/ 742 h 783"/>
                <a:gd name="T4" fmla="*/ 1007 w 1058"/>
                <a:gd name="T5" fmla="*/ 783 h 783"/>
                <a:gd name="T6" fmla="*/ 697 w 1058"/>
                <a:gd name="T7" fmla="*/ 761 h 783"/>
                <a:gd name="T8" fmla="*/ 692 w 1058"/>
                <a:gd name="T9" fmla="*/ 481 h 783"/>
                <a:gd name="T10" fmla="*/ 739 w 1058"/>
                <a:gd name="T11" fmla="*/ 450 h 783"/>
                <a:gd name="T12" fmla="*/ 37 w 1058"/>
                <a:gd name="T13" fmla="*/ 556 h 783"/>
                <a:gd name="T14" fmla="*/ 544 w 1058"/>
                <a:gd name="T15" fmla="*/ 517 h 783"/>
                <a:gd name="T16" fmla="*/ 561 w 1058"/>
                <a:gd name="T17" fmla="*/ 460 h 783"/>
                <a:gd name="T18" fmla="*/ 646 w 1058"/>
                <a:gd name="T19" fmla="*/ 292 h 783"/>
                <a:gd name="T20" fmla="*/ 613 w 1058"/>
                <a:gd name="T21" fmla="*/ 125 h 783"/>
                <a:gd name="T22" fmla="*/ 788 w 1058"/>
                <a:gd name="T23" fmla="*/ 93 h 783"/>
                <a:gd name="T24" fmla="*/ 810 w 1058"/>
                <a:gd name="T25" fmla="*/ 166 h 783"/>
                <a:gd name="T26" fmla="*/ 879 w 1058"/>
                <a:gd name="T27" fmla="*/ 192 h 783"/>
                <a:gd name="T28" fmla="*/ 922 w 1058"/>
                <a:gd name="T29" fmla="*/ 52 h 783"/>
                <a:gd name="T30" fmla="*/ 412 w 1058"/>
                <a:gd name="T31" fmla="*/ 0 h 783"/>
                <a:gd name="T32" fmla="*/ 69 w 1058"/>
                <a:gd name="T33" fmla="*/ 38 h 783"/>
                <a:gd name="T34" fmla="*/ 207 w 1058"/>
                <a:gd name="T35" fmla="*/ 464 h 783"/>
                <a:gd name="T36" fmla="*/ 136 w 1058"/>
                <a:gd name="T37" fmla="*/ 416 h 783"/>
                <a:gd name="T38" fmla="*/ 59 w 1058"/>
                <a:gd name="T39" fmla="*/ 194 h 783"/>
                <a:gd name="T40" fmla="*/ 140 w 1058"/>
                <a:gd name="T41" fmla="*/ 113 h 783"/>
                <a:gd name="T42" fmla="*/ 325 w 1058"/>
                <a:gd name="T43" fmla="*/ 60 h 783"/>
                <a:gd name="T44" fmla="*/ 309 w 1058"/>
                <a:gd name="T45" fmla="*/ 170 h 783"/>
                <a:gd name="T46" fmla="*/ 307 w 1058"/>
                <a:gd name="T47" fmla="*/ 347 h 783"/>
                <a:gd name="T48" fmla="*/ 536 w 1058"/>
                <a:gd name="T49" fmla="*/ 211 h 783"/>
                <a:gd name="T50" fmla="*/ 475 w 1058"/>
                <a:gd name="T51" fmla="*/ 178 h 783"/>
                <a:gd name="T52" fmla="*/ 459 w 1058"/>
                <a:gd name="T53" fmla="*/ 194 h 783"/>
                <a:gd name="T54" fmla="*/ 496 w 1058"/>
                <a:gd name="T55" fmla="*/ 233 h 783"/>
                <a:gd name="T56" fmla="*/ 542 w 1058"/>
                <a:gd name="T57" fmla="*/ 286 h 783"/>
                <a:gd name="T58" fmla="*/ 528 w 1058"/>
                <a:gd name="T59" fmla="*/ 351 h 783"/>
                <a:gd name="T60" fmla="*/ 459 w 1058"/>
                <a:gd name="T61" fmla="*/ 371 h 783"/>
                <a:gd name="T62" fmla="*/ 412 w 1058"/>
                <a:gd name="T63" fmla="*/ 345 h 783"/>
                <a:gd name="T64" fmla="*/ 459 w 1058"/>
                <a:gd name="T65" fmla="*/ 304 h 783"/>
                <a:gd name="T66" fmla="*/ 473 w 1058"/>
                <a:gd name="T67" fmla="*/ 336 h 783"/>
                <a:gd name="T68" fmla="*/ 477 w 1058"/>
                <a:gd name="T69" fmla="*/ 296 h 783"/>
                <a:gd name="T70" fmla="*/ 416 w 1058"/>
                <a:gd name="T71" fmla="*/ 245 h 783"/>
                <a:gd name="T72" fmla="*/ 406 w 1058"/>
                <a:gd name="T73" fmla="*/ 178 h 783"/>
                <a:gd name="T74" fmla="*/ 459 w 1058"/>
                <a:gd name="T75" fmla="*/ 144 h 783"/>
                <a:gd name="T76" fmla="*/ 516 w 1058"/>
                <a:gd name="T77" fmla="*/ 156 h 783"/>
                <a:gd name="T78" fmla="*/ 536 w 1058"/>
                <a:gd name="T79" fmla="*/ 200 h 783"/>
                <a:gd name="T80" fmla="*/ 902 w 1058"/>
                <a:gd name="T81" fmla="*/ 265 h 783"/>
                <a:gd name="T82" fmla="*/ 973 w 1058"/>
                <a:gd name="T83" fmla="*/ 304 h 783"/>
                <a:gd name="T84" fmla="*/ 1013 w 1058"/>
                <a:gd name="T85" fmla="*/ 389 h 783"/>
                <a:gd name="T86" fmla="*/ 948 w 1058"/>
                <a:gd name="T87" fmla="*/ 403 h 783"/>
                <a:gd name="T88" fmla="*/ 902 w 1058"/>
                <a:gd name="T89" fmla="*/ 334 h 783"/>
                <a:gd name="T90" fmla="*/ 831 w 1058"/>
                <a:gd name="T91" fmla="*/ 341 h 783"/>
                <a:gd name="T92" fmla="*/ 796 w 1058"/>
                <a:gd name="T93" fmla="*/ 434 h 783"/>
                <a:gd name="T94" fmla="*/ 735 w 1058"/>
                <a:gd name="T95" fmla="*/ 375 h 783"/>
                <a:gd name="T96" fmla="*/ 772 w 1058"/>
                <a:gd name="T97" fmla="*/ 304 h 783"/>
                <a:gd name="T98" fmla="*/ 859 w 1058"/>
                <a:gd name="T99" fmla="*/ 263 h 783"/>
                <a:gd name="T100" fmla="*/ 849 w 1058"/>
                <a:gd name="T101" fmla="*/ 521 h 783"/>
                <a:gd name="T102" fmla="*/ 828 w 1058"/>
                <a:gd name="T103" fmla="*/ 578 h 783"/>
                <a:gd name="T104" fmla="*/ 902 w 1058"/>
                <a:gd name="T105" fmla="*/ 608 h 783"/>
                <a:gd name="T106" fmla="*/ 924 w 1058"/>
                <a:gd name="T107" fmla="*/ 543 h 783"/>
                <a:gd name="T108" fmla="*/ 877 w 1058"/>
                <a:gd name="T109" fmla="*/ 513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58" h="783">
                  <a:moveTo>
                    <a:pt x="739" y="450"/>
                  </a:moveTo>
                  <a:lnTo>
                    <a:pt x="1007" y="450"/>
                  </a:lnTo>
                  <a:lnTo>
                    <a:pt x="1007" y="450"/>
                  </a:lnTo>
                  <a:lnTo>
                    <a:pt x="1017" y="450"/>
                  </a:lnTo>
                  <a:lnTo>
                    <a:pt x="1027" y="454"/>
                  </a:lnTo>
                  <a:lnTo>
                    <a:pt x="1036" y="458"/>
                  </a:lnTo>
                  <a:lnTo>
                    <a:pt x="1044" y="464"/>
                  </a:lnTo>
                  <a:lnTo>
                    <a:pt x="1050" y="472"/>
                  </a:lnTo>
                  <a:lnTo>
                    <a:pt x="1054" y="481"/>
                  </a:lnTo>
                  <a:lnTo>
                    <a:pt x="1056" y="491"/>
                  </a:lnTo>
                  <a:lnTo>
                    <a:pt x="1058" y="501"/>
                  </a:lnTo>
                  <a:lnTo>
                    <a:pt x="1058" y="732"/>
                  </a:lnTo>
                  <a:lnTo>
                    <a:pt x="1058" y="732"/>
                  </a:lnTo>
                  <a:lnTo>
                    <a:pt x="1056" y="742"/>
                  </a:lnTo>
                  <a:lnTo>
                    <a:pt x="1054" y="753"/>
                  </a:lnTo>
                  <a:lnTo>
                    <a:pt x="1050" y="761"/>
                  </a:lnTo>
                  <a:lnTo>
                    <a:pt x="1044" y="769"/>
                  </a:lnTo>
                  <a:lnTo>
                    <a:pt x="1036" y="775"/>
                  </a:lnTo>
                  <a:lnTo>
                    <a:pt x="1027" y="779"/>
                  </a:lnTo>
                  <a:lnTo>
                    <a:pt x="1017" y="783"/>
                  </a:lnTo>
                  <a:lnTo>
                    <a:pt x="1007" y="783"/>
                  </a:lnTo>
                  <a:lnTo>
                    <a:pt x="739" y="783"/>
                  </a:lnTo>
                  <a:lnTo>
                    <a:pt x="739" y="783"/>
                  </a:lnTo>
                  <a:lnTo>
                    <a:pt x="729" y="783"/>
                  </a:lnTo>
                  <a:lnTo>
                    <a:pt x="721" y="779"/>
                  </a:lnTo>
                  <a:lnTo>
                    <a:pt x="711" y="775"/>
                  </a:lnTo>
                  <a:lnTo>
                    <a:pt x="703" y="769"/>
                  </a:lnTo>
                  <a:lnTo>
                    <a:pt x="697" y="761"/>
                  </a:lnTo>
                  <a:lnTo>
                    <a:pt x="692" y="753"/>
                  </a:lnTo>
                  <a:lnTo>
                    <a:pt x="690" y="742"/>
                  </a:lnTo>
                  <a:lnTo>
                    <a:pt x="688" y="732"/>
                  </a:lnTo>
                  <a:lnTo>
                    <a:pt x="688" y="501"/>
                  </a:lnTo>
                  <a:lnTo>
                    <a:pt x="688" y="501"/>
                  </a:lnTo>
                  <a:lnTo>
                    <a:pt x="690" y="491"/>
                  </a:lnTo>
                  <a:lnTo>
                    <a:pt x="692" y="481"/>
                  </a:lnTo>
                  <a:lnTo>
                    <a:pt x="697" y="472"/>
                  </a:lnTo>
                  <a:lnTo>
                    <a:pt x="703" y="464"/>
                  </a:lnTo>
                  <a:lnTo>
                    <a:pt x="711" y="458"/>
                  </a:lnTo>
                  <a:lnTo>
                    <a:pt x="719" y="454"/>
                  </a:lnTo>
                  <a:lnTo>
                    <a:pt x="729" y="450"/>
                  </a:lnTo>
                  <a:lnTo>
                    <a:pt x="739" y="450"/>
                  </a:lnTo>
                  <a:lnTo>
                    <a:pt x="739" y="450"/>
                  </a:lnTo>
                  <a:close/>
                  <a:moveTo>
                    <a:pt x="21" y="52"/>
                  </a:moveTo>
                  <a:lnTo>
                    <a:pt x="0" y="58"/>
                  </a:lnTo>
                  <a:lnTo>
                    <a:pt x="0" y="81"/>
                  </a:lnTo>
                  <a:lnTo>
                    <a:pt x="0" y="527"/>
                  </a:lnTo>
                  <a:lnTo>
                    <a:pt x="0" y="566"/>
                  </a:lnTo>
                  <a:lnTo>
                    <a:pt x="37" y="556"/>
                  </a:lnTo>
                  <a:lnTo>
                    <a:pt x="37" y="556"/>
                  </a:lnTo>
                  <a:lnTo>
                    <a:pt x="110" y="539"/>
                  </a:lnTo>
                  <a:lnTo>
                    <a:pt x="183" y="527"/>
                  </a:lnTo>
                  <a:lnTo>
                    <a:pt x="256" y="519"/>
                  </a:lnTo>
                  <a:lnTo>
                    <a:pt x="327" y="515"/>
                  </a:lnTo>
                  <a:lnTo>
                    <a:pt x="400" y="513"/>
                  </a:lnTo>
                  <a:lnTo>
                    <a:pt x="471" y="513"/>
                  </a:lnTo>
                  <a:lnTo>
                    <a:pt x="544" y="517"/>
                  </a:lnTo>
                  <a:lnTo>
                    <a:pt x="615" y="523"/>
                  </a:lnTo>
                  <a:lnTo>
                    <a:pt x="615" y="483"/>
                  </a:lnTo>
                  <a:lnTo>
                    <a:pt x="615" y="483"/>
                  </a:lnTo>
                  <a:lnTo>
                    <a:pt x="617" y="464"/>
                  </a:lnTo>
                  <a:lnTo>
                    <a:pt x="617" y="464"/>
                  </a:lnTo>
                  <a:lnTo>
                    <a:pt x="561" y="460"/>
                  </a:lnTo>
                  <a:lnTo>
                    <a:pt x="561" y="460"/>
                  </a:lnTo>
                  <a:lnTo>
                    <a:pt x="579" y="444"/>
                  </a:lnTo>
                  <a:lnTo>
                    <a:pt x="595" y="424"/>
                  </a:lnTo>
                  <a:lnTo>
                    <a:pt x="611" y="401"/>
                  </a:lnTo>
                  <a:lnTo>
                    <a:pt x="623" y="377"/>
                  </a:lnTo>
                  <a:lnTo>
                    <a:pt x="634" y="351"/>
                  </a:lnTo>
                  <a:lnTo>
                    <a:pt x="642" y="322"/>
                  </a:lnTo>
                  <a:lnTo>
                    <a:pt x="646" y="292"/>
                  </a:lnTo>
                  <a:lnTo>
                    <a:pt x="648" y="261"/>
                  </a:lnTo>
                  <a:lnTo>
                    <a:pt x="648" y="261"/>
                  </a:lnTo>
                  <a:lnTo>
                    <a:pt x="646" y="231"/>
                  </a:lnTo>
                  <a:lnTo>
                    <a:pt x="642" y="202"/>
                  </a:lnTo>
                  <a:lnTo>
                    <a:pt x="634" y="176"/>
                  </a:lnTo>
                  <a:lnTo>
                    <a:pt x="625" y="150"/>
                  </a:lnTo>
                  <a:lnTo>
                    <a:pt x="613" y="125"/>
                  </a:lnTo>
                  <a:lnTo>
                    <a:pt x="599" y="103"/>
                  </a:lnTo>
                  <a:lnTo>
                    <a:pt x="583" y="85"/>
                  </a:lnTo>
                  <a:lnTo>
                    <a:pt x="567" y="69"/>
                  </a:lnTo>
                  <a:lnTo>
                    <a:pt x="567" y="69"/>
                  </a:lnTo>
                  <a:lnTo>
                    <a:pt x="676" y="79"/>
                  </a:lnTo>
                  <a:lnTo>
                    <a:pt x="788" y="93"/>
                  </a:lnTo>
                  <a:lnTo>
                    <a:pt x="788" y="93"/>
                  </a:lnTo>
                  <a:lnTo>
                    <a:pt x="788" y="105"/>
                  </a:lnTo>
                  <a:lnTo>
                    <a:pt x="788" y="105"/>
                  </a:lnTo>
                  <a:lnTo>
                    <a:pt x="790" y="117"/>
                  </a:lnTo>
                  <a:lnTo>
                    <a:pt x="792" y="131"/>
                  </a:lnTo>
                  <a:lnTo>
                    <a:pt x="796" y="144"/>
                  </a:lnTo>
                  <a:lnTo>
                    <a:pt x="802" y="156"/>
                  </a:lnTo>
                  <a:lnTo>
                    <a:pt x="810" y="166"/>
                  </a:lnTo>
                  <a:lnTo>
                    <a:pt x="818" y="176"/>
                  </a:lnTo>
                  <a:lnTo>
                    <a:pt x="828" y="184"/>
                  </a:lnTo>
                  <a:lnTo>
                    <a:pt x="839" y="192"/>
                  </a:lnTo>
                  <a:lnTo>
                    <a:pt x="839" y="192"/>
                  </a:lnTo>
                  <a:lnTo>
                    <a:pt x="855" y="190"/>
                  </a:lnTo>
                  <a:lnTo>
                    <a:pt x="855" y="190"/>
                  </a:lnTo>
                  <a:lnTo>
                    <a:pt x="879" y="192"/>
                  </a:lnTo>
                  <a:lnTo>
                    <a:pt x="904" y="196"/>
                  </a:lnTo>
                  <a:lnTo>
                    <a:pt x="926" y="205"/>
                  </a:lnTo>
                  <a:lnTo>
                    <a:pt x="948" y="215"/>
                  </a:lnTo>
                  <a:lnTo>
                    <a:pt x="948" y="81"/>
                  </a:lnTo>
                  <a:lnTo>
                    <a:pt x="948" y="54"/>
                  </a:lnTo>
                  <a:lnTo>
                    <a:pt x="922" y="52"/>
                  </a:lnTo>
                  <a:lnTo>
                    <a:pt x="922" y="52"/>
                  </a:lnTo>
                  <a:lnTo>
                    <a:pt x="808" y="36"/>
                  </a:lnTo>
                  <a:lnTo>
                    <a:pt x="808" y="36"/>
                  </a:lnTo>
                  <a:lnTo>
                    <a:pt x="709" y="24"/>
                  </a:lnTo>
                  <a:lnTo>
                    <a:pt x="611" y="14"/>
                  </a:lnTo>
                  <a:lnTo>
                    <a:pt x="512" y="6"/>
                  </a:lnTo>
                  <a:lnTo>
                    <a:pt x="463" y="2"/>
                  </a:lnTo>
                  <a:lnTo>
                    <a:pt x="412" y="0"/>
                  </a:lnTo>
                  <a:lnTo>
                    <a:pt x="364" y="0"/>
                  </a:lnTo>
                  <a:lnTo>
                    <a:pt x="315" y="2"/>
                  </a:lnTo>
                  <a:lnTo>
                    <a:pt x="266" y="6"/>
                  </a:lnTo>
                  <a:lnTo>
                    <a:pt x="217" y="10"/>
                  </a:lnTo>
                  <a:lnTo>
                    <a:pt x="167" y="18"/>
                  </a:lnTo>
                  <a:lnTo>
                    <a:pt x="118" y="26"/>
                  </a:lnTo>
                  <a:lnTo>
                    <a:pt x="69" y="38"/>
                  </a:lnTo>
                  <a:lnTo>
                    <a:pt x="21" y="52"/>
                  </a:lnTo>
                  <a:lnTo>
                    <a:pt x="21" y="52"/>
                  </a:lnTo>
                  <a:close/>
                  <a:moveTo>
                    <a:pt x="376" y="454"/>
                  </a:moveTo>
                  <a:lnTo>
                    <a:pt x="376" y="454"/>
                  </a:lnTo>
                  <a:lnTo>
                    <a:pt x="319" y="456"/>
                  </a:lnTo>
                  <a:lnTo>
                    <a:pt x="264" y="458"/>
                  </a:lnTo>
                  <a:lnTo>
                    <a:pt x="207" y="464"/>
                  </a:lnTo>
                  <a:lnTo>
                    <a:pt x="150" y="472"/>
                  </a:lnTo>
                  <a:lnTo>
                    <a:pt x="150" y="472"/>
                  </a:lnTo>
                  <a:lnTo>
                    <a:pt x="150" y="468"/>
                  </a:lnTo>
                  <a:lnTo>
                    <a:pt x="150" y="468"/>
                  </a:lnTo>
                  <a:lnTo>
                    <a:pt x="148" y="448"/>
                  </a:lnTo>
                  <a:lnTo>
                    <a:pt x="144" y="432"/>
                  </a:lnTo>
                  <a:lnTo>
                    <a:pt x="136" y="416"/>
                  </a:lnTo>
                  <a:lnTo>
                    <a:pt x="124" y="401"/>
                  </a:lnTo>
                  <a:lnTo>
                    <a:pt x="112" y="389"/>
                  </a:lnTo>
                  <a:lnTo>
                    <a:pt x="96" y="379"/>
                  </a:lnTo>
                  <a:lnTo>
                    <a:pt x="77" y="371"/>
                  </a:lnTo>
                  <a:lnTo>
                    <a:pt x="59" y="369"/>
                  </a:lnTo>
                  <a:lnTo>
                    <a:pt x="59" y="194"/>
                  </a:lnTo>
                  <a:lnTo>
                    <a:pt x="59" y="194"/>
                  </a:lnTo>
                  <a:lnTo>
                    <a:pt x="77" y="188"/>
                  </a:lnTo>
                  <a:lnTo>
                    <a:pt x="92" y="180"/>
                  </a:lnTo>
                  <a:lnTo>
                    <a:pt x="106" y="172"/>
                  </a:lnTo>
                  <a:lnTo>
                    <a:pt x="118" y="160"/>
                  </a:lnTo>
                  <a:lnTo>
                    <a:pt x="128" y="146"/>
                  </a:lnTo>
                  <a:lnTo>
                    <a:pt x="136" y="129"/>
                  </a:lnTo>
                  <a:lnTo>
                    <a:pt x="140" y="113"/>
                  </a:lnTo>
                  <a:lnTo>
                    <a:pt x="142" y="95"/>
                  </a:lnTo>
                  <a:lnTo>
                    <a:pt x="142" y="95"/>
                  </a:lnTo>
                  <a:lnTo>
                    <a:pt x="140" y="83"/>
                  </a:lnTo>
                  <a:lnTo>
                    <a:pt x="140" y="83"/>
                  </a:lnTo>
                  <a:lnTo>
                    <a:pt x="201" y="71"/>
                  </a:lnTo>
                  <a:lnTo>
                    <a:pt x="264" y="64"/>
                  </a:lnTo>
                  <a:lnTo>
                    <a:pt x="325" y="60"/>
                  </a:lnTo>
                  <a:lnTo>
                    <a:pt x="388" y="58"/>
                  </a:lnTo>
                  <a:lnTo>
                    <a:pt x="388" y="58"/>
                  </a:lnTo>
                  <a:lnTo>
                    <a:pt x="368" y="75"/>
                  </a:lnTo>
                  <a:lnTo>
                    <a:pt x="349" y="95"/>
                  </a:lnTo>
                  <a:lnTo>
                    <a:pt x="333" y="117"/>
                  </a:lnTo>
                  <a:lnTo>
                    <a:pt x="321" y="142"/>
                  </a:lnTo>
                  <a:lnTo>
                    <a:pt x="309" y="170"/>
                  </a:lnTo>
                  <a:lnTo>
                    <a:pt x="301" y="198"/>
                  </a:lnTo>
                  <a:lnTo>
                    <a:pt x="297" y="229"/>
                  </a:lnTo>
                  <a:lnTo>
                    <a:pt x="295" y="261"/>
                  </a:lnTo>
                  <a:lnTo>
                    <a:pt x="295" y="261"/>
                  </a:lnTo>
                  <a:lnTo>
                    <a:pt x="297" y="292"/>
                  </a:lnTo>
                  <a:lnTo>
                    <a:pt x="301" y="320"/>
                  </a:lnTo>
                  <a:lnTo>
                    <a:pt x="307" y="347"/>
                  </a:lnTo>
                  <a:lnTo>
                    <a:pt x="317" y="373"/>
                  </a:lnTo>
                  <a:lnTo>
                    <a:pt x="329" y="397"/>
                  </a:lnTo>
                  <a:lnTo>
                    <a:pt x="341" y="418"/>
                  </a:lnTo>
                  <a:lnTo>
                    <a:pt x="357" y="438"/>
                  </a:lnTo>
                  <a:lnTo>
                    <a:pt x="376" y="454"/>
                  </a:lnTo>
                  <a:lnTo>
                    <a:pt x="376" y="454"/>
                  </a:lnTo>
                  <a:close/>
                  <a:moveTo>
                    <a:pt x="536" y="211"/>
                  </a:moveTo>
                  <a:lnTo>
                    <a:pt x="479" y="211"/>
                  </a:lnTo>
                  <a:lnTo>
                    <a:pt x="479" y="202"/>
                  </a:lnTo>
                  <a:lnTo>
                    <a:pt x="479" y="202"/>
                  </a:lnTo>
                  <a:lnTo>
                    <a:pt x="479" y="190"/>
                  </a:lnTo>
                  <a:lnTo>
                    <a:pt x="477" y="182"/>
                  </a:lnTo>
                  <a:lnTo>
                    <a:pt x="477" y="182"/>
                  </a:lnTo>
                  <a:lnTo>
                    <a:pt x="475" y="178"/>
                  </a:lnTo>
                  <a:lnTo>
                    <a:pt x="469" y="178"/>
                  </a:lnTo>
                  <a:lnTo>
                    <a:pt x="469" y="178"/>
                  </a:lnTo>
                  <a:lnTo>
                    <a:pt x="465" y="178"/>
                  </a:lnTo>
                  <a:lnTo>
                    <a:pt x="463" y="182"/>
                  </a:lnTo>
                  <a:lnTo>
                    <a:pt x="463" y="182"/>
                  </a:lnTo>
                  <a:lnTo>
                    <a:pt x="461" y="186"/>
                  </a:lnTo>
                  <a:lnTo>
                    <a:pt x="459" y="194"/>
                  </a:lnTo>
                  <a:lnTo>
                    <a:pt x="459" y="194"/>
                  </a:lnTo>
                  <a:lnTo>
                    <a:pt x="461" y="205"/>
                  </a:lnTo>
                  <a:lnTo>
                    <a:pt x="465" y="213"/>
                  </a:lnTo>
                  <a:lnTo>
                    <a:pt x="465" y="213"/>
                  </a:lnTo>
                  <a:lnTo>
                    <a:pt x="475" y="221"/>
                  </a:lnTo>
                  <a:lnTo>
                    <a:pt x="496" y="233"/>
                  </a:lnTo>
                  <a:lnTo>
                    <a:pt x="496" y="233"/>
                  </a:lnTo>
                  <a:lnTo>
                    <a:pt x="514" y="245"/>
                  </a:lnTo>
                  <a:lnTo>
                    <a:pt x="524" y="253"/>
                  </a:lnTo>
                  <a:lnTo>
                    <a:pt x="524" y="253"/>
                  </a:lnTo>
                  <a:lnTo>
                    <a:pt x="532" y="261"/>
                  </a:lnTo>
                  <a:lnTo>
                    <a:pt x="538" y="271"/>
                  </a:lnTo>
                  <a:lnTo>
                    <a:pt x="538" y="271"/>
                  </a:lnTo>
                  <a:lnTo>
                    <a:pt x="542" y="286"/>
                  </a:lnTo>
                  <a:lnTo>
                    <a:pt x="542" y="304"/>
                  </a:lnTo>
                  <a:lnTo>
                    <a:pt x="542" y="304"/>
                  </a:lnTo>
                  <a:lnTo>
                    <a:pt x="542" y="318"/>
                  </a:lnTo>
                  <a:lnTo>
                    <a:pt x="540" y="330"/>
                  </a:lnTo>
                  <a:lnTo>
                    <a:pt x="534" y="343"/>
                  </a:lnTo>
                  <a:lnTo>
                    <a:pt x="528" y="351"/>
                  </a:lnTo>
                  <a:lnTo>
                    <a:pt x="528" y="351"/>
                  </a:lnTo>
                  <a:lnTo>
                    <a:pt x="520" y="359"/>
                  </a:lnTo>
                  <a:lnTo>
                    <a:pt x="510" y="365"/>
                  </a:lnTo>
                  <a:lnTo>
                    <a:pt x="498" y="369"/>
                  </a:lnTo>
                  <a:lnTo>
                    <a:pt x="485" y="373"/>
                  </a:lnTo>
                  <a:lnTo>
                    <a:pt x="485" y="393"/>
                  </a:lnTo>
                  <a:lnTo>
                    <a:pt x="459" y="393"/>
                  </a:lnTo>
                  <a:lnTo>
                    <a:pt x="459" y="371"/>
                  </a:lnTo>
                  <a:lnTo>
                    <a:pt x="459" y="371"/>
                  </a:lnTo>
                  <a:lnTo>
                    <a:pt x="449" y="369"/>
                  </a:lnTo>
                  <a:lnTo>
                    <a:pt x="439" y="367"/>
                  </a:lnTo>
                  <a:lnTo>
                    <a:pt x="429" y="361"/>
                  </a:lnTo>
                  <a:lnTo>
                    <a:pt x="420" y="355"/>
                  </a:lnTo>
                  <a:lnTo>
                    <a:pt x="420" y="355"/>
                  </a:lnTo>
                  <a:lnTo>
                    <a:pt x="412" y="345"/>
                  </a:lnTo>
                  <a:lnTo>
                    <a:pt x="406" y="334"/>
                  </a:lnTo>
                  <a:lnTo>
                    <a:pt x="404" y="318"/>
                  </a:lnTo>
                  <a:lnTo>
                    <a:pt x="402" y="302"/>
                  </a:lnTo>
                  <a:lnTo>
                    <a:pt x="402" y="290"/>
                  </a:lnTo>
                  <a:lnTo>
                    <a:pt x="459" y="290"/>
                  </a:lnTo>
                  <a:lnTo>
                    <a:pt x="459" y="304"/>
                  </a:lnTo>
                  <a:lnTo>
                    <a:pt x="459" y="304"/>
                  </a:lnTo>
                  <a:lnTo>
                    <a:pt x="459" y="322"/>
                  </a:lnTo>
                  <a:lnTo>
                    <a:pt x="461" y="332"/>
                  </a:lnTo>
                  <a:lnTo>
                    <a:pt x="461" y="332"/>
                  </a:lnTo>
                  <a:lnTo>
                    <a:pt x="463" y="336"/>
                  </a:lnTo>
                  <a:lnTo>
                    <a:pt x="469" y="338"/>
                  </a:lnTo>
                  <a:lnTo>
                    <a:pt x="469" y="338"/>
                  </a:lnTo>
                  <a:lnTo>
                    <a:pt x="473" y="336"/>
                  </a:lnTo>
                  <a:lnTo>
                    <a:pt x="477" y="334"/>
                  </a:lnTo>
                  <a:lnTo>
                    <a:pt x="477" y="334"/>
                  </a:lnTo>
                  <a:lnTo>
                    <a:pt x="479" y="330"/>
                  </a:lnTo>
                  <a:lnTo>
                    <a:pt x="481" y="322"/>
                  </a:lnTo>
                  <a:lnTo>
                    <a:pt x="481" y="322"/>
                  </a:lnTo>
                  <a:lnTo>
                    <a:pt x="479" y="306"/>
                  </a:lnTo>
                  <a:lnTo>
                    <a:pt x="477" y="296"/>
                  </a:lnTo>
                  <a:lnTo>
                    <a:pt x="477" y="296"/>
                  </a:lnTo>
                  <a:lnTo>
                    <a:pt x="471" y="288"/>
                  </a:lnTo>
                  <a:lnTo>
                    <a:pt x="459" y="278"/>
                  </a:lnTo>
                  <a:lnTo>
                    <a:pt x="459" y="278"/>
                  </a:lnTo>
                  <a:lnTo>
                    <a:pt x="424" y="253"/>
                  </a:lnTo>
                  <a:lnTo>
                    <a:pt x="424" y="253"/>
                  </a:lnTo>
                  <a:lnTo>
                    <a:pt x="416" y="245"/>
                  </a:lnTo>
                  <a:lnTo>
                    <a:pt x="408" y="233"/>
                  </a:lnTo>
                  <a:lnTo>
                    <a:pt x="408" y="233"/>
                  </a:lnTo>
                  <a:lnTo>
                    <a:pt x="404" y="219"/>
                  </a:lnTo>
                  <a:lnTo>
                    <a:pt x="402" y="202"/>
                  </a:lnTo>
                  <a:lnTo>
                    <a:pt x="402" y="202"/>
                  </a:lnTo>
                  <a:lnTo>
                    <a:pt x="402" y="190"/>
                  </a:lnTo>
                  <a:lnTo>
                    <a:pt x="406" y="178"/>
                  </a:lnTo>
                  <a:lnTo>
                    <a:pt x="410" y="170"/>
                  </a:lnTo>
                  <a:lnTo>
                    <a:pt x="416" y="162"/>
                  </a:lnTo>
                  <a:lnTo>
                    <a:pt x="416" y="162"/>
                  </a:lnTo>
                  <a:lnTo>
                    <a:pt x="424" y="156"/>
                  </a:lnTo>
                  <a:lnTo>
                    <a:pt x="435" y="150"/>
                  </a:lnTo>
                  <a:lnTo>
                    <a:pt x="445" y="146"/>
                  </a:lnTo>
                  <a:lnTo>
                    <a:pt x="459" y="144"/>
                  </a:lnTo>
                  <a:lnTo>
                    <a:pt x="459" y="125"/>
                  </a:lnTo>
                  <a:lnTo>
                    <a:pt x="485" y="125"/>
                  </a:lnTo>
                  <a:lnTo>
                    <a:pt x="485" y="144"/>
                  </a:lnTo>
                  <a:lnTo>
                    <a:pt x="485" y="144"/>
                  </a:lnTo>
                  <a:lnTo>
                    <a:pt x="498" y="146"/>
                  </a:lnTo>
                  <a:lnTo>
                    <a:pt x="508" y="150"/>
                  </a:lnTo>
                  <a:lnTo>
                    <a:pt x="516" y="156"/>
                  </a:lnTo>
                  <a:lnTo>
                    <a:pt x="524" y="162"/>
                  </a:lnTo>
                  <a:lnTo>
                    <a:pt x="524" y="162"/>
                  </a:lnTo>
                  <a:lnTo>
                    <a:pt x="530" y="170"/>
                  </a:lnTo>
                  <a:lnTo>
                    <a:pt x="534" y="178"/>
                  </a:lnTo>
                  <a:lnTo>
                    <a:pt x="536" y="188"/>
                  </a:lnTo>
                  <a:lnTo>
                    <a:pt x="536" y="200"/>
                  </a:lnTo>
                  <a:lnTo>
                    <a:pt x="536" y="200"/>
                  </a:lnTo>
                  <a:lnTo>
                    <a:pt x="536" y="211"/>
                  </a:lnTo>
                  <a:lnTo>
                    <a:pt x="536" y="211"/>
                  </a:lnTo>
                  <a:close/>
                  <a:moveTo>
                    <a:pt x="873" y="263"/>
                  </a:moveTo>
                  <a:lnTo>
                    <a:pt x="873" y="263"/>
                  </a:lnTo>
                  <a:lnTo>
                    <a:pt x="873" y="263"/>
                  </a:lnTo>
                  <a:lnTo>
                    <a:pt x="887" y="263"/>
                  </a:lnTo>
                  <a:lnTo>
                    <a:pt x="902" y="265"/>
                  </a:lnTo>
                  <a:lnTo>
                    <a:pt x="914" y="269"/>
                  </a:lnTo>
                  <a:lnTo>
                    <a:pt x="928" y="274"/>
                  </a:lnTo>
                  <a:lnTo>
                    <a:pt x="940" y="280"/>
                  </a:lnTo>
                  <a:lnTo>
                    <a:pt x="950" y="288"/>
                  </a:lnTo>
                  <a:lnTo>
                    <a:pt x="962" y="296"/>
                  </a:lnTo>
                  <a:lnTo>
                    <a:pt x="973" y="304"/>
                  </a:lnTo>
                  <a:lnTo>
                    <a:pt x="973" y="304"/>
                  </a:lnTo>
                  <a:lnTo>
                    <a:pt x="981" y="314"/>
                  </a:lnTo>
                  <a:lnTo>
                    <a:pt x="989" y="326"/>
                  </a:lnTo>
                  <a:lnTo>
                    <a:pt x="997" y="336"/>
                  </a:lnTo>
                  <a:lnTo>
                    <a:pt x="1003" y="349"/>
                  </a:lnTo>
                  <a:lnTo>
                    <a:pt x="1007" y="363"/>
                  </a:lnTo>
                  <a:lnTo>
                    <a:pt x="1011" y="375"/>
                  </a:lnTo>
                  <a:lnTo>
                    <a:pt x="1013" y="389"/>
                  </a:lnTo>
                  <a:lnTo>
                    <a:pt x="1013" y="403"/>
                  </a:lnTo>
                  <a:lnTo>
                    <a:pt x="1013" y="434"/>
                  </a:lnTo>
                  <a:lnTo>
                    <a:pt x="1013" y="434"/>
                  </a:lnTo>
                  <a:lnTo>
                    <a:pt x="1007" y="434"/>
                  </a:lnTo>
                  <a:lnTo>
                    <a:pt x="948" y="434"/>
                  </a:lnTo>
                  <a:lnTo>
                    <a:pt x="948" y="403"/>
                  </a:lnTo>
                  <a:lnTo>
                    <a:pt x="948" y="403"/>
                  </a:lnTo>
                  <a:lnTo>
                    <a:pt x="946" y="389"/>
                  </a:lnTo>
                  <a:lnTo>
                    <a:pt x="942" y="375"/>
                  </a:lnTo>
                  <a:lnTo>
                    <a:pt x="936" y="361"/>
                  </a:lnTo>
                  <a:lnTo>
                    <a:pt x="926" y="351"/>
                  </a:lnTo>
                  <a:lnTo>
                    <a:pt x="926" y="351"/>
                  </a:lnTo>
                  <a:lnTo>
                    <a:pt x="916" y="341"/>
                  </a:lnTo>
                  <a:lnTo>
                    <a:pt x="902" y="334"/>
                  </a:lnTo>
                  <a:lnTo>
                    <a:pt x="887" y="328"/>
                  </a:lnTo>
                  <a:lnTo>
                    <a:pt x="873" y="328"/>
                  </a:lnTo>
                  <a:lnTo>
                    <a:pt x="873" y="328"/>
                  </a:lnTo>
                  <a:lnTo>
                    <a:pt x="873" y="328"/>
                  </a:lnTo>
                  <a:lnTo>
                    <a:pt x="857" y="328"/>
                  </a:lnTo>
                  <a:lnTo>
                    <a:pt x="843" y="334"/>
                  </a:lnTo>
                  <a:lnTo>
                    <a:pt x="831" y="341"/>
                  </a:lnTo>
                  <a:lnTo>
                    <a:pt x="818" y="351"/>
                  </a:lnTo>
                  <a:lnTo>
                    <a:pt x="818" y="351"/>
                  </a:lnTo>
                  <a:lnTo>
                    <a:pt x="808" y="361"/>
                  </a:lnTo>
                  <a:lnTo>
                    <a:pt x="802" y="375"/>
                  </a:lnTo>
                  <a:lnTo>
                    <a:pt x="798" y="389"/>
                  </a:lnTo>
                  <a:lnTo>
                    <a:pt x="796" y="403"/>
                  </a:lnTo>
                  <a:lnTo>
                    <a:pt x="796" y="434"/>
                  </a:lnTo>
                  <a:lnTo>
                    <a:pt x="739" y="434"/>
                  </a:lnTo>
                  <a:lnTo>
                    <a:pt x="739" y="434"/>
                  </a:lnTo>
                  <a:lnTo>
                    <a:pt x="731" y="434"/>
                  </a:lnTo>
                  <a:lnTo>
                    <a:pt x="731" y="403"/>
                  </a:lnTo>
                  <a:lnTo>
                    <a:pt x="731" y="403"/>
                  </a:lnTo>
                  <a:lnTo>
                    <a:pt x="731" y="389"/>
                  </a:lnTo>
                  <a:lnTo>
                    <a:pt x="735" y="375"/>
                  </a:lnTo>
                  <a:lnTo>
                    <a:pt x="737" y="363"/>
                  </a:lnTo>
                  <a:lnTo>
                    <a:pt x="743" y="349"/>
                  </a:lnTo>
                  <a:lnTo>
                    <a:pt x="747" y="336"/>
                  </a:lnTo>
                  <a:lnTo>
                    <a:pt x="755" y="326"/>
                  </a:lnTo>
                  <a:lnTo>
                    <a:pt x="764" y="314"/>
                  </a:lnTo>
                  <a:lnTo>
                    <a:pt x="772" y="304"/>
                  </a:lnTo>
                  <a:lnTo>
                    <a:pt x="772" y="304"/>
                  </a:lnTo>
                  <a:lnTo>
                    <a:pt x="782" y="296"/>
                  </a:lnTo>
                  <a:lnTo>
                    <a:pt x="794" y="288"/>
                  </a:lnTo>
                  <a:lnTo>
                    <a:pt x="806" y="280"/>
                  </a:lnTo>
                  <a:lnTo>
                    <a:pt x="818" y="274"/>
                  </a:lnTo>
                  <a:lnTo>
                    <a:pt x="831" y="269"/>
                  </a:lnTo>
                  <a:lnTo>
                    <a:pt x="845" y="265"/>
                  </a:lnTo>
                  <a:lnTo>
                    <a:pt x="859" y="263"/>
                  </a:lnTo>
                  <a:lnTo>
                    <a:pt x="873" y="263"/>
                  </a:lnTo>
                  <a:lnTo>
                    <a:pt x="873" y="263"/>
                  </a:lnTo>
                  <a:close/>
                  <a:moveTo>
                    <a:pt x="877" y="513"/>
                  </a:moveTo>
                  <a:lnTo>
                    <a:pt x="877" y="513"/>
                  </a:lnTo>
                  <a:lnTo>
                    <a:pt x="867" y="515"/>
                  </a:lnTo>
                  <a:lnTo>
                    <a:pt x="857" y="517"/>
                  </a:lnTo>
                  <a:lnTo>
                    <a:pt x="849" y="521"/>
                  </a:lnTo>
                  <a:lnTo>
                    <a:pt x="841" y="527"/>
                  </a:lnTo>
                  <a:lnTo>
                    <a:pt x="835" y="535"/>
                  </a:lnTo>
                  <a:lnTo>
                    <a:pt x="831" y="543"/>
                  </a:lnTo>
                  <a:lnTo>
                    <a:pt x="826" y="554"/>
                  </a:lnTo>
                  <a:lnTo>
                    <a:pt x="826" y="564"/>
                  </a:lnTo>
                  <a:lnTo>
                    <a:pt x="826" y="564"/>
                  </a:lnTo>
                  <a:lnTo>
                    <a:pt x="828" y="578"/>
                  </a:lnTo>
                  <a:lnTo>
                    <a:pt x="833" y="590"/>
                  </a:lnTo>
                  <a:lnTo>
                    <a:pt x="841" y="600"/>
                  </a:lnTo>
                  <a:lnTo>
                    <a:pt x="851" y="608"/>
                  </a:lnTo>
                  <a:lnTo>
                    <a:pt x="835" y="708"/>
                  </a:lnTo>
                  <a:lnTo>
                    <a:pt x="918" y="708"/>
                  </a:lnTo>
                  <a:lnTo>
                    <a:pt x="902" y="608"/>
                  </a:lnTo>
                  <a:lnTo>
                    <a:pt x="902" y="608"/>
                  </a:lnTo>
                  <a:lnTo>
                    <a:pt x="912" y="600"/>
                  </a:lnTo>
                  <a:lnTo>
                    <a:pt x="920" y="590"/>
                  </a:lnTo>
                  <a:lnTo>
                    <a:pt x="926" y="578"/>
                  </a:lnTo>
                  <a:lnTo>
                    <a:pt x="928" y="564"/>
                  </a:lnTo>
                  <a:lnTo>
                    <a:pt x="928" y="564"/>
                  </a:lnTo>
                  <a:lnTo>
                    <a:pt x="926" y="554"/>
                  </a:lnTo>
                  <a:lnTo>
                    <a:pt x="924" y="543"/>
                  </a:lnTo>
                  <a:lnTo>
                    <a:pt x="918" y="535"/>
                  </a:lnTo>
                  <a:lnTo>
                    <a:pt x="912" y="527"/>
                  </a:lnTo>
                  <a:lnTo>
                    <a:pt x="906" y="521"/>
                  </a:lnTo>
                  <a:lnTo>
                    <a:pt x="895" y="517"/>
                  </a:lnTo>
                  <a:lnTo>
                    <a:pt x="887" y="515"/>
                  </a:lnTo>
                  <a:lnTo>
                    <a:pt x="877" y="513"/>
                  </a:lnTo>
                  <a:lnTo>
                    <a:pt x="877" y="513"/>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61" name="Freeform 12"/>
            <p:cNvSpPr>
              <a:spLocks noEditPoints="1"/>
            </p:cNvSpPr>
            <p:nvPr/>
          </p:nvSpPr>
          <p:spPr bwMode="auto">
            <a:xfrm>
              <a:off x="6821650" y="4371339"/>
              <a:ext cx="169585" cy="151498"/>
            </a:xfrm>
            <a:custGeom>
              <a:avLst/>
              <a:gdLst>
                <a:gd name="T0" fmla="*/ 771 w 873"/>
                <a:gd name="T1" fmla="*/ 587 h 780"/>
                <a:gd name="T2" fmla="*/ 832 w 873"/>
                <a:gd name="T3" fmla="*/ 461 h 780"/>
                <a:gd name="T4" fmla="*/ 842 w 873"/>
                <a:gd name="T5" fmla="*/ 354 h 780"/>
                <a:gd name="T6" fmla="*/ 820 w 873"/>
                <a:gd name="T7" fmla="*/ 252 h 780"/>
                <a:gd name="T8" fmla="*/ 850 w 873"/>
                <a:gd name="T9" fmla="*/ 126 h 780"/>
                <a:gd name="T10" fmla="*/ 873 w 873"/>
                <a:gd name="T11" fmla="*/ 0 h 780"/>
                <a:gd name="T12" fmla="*/ 735 w 873"/>
                <a:gd name="T13" fmla="*/ 31 h 780"/>
                <a:gd name="T14" fmla="*/ 633 w 873"/>
                <a:gd name="T15" fmla="*/ 51 h 780"/>
                <a:gd name="T16" fmla="*/ 375 w 873"/>
                <a:gd name="T17" fmla="*/ 100 h 780"/>
                <a:gd name="T18" fmla="*/ 308 w 873"/>
                <a:gd name="T19" fmla="*/ 27 h 780"/>
                <a:gd name="T20" fmla="*/ 189 w 873"/>
                <a:gd name="T21" fmla="*/ 59 h 780"/>
                <a:gd name="T22" fmla="*/ 65 w 873"/>
                <a:gd name="T23" fmla="*/ 7 h 780"/>
                <a:gd name="T24" fmla="*/ 10 w 873"/>
                <a:gd name="T25" fmla="*/ 76 h 780"/>
                <a:gd name="T26" fmla="*/ 77 w 873"/>
                <a:gd name="T27" fmla="*/ 226 h 780"/>
                <a:gd name="T28" fmla="*/ 42 w 873"/>
                <a:gd name="T29" fmla="*/ 376 h 780"/>
                <a:gd name="T30" fmla="*/ 65 w 873"/>
                <a:gd name="T31" fmla="*/ 498 h 780"/>
                <a:gd name="T32" fmla="*/ 95 w 873"/>
                <a:gd name="T33" fmla="*/ 780 h 780"/>
                <a:gd name="T34" fmla="*/ 355 w 873"/>
                <a:gd name="T35" fmla="*/ 735 h 780"/>
                <a:gd name="T36" fmla="*/ 491 w 873"/>
                <a:gd name="T37" fmla="*/ 741 h 780"/>
                <a:gd name="T38" fmla="*/ 603 w 873"/>
                <a:gd name="T39" fmla="*/ 713 h 780"/>
                <a:gd name="T40" fmla="*/ 605 w 873"/>
                <a:gd name="T41" fmla="*/ 205 h 780"/>
                <a:gd name="T42" fmla="*/ 627 w 873"/>
                <a:gd name="T43" fmla="*/ 238 h 780"/>
                <a:gd name="T44" fmla="*/ 601 w 873"/>
                <a:gd name="T45" fmla="*/ 274 h 780"/>
                <a:gd name="T46" fmla="*/ 574 w 873"/>
                <a:gd name="T47" fmla="*/ 252 h 780"/>
                <a:gd name="T48" fmla="*/ 589 w 873"/>
                <a:gd name="T49" fmla="*/ 207 h 780"/>
                <a:gd name="T50" fmla="*/ 453 w 873"/>
                <a:gd name="T51" fmla="*/ 303 h 780"/>
                <a:gd name="T52" fmla="*/ 513 w 873"/>
                <a:gd name="T53" fmla="*/ 319 h 780"/>
                <a:gd name="T54" fmla="*/ 570 w 873"/>
                <a:gd name="T55" fmla="*/ 382 h 780"/>
                <a:gd name="T56" fmla="*/ 580 w 873"/>
                <a:gd name="T57" fmla="*/ 433 h 780"/>
                <a:gd name="T58" fmla="*/ 566 w 873"/>
                <a:gd name="T59" fmla="*/ 494 h 780"/>
                <a:gd name="T60" fmla="*/ 501 w 873"/>
                <a:gd name="T61" fmla="*/ 553 h 780"/>
                <a:gd name="T62" fmla="*/ 453 w 873"/>
                <a:gd name="T63" fmla="*/ 563 h 780"/>
                <a:gd name="T64" fmla="*/ 390 w 873"/>
                <a:gd name="T65" fmla="*/ 546 h 780"/>
                <a:gd name="T66" fmla="*/ 333 w 873"/>
                <a:gd name="T67" fmla="*/ 484 h 780"/>
                <a:gd name="T68" fmla="*/ 323 w 873"/>
                <a:gd name="T69" fmla="*/ 433 h 780"/>
                <a:gd name="T70" fmla="*/ 339 w 873"/>
                <a:gd name="T71" fmla="*/ 372 h 780"/>
                <a:gd name="T72" fmla="*/ 402 w 873"/>
                <a:gd name="T73" fmla="*/ 313 h 780"/>
                <a:gd name="T74" fmla="*/ 453 w 873"/>
                <a:gd name="T75" fmla="*/ 303 h 780"/>
                <a:gd name="T76" fmla="*/ 426 w 873"/>
                <a:gd name="T77" fmla="*/ 406 h 780"/>
                <a:gd name="T78" fmla="*/ 426 w 873"/>
                <a:gd name="T79" fmla="*/ 455 h 780"/>
                <a:gd name="T80" fmla="*/ 400 w 873"/>
                <a:gd name="T81" fmla="*/ 465 h 780"/>
                <a:gd name="T82" fmla="*/ 377 w 873"/>
                <a:gd name="T83" fmla="*/ 431 h 780"/>
                <a:gd name="T84" fmla="*/ 406 w 873"/>
                <a:gd name="T85" fmla="*/ 396 h 780"/>
                <a:gd name="T86" fmla="*/ 511 w 873"/>
                <a:gd name="T87" fmla="*/ 398 h 780"/>
                <a:gd name="T88" fmla="*/ 526 w 873"/>
                <a:gd name="T89" fmla="*/ 445 h 780"/>
                <a:gd name="T90" fmla="*/ 499 w 873"/>
                <a:gd name="T91" fmla="*/ 465 h 780"/>
                <a:gd name="T92" fmla="*/ 471 w 873"/>
                <a:gd name="T93" fmla="*/ 431 h 780"/>
                <a:gd name="T94" fmla="*/ 495 w 873"/>
                <a:gd name="T95" fmla="*/ 396 h 780"/>
                <a:gd name="T96" fmla="*/ 312 w 873"/>
                <a:gd name="T97" fmla="*/ 205 h 780"/>
                <a:gd name="T98" fmla="*/ 335 w 873"/>
                <a:gd name="T99" fmla="*/ 238 h 780"/>
                <a:gd name="T100" fmla="*/ 306 w 873"/>
                <a:gd name="T101" fmla="*/ 274 h 780"/>
                <a:gd name="T102" fmla="*/ 280 w 873"/>
                <a:gd name="T103" fmla="*/ 252 h 780"/>
                <a:gd name="T104" fmla="*/ 296 w 873"/>
                <a:gd name="T105" fmla="*/ 207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73" h="780">
                  <a:moveTo>
                    <a:pt x="625" y="705"/>
                  </a:moveTo>
                  <a:lnTo>
                    <a:pt x="714" y="780"/>
                  </a:lnTo>
                  <a:lnTo>
                    <a:pt x="808" y="780"/>
                  </a:lnTo>
                  <a:lnTo>
                    <a:pt x="771" y="587"/>
                  </a:lnTo>
                  <a:lnTo>
                    <a:pt x="771" y="587"/>
                  </a:lnTo>
                  <a:lnTo>
                    <a:pt x="788" y="563"/>
                  </a:lnTo>
                  <a:lnTo>
                    <a:pt x="802" y="538"/>
                  </a:lnTo>
                  <a:lnTo>
                    <a:pt x="814" y="514"/>
                  </a:lnTo>
                  <a:lnTo>
                    <a:pt x="824" y="488"/>
                  </a:lnTo>
                  <a:lnTo>
                    <a:pt x="832" y="461"/>
                  </a:lnTo>
                  <a:lnTo>
                    <a:pt x="838" y="433"/>
                  </a:lnTo>
                  <a:lnTo>
                    <a:pt x="842" y="404"/>
                  </a:lnTo>
                  <a:lnTo>
                    <a:pt x="842" y="376"/>
                  </a:lnTo>
                  <a:lnTo>
                    <a:pt x="842" y="376"/>
                  </a:lnTo>
                  <a:lnTo>
                    <a:pt x="842" y="354"/>
                  </a:lnTo>
                  <a:lnTo>
                    <a:pt x="840" y="333"/>
                  </a:lnTo>
                  <a:lnTo>
                    <a:pt x="838" y="313"/>
                  </a:lnTo>
                  <a:lnTo>
                    <a:pt x="832" y="293"/>
                  </a:lnTo>
                  <a:lnTo>
                    <a:pt x="828" y="272"/>
                  </a:lnTo>
                  <a:lnTo>
                    <a:pt x="820" y="252"/>
                  </a:lnTo>
                  <a:lnTo>
                    <a:pt x="804" y="216"/>
                  </a:lnTo>
                  <a:lnTo>
                    <a:pt x="804" y="216"/>
                  </a:lnTo>
                  <a:lnTo>
                    <a:pt x="824" y="185"/>
                  </a:lnTo>
                  <a:lnTo>
                    <a:pt x="838" y="155"/>
                  </a:lnTo>
                  <a:lnTo>
                    <a:pt x="850" y="126"/>
                  </a:lnTo>
                  <a:lnTo>
                    <a:pt x="859" y="100"/>
                  </a:lnTo>
                  <a:lnTo>
                    <a:pt x="865" y="71"/>
                  </a:lnTo>
                  <a:lnTo>
                    <a:pt x="869" y="47"/>
                  </a:lnTo>
                  <a:lnTo>
                    <a:pt x="873" y="0"/>
                  </a:lnTo>
                  <a:lnTo>
                    <a:pt x="873" y="0"/>
                  </a:lnTo>
                  <a:lnTo>
                    <a:pt x="842" y="2"/>
                  </a:lnTo>
                  <a:lnTo>
                    <a:pt x="812" y="7"/>
                  </a:lnTo>
                  <a:lnTo>
                    <a:pt x="783" y="13"/>
                  </a:lnTo>
                  <a:lnTo>
                    <a:pt x="759" y="21"/>
                  </a:lnTo>
                  <a:lnTo>
                    <a:pt x="735" y="31"/>
                  </a:lnTo>
                  <a:lnTo>
                    <a:pt x="710" y="43"/>
                  </a:lnTo>
                  <a:lnTo>
                    <a:pt x="690" y="55"/>
                  </a:lnTo>
                  <a:lnTo>
                    <a:pt x="670" y="71"/>
                  </a:lnTo>
                  <a:lnTo>
                    <a:pt x="670" y="71"/>
                  </a:lnTo>
                  <a:lnTo>
                    <a:pt x="633" y="51"/>
                  </a:lnTo>
                  <a:lnTo>
                    <a:pt x="595" y="33"/>
                  </a:lnTo>
                  <a:lnTo>
                    <a:pt x="552" y="21"/>
                  </a:lnTo>
                  <a:lnTo>
                    <a:pt x="507" y="11"/>
                  </a:lnTo>
                  <a:lnTo>
                    <a:pt x="507" y="100"/>
                  </a:lnTo>
                  <a:lnTo>
                    <a:pt x="375" y="100"/>
                  </a:lnTo>
                  <a:lnTo>
                    <a:pt x="375" y="11"/>
                  </a:lnTo>
                  <a:lnTo>
                    <a:pt x="375" y="11"/>
                  </a:lnTo>
                  <a:lnTo>
                    <a:pt x="353" y="15"/>
                  </a:lnTo>
                  <a:lnTo>
                    <a:pt x="331" y="21"/>
                  </a:lnTo>
                  <a:lnTo>
                    <a:pt x="308" y="27"/>
                  </a:lnTo>
                  <a:lnTo>
                    <a:pt x="288" y="35"/>
                  </a:lnTo>
                  <a:lnTo>
                    <a:pt x="248" y="53"/>
                  </a:lnTo>
                  <a:lnTo>
                    <a:pt x="209" y="76"/>
                  </a:lnTo>
                  <a:lnTo>
                    <a:pt x="209" y="76"/>
                  </a:lnTo>
                  <a:lnTo>
                    <a:pt x="189" y="59"/>
                  </a:lnTo>
                  <a:lnTo>
                    <a:pt x="168" y="45"/>
                  </a:lnTo>
                  <a:lnTo>
                    <a:pt x="144" y="33"/>
                  </a:lnTo>
                  <a:lnTo>
                    <a:pt x="120" y="23"/>
                  </a:lnTo>
                  <a:lnTo>
                    <a:pt x="93" y="13"/>
                  </a:lnTo>
                  <a:lnTo>
                    <a:pt x="65" y="7"/>
                  </a:lnTo>
                  <a:lnTo>
                    <a:pt x="34" y="2"/>
                  </a:lnTo>
                  <a:lnTo>
                    <a:pt x="0" y="0"/>
                  </a:lnTo>
                  <a:lnTo>
                    <a:pt x="0" y="0"/>
                  </a:lnTo>
                  <a:lnTo>
                    <a:pt x="6" y="49"/>
                  </a:lnTo>
                  <a:lnTo>
                    <a:pt x="10" y="76"/>
                  </a:lnTo>
                  <a:lnTo>
                    <a:pt x="16" y="104"/>
                  </a:lnTo>
                  <a:lnTo>
                    <a:pt x="26" y="132"/>
                  </a:lnTo>
                  <a:lnTo>
                    <a:pt x="38" y="163"/>
                  </a:lnTo>
                  <a:lnTo>
                    <a:pt x="57" y="193"/>
                  </a:lnTo>
                  <a:lnTo>
                    <a:pt x="77" y="226"/>
                  </a:lnTo>
                  <a:lnTo>
                    <a:pt x="77" y="226"/>
                  </a:lnTo>
                  <a:lnTo>
                    <a:pt x="63" y="260"/>
                  </a:lnTo>
                  <a:lnTo>
                    <a:pt x="53" y="297"/>
                  </a:lnTo>
                  <a:lnTo>
                    <a:pt x="45" y="335"/>
                  </a:lnTo>
                  <a:lnTo>
                    <a:pt x="42" y="376"/>
                  </a:lnTo>
                  <a:lnTo>
                    <a:pt x="42" y="376"/>
                  </a:lnTo>
                  <a:lnTo>
                    <a:pt x="45" y="406"/>
                  </a:lnTo>
                  <a:lnTo>
                    <a:pt x="49" y="439"/>
                  </a:lnTo>
                  <a:lnTo>
                    <a:pt x="57" y="469"/>
                  </a:lnTo>
                  <a:lnTo>
                    <a:pt x="65" y="498"/>
                  </a:lnTo>
                  <a:lnTo>
                    <a:pt x="77" y="526"/>
                  </a:lnTo>
                  <a:lnTo>
                    <a:pt x="93" y="553"/>
                  </a:lnTo>
                  <a:lnTo>
                    <a:pt x="109" y="579"/>
                  </a:lnTo>
                  <a:lnTo>
                    <a:pt x="128" y="603"/>
                  </a:lnTo>
                  <a:lnTo>
                    <a:pt x="95" y="780"/>
                  </a:lnTo>
                  <a:lnTo>
                    <a:pt x="189" y="780"/>
                  </a:lnTo>
                  <a:lnTo>
                    <a:pt x="272" y="709"/>
                  </a:lnTo>
                  <a:lnTo>
                    <a:pt x="272" y="709"/>
                  </a:lnTo>
                  <a:lnTo>
                    <a:pt x="312" y="725"/>
                  </a:lnTo>
                  <a:lnTo>
                    <a:pt x="355" y="735"/>
                  </a:lnTo>
                  <a:lnTo>
                    <a:pt x="398" y="743"/>
                  </a:lnTo>
                  <a:lnTo>
                    <a:pt x="442" y="745"/>
                  </a:lnTo>
                  <a:lnTo>
                    <a:pt x="442" y="745"/>
                  </a:lnTo>
                  <a:lnTo>
                    <a:pt x="467" y="743"/>
                  </a:lnTo>
                  <a:lnTo>
                    <a:pt x="491" y="741"/>
                  </a:lnTo>
                  <a:lnTo>
                    <a:pt x="515" y="739"/>
                  </a:lnTo>
                  <a:lnTo>
                    <a:pt x="538" y="735"/>
                  </a:lnTo>
                  <a:lnTo>
                    <a:pt x="560" y="729"/>
                  </a:lnTo>
                  <a:lnTo>
                    <a:pt x="582" y="721"/>
                  </a:lnTo>
                  <a:lnTo>
                    <a:pt x="603" y="713"/>
                  </a:lnTo>
                  <a:lnTo>
                    <a:pt x="625" y="705"/>
                  </a:lnTo>
                  <a:lnTo>
                    <a:pt x="625" y="705"/>
                  </a:lnTo>
                  <a:close/>
                  <a:moveTo>
                    <a:pt x="601" y="203"/>
                  </a:moveTo>
                  <a:lnTo>
                    <a:pt x="601" y="203"/>
                  </a:lnTo>
                  <a:lnTo>
                    <a:pt x="605" y="205"/>
                  </a:lnTo>
                  <a:lnTo>
                    <a:pt x="611" y="207"/>
                  </a:lnTo>
                  <a:lnTo>
                    <a:pt x="619" y="214"/>
                  </a:lnTo>
                  <a:lnTo>
                    <a:pt x="625" y="226"/>
                  </a:lnTo>
                  <a:lnTo>
                    <a:pt x="627" y="238"/>
                  </a:lnTo>
                  <a:lnTo>
                    <a:pt x="627" y="238"/>
                  </a:lnTo>
                  <a:lnTo>
                    <a:pt x="625" y="252"/>
                  </a:lnTo>
                  <a:lnTo>
                    <a:pt x="619" y="264"/>
                  </a:lnTo>
                  <a:lnTo>
                    <a:pt x="611" y="270"/>
                  </a:lnTo>
                  <a:lnTo>
                    <a:pt x="605" y="272"/>
                  </a:lnTo>
                  <a:lnTo>
                    <a:pt x="601" y="274"/>
                  </a:lnTo>
                  <a:lnTo>
                    <a:pt x="601" y="274"/>
                  </a:lnTo>
                  <a:lnTo>
                    <a:pt x="595" y="272"/>
                  </a:lnTo>
                  <a:lnTo>
                    <a:pt x="589" y="270"/>
                  </a:lnTo>
                  <a:lnTo>
                    <a:pt x="580" y="264"/>
                  </a:lnTo>
                  <a:lnTo>
                    <a:pt x="574" y="252"/>
                  </a:lnTo>
                  <a:lnTo>
                    <a:pt x="572" y="238"/>
                  </a:lnTo>
                  <a:lnTo>
                    <a:pt x="572" y="238"/>
                  </a:lnTo>
                  <a:lnTo>
                    <a:pt x="574" y="226"/>
                  </a:lnTo>
                  <a:lnTo>
                    <a:pt x="580" y="214"/>
                  </a:lnTo>
                  <a:lnTo>
                    <a:pt x="589" y="207"/>
                  </a:lnTo>
                  <a:lnTo>
                    <a:pt x="595" y="205"/>
                  </a:lnTo>
                  <a:lnTo>
                    <a:pt x="601" y="203"/>
                  </a:lnTo>
                  <a:lnTo>
                    <a:pt x="601" y="203"/>
                  </a:lnTo>
                  <a:close/>
                  <a:moveTo>
                    <a:pt x="453" y="303"/>
                  </a:moveTo>
                  <a:lnTo>
                    <a:pt x="453" y="303"/>
                  </a:lnTo>
                  <a:lnTo>
                    <a:pt x="465" y="305"/>
                  </a:lnTo>
                  <a:lnTo>
                    <a:pt x="477" y="307"/>
                  </a:lnTo>
                  <a:lnTo>
                    <a:pt x="491" y="309"/>
                  </a:lnTo>
                  <a:lnTo>
                    <a:pt x="501" y="313"/>
                  </a:lnTo>
                  <a:lnTo>
                    <a:pt x="513" y="319"/>
                  </a:lnTo>
                  <a:lnTo>
                    <a:pt x="524" y="325"/>
                  </a:lnTo>
                  <a:lnTo>
                    <a:pt x="544" y="341"/>
                  </a:lnTo>
                  <a:lnTo>
                    <a:pt x="558" y="360"/>
                  </a:lnTo>
                  <a:lnTo>
                    <a:pt x="566" y="372"/>
                  </a:lnTo>
                  <a:lnTo>
                    <a:pt x="570" y="382"/>
                  </a:lnTo>
                  <a:lnTo>
                    <a:pt x="574" y="394"/>
                  </a:lnTo>
                  <a:lnTo>
                    <a:pt x="578" y="406"/>
                  </a:lnTo>
                  <a:lnTo>
                    <a:pt x="580" y="419"/>
                  </a:lnTo>
                  <a:lnTo>
                    <a:pt x="580" y="433"/>
                  </a:lnTo>
                  <a:lnTo>
                    <a:pt x="580" y="433"/>
                  </a:lnTo>
                  <a:lnTo>
                    <a:pt x="580" y="445"/>
                  </a:lnTo>
                  <a:lnTo>
                    <a:pt x="578" y="459"/>
                  </a:lnTo>
                  <a:lnTo>
                    <a:pt x="574" y="471"/>
                  </a:lnTo>
                  <a:lnTo>
                    <a:pt x="570" y="484"/>
                  </a:lnTo>
                  <a:lnTo>
                    <a:pt x="566" y="494"/>
                  </a:lnTo>
                  <a:lnTo>
                    <a:pt x="558" y="506"/>
                  </a:lnTo>
                  <a:lnTo>
                    <a:pt x="544" y="524"/>
                  </a:lnTo>
                  <a:lnTo>
                    <a:pt x="524" y="540"/>
                  </a:lnTo>
                  <a:lnTo>
                    <a:pt x="513" y="546"/>
                  </a:lnTo>
                  <a:lnTo>
                    <a:pt x="501" y="553"/>
                  </a:lnTo>
                  <a:lnTo>
                    <a:pt x="491" y="557"/>
                  </a:lnTo>
                  <a:lnTo>
                    <a:pt x="477" y="559"/>
                  </a:lnTo>
                  <a:lnTo>
                    <a:pt x="465" y="561"/>
                  </a:lnTo>
                  <a:lnTo>
                    <a:pt x="453" y="563"/>
                  </a:lnTo>
                  <a:lnTo>
                    <a:pt x="453" y="563"/>
                  </a:lnTo>
                  <a:lnTo>
                    <a:pt x="438" y="561"/>
                  </a:lnTo>
                  <a:lnTo>
                    <a:pt x="426" y="559"/>
                  </a:lnTo>
                  <a:lnTo>
                    <a:pt x="414" y="557"/>
                  </a:lnTo>
                  <a:lnTo>
                    <a:pt x="402" y="553"/>
                  </a:lnTo>
                  <a:lnTo>
                    <a:pt x="390" y="546"/>
                  </a:lnTo>
                  <a:lnTo>
                    <a:pt x="379" y="540"/>
                  </a:lnTo>
                  <a:lnTo>
                    <a:pt x="361" y="524"/>
                  </a:lnTo>
                  <a:lnTo>
                    <a:pt x="345" y="506"/>
                  </a:lnTo>
                  <a:lnTo>
                    <a:pt x="339" y="494"/>
                  </a:lnTo>
                  <a:lnTo>
                    <a:pt x="333" y="484"/>
                  </a:lnTo>
                  <a:lnTo>
                    <a:pt x="329" y="471"/>
                  </a:lnTo>
                  <a:lnTo>
                    <a:pt x="325" y="459"/>
                  </a:lnTo>
                  <a:lnTo>
                    <a:pt x="323" y="445"/>
                  </a:lnTo>
                  <a:lnTo>
                    <a:pt x="323" y="433"/>
                  </a:lnTo>
                  <a:lnTo>
                    <a:pt x="323" y="433"/>
                  </a:lnTo>
                  <a:lnTo>
                    <a:pt x="323" y="419"/>
                  </a:lnTo>
                  <a:lnTo>
                    <a:pt x="325" y="406"/>
                  </a:lnTo>
                  <a:lnTo>
                    <a:pt x="329" y="394"/>
                  </a:lnTo>
                  <a:lnTo>
                    <a:pt x="333" y="382"/>
                  </a:lnTo>
                  <a:lnTo>
                    <a:pt x="339" y="372"/>
                  </a:lnTo>
                  <a:lnTo>
                    <a:pt x="345" y="360"/>
                  </a:lnTo>
                  <a:lnTo>
                    <a:pt x="361" y="341"/>
                  </a:lnTo>
                  <a:lnTo>
                    <a:pt x="379" y="325"/>
                  </a:lnTo>
                  <a:lnTo>
                    <a:pt x="390" y="319"/>
                  </a:lnTo>
                  <a:lnTo>
                    <a:pt x="402" y="313"/>
                  </a:lnTo>
                  <a:lnTo>
                    <a:pt x="414" y="309"/>
                  </a:lnTo>
                  <a:lnTo>
                    <a:pt x="426" y="307"/>
                  </a:lnTo>
                  <a:lnTo>
                    <a:pt x="438" y="305"/>
                  </a:lnTo>
                  <a:lnTo>
                    <a:pt x="453" y="303"/>
                  </a:lnTo>
                  <a:lnTo>
                    <a:pt x="453" y="303"/>
                  </a:lnTo>
                  <a:close/>
                  <a:moveTo>
                    <a:pt x="406" y="396"/>
                  </a:moveTo>
                  <a:lnTo>
                    <a:pt x="406" y="396"/>
                  </a:lnTo>
                  <a:lnTo>
                    <a:pt x="412" y="396"/>
                  </a:lnTo>
                  <a:lnTo>
                    <a:pt x="416" y="398"/>
                  </a:lnTo>
                  <a:lnTo>
                    <a:pt x="426" y="406"/>
                  </a:lnTo>
                  <a:lnTo>
                    <a:pt x="432" y="417"/>
                  </a:lnTo>
                  <a:lnTo>
                    <a:pt x="434" y="431"/>
                  </a:lnTo>
                  <a:lnTo>
                    <a:pt x="434" y="431"/>
                  </a:lnTo>
                  <a:lnTo>
                    <a:pt x="432" y="445"/>
                  </a:lnTo>
                  <a:lnTo>
                    <a:pt x="426" y="455"/>
                  </a:lnTo>
                  <a:lnTo>
                    <a:pt x="416" y="463"/>
                  </a:lnTo>
                  <a:lnTo>
                    <a:pt x="412" y="465"/>
                  </a:lnTo>
                  <a:lnTo>
                    <a:pt x="406" y="465"/>
                  </a:lnTo>
                  <a:lnTo>
                    <a:pt x="406" y="465"/>
                  </a:lnTo>
                  <a:lnTo>
                    <a:pt x="400" y="465"/>
                  </a:lnTo>
                  <a:lnTo>
                    <a:pt x="394" y="463"/>
                  </a:lnTo>
                  <a:lnTo>
                    <a:pt x="386" y="455"/>
                  </a:lnTo>
                  <a:lnTo>
                    <a:pt x="379" y="445"/>
                  </a:lnTo>
                  <a:lnTo>
                    <a:pt x="377" y="431"/>
                  </a:lnTo>
                  <a:lnTo>
                    <a:pt x="377" y="431"/>
                  </a:lnTo>
                  <a:lnTo>
                    <a:pt x="379" y="417"/>
                  </a:lnTo>
                  <a:lnTo>
                    <a:pt x="386" y="406"/>
                  </a:lnTo>
                  <a:lnTo>
                    <a:pt x="394" y="398"/>
                  </a:lnTo>
                  <a:lnTo>
                    <a:pt x="400" y="396"/>
                  </a:lnTo>
                  <a:lnTo>
                    <a:pt x="406" y="396"/>
                  </a:lnTo>
                  <a:lnTo>
                    <a:pt x="406" y="396"/>
                  </a:lnTo>
                  <a:close/>
                  <a:moveTo>
                    <a:pt x="499" y="396"/>
                  </a:moveTo>
                  <a:lnTo>
                    <a:pt x="499" y="396"/>
                  </a:lnTo>
                  <a:lnTo>
                    <a:pt x="505" y="396"/>
                  </a:lnTo>
                  <a:lnTo>
                    <a:pt x="511" y="398"/>
                  </a:lnTo>
                  <a:lnTo>
                    <a:pt x="520" y="406"/>
                  </a:lnTo>
                  <a:lnTo>
                    <a:pt x="526" y="417"/>
                  </a:lnTo>
                  <a:lnTo>
                    <a:pt x="528" y="431"/>
                  </a:lnTo>
                  <a:lnTo>
                    <a:pt x="528" y="431"/>
                  </a:lnTo>
                  <a:lnTo>
                    <a:pt x="526" y="445"/>
                  </a:lnTo>
                  <a:lnTo>
                    <a:pt x="520" y="455"/>
                  </a:lnTo>
                  <a:lnTo>
                    <a:pt x="511" y="463"/>
                  </a:lnTo>
                  <a:lnTo>
                    <a:pt x="505" y="465"/>
                  </a:lnTo>
                  <a:lnTo>
                    <a:pt x="499" y="465"/>
                  </a:lnTo>
                  <a:lnTo>
                    <a:pt x="499" y="465"/>
                  </a:lnTo>
                  <a:lnTo>
                    <a:pt x="495" y="465"/>
                  </a:lnTo>
                  <a:lnTo>
                    <a:pt x="489" y="463"/>
                  </a:lnTo>
                  <a:lnTo>
                    <a:pt x="479" y="455"/>
                  </a:lnTo>
                  <a:lnTo>
                    <a:pt x="473" y="445"/>
                  </a:lnTo>
                  <a:lnTo>
                    <a:pt x="471" y="431"/>
                  </a:lnTo>
                  <a:lnTo>
                    <a:pt x="471" y="431"/>
                  </a:lnTo>
                  <a:lnTo>
                    <a:pt x="473" y="417"/>
                  </a:lnTo>
                  <a:lnTo>
                    <a:pt x="479" y="406"/>
                  </a:lnTo>
                  <a:lnTo>
                    <a:pt x="489" y="398"/>
                  </a:lnTo>
                  <a:lnTo>
                    <a:pt x="495" y="396"/>
                  </a:lnTo>
                  <a:lnTo>
                    <a:pt x="499" y="396"/>
                  </a:lnTo>
                  <a:lnTo>
                    <a:pt x="499" y="396"/>
                  </a:lnTo>
                  <a:close/>
                  <a:moveTo>
                    <a:pt x="306" y="203"/>
                  </a:moveTo>
                  <a:lnTo>
                    <a:pt x="306" y="203"/>
                  </a:lnTo>
                  <a:lnTo>
                    <a:pt x="312" y="205"/>
                  </a:lnTo>
                  <a:lnTo>
                    <a:pt x="319" y="207"/>
                  </a:lnTo>
                  <a:lnTo>
                    <a:pt x="327" y="214"/>
                  </a:lnTo>
                  <a:lnTo>
                    <a:pt x="333" y="226"/>
                  </a:lnTo>
                  <a:lnTo>
                    <a:pt x="335" y="238"/>
                  </a:lnTo>
                  <a:lnTo>
                    <a:pt x="335" y="238"/>
                  </a:lnTo>
                  <a:lnTo>
                    <a:pt x="333" y="252"/>
                  </a:lnTo>
                  <a:lnTo>
                    <a:pt x="327" y="264"/>
                  </a:lnTo>
                  <a:lnTo>
                    <a:pt x="319" y="270"/>
                  </a:lnTo>
                  <a:lnTo>
                    <a:pt x="312" y="272"/>
                  </a:lnTo>
                  <a:lnTo>
                    <a:pt x="306" y="274"/>
                  </a:lnTo>
                  <a:lnTo>
                    <a:pt x="306" y="274"/>
                  </a:lnTo>
                  <a:lnTo>
                    <a:pt x="300" y="272"/>
                  </a:lnTo>
                  <a:lnTo>
                    <a:pt x="296" y="270"/>
                  </a:lnTo>
                  <a:lnTo>
                    <a:pt x="286" y="264"/>
                  </a:lnTo>
                  <a:lnTo>
                    <a:pt x="280" y="252"/>
                  </a:lnTo>
                  <a:lnTo>
                    <a:pt x="278" y="238"/>
                  </a:lnTo>
                  <a:lnTo>
                    <a:pt x="278" y="238"/>
                  </a:lnTo>
                  <a:lnTo>
                    <a:pt x="280" y="226"/>
                  </a:lnTo>
                  <a:lnTo>
                    <a:pt x="286" y="214"/>
                  </a:lnTo>
                  <a:lnTo>
                    <a:pt x="296" y="207"/>
                  </a:lnTo>
                  <a:lnTo>
                    <a:pt x="300" y="205"/>
                  </a:lnTo>
                  <a:lnTo>
                    <a:pt x="306" y="203"/>
                  </a:lnTo>
                  <a:lnTo>
                    <a:pt x="306" y="203"/>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62" name="Freeform 19"/>
            <p:cNvSpPr>
              <a:spLocks noEditPoints="1"/>
            </p:cNvSpPr>
            <p:nvPr/>
          </p:nvSpPr>
          <p:spPr bwMode="auto">
            <a:xfrm>
              <a:off x="4820528" y="4371338"/>
              <a:ext cx="181823" cy="181797"/>
            </a:xfrm>
            <a:custGeom>
              <a:avLst/>
              <a:gdLst>
                <a:gd name="T0" fmla="*/ 134 w 936"/>
                <a:gd name="T1" fmla="*/ 607 h 936"/>
                <a:gd name="T2" fmla="*/ 79 w 936"/>
                <a:gd name="T3" fmla="*/ 571 h 936"/>
                <a:gd name="T4" fmla="*/ 37 w 936"/>
                <a:gd name="T5" fmla="*/ 520 h 936"/>
                <a:gd name="T6" fmla="*/ 10 w 936"/>
                <a:gd name="T7" fmla="*/ 459 h 936"/>
                <a:gd name="T8" fmla="*/ 2 w 936"/>
                <a:gd name="T9" fmla="*/ 426 h 936"/>
                <a:gd name="T10" fmla="*/ 0 w 936"/>
                <a:gd name="T11" fmla="*/ 392 h 936"/>
                <a:gd name="T12" fmla="*/ 0 w 936"/>
                <a:gd name="T13" fmla="*/ 368 h 936"/>
                <a:gd name="T14" fmla="*/ 10 w 936"/>
                <a:gd name="T15" fmla="*/ 323 h 936"/>
                <a:gd name="T16" fmla="*/ 27 w 936"/>
                <a:gd name="T17" fmla="*/ 280 h 936"/>
                <a:gd name="T18" fmla="*/ 49 w 936"/>
                <a:gd name="T19" fmla="*/ 244 h 936"/>
                <a:gd name="T20" fmla="*/ 79 w 936"/>
                <a:gd name="T21" fmla="*/ 211 h 936"/>
                <a:gd name="T22" fmla="*/ 116 w 936"/>
                <a:gd name="T23" fmla="*/ 185 h 936"/>
                <a:gd name="T24" fmla="*/ 154 w 936"/>
                <a:gd name="T25" fmla="*/ 165 h 936"/>
                <a:gd name="T26" fmla="*/ 199 w 936"/>
                <a:gd name="T27" fmla="*/ 152 h 936"/>
                <a:gd name="T28" fmla="*/ 221 w 936"/>
                <a:gd name="T29" fmla="*/ 150 h 936"/>
                <a:gd name="T30" fmla="*/ 238 w 936"/>
                <a:gd name="T31" fmla="*/ 118 h 936"/>
                <a:gd name="T32" fmla="*/ 258 w 936"/>
                <a:gd name="T33" fmla="*/ 89 h 936"/>
                <a:gd name="T34" fmla="*/ 282 w 936"/>
                <a:gd name="T35" fmla="*/ 63 h 936"/>
                <a:gd name="T36" fmla="*/ 309 w 936"/>
                <a:gd name="T37" fmla="*/ 43 h 936"/>
                <a:gd name="T38" fmla="*/ 339 w 936"/>
                <a:gd name="T39" fmla="*/ 25 h 936"/>
                <a:gd name="T40" fmla="*/ 372 w 936"/>
                <a:gd name="T41" fmla="*/ 10 h 936"/>
                <a:gd name="T42" fmla="*/ 408 w 936"/>
                <a:gd name="T43" fmla="*/ 2 h 936"/>
                <a:gd name="T44" fmla="*/ 445 w 936"/>
                <a:gd name="T45" fmla="*/ 0 h 936"/>
                <a:gd name="T46" fmla="*/ 463 w 936"/>
                <a:gd name="T47" fmla="*/ 0 h 936"/>
                <a:gd name="T48" fmla="*/ 500 w 936"/>
                <a:gd name="T49" fmla="*/ 6 h 936"/>
                <a:gd name="T50" fmla="*/ 534 w 936"/>
                <a:gd name="T51" fmla="*/ 16 h 936"/>
                <a:gd name="T52" fmla="*/ 567 w 936"/>
                <a:gd name="T53" fmla="*/ 33 h 936"/>
                <a:gd name="T54" fmla="*/ 595 w 936"/>
                <a:gd name="T55" fmla="*/ 51 h 936"/>
                <a:gd name="T56" fmla="*/ 621 w 936"/>
                <a:gd name="T57" fmla="*/ 75 h 936"/>
                <a:gd name="T58" fmla="*/ 642 w 936"/>
                <a:gd name="T59" fmla="*/ 102 h 936"/>
                <a:gd name="T60" fmla="*/ 660 w 936"/>
                <a:gd name="T61" fmla="*/ 132 h 936"/>
                <a:gd name="T62" fmla="*/ 668 w 936"/>
                <a:gd name="T63" fmla="*/ 148 h 936"/>
                <a:gd name="T64" fmla="*/ 694 w 936"/>
                <a:gd name="T65" fmla="*/ 146 h 936"/>
                <a:gd name="T66" fmla="*/ 743 w 936"/>
                <a:gd name="T67" fmla="*/ 152 h 936"/>
                <a:gd name="T68" fmla="*/ 790 w 936"/>
                <a:gd name="T69" fmla="*/ 165 h 936"/>
                <a:gd name="T70" fmla="*/ 830 w 936"/>
                <a:gd name="T71" fmla="*/ 187 h 936"/>
                <a:gd name="T72" fmla="*/ 865 w 936"/>
                <a:gd name="T73" fmla="*/ 217 h 936"/>
                <a:gd name="T74" fmla="*/ 895 w 936"/>
                <a:gd name="T75" fmla="*/ 254 h 936"/>
                <a:gd name="T76" fmla="*/ 918 w 936"/>
                <a:gd name="T77" fmla="*/ 294 h 936"/>
                <a:gd name="T78" fmla="*/ 932 w 936"/>
                <a:gd name="T79" fmla="*/ 339 h 936"/>
                <a:gd name="T80" fmla="*/ 936 w 936"/>
                <a:gd name="T81" fmla="*/ 388 h 936"/>
                <a:gd name="T82" fmla="*/ 936 w 936"/>
                <a:gd name="T83" fmla="*/ 406 h 936"/>
                <a:gd name="T84" fmla="*/ 930 w 936"/>
                <a:gd name="T85" fmla="*/ 441 h 936"/>
                <a:gd name="T86" fmla="*/ 922 w 936"/>
                <a:gd name="T87" fmla="*/ 475 h 936"/>
                <a:gd name="T88" fmla="*/ 897 w 936"/>
                <a:gd name="T89" fmla="*/ 520 h 936"/>
                <a:gd name="T90" fmla="*/ 853 w 936"/>
                <a:gd name="T91" fmla="*/ 571 h 936"/>
                <a:gd name="T92" fmla="*/ 796 w 936"/>
                <a:gd name="T93" fmla="*/ 607 h 936"/>
                <a:gd name="T94" fmla="*/ 646 w 936"/>
                <a:gd name="T95" fmla="*/ 305 h 936"/>
                <a:gd name="T96" fmla="*/ 264 w 936"/>
                <a:gd name="T97" fmla="*/ 607 h 936"/>
                <a:gd name="T98" fmla="*/ 134 w 936"/>
                <a:gd name="T99" fmla="*/ 607 h 936"/>
                <a:gd name="T100" fmla="*/ 351 w 936"/>
                <a:gd name="T101" fmla="*/ 670 h 936"/>
                <a:gd name="T102" fmla="*/ 455 w 936"/>
                <a:gd name="T103" fmla="*/ 936 h 936"/>
                <a:gd name="T104" fmla="*/ 558 w 936"/>
                <a:gd name="T105" fmla="*/ 670 h 936"/>
                <a:gd name="T106" fmla="*/ 351 w 936"/>
                <a:gd name="T107" fmla="*/ 374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36" h="936">
                  <a:moveTo>
                    <a:pt x="134" y="607"/>
                  </a:moveTo>
                  <a:lnTo>
                    <a:pt x="134" y="607"/>
                  </a:lnTo>
                  <a:lnTo>
                    <a:pt x="106" y="591"/>
                  </a:lnTo>
                  <a:lnTo>
                    <a:pt x="79" y="571"/>
                  </a:lnTo>
                  <a:lnTo>
                    <a:pt x="57" y="546"/>
                  </a:lnTo>
                  <a:lnTo>
                    <a:pt x="37" y="520"/>
                  </a:lnTo>
                  <a:lnTo>
                    <a:pt x="20" y="491"/>
                  </a:lnTo>
                  <a:lnTo>
                    <a:pt x="10" y="459"/>
                  </a:lnTo>
                  <a:lnTo>
                    <a:pt x="6" y="443"/>
                  </a:lnTo>
                  <a:lnTo>
                    <a:pt x="2" y="426"/>
                  </a:lnTo>
                  <a:lnTo>
                    <a:pt x="0" y="408"/>
                  </a:lnTo>
                  <a:lnTo>
                    <a:pt x="0" y="392"/>
                  </a:lnTo>
                  <a:lnTo>
                    <a:pt x="0" y="392"/>
                  </a:lnTo>
                  <a:lnTo>
                    <a:pt x="0" y="368"/>
                  </a:lnTo>
                  <a:lnTo>
                    <a:pt x="4" y="345"/>
                  </a:lnTo>
                  <a:lnTo>
                    <a:pt x="10" y="323"/>
                  </a:lnTo>
                  <a:lnTo>
                    <a:pt x="16" y="301"/>
                  </a:lnTo>
                  <a:lnTo>
                    <a:pt x="27" y="280"/>
                  </a:lnTo>
                  <a:lnTo>
                    <a:pt x="37" y="262"/>
                  </a:lnTo>
                  <a:lnTo>
                    <a:pt x="49" y="244"/>
                  </a:lnTo>
                  <a:lnTo>
                    <a:pt x="63" y="227"/>
                  </a:lnTo>
                  <a:lnTo>
                    <a:pt x="79" y="211"/>
                  </a:lnTo>
                  <a:lnTo>
                    <a:pt x="98" y="197"/>
                  </a:lnTo>
                  <a:lnTo>
                    <a:pt x="116" y="185"/>
                  </a:lnTo>
                  <a:lnTo>
                    <a:pt x="134" y="175"/>
                  </a:lnTo>
                  <a:lnTo>
                    <a:pt x="154" y="165"/>
                  </a:lnTo>
                  <a:lnTo>
                    <a:pt x="177" y="158"/>
                  </a:lnTo>
                  <a:lnTo>
                    <a:pt x="199" y="152"/>
                  </a:lnTo>
                  <a:lnTo>
                    <a:pt x="221" y="150"/>
                  </a:lnTo>
                  <a:lnTo>
                    <a:pt x="221" y="150"/>
                  </a:lnTo>
                  <a:lnTo>
                    <a:pt x="230" y="134"/>
                  </a:lnTo>
                  <a:lnTo>
                    <a:pt x="238" y="118"/>
                  </a:lnTo>
                  <a:lnTo>
                    <a:pt x="246" y="104"/>
                  </a:lnTo>
                  <a:lnTo>
                    <a:pt x="258" y="89"/>
                  </a:lnTo>
                  <a:lnTo>
                    <a:pt x="268" y="75"/>
                  </a:lnTo>
                  <a:lnTo>
                    <a:pt x="282" y="63"/>
                  </a:lnTo>
                  <a:lnTo>
                    <a:pt x="294" y="53"/>
                  </a:lnTo>
                  <a:lnTo>
                    <a:pt x="309" y="43"/>
                  </a:lnTo>
                  <a:lnTo>
                    <a:pt x="323" y="33"/>
                  </a:lnTo>
                  <a:lnTo>
                    <a:pt x="339" y="25"/>
                  </a:lnTo>
                  <a:lnTo>
                    <a:pt x="355" y="16"/>
                  </a:lnTo>
                  <a:lnTo>
                    <a:pt x="372" y="10"/>
                  </a:lnTo>
                  <a:lnTo>
                    <a:pt x="390" y="6"/>
                  </a:lnTo>
                  <a:lnTo>
                    <a:pt x="408" y="2"/>
                  </a:lnTo>
                  <a:lnTo>
                    <a:pt x="426" y="0"/>
                  </a:lnTo>
                  <a:lnTo>
                    <a:pt x="445" y="0"/>
                  </a:lnTo>
                  <a:lnTo>
                    <a:pt x="445" y="0"/>
                  </a:lnTo>
                  <a:lnTo>
                    <a:pt x="463" y="0"/>
                  </a:lnTo>
                  <a:lnTo>
                    <a:pt x="481" y="2"/>
                  </a:lnTo>
                  <a:lnTo>
                    <a:pt x="500" y="6"/>
                  </a:lnTo>
                  <a:lnTo>
                    <a:pt x="518" y="10"/>
                  </a:lnTo>
                  <a:lnTo>
                    <a:pt x="534" y="16"/>
                  </a:lnTo>
                  <a:lnTo>
                    <a:pt x="550" y="25"/>
                  </a:lnTo>
                  <a:lnTo>
                    <a:pt x="567" y="33"/>
                  </a:lnTo>
                  <a:lnTo>
                    <a:pt x="581" y="41"/>
                  </a:lnTo>
                  <a:lnTo>
                    <a:pt x="595" y="51"/>
                  </a:lnTo>
                  <a:lnTo>
                    <a:pt x="607" y="63"/>
                  </a:lnTo>
                  <a:lnTo>
                    <a:pt x="621" y="75"/>
                  </a:lnTo>
                  <a:lnTo>
                    <a:pt x="631" y="87"/>
                  </a:lnTo>
                  <a:lnTo>
                    <a:pt x="642" y="102"/>
                  </a:lnTo>
                  <a:lnTo>
                    <a:pt x="652" y="116"/>
                  </a:lnTo>
                  <a:lnTo>
                    <a:pt x="660" y="132"/>
                  </a:lnTo>
                  <a:lnTo>
                    <a:pt x="668" y="148"/>
                  </a:lnTo>
                  <a:lnTo>
                    <a:pt x="668" y="148"/>
                  </a:lnTo>
                  <a:lnTo>
                    <a:pt x="694" y="146"/>
                  </a:lnTo>
                  <a:lnTo>
                    <a:pt x="694" y="146"/>
                  </a:lnTo>
                  <a:lnTo>
                    <a:pt x="719" y="148"/>
                  </a:lnTo>
                  <a:lnTo>
                    <a:pt x="743" y="152"/>
                  </a:lnTo>
                  <a:lnTo>
                    <a:pt x="768" y="156"/>
                  </a:lnTo>
                  <a:lnTo>
                    <a:pt x="790" y="165"/>
                  </a:lnTo>
                  <a:lnTo>
                    <a:pt x="810" y="175"/>
                  </a:lnTo>
                  <a:lnTo>
                    <a:pt x="830" y="187"/>
                  </a:lnTo>
                  <a:lnTo>
                    <a:pt x="849" y="201"/>
                  </a:lnTo>
                  <a:lnTo>
                    <a:pt x="865" y="217"/>
                  </a:lnTo>
                  <a:lnTo>
                    <a:pt x="881" y="234"/>
                  </a:lnTo>
                  <a:lnTo>
                    <a:pt x="895" y="254"/>
                  </a:lnTo>
                  <a:lnTo>
                    <a:pt x="908" y="272"/>
                  </a:lnTo>
                  <a:lnTo>
                    <a:pt x="918" y="294"/>
                  </a:lnTo>
                  <a:lnTo>
                    <a:pt x="926" y="317"/>
                  </a:lnTo>
                  <a:lnTo>
                    <a:pt x="932" y="339"/>
                  </a:lnTo>
                  <a:lnTo>
                    <a:pt x="936" y="363"/>
                  </a:lnTo>
                  <a:lnTo>
                    <a:pt x="936" y="388"/>
                  </a:lnTo>
                  <a:lnTo>
                    <a:pt x="936" y="388"/>
                  </a:lnTo>
                  <a:lnTo>
                    <a:pt x="936" y="406"/>
                  </a:lnTo>
                  <a:lnTo>
                    <a:pt x="934" y="424"/>
                  </a:lnTo>
                  <a:lnTo>
                    <a:pt x="930" y="441"/>
                  </a:lnTo>
                  <a:lnTo>
                    <a:pt x="926" y="459"/>
                  </a:lnTo>
                  <a:lnTo>
                    <a:pt x="922" y="475"/>
                  </a:lnTo>
                  <a:lnTo>
                    <a:pt x="914" y="491"/>
                  </a:lnTo>
                  <a:lnTo>
                    <a:pt x="897" y="520"/>
                  </a:lnTo>
                  <a:lnTo>
                    <a:pt x="877" y="548"/>
                  </a:lnTo>
                  <a:lnTo>
                    <a:pt x="853" y="571"/>
                  </a:lnTo>
                  <a:lnTo>
                    <a:pt x="826" y="591"/>
                  </a:lnTo>
                  <a:lnTo>
                    <a:pt x="796" y="607"/>
                  </a:lnTo>
                  <a:lnTo>
                    <a:pt x="646" y="607"/>
                  </a:lnTo>
                  <a:lnTo>
                    <a:pt x="646" y="305"/>
                  </a:lnTo>
                  <a:lnTo>
                    <a:pt x="264" y="305"/>
                  </a:lnTo>
                  <a:lnTo>
                    <a:pt x="264" y="607"/>
                  </a:lnTo>
                  <a:lnTo>
                    <a:pt x="134" y="607"/>
                  </a:lnTo>
                  <a:lnTo>
                    <a:pt x="134" y="607"/>
                  </a:lnTo>
                  <a:close/>
                  <a:moveTo>
                    <a:pt x="351" y="374"/>
                  </a:moveTo>
                  <a:lnTo>
                    <a:pt x="351" y="670"/>
                  </a:lnTo>
                  <a:lnTo>
                    <a:pt x="248" y="670"/>
                  </a:lnTo>
                  <a:lnTo>
                    <a:pt x="455" y="936"/>
                  </a:lnTo>
                  <a:lnTo>
                    <a:pt x="662" y="670"/>
                  </a:lnTo>
                  <a:lnTo>
                    <a:pt x="558" y="670"/>
                  </a:lnTo>
                  <a:lnTo>
                    <a:pt x="558" y="374"/>
                  </a:lnTo>
                  <a:lnTo>
                    <a:pt x="351" y="374"/>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sp>
          <p:nvSpPr>
            <p:cNvPr id="63" name="Freeform 20"/>
            <p:cNvSpPr>
              <a:spLocks noEditPoints="1"/>
            </p:cNvSpPr>
            <p:nvPr/>
          </p:nvSpPr>
          <p:spPr bwMode="auto">
            <a:xfrm>
              <a:off x="696554" y="4370838"/>
              <a:ext cx="210573" cy="191509"/>
            </a:xfrm>
            <a:custGeom>
              <a:avLst/>
              <a:gdLst>
                <a:gd name="T0" fmla="*/ 0 w 1084"/>
                <a:gd name="T1" fmla="*/ 818 h 986"/>
                <a:gd name="T2" fmla="*/ 97 w 1084"/>
                <a:gd name="T3" fmla="*/ 818 h 986"/>
                <a:gd name="T4" fmla="*/ 97 w 1084"/>
                <a:gd name="T5" fmla="*/ 726 h 986"/>
                <a:gd name="T6" fmla="*/ 623 w 1084"/>
                <a:gd name="T7" fmla="*/ 726 h 986"/>
                <a:gd name="T8" fmla="*/ 623 w 1084"/>
                <a:gd name="T9" fmla="*/ 818 h 986"/>
                <a:gd name="T10" fmla="*/ 731 w 1084"/>
                <a:gd name="T11" fmla="*/ 818 h 986"/>
                <a:gd name="T12" fmla="*/ 731 w 1084"/>
                <a:gd name="T13" fmla="*/ 986 h 986"/>
                <a:gd name="T14" fmla="*/ 0 w 1084"/>
                <a:gd name="T15" fmla="*/ 986 h 986"/>
                <a:gd name="T16" fmla="*/ 0 w 1084"/>
                <a:gd name="T17" fmla="*/ 818 h 986"/>
                <a:gd name="T18" fmla="*/ 0 w 1084"/>
                <a:gd name="T19" fmla="*/ 818 h 986"/>
                <a:gd name="T20" fmla="*/ 244 w 1084"/>
                <a:gd name="T21" fmla="*/ 560 h 986"/>
                <a:gd name="T22" fmla="*/ 290 w 1084"/>
                <a:gd name="T23" fmla="*/ 389 h 986"/>
                <a:gd name="T24" fmla="*/ 268 w 1084"/>
                <a:gd name="T25" fmla="*/ 383 h 986"/>
                <a:gd name="T26" fmla="*/ 276 w 1084"/>
                <a:gd name="T27" fmla="*/ 347 h 986"/>
                <a:gd name="T28" fmla="*/ 244 w 1084"/>
                <a:gd name="T29" fmla="*/ 337 h 986"/>
                <a:gd name="T30" fmla="*/ 262 w 1084"/>
                <a:gd name="T31" fmla="*/ 266 h 986"/>
                <a:gd name="T32" fmla="*/ 296 w 1084"/>
                <a:gd name="T33" fmla="*/ 274 h 986"/>
                <a:gd name="T34" fmla="*/ 307 w 1084"/>
                <a:gd name="T35" fmla="*/ 237 h 986"/>
                <a:gd name="T36" fmla="*/ 329 w 1084"/>
                <a:gd name="T37" fmla="*/ 243 h 986"/>
                <a:gd name="T38" fmla="*/ 380 w 1084"/>
                <a:gd name="T39" fmla="*/ 53 h 986"/>
                <a:gd name="T40" fmla="*/ 357 w 1084"/>
                <a:gd name="T41" fmla="*/ 46 h 986"/>
                <a:gd name="T42" fmla="*/ 369 w 1084"/>
                <a:gd name="T43" fmla="*/ 0 h 986"/>
                <a:gd name="T44" fmla="*/ 615 w 1084"/>
                <a:gd name="T45" fmla="*/ 65 h 986"/>
                <a:gd name="T46" fmla="*/ 601 w 1084"/>
                <a:gd name="T47" fmla="*/ 111 h 986"/>
                <a:gd name="T48" fmla="*/ 583 w 1084"/>
                <a:gd name="T49" fmla="*/ 105 h 986"/>
                <a:gd name="T50" fmla="*/ 532 w 1084"/>
                <a:gd name="T51" fmla="*/ 298 h 986"/>
                <a:gd name="T52" fmla="*/ 550 w 1084"/>
                <a:gd name="T53" fmla="*/ 302 h 986"/>
                <a:gd name="T54" fmla="*/ 542 w 1084"/>
                <a:gd name="T55" fmla="*/ 333 h 986"/>
                <a:gd name="T56" fmla="*/ 1084 w 1084"/>
                <a:gd name="T57" fmla="*/ 465 h 986"/>
                <a:gd name="T58" fmla="*/ 1054 w 1084"/>
                <a:gd name="T59" fmla="*/ 576 h 986"/>
                <a:gd name="T60" fmla="*/ 520 w 1084"/>
                <a:gd name="T61" fmla="*/ 420 h 986"/>
                <a:gd name="T62" fmla="*/ 512 w 1084"/>
                <a:gd name="T63" fmla="*/ 450 h 986"/>
                <a:gd name="T64" fmla="*/ 491 w 1084"/>
                <a:gd name="T65" fmla="*/ 444 h 986"/>
                <a:gd name="T66" fmla="*/ 447 w 1084"/>
                <a:gd name="T67" fmla="*/ 615 h 986"/>
                <a:gd name="T68" fmla="*/ 465 w 1084"/>
                <a:gd name="T69" fmla="*/ 621 h 986"/>
                <a:gd name="T70" fmla="*/ 453 w 1084"/>
                <a:gd name="T71" fmla="*/ 668 h 986"/>
                <a:gd name="T72" fmla="*/ 209 w 1084"/>
                <a:gd name="T73" fmla="*/ 603 h 986"/>
                <a:gd name="T74" fmla="*/ 221 w 1084"/>
                <a:gd name="T75" fmla="*/ 554 h 986"/>
                <a:gd name="T76" fmla="*/ 244 w 1084"/>
                <a:gd name="T77" fmla="*/ 56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84" h="986">
                  <a:moveTo>
                    <a:pt x="0" y="818"/>
                  </a:moveTo>
                  <a:lnTo>
                    <a:pt x="97" y="818"/>
                  </a:lnTo>
                  <a:lnTo>
                    <a:pt x="97" y="726"/>
                  </a:lnTo>
                  <a:lnTo>
                    <a:pt x="623" y="726"/>
                  </a:lnTo>
                  <a:lnTo>
                    <a:pt x="623" y="818"/>
                  </a:lnTo>
                  <a:lnTo>
                    <a:pt x="731" y="818"/>
                  </a:lnTo>
                  <a:lnTo>
                    <a:pt x="731" y="986"/>
                  </a:lnTo>
                  <a:lnTo>
                    <a:pt x="0" y="986"/>
                  </a:lnTo>
                  <a:lnTo>
                    <a:pt x="0" y="818"/>
                  </a:lnTo>
                  <a:lnTo>
                    <a:pt x="0" y="818"/>
                  </a:lnTo>
                  <a:close/>
                  <a:moveTo>
                    <a:pt x="244" y="560"/>
                  </a:moveTo>
                  <a:lnTo>
                    <a:pt x="290" y="389"/>
                  </a:lnTo>
                  <a:lnTo>
                    <a:pt x="268" y="383"/>
                  </a:lnTo>
                  <a:lnTo>
                    <a:pt x="276" y="347"/>
                  </a:lnTo>
                  <a:lnTo>
                    <a:pt x="244" y="337"/>
                  </a:lnTo>
                  <a:lnTo>
                    <a:pt x="262" y="266"/>
                  </a:lnTo>
                  <a:lnTo>
                    <a:pt x="296" y="274"/>
                  </a:lnTo>
                  <a:lnTo>
                    <a:pt x="307" y="237"/>
                  </a:lnTo>
                  <a:lnTo>
                    <a:pt x="329" y="243"/>
                  </a:lnTo>
                  <a:lnTo>
                    <a:pt x="380" y="53"/>
                  </a:lnTo>
                  <a:lnTo>
                    <a:pt x="357" y="46"/>
                  </a:lnTo>
                  <a:lnTo>
                    <a:pt x="369" y="0"/>
                  </a:lnTo>
                  <a:lnTo>
                    <a:pt x="615" y="65"/>
                  </a:lnTo>
                  <a:lnTo>
                    <a:pt x="601" y="111"/>
                  </a:lnTo>
                  <a:lnTo>
                    <a:pt x="583" y="105"/>
                  </a:lnTo>
                  <a:lnTo>
                    <a:pt x="532" y="298"/>
                  </a:lnTo>
                  <a:lnTo>
                    <a:pt x="550" y="302"/>
                  </a:lnTo>
                  <a:lnTo>
                    <a:pt x="542" y="333"/>
                  </a:lnTo>
                  <a:lnTo>
                    <a:pt x="1084" y="465"/>
                  </a:lnTo>
                  <a:lnTo>
                    <a:pt x="1054" y="576"/>
                  </a:lnTo>
                  <a:lnTo>
                    <a:pt x="520" y="420"/>
                  </a:lnTo>
                  <a:lnTo>
                    <a:pt x="512" y="450"/>
                  </a:lnTo>
                  <a:lnTo>
                    <a:pt x="491" y="444"/>
                  </a:lnTo>
                  <a:lnTo>
                    <a:pt x="447" y="615"/>
                  </a:lnTo>
                  <a:lnTo>
                    <a:pt x="465" y="621"/>
                  </a:lnTo>
                  <a:lnTo>
                    <a:pt x="453" y="668"/>
                  </a:lnTo>
                  <a:lnTo>
                    <a:pt x="209" y="603"/>
                  </a:lnTo>
                  <a:lnTo>
                    <a:pt x="221" y="554"/>
                  </a:lnTo>
                  <a:lnTo>
                    <a:pt x="244" y="560"/>
                  </a:lnTo>
                  <a:close/>
                </a:path>
              </a:pathLst>
            </a:custGeom>
            <a:solidFill>
              <a:srgbClr val="30384E"/>
            </a:solidFill>
            <a:ln>
              <a:noFill/>
            </a:ln>
          </p:spPr>
          <p:txBody>
            <a:bodyPr vert="horz" wrap="square" lIns="93267" tIns="46633" rIns="93267" bIns="46633" numCol="1" anchor="t" anchorCtr="0" compatLnSpc="1"/>
            <a:lstStyle/>
            <a:p>
              <a:endParaRPr lang="zh-CN" altLang="en-US"/>
            </a:p>
          </p:txBody>
        </p:sp>
        <p:pic>
          <p:nvPicPr>
            <p:cNvPr id="64" name="Picture 4" descr="G:\稻壳儿\5\miracomunicazione\shadow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rot="10800000" flipH="1">
              <a:off x="41235" y="3500001"/>
              <a:ext cx="9117636" cy="282071"/>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F:\PPT\PPT资源\无版权图片\54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706" y="0"/>
            <a:ext cx="9171706" cy="5143500"/>
          </a:xfrm>
          <a:prstGeom prst="rect">
            <a:avLst/>
          </a:prstGeom>
          <a:noFill/>
          <a:extLst>
            <a:ext uri="{909E8E84-426E-40DD-AFC4-6F175D3DCCD1}">
              <a14:hiddenFill xmlns:a14="http://schemas.microsoft.com/office/drawing/2010/main">
                <a:solidFill>
                  <a:srgbClr val="FFFFFF"/>
                </a:solidFill>
              </a14:hiddenFill>
            </a:ext>
          </a:extLst>
        </p:spPr>
      </p:pic>
      <p:sp>
        <p:nvSpPr>
          <p:cNvPr id="15" name="矩形 14"/>
          <p:cNvSpPr/>
          <p:nvPr/>
        </p:nvSpPr>
        <p:spPr>
          <a:xfrm>
            <a:off x="-27706" y="0"/>
            <a:ext cx="9171706" cy="5143500"/>
          </a:xfrm>
          <a:prstGeom prst="rect">
            <a:avLst/>
          </a:prstGeom>
          <a:solidFill>
            <a:srgbClr val="0D0D0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099836" y="2017752"/>
            <a:ext cx="4916620" cy="1107996"/>
          </a:xfrm>
          <a:prstGeom prst="rect">
            <a:avLst/>
          </a:prstGeom>
          <a:noFill/>
        </p:spPr>
        <p:txBody>
          <a:bodyPr wrap="square" rtlCol="0">
            <a:spAutoFit/>
          </a:bodyPr>
          <a:lstStyle/>
          <a:p>
            <a:pPr algn="ctr"/>
            <a:r>
              <a:rPr lang="en-US" altLang="zh-CN" sz="6600" b="1" spc="600" dirty="0" smtClean="0">
                <a:solidFill>
                  <a:schemeClr val="bg1"/>
                </a:solidFill>
                <a:latin typeface="Agency FB" panose="020B0503020202020204" pitchFamily="34" charset="0"/>
              </a:rPr>
              <a:t>THANK YOU</a:t>
            </a:r>
            <a:endParaRPr lang="zh-CN" altLang="en-US" sz="6600" b="1" spc="600" dirty="0">
              <a:solidFill>
                <a:schemeClr val="bg1"/>
              </a:solidFill>
              <a:latin typeface="Agency FB" panose="020B0503020202020204" pitchFamily="34" charset="0"/>
            </a:endParaRPr>
          </a:p>
        </p:txBody>
      </p:sp>
      <p:grpSp>
        <p:nvGrpSpPr>
          <p:cNvPr id="13" name="组合 12"/>
          <p:cNvGrpSpPr/>
          <p:nvPr/>
        </p:nvGrpSpPr>
        <p:grpSpPr>
          <a:xfrm>
            <a:off x="526406" y="1750634"/>
            <a:ext cx="8091187" cy="1648056"/>
            <a:chOff x="333241" y="1747722"/>
            <a:chExt cx="8091187" cy="1648056"/>
          </a:xfrm>
        </p:grpSpPr>
        <p:sp>
          <p:nvSpPr>
            <p:cNvPr id="8" name="L 形 7"/>
            <p:cNvSpPr/>
            <p:nvPr/>
          </p:nvSpPr>
          <p:spPr>
            <a:xfrm>
              <a:off x="333241" y="2855718"/>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L 形 9"/>
            <p:cNvSpPr/>
            <p:nvPr/>
          </p:nvSpPr>
          <p:spPr>
            <a:xfrm flipV="1">
              <a:off x="333241" y="1747722"/>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L 形 10"/>
            <p:cNvSpPr/>
            <p:nvPr/>
          </p:nvSpPr>
          <p:spPr>
            <a:xfrm flipH="1" flipV="1">
              <a:off x="7884368" y="1747722"/>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L 形 11"/>
            <p:cNvSpPr/>
            <p:nvPr/>
          </p:nvSpPr>
          <p:spPr>
            <a:xfrm flipH="1">
              <a:off x="7884368" y="2855718"/>
              <a:ext cx="540060" cy="540060"/>
            </a:xfrm>
            <a:prstGeom prst="corner">
              <a:avLst>
                <a:gd name="adj1" fmla="val 3864"/>
                <a:gd name="adj2" fmla="val 34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TEMPLATE_TOPIC_ID" val="2869567"/>
  <p:tag name="KSO_WM_TEMPLATE_OUTLINE_ID" val="6"/>
  <p:tag name="KSO_WM_TEMPLATE_SCENE_ID" val="1"/>
  <p:tag name="KSO_WM_TEMPLATE_JOB_ID" val="6"/>
  <p:tag name="KSO_WM_TEMPLATE_TOPIC_DEFAULT" val="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13569</Words>
  <Application>WPS 演示</Application>
  <PresentationFormat>全屏显示(16:9)</PresentationFormat>
  <Paragraphs>734</Paragraphs>
  <Slides>30</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Arial</vt:lpstr>
      <vt:lpstr>宋体</vt:lpstr>
      <vt:lpstr>Wingdings</vt:lpstr>
      <vt:lpstr>Agency FB</vt:lpstr>
      <vt:lpstr>微软雅黑</vt:lpstr>
      <vt:lpstr>Calibri</vt:lpstr>
      <vt:lpstr>Neris Thin</vt:lpstr>
      <vt:lpstr>FontAwesome</vt:lpstr>
      <vt:lpstr>Lato</vt:lpstr>
      <vt:lpstr>Arial Unicode MS</vt:lpstr>
      <vt:lpstr>Lato Black</vt:lpstr>
      <vt:lpstr>Lato</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拉普耶鲁</cp:lastModifiedBy>
  <cp:revision>28</cp:revision>
  <dcterms:created xsi:type="dcterms:W3CDTF">2016-06-06T10:13:00Z</dcterms:created>
  <dcterms:modified xsi:type="dcterms:W3CDTF">2018-02-08T06:57:27Z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y fmtid="{D5CDD505-2E9C-101B-9397-08002B2CF9AE}" pid="3" name="KSORubyTemplateID">
    <vt:lpwstr>2</vt:lpwstr>
  </property>
</Properties>
</file>