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57" r:id="rId4"/>
    <p:sldId id="261" r:id="rId6"/>
    <p:sldId id="267" r:id="rId7"/>
    <p:sldId id="260" r:id="rId8"/>
    <p:sldId id="262" r:id="rId9"/>
    <p:sldId id="259" r:id="rId10"/>
    <p:sldId id="263" r:id="rId11"/>
    <p:sldId id="258" r:id="rId12"/>
    <p:sldId id="264" r:id="rId13"/>
    <p:sldId id="266" r:id="rId14"/>
    <p:sldId id="265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DEC3"/>
    <a:srgbClr val="10BDC6"/>
    <a:srgbClr val="CC00CC"/>
    <a:srgbClr val="1E1E20"/>
    <a:srgbClr val="EE1C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74" autoAdjust="0"/>
  </p:normalViewPr>
  <p:slideViewPr>
    <p:cSldViewPr snapToGrid="0">
      <p:cViewPr varScale="1">
        <p:scale>
          <a:sx n="70" d="100"/>
          <a:sy n="70" d="100"/>
        </p:scale>
        <p:origin x="71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EDE39-81B0-4B08-BF84-80255A677C1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66A50-EF30-4EE9-ABDB-848A47312BA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966A50-EF30-4EE9-ABDB-848A47312BA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D71FF-2525-41E5-BFAE-7EB63BF93A3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45FC7-25F4-44CA-AFCC-95CE7CA044C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组合 4"/>
          <p:cNvGrpSpPr/>
          <p:nvPr/>
        </p:nvGrpSpPr>
        <p:grpSpPr>
          <a:xfrm>
            <a:off x="-180528" y="915565"/>
            <a:ext cx="8296592" cy="2216926"/>
            <a:chOff x="-180528" y="915566"/>
            <a:chExt cx="6273899" cy="1676444"/>
          </a:xfrm>
        </p:grpSpPr>
        <p:sp>
          <p:nvSpPr>
            <p:cNvPr id="6" name="任意多边形 5"/>
            <p:cNvSpPr/>
            <p:nvPr/>
          </p:nvSpPr>
          <p:spPr>
            <a:xfrm>
              <a:off x="-180528" y="1856336"/>
              <a:ext cx="2520014" cy="648332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69697" h="609659">
                  <a:moveTo>
                    <a:pt x="0" y="512777"/>
                  </a:moveTo>
                  <a:cubicBezTo>
                    <a:pt x="227610" y="895756"/>
                    <a:pt x="672656" y="21071"/>
                    <a:pt x="920071" y="787"/>
                  </a:cubicBezTo>
                  <a:cubicBezTo>
                    <a:pt x="1167486" y="-19497"/>
                    <a:pt x="1308227" y="359016"/>
                    <a:pt x="1484492" y="391074"/>
                  </a:cubicBezTo>
                  <a:cubicBezTo>
                    <a:pt x="1660757" y="423132"/>
                    <a:pt x="1830127" y="209530"/>
                    <a:pt x="1977661" y="193134"/>
                  </a:cubicBezTo>
                  <a:cubicBezTo>
                    <a:pt x="2125195" y="176738"/>
                    <a:pt x="2288549" y="390809"/>
                    <a:pt x="2369697" y="292697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-2851" y="1658604"/>
              <a:ext cx="2472717" cy="93340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  <a:gd name="connsiteX0-395" fmla="*/ 0 w 2369697"/>
                <a:gd name="connsiteY0-396" fmla="*/ 483180 h 582646"/>
                <a:gd name="connsiteX1-397" fmla="*/ 445667 w 2369697"/>
                <a:gd name="connsiteY1-398" fmla="*/ 840 h 582646"/>
                <a:gd name="connsiteX2-399" fmla="*/ 1484492 w 2369697"/>
                <a:gd name="connsiteY2-400" fmla="*/ 361477 h 582646"/>
                <a:gd name="connsiteX3-401" fmla="*/ 1977661 w 2369697"/>
                <a:gd name="connsiteY3-402" fmla="*/ 163537 h 582646"/>
                <a:gd name="connsiteX4-403" fmla="*/ 2369697 w 2369697"/>
                <a:gd name="connsiteY4-404" fmla="*/ 263100 h 582646"/>
                <a:gd name="connsiteX0-405" fmla="*/ 0 w 2369697"/>
                <a:gd name="connsiteY0-406" fmla="*/ 485488 h 868689"/>
                <a:gd name="connsiteX1-407" fmla="*/ 445667 w 2369697"/>
                <a:gd name="connsiteY1-408" fmla="*/ 3148 h 868689"/>
                <a:gd name="connsiteX2-409" fmla="*/ 1395542 w 2369697"/>
                <a:gd name="connsiteY2-410" fmla="*/ 867839 h 868689"/>
                <a:gd name="connsiteX3-411" fmla="*/ 1977661 w 2369697"/>
                <a:gd name="connsiteY3-412" fmla="*/ 165845 h 868689"/>
                <a:gd name="connsiteX4-413" fmla="*/ 2369697 w 2369697"/>
                <a:gd name="connsiteY4-414" fmla="*/ 265408 h 868689"/>
                <a:gd name="connsiteX0-415" fmla="*/ 0 w 2369697"/>
                <a:gd name="connsiteY0-416" fmla="*/ 485488 h 878833"/>
                <a:gd name="connsiteX1-417" fmla="*/ 445667 w 2369697"/>
                <a:gd name="connsiteY1-418" fmla="*/ 3148 h 878833"/>
                <a:gd name="connsiteX2-419" fmla="*/ 1395542 w 2369697"/>
                <a:gd name="connsiteY2-420" fmla="*/ 867839 h 878833"/>
                <a:gd name="connsiteX3-421" fmla="*/ 1918360 w 2369697"/>
                <a:gd name="connsiteY3-422" fmla="*/ 477172 h 878833"/>
                <a:gd name="connsiteX4-423" fmla="*/ 2369697 w 2369697"/>
                <a:gd name="connsiteY4-424" fmla="*/ 265408 h 878833"/>
                <a:gd name="connsiteX0-425" fmla="*/ 0 w 2325221"/>
                <a:gd name="connsiteY0-426" fmla="*/ 485488 h 877729"/>
                <a:gd name="connsiteX1-427" fmla="*/ 445667 w 2325221"/>
                <a:gd name="connsiteY1-428" fmla="*/ 3148 h 877729"/>
                <a:gd name="connsiteX2-429" fmla="*/ 1395542 w 2325221"/>
                <a:gd name="connsiteY2-430" fmla="*/ 867839 h 877729"/>
                <a:gd name="connsiteX3-431" fmla="*/ 1918360 w 2325221"/>
                <a:gd name="connsiteY3-432" fmla="*/ 477172 h 877729"/>
                <a:gd name="connsiteX4-433" fmla="*/ 2325221 w 2325221"/>
                <a:gd name="connsiteY4-434" fmla="*/ 561910 h 8777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25221" h="877729">
                  <a:moveTo>
                    <a:pt x="0" y="485488"/>
                  </a:moveTo>
                  <a:cubicBezTo>
                    <a:pt x="227610" y="868467"/>
                    <a:pt x="213077" y="-60577"/>
                    <a:pt x="445667" y="3148"/>
                  </a:cubicBezTo>
                  <a:cubicBezTo>
                    <a:pt x="678257" y="66873"/>
                    <a:pt x="1150093" y="788835"/>
                    <a:pt x="1395542" y="867839"/>
                  </a:cubicBezTo>
                  <a:cubicBezTo>
                    <a:pt x="1640991" y="946843"/>
                    <a:pt x="1763414" y="528160"/>
                    <a:pt x="1918360" y="477172"/>
                  </a:cubicBezTo>
                  <a:cubicBezTo>
                    <a:pt x="2073306" y="426184"/>
                    <a:pt x="2244073" y="660022"/>
                    <a:pt x="2325221" y="561910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-7886" y="1658604"/>
              <a:ext cx="2992980" cy="91314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814451" h="858678">
                  <a:moveTo>
                    <a:pt x="0" y="109935"/>
                  </a:moveTo>
                  <a:cubicBezTo>
                    <a:pt x="227610" y="492914"/>
                    <a:pt x="455221" y="875893"/>
                    <a:pt x="712520" y="858080"/>
                  </a:cubicBezTo>
                  <a:cubicBezTo>
                    <a:pt x="969819" y="840267"/>
                    <a:pt x="1278578" y="52537"/>
                    <a:pt x="1543793" y="3057"/>
                  </a:cubicBezTo>
                  <a:cubicBezTo>
                    <a:pt x="1809009" y="-46424"/>
                    <a:pt x="2092037" y="520764"/>
                    <a:pt x="2303813" y="561197"/>
                  </a:cubicBezTo>
                  <a:cubicBezTo>
                    <a:pt x="2515589" y="601630"/>
                    <a:pt x="2733303" y="343769"/>
                    <a:pt x="2814451" y="245657"/>
                  </a:cubicBezTo>
                </a:path>
              </a:pathLst>
            </a:custGeom>
            <a:noFill/>
            <a:ln w="50800" cap="rnd">
              <a:gradFill flip="none" rotWithShape="1">
                <a:gsLst>
                  <a:gs pos="100000">
                    <a:srgbClr val="00DEC3"/>
                  </a:gs>
                  <a:gs pos="33000">
                    <a:srgbClr val="F700ED"/>
                  </a:gs>
                  <a:gs pos="70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弧形 13"/>
            <p:cNvSpPr/>
            <p:nvPr/>
          </p:nvSpPr>
          <p:spPr>
            <a:xfrm>
              <a:off x="2985094" y="915566"/>
              <a:ext cx="3108277" cy="1589102"/>
            </a:xfrm>
            <a:custGeom>
              <a:avLst/>
              <a:gdLst>
                <a:gd name="connsiteX0" fmla="*/ 89430 w 2987824"/>
                <a:gd name="connsiteY0" fmla="*/ 984791 h 2987824"/>
                <a:gd name="connsiteX1" fmla="*/ 1591831 w 2987824"/>
                <a:gd name="connsiteY1" fmla="*/ 3212 h 2987824"/>
                <a:gd name="connsiteX2" fmla="*/ 2952923 w 2987824"/>
                <a:gd name="connsiteY2" fmla="*/ 1172884 h 2987824"/>
                <a:gd name="connsiteX3" fmla="*/ 1493912 w 2987824"/>
                <a:gd name="connsiteY3" fmla="*/ 1493912 h 2987824"/>
                <a:gd name="connsiteX4" fmla="*/ 89430 w 2987824"/>
                <a:gd name="connsiteY4" fmla="*/ 984791 h 2987824"/>
                <a:gd name="connsiteX0-1" fmla="*/ 89430 w 2987824"/>
                <a:gd name="connsiteY0-2" fmla="*/ 984791 h 2987824"/>
                <a:gd name="connsiteX1-3" fmla="*/ 1591831 w 2987824"/>
                <a:gd name="connsiteY1-4" fmla="*/ 3212 h 2987824"/>
                <a:gd name="connsiteX2-5" fmla="*/ 2952923 w 2987824"/>
                <a:gd name="connsiteY2-6" fmla="*/ 1172884 h 2987824"/>
                <a:gd name="connsiteX0-7" fmla="*/ 0 w 2863493"/>
                <a:gd name="connsiteY0-8" fmla="*/ 985303 h 1494424"/>
                <a:gd name="connsiteX1-9" fmla="*/ 1502401 w 2863493"/>
                <a:gd name="connsiteY1-10" fmla="*/ 3724 h 1494424"/>
                <a:gd name="connsiteX2-11" fmla="*/ 2863493 w 2863493"/>
                <a:gd name="connsiteY2-12" fmla="*/ 1173396 h 1494424"/>
                <a:gd name="connsiteX3-13" fmla="*/ 1404482 w 2863493"/>
                <a:gd name="connsiteY3-14" fmla="*/ 1494424 h 1494424"/>
                <a:gd name="connsiteX4-15" fmla="*/ 0 w 2863493"/>
                <a:gd name="connsiteY4-16" fmla="*/ 985303 h 1494424"/>
                <a:gd name="connsiteX0-17" fmla="*/ 11875 w 2863493"/>
                <a:gd name="connsiteY0-18" fmla="*/ 925926 h 1494424"/>
                <a:gd name="connsiteX1-19" fmla="*/ 1502401 w 2863493"/>
                <a:gd name="connsiteY1-20" fmla="*/ 3724 h 1494424"/>
                <a:gd name="connsiteX2-21" fmla="*/ 2863493 w 2863493"/>
                <a:gd name="connsiteY2-22" fmla="*/ 1173396 h 1494424"/>
                <a:gd name="connsiteX0-23" fmla="*/ 0 w 2863493"/>
                <a:gd name="connsiteY0-24" fmla="*/ 985416 h 1494537"/>
                <a:gd name="connsiteX1-25" fmla="*/ 1502401 w 2863493"/>
                <a:gd name="connsiteY1-26" fmla="*/ 3837 h 1494537"/>
                <a:gd name="connsiteX2-27" fmla="*/ 2863493 w 2863493"/>
                <a:gd name="connsiteY2-28" fmla="*/ 1173509 h 1494537"/>
                <a:gd name="connsiteX3-29" fmla="*/ 1404482 w 2863493"/>
                <a:gd name="connsiteY3-30" fmla="*/ 1494537 h 1494537"/>
                <a:gd name="connsiteX4-31" fmla="*/ 0 w 2863493"/>
                <a:gd name="connsiteY4-32" fmla="*/ 985416 h 1494537"/>
                <a:gd name="connsiteX0-33" fmla="*/ 11875 w 2863493"/>
                <a:gd name="connsiteY0-34" fmla="*/ 926039 h 1494537"/>
                <a:gd name="connsiteX1-35" fmla="*/ 1502401 w 2863493"/>
                <a:gd name="connsiteY1-36" fmla="*/ 3837 h 1494537"/>
                <a:gd name="connsiteX2-37" fmla="*/ 2863493 w 2863493"/>
                <a:gd name="connsiteY2-38" fmla="*/ 1173509 h 1494537"/>
                <a:gd name="connsiteX0-39" fmla="*/ 0 w 2863493"/>
                <a:gd name="connsiteY0-40" fmla="*/ 985416 h 1494537"/>
                <a:gd name="connsiteX1-41" fmla="*/ 1502401 w 2863493"/>
                <a:gd name="connsiteY1-42" fmla="*/ 3837 h 1494537"/>
                <a:gd name="connsiteX2-43" fmla="*/ 2863493 w 2863493"/>
                <a:gd name="connsiteY2-44" fmla="*/ 1173509 h 1494537"/>
                <a:gd name="connsiteX3-45" fmla="*/ 1404482 w 2863493"/>
                <a:gd name="connsiteY3-46" fmla="*/ 1494537 h 1494537"/>
                <a:gd name="connsiteX4-47" fmla="*/ 0 w 2863493"/>
                <a:gd name="connsiteY4-48" fmla="*/ 985416 h 1494537"/>
                <a:gd name="connsiteX0-49" fmla="*/ 11875 w 2863493"/>
                <a:gd name="connsiteY0-50" fmla="*/ 926039 h 1494537"/>
                <a:gd name="connsiteX1-51" fmla="*/ 1502401 w 2863493"/>
                <a:gd name="connsiteY1-52" fmla="*/ 3837 h 1494537"/>
                <a:gd name="connsiteX2-53" fmla="*/ 2863493 w 2863493"/>
                <a:gd name="connsiteY2-54" fmla="*/ 1173509 h 1494537"/>
                <a:gd name="connsiteX0-55" fmla="*/ 1392607 w 2851618"/>
                <a:gd name="connsiteY0-56" fmla="*/ 1494537 h 1494537"/>
                <a:gd name="connsiteX1-57" fmla="*/ 1490526 w 2851618"/>
                <a:gd name="connsiteY1-58" fmla="*/ 3837 h 1494537"/>
                <a:gd name="connsiteX2-59" fmla="*/ 2851618 w 2851618"/>
                <a:gd name="connsiteY2-60" fmla="*/ 1173509 h 1494537"/>
                <a:gd name="connsiteX3-61" fmla="*/ 1392607 w 2851618"/>
                <a:gd name="connsiteY3-62" fmla="*/ 1494537 h 1494537"/>
                <a:gd name="connsiteX0-63" fmla="*/ 0 w 2851618"/>
                <a:gd name="connsiteY0-64" fmla="*/ 926039 h 1494537"/>
                <a:gd name="connsiteX1-65" fmla="*/ 1490526 w 2851618"/>
                <a:gd name="connsiteY1-66" fmla="*/ 3837 h 1494537"/>
                <a:gd name="connsiteX2-67" fmla="*/ 2851618 w 2851618"/>
                <a:gd name="connsiteY2-68" fmla="*/ 1173509 h 1494537"/>
                <a:gd name="connsiteX0-69" fmla="*/ 1440109 w 2899120"/>
                <a:gd name="connsiteY0-70" fmla="*/ 1494423 h 1494423"/>
                <a:gd name="connsiteX1-71" fmla="*/ 1538028 w 2899120"/>
                <a:gd name="connsiteY1-72" fmla="*/ 3723 h 1494423"/>
                <a:gd name="connsiteX2-73" fmla="*/ 2899120 w 2899120"/>
                <a:gd name="connsiteY2-74" fmla="*/ 1173395 h 1494423"/>
                <a:gd name="connsiteX3-75" fmla="*/ 1440109 w 2899120"/>
                <a:gd name="connsiteY3-76" fmla="*/ 1494423 h 1494423"/>
                <a:gd name="connsiteX0-77" fmla="*/ 0 w 2899120"/>
                <a:gd name="connsiteY0-78" fmla="*/ 937800 h 1494423"/>
                <a:gd name="connsiteX1-79" fmla="*/ 1538028 w 2899120"/>
                <a:gd name="connsiteY1-80" fmla="*/ 3723 h 1494423"/>
                <a:gd name="connsiteX2-81" fmla="*/ 2899120 w 2899120"/>
                <a:gd name="connsiteY2-82" fmla="*/ 1173395 h 1494423"/>
                <a:gd name="connsiteX0-83" fmla="*/ 1523237 w 2982248"/>
                <a:gd name="connsiteY0-84" fmla="*/ 1493627 h 1493627"/>
                <a:gd name="connsiteX1-85" fmla="*/ 1621156 w 2982248"/>
                <a:gd name="connsiteY1-86" fmla="*/ 2927 h 1493627"/>
                <a:gd name="connsiteX2-87" fmla="*/ 2982248 w 2982248"/>
                <a:gd name="connsiteY2-88" fmla="*/ 1172599 h 1493627"/>
                <a:gd name="connsiteX3-89" fmla="*/ 1523237 w 2982248"/>
                <a:gd name="connsiteY3-90" fmla="*/ 1493627 h 1493627"/>
                <a:gd name="connsiteX0-91" fmla="*/ 0 w 2982248"/>
                <a:gd name="connsiteY0-92" fmla="*/ 1043882 h 1493627"/>
                <a:gd name="connsiteX1-93" fmla="*/ 1621156 w 2982248"/>
                <a:gd name="connsiteY1-94" fmla="*/ 2927 h 1493627"/>
                <a:gd name="connsiteX2-95" fmla="*/ 2982248 w 2982248"/>
                <a:gd name="connsiteY2-96" fmla="*/ 1172599 h 1493627"/>
                <a:gd name="connsiteX0-97" fmla="*/ 1463860 w 2922871"/>
                <a:gd name="connsiteY0-98" fmla="*/ 1494313 h 1494313"/>
                <a:gd name="connsiteX1-99" fmla="*/ 1561779 w 2922871"/>
                <a:gd name="connsiteY1-100" fmla="*/ 3613 h 1494313"/>
                <a:gd name="connsiteX2-101" fmla="*/ 2922871 w 2922871"/>
                <a:gd name="connsiteY2-102" fmla="*/ 1173285 h 1494313"/>
                <a:gd name="connsiteX3-103" fmla="*/ 1463860 w 2922871"/>
                <a:gd name="connsiteY3-104" fmla="*/ 1494313 h 1494313"/>
                <a:gd name="connsiteX0-105" fmla="*/ 0 w 2922871"/>
                <a:gd name="connsiteY0-106" fmla="*/ 949565 h 1494313"/>
                <a:gd name="connsiteX1-107" fmla="*/ 1561779 w 2922871"/>
                <a:gd name="connsiteY1-108" fmla="*/ 3613 h 1494313"/>
                <a:gd name="connsiteX2-109" fmla="*/ 2922871 w 2922871"/>
                <a:gd name="connsiteY2-110" fmla="*/ 1173285 h 14943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922871" h="1494313" stroke="0" extrusionOk="0">
                  <a:moveTo>
                    <a:pt x="1463860" y="1494313"/>
                  </a:moveTo>
                  <a:lnTo>
                    <a:pt x="1561779" y="3613"/>
                  </a:lnTo>
                  <a:cubicBezTo>
                    <a:pt x="2225208" y="47191"/>
                    <a:pt x="2780000" y="523959"/>
                    <a:pt x="2922871" y="1173285"/>
                  </a:cubicBezTo>
                  <a:lnTo>
                    <a:pt x="1463860" y="1494313"/>
                  </a:lnTo>
                  <a:close/>
                </a:path>
                <a:path w="2922871" h="1494313" fill="none">
                  <a:moveTo>
                    <a:pt x="0" y="949565"/>
                  </a:moveTo>
                  <a:cubicBezTo>
                    <a:pt x="464088" y="312631"/>
                    <a:pt x="898350" y="-39965"/>
                    <a:pt x="1561779" y="3613"/>
                  </a:cubicBezTo>
                  <a:cubicBezTo>
                    <a:pt x="2225208" y="47191"/>
                    <a:pt x="2780000" y="523959"/>
                    <a:pt x="2922871" y="1173285"/>
                  </a:cubicBezTo>
                </a:path>
              </a:pathLst>
            </a:custGeom>
            <a:ln w="50800" cap="rnd">
              <a:solidFill>
                <a:srgbClr val="00DEC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005684" y="3054919"/>
            <a:ext cx="8356682" cy="2216926"/>
            <a:chOff x="2996166" y="2571750"/>
            <a:chExt cx="6273899" cy="1676444"/>
          </a:xfrm>
        </p:grpSpPr>
        <p:sp>
          <p:nvSpPr>
            <p:cNvPr id="11" name="任意多边形 10"/>
            <p:cNvSpPr/>
            <p:nvPr/>
          </p:nvSpPr>
          <p:spPr>
            <a:xfrm rot="10800000">
              <a:off x="6750051" y="2659092"/>
              <a:ext cx="2520014" cy="648332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69697" h="609659">
                  <a:moveTo>
                    <a:pt x="0" y="512777"/>
                  </a:moveTo>
                  <a:cubicBezTo>
                    <a:pt x="227610" y="895756"/>
                    <a:pt x="672656" y="21071"/>
                    <a:pt x="920071" y="787"/>
                  </a:cubicBezTo>
                  <a:cubicBezTo>
                    <a:pt x="1167486" y="-19497"/>
                    <a:pt x="1308227" y="359016"/>
                    <a:pt x="1484492" y="391074"/>
                  </a:cubicBezTo>
                  <a:cubicBezTo>
                    <a:pt x="1660757" y="423132"/>
                    <a:pt x="1830127" y="209530"/>
                    <a:pt x="1977661" y="193134"/>
                  </a:cubicBezTo>
                  <a:cubicBezTo>
                    <a:pt x="2125195" y="176738"/>
                    <a:pt x="2288549" y="390809"/>
                    <a:pt x="2369697" y="292697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 rot="10800000">
              <a:off x="6619671" y="2571750"/>
              <a:ext cx="2472717" cy="93340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  <a:gd name="connsiteX0-395" fmla="*/ 0 w 2369697"/>
                <a:gd name="connsiteY0-396" fmla="*/ 483180 h 582646"/>
                <a:gd name="connsiteX1-397" fmla="*/ 445667 w 2369697"/>
                <a:gd name="connsiteY1-398" fmla="*/ 840 h 582646"/>
                <a:gd name="connsiteX2-399" fmla="*/ 1484492 w 2369697"/>
                <a:gd name="connsiteY2-400" fmla="*/ 361477 h 582646"/>
                <a:gd name="connsiteX3-401" fmla="*/ 1977661 w 2369697"/>
                <a:gd name="connsiteY3-402" fmla="*/ 163537 h 582646"/>
                <a:gd name="connsiteX4-403" fmla="*/ 2369697 w 2369697"/>
                <a:gd name="connsiteY4-404" fmla="*/ 263100 h 582646"/>
                <a:gd name="connsiteX0-405" fmla="*/ 0 w 2369697"/>
                <a:gd name="connsiteY0-406" fmla="*/ 485488 h 868689"/>
                <a:gd name="connsiteX1-407" fmla="*/ 445667 w 2369697"/>
                <a:gd name="connsiteY1-408" fmla="*/ 3148 h 868689"/>
                <a:gd name="connsiteX2-409" fmla="*/ 1395542 w 2369697"/>
                <a:gd name="connsiteY2-410" fmla="*/ 867839 h 868689"/>
                <a:gd name="connsiteX3-411" fmla="*/ 1977661 w 2369697"/>
                <a:gd name="connsiteY3-412" fmla="*/ 165845 h 868689"/>
                <a:gd name="connsiteX4-413" fmla="*/ 2369697 w 2369697"/>
                <a:gd name="connsiteY4-414" fmla="*/ 265408 h 868689"/>
                <a:gd name="connsiteX0-415" fmla="*/ 0 w 2369697"/>
                <a:gd name="connsiteY0-416" fmla="*/ 485488 h 878833"/>
                <a:gd name="connsiteX1-417" fmla="*/ 445667 w 2369697"/>
                <a:gd name="connsiteY1-418" fmla="*/ 3148 h 878833"/>
                <a:gd name="connsiteX2-419" fmla="*/ 1395542 w 2369697"/>
                <a:gd name="connsiteY2-420" fmla="*/ 867839 h 878833"/>
                <a:gd name="connsiteX3-421" fmla="*/ 1918360 w 2369697"/>
                <a:gd name="connsiteY3-422" fmla="*/ 477172 h 878833"/>
                <a:gd name="connsiteX4-423" fmla="*/ 2369697 w 2369697"/>
                <a:gd name="connsiteY4-424" fmla="*/ 265408 h 878833"/>
                <a:gd name="connsiteX0-425" fmla="*/ 0 w 2325221"/>
                <a:gd name="connsiteY0-426" fmla="*/ 485488 h 877729"/>
                <a:gd name="connsiteX1-427" fmla="*/ 445667 w 2325221"/>
                <a:gd name="connsiteY1-428" fmla="*/ 3148 h 877729"/>
                <a:gd name="connsiteX2-429" fmla="*/ 1395542 w 2325221"/>
                <a:gd name="connsiteY2-430" fmla="*/ 867839 h 877729"/>
                <a:gd name="connsiteX3-431" fmla="*/ 1918360 w 2325221"/>
                <a:gd name="connsiteY3-432" fmla="*/ 477172 h 877729"/>
                <a:gd name="connsiteX4-433" fmla="*/ 2325221 w 2325221"/>
                <a:gd name="connsiteY4-434" fmla="*/ 561910 h 8777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25221" h="877729">
                  <a:moveTo>
                    <a:pt x="0" y="485488"/>
                  </a:moveTo>
                  <a:cubicBezTo>
                    <a:pt x="227610" y="868467"/>
                    <a:pt x="213077" y="-60577"/>
                    <a:pt x="445667" y="3148"/>
                  </a:cubicBezTo>
                  <a:cubicBezTo>
                    <a:pt x="678257" y="66873"/>
                    <a:pt x="1150093" y="788835"/>
                    <a:pt x="1395542" y="867839"/>
                  </a:cubicBezTo>
                  <a:cubicBezTo>
                    <a:pt x="1640991" y="946843"/>
                    <a:pt x="1763414" y="528160"/>
                    <a:pt x="1918360" y="477172"/>
                  </a:cubicBezTo>
                  <a:cubicBezTo>
                    <a:pt x="2073306" y="426184"/>
                    <a:pt x="2244073" y="660022"/>
                    <a:pt x="2325221" y="561910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 rot="10800000">
              <a:off x="6104443" y="2592010"/>
              <a:ext cx="2992980" cy="91314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814451" h="858678">
                  <a:moveTo>
                    <a:pt x="0" y="109935"/>
                  </a:moveTo>
                  <a:cubicBezTo>
                    <a:pt x="227610" y="492914"/>
                    <a:pt x="455221" y="875893"/>
                    <a:pt x="712520" y="858080"/>
                  </a:cubicBezTo>
                  <a:cubicBezTo>
                    <a:pt x="969819" y="840267"/>
                    <a:pt x="1278578" y="52537"/>
                    <a:pt x="1543793" y="3057"/>
                  </a:cubicBezTo>
                  <a:cubicBezTo>
                    <a:pt x="1809009" y="-46424"/>
                    <a:pt x="2092037" y="520764"/>
                    <a:pt x="2303813" y="561197"/>
                  </a:cubicBezTo>
                  <a:cubicBezTo>
                    <a:pt x="2515589" y="601630"/>
                    <a:pt x="2733303" y="343769"/>
                    <a:pt x="2814451" y="245657"/>
                  </a:cubicBezTo>
                </a:path>
              </a:pathLst>
            </a:custGeom>
            <a:noFill/>
            <a:ln w="50800" cap="rnd">
              <a:gradFill flip="none" rotWithShape="1">
                <a:gsLst>
                  <a:gs pos="100000">
                    <a:srgbClr val="00DEC3"/>
                  </a:gs>
                  <a:gs pos="33000">
                    <a:srgbClr val="F700ED"/>
                  </a:gs>
                  <a:gs pos="70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弧形 13"/>
            <p:cNvSpPr/>
            <p:nvPr/>
          </p:nvSpPr>
          <p:spPr>
            <a:xfrm rot="10800000">
              <a:off x="2996166" y="2659092"/>
              <a:ext cx="3108277" cy="1589102"/>
            </a:xfrm>
            <a:custGeom>
              <a:avLst/>
              <a:gdLst>
                <a:gd name="connsiteX0" fmla="*/ 89430 w 2987824"/>
                <a:gd name="connsiteY0" fmla="*/ 984791 h 2987824"/>
                <a:gd name="connsiteX1" fmla="*/ 1591831 w 2987824"/>
                <a:gd name="connsiteY1" fmla="*/ 3212 h 2987824"/>
                <a:gd name="connsiteX2" fmla="*/ 2952923 w 2987824"/>
                <a:gd name="connsiteY2" fmla="*/ 1172884 h 2987824"/>
                <a:gd name="connsiteX3" fmla="*/ 1493912 w 2987824"/>
                <a:gd name="connsiteY3" fmla="*/ 1493912 h 2987824"/>
                <a:gd name="connsiteX4" fmla="*/ 89430 w 2987824"/>
                <a:gd name="connsiteY4" fmla="*/ 984791 h 2987824"/>
                <a:gd name="connsiteX0-1" fmla="*/ 89430 w 2987824"/>
                <a:gd name="connsiteY0-2" fmla="*/ 984791 h 2987824"/>
                <a:gd name="connsiteX1-3" fmla="*/ 1591831 w 2987824"/>
                <a:gd name="connsiteY1-4" fmla="*/ 3212 h 2987824"/>
                <a:gd name="connsiteX2-5" fmla="*/ 2952923 w 2987824"/>
                <a:gd name="connsiteY2-6" fmla="*/ 1172884 h 2987824"/>
                <a:gd name="connsiteX0-7" fmla="*/ 0 w 2863493"/>
                <a:gd name="connsiteY0-8" fmla="*/ 985303 h 1494424"/>
                <a:gd name="connsiteX1-9" fmla="*/ 1502401 w 2863493"/>
                <a:gd name="connsiteY1-10" fmla="*/ 3724 h 1494424"/>
                <a:gd name="connsiteX2-11" fmla="*/ 2863493 w 2863493"/>
                <a:gd name="connsiteY2-12" fmla="*/ 1173396 h 1494424"/>
                <a:gd name="connsiteX3-13" fmla="*/ 1404482 w 2863493"/>
                <a:gd name="connsiteY3-14" fmla="*/ 1494424 h 1494424"/>
                <a:gd name="connsiteX4-15" fmla="*/ 0 w 2863493"/>
                <a:gd name="connsiteY4-16" fmla="*/ 985303 h 1494424"/>
                <a:gd name="connsiteX0-17" fmla="*/ 11875 w 2863493"/>
                <a:gd name="connsiteY0-18" fmla="*/ 925926 h 1494424"/>
                <a:gd name="connsiteX1-19" fmla="*/ 1502401 w 2863493"/>
                <a:gd name="connsiteY1-20" fmla="*/ 3724 h 1494424"/>
                <a:gd name="connsiteX2-21" fmla="*/ 2863493 w 2863493"/>
                <a:gd name="connsiteY2-22" fmla="*/ 1173396 h 1494424"/>
                <a:gd name="connsiteX0-23" fmla="*/ 0 w 2863493"/>
                <a:gd name="connsiteY0-24" fmla="*/ 985416 h 1494537"/>
                <a:gd name="connsiteX1-25" fmla="*/ 1502401 w 2863493"/>
                <a:gd name="connsiteY1-26" fmla="*/ 3837 h 1494537"/>
                <a:gd name="connsiteX2-27" fmla="*/ 2863493 w 2863493"/>
                <a:gd name="connsiteY2-28" fmla="*/ 1173509 h 1494537"/>
                <a:gd name="connsiteX3-29" fmla="*/ 1404482 w 2863493"/>
                <a:gd name="connsiteY3-30" fmla="*/ 1494537 h 1494537"/>
                <a:gd name="connsiteX4-31" fmla="*/ 0 w 2863493"/>
                <a:gd name="connsiteY4-32" fmla="*/ 985416 h 1494537"/>
                <a:gd name="connsiteX0-33" fmla="*/ 11875 w 2863493"/>
                <a:gd name="connsiteY0-34" fmla="*/ 926039 h 1494537"/>
                <a:gd name="connsiteX1-35" fmla="*/ 1502401 w 2863493"/>
                <a:gd name="connsiteY1-36" fmla="*/ 3837 h 1494537"/>
                <a:gd name="connsiteX2-37" fmla="*/ 2863493 w 2863493"/>
                <a:gd name="connsiteY2-38" fmla="*/ 1173509 h 1494537"/>
                <a:gd name="connsiteX0-39" fmla="*/ 0 w 2863493"/>
                <a:gd name="connsiteY0-40" fmla="*/ 985416 h 1494537"/>
                <a:gd name="connsiteX1-41" fmla="*/ 1502401 w 2863493"/>
                <a:gd name="connsiteY1-42" fmla="*/ 3837 h 1494537"/>
                <a:gd name="connsiteX2-43" fmla="*/ 2863493 w 2863493"/>
                <a:gd name="connsiteY2-44" fmla="*/ 1173509 h 1494537"/>
                <a:gd name="connsiteX3-45" fmla="*/ 1404482 w 2863493"/>
                <a:gd name="connsiteY3-46" fmla="*/ 1494537 h 1494537"/>
                <a:gd name="connsiteX4-47" fmla="*/ 0 w 2863493"/>
                <a:gd name="connsiteY4-48" fmla="*/ 985416 h 1494537"/>
                <a:gd name="connsiteX0-49" fmla="*/ 11875 w 2863493"/>
                <a:gd name="connsiteY0-50" fmla="*/ 926039 h 1494537"/>
                <a:gd name="connsiteX1-51" fmla="*/ 1502401 w 2863493"/>
                <a:gd name="connsiteY1-52" fmla="*/ 3837 h 1494537"/>
                <a:gd name="connsiteX2-53" fmla="*/ 2863493 w 2863493"/>
                <a:gd name="connsiteY2-54" fmla="*/ 1173509 h 1494537"/>
                <a:gd name="connsiteX0-55" fmla="*/ 1392607 w 2851618"/>
                <a:gd name="connsiteY0-56" fmla="*/ 1494537 h 1494537"/>
                <a:gd name="connsiteX1-57" fmla="*/ 1490526 w 2851618"/>
                <a:gd name="connsiteY1-58" fmla="*/ 3837 h 1494537"/>
                <a:gd name="connsiteX2-59" fmla="*/ 2851618 w 2851618"/>
                <a:gd name="connsiteY2-60" fmla="*/ 1173509 h 1494537"/>
                <a:gd name="connsiteX3-61" fmla="*/ 1392607 w 2851618"/>
                <a:gd name="connsiteY3-62" fmla="*/ 1494537 h 1494537"/>
                <a:gd name="connsiteX0-63" fmla="*/ 0 w 2851618"/>
                <a:gd name="connsiteY0-64" fmla="*/ 926039 h 1494537"/>
                <a:gd name="connsiteX1-65" fmla="*/ 1490526 w 2851618"/>
                <a:gd name="connsiteY1-66" fmla="*/ 3837 h 1494537"/>
                <a:gd name="connsiteX2-67" fmla="*/ 2851618 w 2851618"/>
                <a:gd name="connsiteY2-68" fmla="*/ 1173509 h 1494537"/>
                <a:gd name="connsiteX0-69" fmla="*/ 1440109 w 2899120"/>
                <a:gd name="connsiteY0-70" fmla="*/ 1494423 h 1494423"/>
                <a:gd name="connsiteX1-71" fmla="*/ 1538028 w 2899120"/>
                <a:gd name="connsiteY1-72" fmla="*/ 3723 h 1494423"/>
                <a:gd name="connsiteX2-73" fmla="*/ 2899120 w 2899120"/>
                <a:gd name="connsiteY2-74" fmla="*/ 1173395 h 1494423"/>
                <a:gd name="connsiteX3-75" fmla="*/ 1440109 w 2899120"/>
                <a:gd name="connsiteY3-76" fmla="*/ 1494423 h 1494423"/>
                <a:gd name="connsiteX0-77" fmla="*/ 0 w 2899120"/>
                <a:gd name="connsiteY0-78" fmla="*/ 937800 h 1494423"/>
                <a:gd name="connsiteX1-79" fmla="*/ 1538028 w 2899120"/>
                <a:gd name="connsiteY1-80" fmla="*/ 3723 h 1494423"/>
                <a:gd name="connsiteX2-81" fmla="*/ 2899120 w 2899120"/>
                <a:gd name="connsiteY2-82" fmla="*/ 1173395 h 1494423"/>
                <a:gd name="connsiteX0-83" fmla="*/ 1523237 w 2982248"/>
                <a:gd name="connsiteY0-84" fmla="*/ 1493627 h 1493627"/>
                <a:gd name="connsiteX1-85" fmla="*/ 1621156 w 2982248"/>
                <a:gd name="connsiteY1-86" fmla="*/ 2927 h 1493627"/>
                <a:gd name="connsiteX2-87" fmla="*/ 2982248 w 2982248"/>
                <a:gd name="connsiteY2-88" fmla="*/ 1172599 h 1493627"/>
                <a:gd name="connsiteX3-89" fmla="*/ 1523237 w 2982248"/>
                <a:gd name="connsiteY3-90" fmla="*/ 1493627 h 1493627"/>
                <a:gd name="connsiteX0-91" fmla="*/ 0 w 2982248"/>
                <a:gd name="connsiteY0-92" fmla="*/ 1043882 h 1493627"/>
                <a:gd name="connsiteX1-93" fmla="*/ 1621156 w 2982248"/>
                <a:gd name="connsiteY1-94" fmla="*/ 2927 h 1493627"/>
                <a:gd name="connsiteX2-95" fmla="*/ 2982248 w 2982248"/>
                <a:gd name="connsiteY2-96" fmla="*/ 1172599 h 1493627"/>
                <a:gd name="connsiteX0-97" fmla="*/ 1463860 w 2922871"/>
                <a:gd name="connsiteY0-98" fmla="*/ 1494313 h 1494313"/>
                <a:gd name="connsiteX1-99" fmla="*/ 1561779 w 2922871"/>
                <a:gd name="connsiteY1-100" fmla="*/ 3613 h 1494313"/>
                <a:gd name="connsiteX2-101" fmla="*/ 2922871 w 2922871"/>
                <a:gd name="connsiteY2-102" fmla="*/ 1173285 h 1494313"/>
                <a:gd name="connsiteX3-103" fmla="*/ 1463860 w 2922871"/>
                <a:gd name="connsiteY3-104" fmla="*/ 1494313 h 1494313"/>
                <a:gd name="connsiteX0-105" fmla="*/ 0 w 2922871"/>
                <a:gd name="connsiteY0-106" fmla="*/ 949565 h 1494313"/>
                <a:gd name="connsiteX1-107" fmla="*/ 1561779 w 2922871"/>
                <a:gd name="connsiteY1-108" fmla="*/ 3613 h 1494313"/>
                <a:gd name="connsiteX2-109" fmla="*/ 2922871 w 2922871"/>
                <a:gd name="connsiteY2-110" fmla="*/ 1173285 h 14943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922871" h="1494313" stroke="0" extrusionOk="0">
                  <a:moveTo>
                    <a:pt x="1463860" y="1494313"/>
                  </a:moveTo>
                  <a:lnTo>
                    <a:pt x="1561779" y="3613"/>
                  </a:lnTo>
                  <a:cubicBezTo>
                    <a:pt x="2225208" y="47191"/>
                    <a:pt x="2780000" y="523959"/>
                    <a:pt x="2922871" y="1173285"/>
                  </a:cubicBezTo>
                  <a:lnTo>
                    <a:pt x="1463860" y="1494313"/>
                  </a:lnTo>
                  <a:close/>
                </a:path>
                <a:path w="2922871" h="1494313" fill="none">
                  <a:moveTo>
                    <a:pt x="0" y="949565"/>
                  </a:moveTo>
                  <a:cubicBezTo>
                    <a:pt x="464088" y="312631"/>
                    <a:pt x="898350" y="-39965"/>
                    <a:pt x="1561779" y="3613"/>
                  </a:cubicBezTo>
                  <a:cubicBezTo>
                    <a:pt x="2225208" y="47191"/>
                    <a:pt x="2780000" y="523959"/>
                    <a:pt x="2922871" y="1173285"/>
                  </a:cubicBezTo>
                </a:path>
              </a:pathLst>
            </a:custGeom>
            <a:ln w="50800" cap="rnd">
              <a:solidFill>
                <a:srgbClr val="00DEC3"/>
              </a:solidFill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4424458" y="1735108"/>
            <a:ext cx="323838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1500" b="1" dirty="0" smtClean="0">
                <a:solidFill>
                  <a:srgbClr val="00DEC3"/>
                </a:solidFill>
              </a:rPr>
              <a:t>201X</a:t>
            </a:r>
            <a:endParaRPr kumimoji="1" lang="en-US" altLang="zh-CN" sz="11500" b="1" dirty="0">
              <a:solidFill>
                <a:srgbClr val="00DEC3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65192" y="3375084"/>
            <a:ext cx="25569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3200" b="1" dirty="0">
                <a:solidFill>
                  <a:schemeClr val="bg1"/>
                </a:solidFill>
              </a:rPr>
              <a:t>POWERPOINT</a:t>
            </a:r>
            <a:endParaRPr kumimoji="1" lang="en-US" altLang="zh-CN" sz="3200" b="1" dirty="0">
              <a:solidFill>
                <a:schemeClr val="bg1"/>
              </a:solidFill>
            </a:endParaRPr>
          </a:p>
          <a:p>
            <a:pPr algn="ctr"/>
            <a:r>
              <a:rPr kumimoji="1" lang="en-US" altLang="zh-CN" sz="3200" b="1" dirty="0">
                <a:solidFill>
                  <a:schemeClr val="bg1"/>
                </a:solidFill>
              </a:rPr>
              <a:t>TEMPLATE</a:t>
            </a:r>
            <a:endParaRPr kumimoji="1" lang="en-US" altLang="zh-CN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2202907" y="2916442"/>
            <a:ext cx="2356735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5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  <a:ea typeface="微软雅黑" panose="020B0503020204020204" pitchFamily="34" charset="-122"/>
              </a:rPr>
              <a:t>CONTENT</a:t>
            </a:r>
            <a:endParaRPr lang="zh-CN" altLang="en-US" sz="5500" b="1" dirty="0">
              <a:solidFill>
                <a:srgbClr val="ED1B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7"/>
          <p:cNvGrpSpPr/>
          <p:nvPr/>
        </p:nvGrpSpPr>
        <p:grpSpPr bwMode="auto">
          <a:xfrm>
            <a:off x="7065729" y="772783"/>
            <a:ext cx="2957512" cy="1040385"/>
            <a:chOff x="2986687" y="338699"/>
            <a:chExt cx="2956024" cy="1040535"/>
          </a:xfrm>
        </p:grpSpPr>
        <p:sp>
          <p:nvSpPr>
            <p:cNvPr id="11" name="文本框 13"/>
            <p:cNvSpPr txBox="1">
              <a:spLocks noChangeArrowheads="1"/>
            </p:cNvSpPr>
            <p:nvPr/>
          </p:nvSpPr>
          <p:spPr bwMode="auto">
            <a:xfrm>
              <a:off x="2986687" y="338699"/>
              <a:ext cx="2071960" cy="70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4000" dirty="0" smtClean="0"/>
                <a:t>PART </a:t>
              </a:r>
              <a:r>
                <a:rPr lang="en-US" altLang="zh-CN" sz="4000" dirty="0" smtClean="0">
                  <a:solidFill>
                    <a:srgbClr val="00DEC3"/>
                  </a:solidFill>
                </a:rPr>
                <a:t>01</a:t>
              </a:r>
              <a:endParaRPr lang="zh-CN" altLang="en-US" sz="4000" dirty="0">
                <a:solidFill>
                  <a:srgbClr val="00DEC3"/>
                </a:solidFill>
              </a:endParaRPr>
            </a:p>
          </p:txBody>
        </p:sp>
        <p:sp>
          <p:nvSpPr>
            <p:cNvPr id="12" name="文本框 66"/>
            <p:cNvSpPr txBox="1">
              <a:spLocks noChangeArrowheads="1"/>
            </p:cNvSpPr>
            <p:nvPr/>
          </p:nvSpPr>
          <p:spPr bwMode="auto">
            <a:xfrm>
              <a:off x="2989860" y="1071215"/>
              <a:ext cx="2952851" cy="30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400" dirty="0">
                <a:solidFill>
                  <a:schemeClr val="bg1"/>
                </a:solidFill>
                <a:latin typeface="Helvetica" panose="020B0604020202020204" pitchFamily="34" charset="0"/>
              </a:endParaRPr>
            </a:p>
          </p:txBody>
        </p:sp>
      </p:grpSp>
      <p:sp>
        <p:nvSpPr>
          <p:cNvPr id="24" name="椭圆 23"/>
          <p:cNvSpPr/>
          <p:nvPr/>
        </p:nvSpPr>
        <p:spPr>
          <a:xfrm>
            <a:off x="1886845" y="1931096"/>
            <a:ext cx="2988860" cy="2988860"/>
          </a:xfrm>
          <a:prstGeom prst="ellipse">
            <a:avLst/>
          </a:prstGeom>
          <a:noFill/>
          <a:ln w="38100">
            <a:solidFill>
              <a:srgbClr val="00DE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5035362" y="3423250"/>
            <a:ext cx="1263838" cy="0"/>
          </a:xfrm>
          <a:prstGeom prst="line">
            <a:avLst/>
          </a:prstGeom>
          <a:ln>
            <a:solidFill>
              <a:srgbClr val="00DE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6200864" y="3324914"/>
            <a:ext cx="196671" cy="196671"/>
          </a:xfrm>
          <a:prstGeom prst="ellipse">
            <a:avLst/>
          </a:prstGeom>
          <a:solidFill>
            <a:srgbClr val="00D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6" name="组合 7"/>
          <p:cNvGrpSpPr/>
          <p:nvPr/>
        </p:nvGrpSpPr>
        <p:grpSpPr bwMode="auto">
          <a:xfrm>
            <a:off x="7065729" y="2199041"/>
            <a:ext cx="2957512" cy="1040385"/>
            <a:chOff x="2986687" y="338699"/>
            <a:chExt cx="2956024" cy="1040535"/>
          </a:xfrm>
        </p:grpSpPr>
        <p:sp>
          <p:nvSpPr>
            <p:cNvPr id="30" name="文本框 13"/>
            <p:cNvSpPr txBox="1">
              <a:spLocks noChangeArrowheads="1"/>
            </p:cNvSpPr>
            <p:nvPr/>
          </p:nvSpPr>
          <p:spPr bwMode="auto">
            <a:xfrm>
              <a:off x="2986687" y="338699"/>
              <a:ext cx="2071960" cy="70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4000" dirty="0" smtClean="0"/>
                <a:t>PART </a:t>
              </a:r>
              <a:r>
                <a:rPr lang="en-US" altLang="zh-CN" sz="4000" dirty="0" smtClean="0">
                  <a:solidFill>
                    <a:srgbClr val="00DEC3"/>
                  </a:solidFill>
                </a:rPr>
                <a:t>02</a:t>
              </a:r>
              <a:endParaRPr lang="zh-CN" altLang="en-US" sz="4000" dirty="0">
                <a:solidFill>
                  <a:srgbClr val="00DEC3"/>
                </a:solidFill>
              </a:endParaRPr>
            </a:p>
          </p:txBody>
        </p:sp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0" y="1071215"/>
              <a:ext cx="2952851" cy="30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400" dirty="0">
                <a:solidFill>
                  <a:schemeClr val="bg1"/>
                </a:solidFill>
                <a:latin typeface="Helvetica" panose="020B0604020202020204" pitchFamily="34" charset="0"/>
              </a:endParaRPr>
            </a:p>
          </p:txBody>
        </p:sp>
      </p:grpSp>
      <p:grpSp>
        <p:nvGrpSpPr>
          <p:cNvPr id="34" name="组合 7"/>
          <p:cNvGrpSpPr/>
          <p:nvPr/>
        </p:nvGrpSpPr>
        <p:grpSpPr bwMode="auto">
          <a:xfrm>
            <a:off x="7065729" y="3625299"/>
            <a:ext cx="2957512" cy="1040385"/>
            <a:chOff x="2986687" y="338699"/>
            <a:chExt cx="2956024" cy="1040535"/>
          </a:xfrm>
        </p:grpSpPr>
        <p:sp>
          <p:nvSpPr>
            <p:cNvPr id="35" name="文本框 13"/>
            <p:cNvSpPr txBox="1">
              <a:spLocks noChangeArrowheads="1"/>
            </p:cNvSpPr>
            <p:nvPr/>
          </p:nvSpPr>
          <p:spPr bwMode="auto">
            <a:xfrm>
              <a:off x="2986687" y="338699"/>
              <a:ext cx="2071960" cy="70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4000" dirty="0" smtClean="0"/>
                <a:t>PART </a:t>
              </a:r>
              <a:r>
                <a:rPr lang="en-US" altLang="zh-CN" sz="4000" dirty="0" smtClean="0">
                  <a:solidFill>
                    <a:srgbClr val="00DEC3"/>
                  </a:solidFill>
                </a:rPr>
                <a:t>03</a:t>
              </a:r>
              <a:endParaRPr lang="zh-CN" altLang="en-US" sz="4000" dirty="0">
                <a:solidFill>
                  <a:srgbClr val="00DEC3"/>
                </a:solidFill>
              </a:endParaRPr>
            </a:p>
          </p:txBody>
        </p:sp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2989860" y="1071215"/>
              <a:ext cx="2952851" cy="30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400" dirty="0">
                <a:solidFill>
                  <a:schemeClr val="bg1"/>
                </a:solidFill>
                <a:latin typeface="Helvetica" panose="020B0604020202020204" pitchFamily="34" charset="0"/>
              </a:endParaRPr>
            </a:p>
          </p:txBody>
        </p:sp>
      </p:grpSp>
      <p:grpSp>
        <p:nvGrpSpPr>
          <p:cNvPr id="37" name="组合 7"/>
          <p:cNvGrpSpPr/>
          <p:nvPr/>
        </p:nvGrpSpPr>
        <p:grpSpPr bwMode="auto">
          <a:xfrm>
            <a:off x="7065729" y="5051558"/>
            <a:ext cx="2957512" cy="1040385"/>
            <a:chOff x="2986687" y="338699"/>
            <a:chExt cx="2956024" cy="1040535"/>
          </a:xfrm>
        </p:grpSpPr>
        <p:sp>
          <p:nvSpPr>
            <p:cNvPr id="38" name="文本框 13"/>
            <p:cNvSpPr txBox="1">
              <a:spLocks noChangeArrowheads="1"/>
            </p:cNvSpPr>
            <p:nvPr/>
          </p:nvSpPr>
          <p:spPr bwMode="auto">
            <a:xfrm>
              <a:off x="2986687" y="338699"/>
              <a:ext cx="2071960" cy="707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9600">
                  <a:solidFill>
                    <a:schemeClr val="bg1"/>
                  </a:solidFill>
                  <a:latin typeface="Helvetica-Roman-SemiB" pitchFamily="2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4000" dirty="0" smtClean="0"/>
                <a:t>PART </a:t>
              </a:r>
              <a:r>
                <a:rPr lang="en-US" altLang="zh-CN" sz="4000" dirty="0" smtClean="0">
                  <a:solidFill>
                    <a:srgbClr val="00DEC3"/>
                  </a:solidFill>
                </a:rPr>
                <a:t>04</a:t>
              </a:r>
              <a:endParaRPr lang="zh-CN" altLang="en-US" sz="4000" dirty="0">
                <a:solidFill>
                  <a:srgbClr val="00DEC3"/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2989860" y="1071215"/>
              <a:ext cx="2952851" cy="30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Helvetica" panose="020B0604020202020204" pitchFamily="34" charset="0"/>
                </a:rPr>
                <a:t>PLEASE ADD YOUR TITLE HERE</a:t>
              </a:r>
              <a:endParaRPr lang="zh-CN" altLang="en-US" sz="1400" dirty="0">
                <a:solidFill>
                  <a:schemeClr val="bg1"/>
                </a:solidFill>
                <a:latin typeface="Helvetica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97041" y="1661192"/>
            <a:ext cx="319190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20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0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41697" y="3526846"/>
            <a:ext cx="2981772" cy="744903"/>
          </a:xfrm>
          <a:prstGeom prst="rect">
            <a:avLst/>
          </a:prstGeom>
          <a:solidFill>
            <a:srgbClr val="1E1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1043468" y="3698545"/>
            <a:ext cx="288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123893" y="3714951"/>
            <a:ext cx="2747291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4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4000" dirty="0" smtClean="0">
                <a:solidFill>
                  <a:srgbClr val="00DEC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O</a:t>
            </a:r>
            <a:r>
              <a:rPr lang="en-US" altLang="zh-CN" sz="4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0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70292" y="1674105"/>
            <a:ext cx="4232275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任意多边形 3"/>
          <p:cNvSpPr/>
          <p:nvPr/>
        </p:nvSpPr>
        <p:spPr>
          <a:xfrm>
            <a:off x="5361695" y="0"/>
            <a:ext cx="6830305" cy="6830305"/>
          </a:xfrm>
          <a:custGeom>
            <a:avLst/>
            <a:gdLst>
              <a:gd name="connsiteX0" fmla="*/ 5283200 w 5283200"/>
              <a:gd name="connsiteY0" fmla="*/ 101600 h 5283200"/>
              <a:gd name="connsiteX1" fmla="*/ 5283200 w 5283200"/>
              <a:gd name="connsiteY1" fmla="*/ 0 h 5283200"/>
              <a:gd name="connsiteX2" fmla="*/ 0 w 5283200"/>
              <a:gd name="connsiteY2" fmla="*/ 5283200 h 5283200"/>
              <a:gd name="connsiteX3" fmla="*/ 5283200 w 5283200"/>
              <a:gd name="connsiteY3" fmla="*/ 5283200 h 5283200"/>
              <a:gd name="connsiteX4" fmla="*/ 5283200 w 5283200"/>
              <a:gd name="connsiteY4" fmla="*/ 101600 h 528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3200" h="5283200">
                <a:moveTo>
                  <a:pt x="5283200" y="101600"/>
                </a:moveTo>
                <a:lnTo>
                  <a:pt x="5283200" y="0"/>
                </a:lnTo>
                <a:lnTo>
                  <a:pt x="0" y="5283200"/>
                </a:lnTo>
                <a:lnTo>
                  <a:pt x="5283200" y="5283200"/>
                </a:lnTo>
                <a:lnTo>
                  <a:pt x="5283200" y="101600"/>
                </a:lnTo>
                <a:close/>
              </a:path>
            </a:pathLst>
          </a:cu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任意多边形 6"/>
          <p:cNvSpPr/>
          <p:nvPr/>
        </p:nvSpPr>
        <p:spPr bwMode="auto">
          <a:xfrm rot="2700000">
            <a:off x="5712203" y="1831448"/>
            <a:ext cx="1692402" cy="1692402"/>
          </a:xfrm>
          <a:custGeom>
            <a:avLst/>
            <a:gdLst>
              <a:gd name="connsiteX0" fmla="*/ 0 w 1418400"/>
              <a:gd name="connsiteY0" fmla="*/ 1 h 1418401"/>
              <a:gd name="connsiteX1" fmla="*/ 1418400 w 1418400"/>
              <a:gd name="connsiteY1" fmla="*/ 0 h 1418401"/>
              <a:gd name="connsiteX2" fmla="*/ 1418400 w 1418400"/>
              <a:gd name="connsiteY2" fmla="*/ 1418401 h 1418401"/>
              <a:gd name="connsiteX3" fmla="*/ 0 w 1418400"/>
              <a:gd name="connsiteY3" fmla="*/ 1418401 h 1418401"/>
              <a:gd name="connsiteX4" fmla="*/ 0 w 1418400"/>
              <a:gd name="connsiteY4" fmla="*/ 1 h 1418401"/>
              <a:gd name="connsiteX5" fmla="*/ 72409 w 1418400"/>
              <a:gd name="connsiteY5" fmla="*/ 72407 h 1418401"/>
              <a:gd name="connsiteX6" fmla="*/ 72409 w 1418400"/>
              <a:gd name="connsiteY6" fmla="*/ 1345993 h 1418401"/>
              <a:gd name="connsiteX7" fmla="*/ 1345995 w 1418400"/>
              <a:gd name="connsiteY7" fmla="*/ 1345993 h 1418401"/>
              <a:gd name="connsiteX8" fmla="*/ 1345995 w 1418400"/>
              <a:gd name="connsiteY8" fmla="*/ 72407 h 1418401"/>
              <a:gd name="connsiteX9" fmla="*/ 72409 w 1418400"/>
              <a:gd name="connsiteY9" fmla="*/ 72407 h 14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418400" h="1418401">
                <a:moveTo>
                  <a:pt x="0" y="1"/>
                </a:moveTo>
                <a:lnTo>
                  <a:pt x="1418400" y="0"/>
                </a:lnTo>
                <a:lnTo>
                  <a:pt x="1418400" y="1418401"/>
                </a:lnTo>
                <a:lnTo>
                  <a:pt x="0" y="1418401"/>
                </a:lnTo>
                <a:lnTo>
                  <a:pt x="0" y="1"/>
                </a:lnTo>
                <a:close/>
                <a:moveTo>
                  <a:pt x="72409" y="72407"/>
                </a:moveTo>
                <a:lnTo>
                  <a:pt x="72409" y="1345993"/>
                </a:lnTo>
                <a:lnTo>
                  <a:pt x="1345995" y="1345993"/>
                </a:lnTo>
                <a:lnTo>
                  <a:pt x="1345995" y="72407"/>
                </a:lnTo>
                <a:lnTo>
                  <a:pt x="72409" y="72407"/>
                </a:lnTo>
                <a:close/>
              </a:path>
            </a:pathLst>
          </a:custGeom>
          <a:solidFill>
            <a:srgbClr val="00D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9022" y="1828800"/>
            <a:ext cx="3912501" cy="2251882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339014" y="2354483"/>
            <a:ext cx="243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zh-CN" altLang="en-US" sz="36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674307" y="1135092"/>
            <a:ext cx="2394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燕尾形 10"/>
          <p:cNvSpPr/>
          <p:nvPr/>
        </p:nvSpPr>
        <p:spPr>
          <a:xfrm>
            <a:off x="272956" y="263854"/>
            <a:ext cx="313899" cy="423080"/>
          </a:xfrm>
          <a:prstGeom prst="chevron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86855" y="244562"/>
            <a:ext cx="333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MORE THAN TEMPLATE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6096000" y="2156788"/>
            <a:ext cx="0" cy="3390202"/>
          </a:xfrm>
          <a:prstGeom prst="line">
            <a:avLst/>
          </a:prstGeom>
          <a:ln w="15875" cap="rnd">
            <a:solidFill>
              <a:schemeClr val="bg1">
                <a:lumMod val="65000"/>
                <a:alpha val="70000"/>
              </a:schemeClr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844252" y="2235338"/>
            <a:ext cx="8523375" cy="2998137"/>
            <a:chOff x="1901236" y="2228612"/>
            <a:chExt cx="8523375" cy="2998137"/>
          </a:xfrm>
        </p:grpSpPr>
        <p:sp>
          <p:nvSpPr>
            <p:cNvPr id="5" name="圆角矩形 4"/>
            <p:cNvSpPr/>
            <p:nvPr/>
          </p:nvSpPr>
          <p:spPr>
            <a:xfrm rot="2700000">
              <a:off x="4608679" y="2412920"/>
              <a:ext cx="889916" cy="889916"/>
            </a:xfrm>
            <a:prstGeom prst="roundRect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 rot="2700000">
              <a:off x="6837011" y="2412920"/>
              <a:ext cx="889916" cy="88991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B8D6EC"/>
                </a:solidFill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 rot="2700000">
              <a:off x="6837011" y="4336833"/>
              <a:ext cx="889916" cy="889916"/>
            </a:xfrm>
            <a:prstGeom prst="roundRect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圆角矩形 7"/>
            <p:cNvSpPr/>
            <p:nvPr/>
          </p:nvSpPr>
          <p:spPr>
            <a:xfrm rot="2700000">
              <a:off x="4608679" y="4336833"/>
              <a:ext cx="889916" cy="889916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901236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>
                  <a:solidFill>
                    <a:srgbClr val="00DEC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  <a:endParaRPr lang="zh-CN" altLang="en-US" sz="2400" dirty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8030503" y="222861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00DEC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  <a:endParaRPr lang="zh-CN" altLang="en-US" sz="2400" dirty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901236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 dirty="0" smtClean="0">
                  <a:solidFill>
                    <a:srgbClr val="00DEC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  <a:endParaRPr lang="zh-CN" altLang="en-US" sz="24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030503" y="4143382"/>
              <a:ext cx="23941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rgbClr val="00DEC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请添加文字</a:t>
              </a:r>
              <a:endParaRPr lang="zh-CN" altLang="en-US" sz="24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74582" y="2643881"/>
              <a:ext cx="499165" cy="433238"/>
              <a:chOff x="3722419" y="4198715"/>
              <a:chExt cx="499165" cy="433238"/>
            </a:xfrm>
            <a:solidFill>
              <a:schemeClr val="bg1"/>
            </a:solidFill>
          </p:grpSpPr>
          <p:sp>
            <p:nvSpPr>
              <p:cNvPr id="31" name="Freeform 237"/>
              <p:cNvSpPr/>
              <p:nvPr/>
            </p:nvSpPr>
            <p:spPr bwMode="auto">
              <a:xfrm>
                <a:off x="3722419" y="4198715"/>
                <a:ext cx="294656" cy="433238"/>
              </a:xfrm>
              <a:custGeom>
                <a:avLst/>
                <a:gdLst>
                  <a:gd name="T0" fmla="*/ 36 w 139"/>
                  <a:gd name="T1" fmla="*/ 55 h 205"/>
                  <a:gd name="T2" fmla="*/ 0 w 139"/>
                  <a:gd name="T3" fmla="*/ 91 h 205"/>
                  <a:gd name="T4" fmla="*/ 0 w 139"/>
                  <a:gd name="T5" fmla="*/ 113 h 205"/>
                  <a:gd name="T6" fmla="*/ 36 w 139"/>
                  <a:gd name="T7" fmla="*/ 150 h 205"/>
                  <a:gd name="T8" fmla="*/ 54 w 139"/>
                  <a:gd name="T9" fmla="*/ 150 h 205"/>
                  <a:gd name="T10" fmla="*/ 139 w 139"/>
                  <a:gd name="T11" fmla="*/ 205 h 205"/>
                  <a:gd name="T12" fmla="*/ 139 w 139"/>
                  <a:gd name="T13" fmla="*/ 0 h 205"/>
                  <a:gd name="T14" fmla="*/ 54 w 139"/>
                  <a:gd name="T15" fmla="*/ 55 h 205"/>
                  <a:gd name="T16" fmla="*/ 36 w 139"/>
                  <a:gd name="T17" fmla="*/ 55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9" h="205">
                    <a:moveTo>
                      <a:pt x="36" y="55"/>
                    </a:moveTo>
                    <a:cubicBezTo>
                      <a:pt x="16" y="55"/>
                      <a:pt x="0" y="71"/>
                      <a:pt x="0" y="91"/>
                    </a:cubicBezTo>
                    <a:cubicBezTo>
                      <a:pt x="0" y="113"/>
                      <a:pt x="0" y="113"/>
                      <a:pt x="0" y="113"/>
                    </a:cubicBezTo>
                    <a:cubicBezTo>
                      <a:pt x="0" y="134"/>
                      <a:pt x="16" y="150"/>
                      <a:pt x="36" y="150"/>
                    </a:cubicBezTo>
                    <a:cubicBezTo>
                      <a:pt x="54" y="150"/>
                      <a:pt x="54" y="150"/>
                      <a:pt x="54" y="150"/>
                    </a:cubicBezTo>
                    <a:cubicBezTo>
                      <a:pt x="139" y="205"/>
                      <a:pt x="139" y="205"/>
                      <a:pt x="139" y="205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54" y="55"/>
                      <a:pt x="54" y="55"/>
                      <a:pt x="54" y="55"/>
                    </a:cubicBezTo>
                    <a:lnTo>
                      <a:pt x="36" y="5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" name="Freeform 238"/>
              <p:cNvSpPr/>
              <p:nvPr/>
            </p:nvSpPr>
            <p:spPr bwMode="auto">
              <a:xfrm>
                <a:off x="4048020" y="4331915"/>
                <a:ext cx="61891" cy="148000"/>
              </a:xfrm>
              <a:custGeom>
                <a:avLst/>
                <a:gdLst>
                  <a:gd name="T0" fmla="*/ 29 w 29"/>
                  <a:gd name="T1" fmla="*/ 35 h 70"/>
                  <a:gd name="T2" fmla="*/ 0 w 29"/>
                  <a:gd name="T3" fmla="*/ 0 h 70"/>
                  <a:gd name="T4" fmla="*/ 0 w 29"/>
                  <a:gd name="T5" fmla="*/ 70 h 70"/>
                  <a:gd name="T6" fmla="*/ 29 w 29"/>
                  <a:gd name="T7" fmla="*/ 35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70">
                    <a:moveTo>
                      <a:pt x="29" y="35"/>
                    </a:moveTo>
                    <a:cubicBezTo>
                      <a:pt x="29" y="17"/>
                      <a:pt x="14" y="3"/>
                      <a:pt x="0" y="0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4" y="67"/>
                      <a:pt x="29" y="53"/>
                      <a:pt x="29" y="3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" name="Freeform 239"/>
              <p:cNvSpPr/>
              <p:nvPr/>
            </p:nvSpPr>
            <p:spPr bwMode="auto">
              <a:xfrm>
                <a:off x="4048020" y="4201406"/>
                <a:ext cx="173564" cy="409020"/>
              </a:xfrm>
              <a:custGeom>
                <a:avLst/>
                <a:gdLst>
                  <a:gd name="T0" fmla="*/ 0 w 82"/>
                  <a:gd name="T1" fmla="*/ 0 h 194"/>
                  <a:gd name="T2" fmla="*/ 0 w 82"/>
                  <a:gd name="T3" fmla="*/ 23 h 194"/>
                  <a:gd name="T4" fmla="*/ 55 w 82"/>
                  <a:gd name="T5" fmla="*/ 97 h 194"/>
                  <a:gd name="T6" fmla="*/ 0 w 82"/>
                  <a:gd name="T7" fmla="*/ 171 h 194"/>
                  <a:gd name="T8" fmla="*/ 0 w 82"/>
                  <a:gd name="T9" fmla="*/ 194 h 194"/>
                  <a:gd name="T10" fmla="*/ 82 w 82"/>
                  <a:gd name="T11" fmla="*/ 97 h 194"/>
                  <a:gd name="T12" fmla="*/ 0 w 82"/>
                  <a:gd name="T13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2" h="194">
                    <a:moveTo>
                      <a:pt x="0" y="0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29" y="33"/>
                      <a:pt x="55" y="62"/>
                      <a:pt x="55" y="97"/>
                    </a:cubicBezTo>
                    <a:cubicBezTo>
                      <a:pt x="55" y="132"/>
                      <a:pt x="29" y="161"/>
                      <a:pt x="0" y="171"/>
                    </a:cubicBezTo>
                    <a:cubicBezTo>
                      <a:pt x="0" y="194"/>
                      <a:pt x="0" y="194"/>
                      <a:pt x="0" y="194"/>
                    </a:cubicBezTo>
                    <a:cubicBezTo>
                      <a:pt x="43" y="186"/>
                      <a:pt x="82" y="146"/>
                      <a:pt x="82" y="97"/>
                    </a:cubicBezTo>
                    <a:cubicBezTo>
                      <a:pt x="82" y="48"/>
                      <a:pt x="43" y="8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7016310" y="2633721"/>
              <a:ext cx="516476" cy="444673"/>
              <a:chOff x="7970415" y="1262923"/>
              <a:chExt cx="551638" cy="474947"/>
            </a:xfrm>
            <a:solidFill>
              <a:schemeClr val="bg1"/>
            </a:solidFill>
          </p:grpSpPr>
          <p:sp>
            <p:nvSpPr>
              <p:cNvPr id="29" name="Freeform 294"/>
              <p:cNvSpPr>
                <a:spLocks noEditPoints="1"/>
              </p:cNvSpPr>
              <p:nvPr/>
            </p:nvSpPr>
            <p:spPr bwMode="auto">
              <a:xfrm>
                <a:off x="7970415" y="1262923"/>
                <a:ext cx="551638" cy="474947"/>
              </a:xfrm>
              <a:custGeom>
                <a:avLst/>
                <a:gdLst>
                  <a:gd name="T0" fmla="*/ 224 w 261"/>
                  <a:gd name="T1" fmla="*/ 22 h 225"/>
                  <a:gd name="T2" fmla="*/ 224 w 261"/>
                  <a:gd name="T3" fmla="*/ 15 h 225"/>
                  <a:gd name="T4" fmla="*/ 192 w 261"/>
                  <a:gd name="T5" fmla="*/ 0 h 225"/>
                  <a:gd name="T6" fmla="*/ 159 w 261"/>
                  <a:gd name="T7" fmla="*/ 15 h 225"/>
                  <a:gd name="T8" fmla="*/ 159 w 261"/>
                  <a:gd name="T9" fmla="*/ 22 h 225"/>
                  <a:gd name="T10" fmla="*/ 36 w 261"/>
                  <a:gd name="T11" fmla="*/ 22 h 225"/>
                  <a:gd name="T12" fmla="*/ 0 w 261"/>
                  <a:gd name="T13" fmla="*/ 58 h 225"/>
                  <a:gd name="T14" fmla="*/ 0 w 261"/>
                  <a:gd name="T15" fmla="*/ 188 h 225"/>
                  <a:gd name="T16" fmla="*/ 36 w 261"/>
                  <a:gd name="T17" fmla="*/ 225 h 225"/>
                  <a:gd name="T18" fmla="*/ 224 w 261"/>
                  <a:gd name="T19" fmla="*/ 225 h 225"/>
                  <a:gd name="T20" fmla="*/ 261 w 261"/>
                  <a:gd name="T21" fmla="*/ 188 h 225"/>
                  <a:gd name="T22" fmla="*/ 261 w 261"/>
                  <a:gd name="T23" fmla="*/ 58 h 225"/>
                  <a:gd name="T24" fmla="*/ 224 w 261"/>
                  <a:gd name="T25" fmla="*/ 22 h 225"/>
                  <a:gd name="T26" fmla="*/ 239 w 261"/>
                  <a:gd name="T27" fmla="*/ 188 h 225"/>
                  <a:gd name="T28" fmla="*/ 224 w 261"/>
                  <a:gd name="T29" fmla="*/ 203 h 225"/>
                  <a:gd name="T30" fmla="*/ 36 w 261"/>
                  <a:gd name="T31" fmla="*/ 203 h 225"/>
                  <a:gd name="T32" fmla="*/ 22 w 261"/>
                  <a:gd name="T33" fmla="*/ 188 h 225"/>
                  <a:gd name="T34" fmla="*/ 22 w 261"/>
                  <a:gd name="T35" fmla="*/ 58 h 225"/>
                  <a:gd name="T36" fmla="*/ 36 w 261"/>
                  <a:gd name="T37" fmla="*/ 44 h 225"/>
                  <a:gd name="T38" fmla="*/ 224 w 261"/>
                  <a:gd name="T39" fmla="*/ 44 h 225"/>
                  <a:gd name="T40" fmla="*/ 239 w 261"/>
                  <a:gd name="T41" fmla="*/ 58 h 225"/>
                  <a:gd name="T42" fmla="*/ 239 w 261"/>
                  <a:gd name="T43" fmla="*/ 188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61" h="225">
                    <a:moveTo>
                      <a:pt x="224" y="22"/>
                    </a:moveTo>
                    <a:cubicBezTo>
                      <a:pt x="224" y="15"/>
                      <a:pt x="224" y="15"/>
                      <a:pt x="224" y="15"/>
                    </a:cubicBezTo>
                    <a:cubicBezTo>
                      <a:pt x="224" y="7"/>
                      <a:pt x="210" y="0"/>
                      <a:pt x="192" y="0"/>
                    </a:cubicBezTo>
                    <a:cubicBezTo>
                      <a:pt x="174" y="0"/>
                      <a:pt x="159" y="7"/>
                      <a:pt x="159" y="15"/>
                    </a:cubicBezTo>
                    <a:cubicBezTo>
                      <a:pt x="159" y="22"/>
                      <a:pt x="159" y="22"/>
                      <a:pt x="159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16" y="22"/>
                      <a:pt x="0" y="38"/>
                      <a:pt x="0" y="58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8"/>
                      <a:pt x="16" y="225"/>
                      <a:pt x="36" y="225"/>
                    </a:cubicBezTo>
                    <a:cubicBezTo>
                      <a:pt x="224" y="225"/>
                      <a:pt x="224" y="225"/>
                      <a:pt x="224" y="225"/>
                    </a:cubicBezTo>
                    <a:cubicBezTo>
                      <a:pt x="244" y="225"/>
                      <a:pt x="261" y="208"/>
                      <a:pt x="261" y="188"/>
                    </a:cubicBezTo>
                    <a:cubicBezTo>
                      <a:pt x="261" y="58"/>
                      <a:pt x="261" y="58"/>
                      <a:pt x="261" y="58"/>
                    </a:cubicBezTo>
                    <a:cubicBezTo>
                      <a:pt x="261" y="38"/>
                      <a:pt x="244" y="22"/>
                      <a:pt x="224" y="22"/>
                    </a:cubicBezTo>
                    <a:close/>
                    <a:moveTo>
                      <a:pt x="239" y="188"/>
                    </a:moveTo>
                    <a:cubicBezTo>
                      <a:pt x="239" y="196"/>
                      <a:pt x="232" y="203"/>
                      <a:pt x="224" y="203"/>
                    </a:cubicBezTo>
                    <a:cubicBezTo>
                      <a:pt x="36" y="203"/>
                      <a:pt x="36" y="203"/>
                      <a:pt x="36" y="203"/>
                    </a:cubicBezTo>
                    <a:cubicBezTo>
                      <a:pt x="28" y="203"/>
                      <a:pt x="22" y="196"/>
                      <a:pt x="22" y="18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0"/>
                      <a:pt x="28" y="44"/>
                      <a:pt x="36" y="44"/>
                    </a:cubicBezTo>
                    <a:cubicBezTo>
                      <a:pt x="224" y="44"/>
                      <a:pt x="224" y="44"/>
                      <a:pt x="224" y="44"/>
                    </a:cubicBezTo>
                    <a:cubicBezTo>
                      <a:pt x="232" y="44"/>
                      <a:pt x="239" y="50"/>
                      <a:pt x="239" y="58"/>
                    </a:cubicBezTo>
                    <a:lnTo>
                      <a:pt x="239" y="18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" name="Freeform 295"/>
              <p:cNvSpPr>
                <a:spLocks noEditPoints="1"/>
              </p:cNvSpPr>
              <p:nvPr/>
            </p:nvSpPr>
            <p:spPr bwMode="auto">
              <a:xfrm>
                <a:off x="8117070" y="1393433"/>
                <a:ext cx="259674" cy="259674"/>
              </a:xfrm>
              <a:custGeom>
                <a:avLst/>
                <a:gdLst>
                  <a:gd name="T0" fmla="*/ 61 w 123"/>
                  <a:gd name="T1" fmla="*/ 0 h 123"/>
                  <a:gd name="T2" fmla="*/ 0 w 123"/>
                  <a:gd name="T3" fmla="*/ 61 h 123"/>
                  <a:gd name="T4" fmla="*/ 61 w 123"/>
                  <a:gd name="T5" fmla="*/ 123 h 123"/>
                  <a:gd name="T6" fmla="*/ 123 w 123"/>
                  <a:gd name="T7" fmla="*/ 61 h 123"/>
                  <a:gd name="T8" fmla="*/ 61 w 123"/>
                  <a:gd name="T9" fmla="*/ 0 h 123"/>
                  <a:gd name="T10" fmla="*/ 61 w 123"/>
                  <a:gd name="T11" fmla="*/ 101 h 123"/>
                  <a:gd name="T12" fmla="*/ 21 w 123"/>
                  <a:gd name="T13" fmla="*/ 61 h 123"/>
                  <a:gd name="T14" fmla="*/ 61 w 123"/>
                  <a:gd name="T15" fmla="*/ 21 h 123"/>
                  <a:gd name="T16" fmla="*/ 101 w 123"/>
                  <a:gd name="T17" fmla="*/ 61 h 123"/>
                  <a:gd name="T18" fmla="*/ 61 w 123"/>
                  <a:gd name="T19" fmla="*/ 101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5"/>
                      <a:pt x="27" y="123"/>
                      <a:pt x="61" y="123"/>
                    </a:cubicBezTo>
                    <a:cubicBezTo>
                      <a:pt x="95" y="123"/>
                      <a:pt x="123" y="95"/>
                      <a:pt x="123" y="61"/>
                    </a:cubicBezTo>
                    <a:cubicBezTo>
                      <a:pt x="123" y="27"/>
                      <a:pt x="95" y="0"/>
                      <a:pt x="61" y="0"/>
                    </a:cubicBezTo>
                    <a:close/>
                    <a:moveTo>
                      <a:pt x="61" y="101"/>
                    </a:moveTo>
                    <a:cubicBezTo>
                      <a:pt x="39" y="101"/>
                      <a:pt x="21" y="83"/>
                      <a:pt x="21" y="61"/>
                    </a:cubicBezTo>
                    <a:cubicBezTo>
                      <a:pt x="21" y="39"/>
                      <a:pt x="39" y="21"/>
                      <a:pt x="61" y="21"/>
                    </a:cubicBezTo>
                    <a:cubicBezTo>
                      <a:pt x="83" y="21"/>
                      <a:pt x="101" y="39"/>
                      <a:pt x="101" y="61"/>
                    </a:cubicBezTo>
                    <a:cubicBezTo>
                      <a:pt x="101" y="83"/>
                      <a:pt x="83" y="101"/>
                      <a:pt x="61" y="10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4845632" y="4512488"/>
              <a:ext cx="395606" cy="551637"/>
              <a:chOff x="2266632" y="5615483"/>
              <a:chExt cx="433238" cy="604111"/>
            </a:xfrm>
            <a:solidFill>
              <a:schemeClr val="bg1"/>
            </a:solidFill>
          </p:grpSpPr>
          <p:sp>
            <p:nvSpPr>
              <p:cNvPr id="26" name="Freeform 241"/>
              <p:cNvSpPr/>
              <p:nvPr/>
            </p:nvSpPr>
            <p:spPr bwMode="auto">
              <a:xfrm>
                <a:off x="2266632" y="5708320"/>
                <a:ext cx="433238" cy="511274"/>
              </a:xfrm>
              <a:custGeom>
                <a:avLst/>
                <a:gdLst>
                  <a:gd name="T0" fmla="*/ 168 w 205"/>
                  <a:gd name="T1" fmla="*/ 0 h 242"/>
                  <a:gd name="T2" fmla="*/ 161 w 205"/>
                  <a:gd name="T3" fmla="*/ 0 h 242"/>
                  <a:gd name="T4" fmla="*/ 161 w 205"/>
                  <a:gd name="T5" fmla="*/ 23 h 242"/>
                  <a:gd name="T6" fmla="*/ 183 w 205"/>
                  <a:gd name="T7" fmla="*/ 48 h 242"/>
                  <a:gd name="T8" fmla="*/ 183 w 205"/>
                  <a:gd name="T9" fmla="*/ 195 h 242"/>
                  <a:gd name="T10" fmla="*/ 157 w 205"/>
                  <a:gd name="T11" fmla="*/ 220 h 242"/>
                  <a:gd name="T12" fmla="*/ 47 w 205"/>
                  <a:gd name="T13" fmla="*/ 220 h 242"/>
                  <a:gd name="T14" fmla="*/ 22 w 205"/>
                  <a:gd name="T15" fmla="*/ 195 h 242"/>
                  <a:gd name="T16" fmla="*/ 22 w 205"/>
                  <a:gd name="T17" fmla="*/ 48 h 242"/>
                  <a:gd name="T18" fmla="*/ 44 w 205"/>
                  <a:gd name="T19" fmla="*/ 23 h 242"/>
                  <a:gd name="T20" fmla="*/ 44 w 205"/>
                  <a:gd name="T21" fmla="*/ 0 h 242"/>
                  <a:gd name="T22" fmla="*/ 36 w 205"/>
                  <a:gd name="T23" fmla="*/ 0 h 242"/>
                  <a:gd name="T24" fmla="*/ 0 w 205"/>
                  <a:gd name="T25" fmla="*/ 37 h 242"/>
                  <a:gd name="T26" fmla="*/ 0 w 205"/>
                  <a:gd name="T27" fmla="*/ 206 h 242"/>
                  <a:gd name="T28" fmla="*/ 36 w 205"/>
                  <a:gd name="T29" fmla="*/ 242 h 242"/>
                  <a:gd name="T30" fmla="*/ 168 w 205"/>
                  <a:gd name="T31" fmla="*/ 242 h 242"/>
                  <a:gd name="T32" fmla="*/ 205 w 205"/>
                  <a:gd name="T33" fmla="*/ 206 h 242"/>
                  <a:gd name="T34" fmla="*/ 205 w 205"/>
                  <a:gd name="T35" fmla="*/ 37 h 242"/>
                  <a:gd name="T36" fmla="*/ 168 w 205"/>
                  <a:gd name="T37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5" h="242">
                    <a:moveTo>
                      <a:pt x="168" y="0"/>
                    </a:moveTo>
                    <a:cubicBezTo>
                      <a:pt x="161" y="0"/>
                      <a:pt x="161" y="0"/>
                      <a:pt x="161" y="0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73" y="24"/>
                      <a:pt x="183" y="35"/>
                      <a:pt x="183" y="48"/>
                    </a:cubicBezTo>
                    <a:cubicBezTo>
                      <a:pt x="183" y="195"/>
                      <a:pt x="183" y="195"/>
                      <a:pt x="183" y="195"/>
                    </a:cubicBezTo>
                    <a:cubicBezTo>
                      <a:pt x="183" y="209"/>
                      <a:pt x="171" y="220"/>
                      <a:pt x="157" y="220"/>
                    </a:cubicBezTo>
                    <a:cubicBezTo>
                      <a:pt x="47" y="220"/>
                      <a:pt x="47" y="220"/>
                      <a:pt x="47" y="220"/>
                    </a:cubicBezTo>
                    <a:cubicBezTo>
                      <a:pt x="33" y="220"/>
                      <a:pt x="22" y="209"/>
                      <a:pt x="22" y="195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35"/>
                      <a:pt x="31" y="24"/>
                      <a:pt x="44" y="23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7"/>
                      <a:pt x="0" y="37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26"/>
                      <a:pt x="16" y="242"/>
                      <a:pt x="36" y="242"/>
                    </a:cubicBezTo>
                    <a:cubicBezTo>
                      <a:pt x="168" y="242"/>
                      <a:pt x="168" y="242"/>
                      <a:pt x="168" y="242"/>
                    </a:cubicBezTo>
                    <a:cubicBezTo>
                      <a:pt x="189" y="242"/>
                      <a:pt x="205" y="226"/>
                      <a:pt x="205" y="206"/>
                    </a:cubicBezTo>
                    <a:cubicBezTo>
                      <a:pt x="205" y="37"/>
                      <a:pt x="205" y="37"/>
                      <a:pt x="205" y="37"/>
                    </a:cubicBezTo>
                    <a:cubicBezTo>
                      <a:pt x="205" y="17"/>
                      <a:pt x="189" y="0"/>
                      <a:pt x="1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" name="Freeform 242"/>
              <p:cNvSpPr>
                <a:spLocks noEditPoints="1"/>
              </p:cNvSpPr>
              <p:nvPr/>
            </p:nvSpPr>
            <p:spPr bwMode="auto">
              <a:xfrm>
                <a:off x="2328523" y="5771556"/>
                <a:ext cx="310801" cy="387492"/>
              </a:xfrm>
              <a:custGeom>
                <a:avLst/>
                <a:gdLst>
                  <a:gd name="T0" fmla="*/ 15 w 147"/>
                  <a:gd name="T1" fmla="*/ 0 h 183"/>
                  <a:gd name="T2" fmla="*/ 0 w 147"/>
                  <a:gd name="T3" fmla="*/ 18 h 183"/>
                  <a:gd name="T4" fmla="*/ 0 w 147"/>
                  <a:gd name="T5" fmla="*/ 165 h 183"/>
                  <a:gd name="T6" fmla="*/ 18 w 147"/>
                  <a:gd name="T7" fmla="*/ 183 h 183"/>
                  <a:gd name="T8" fmla="*/ 128 w 147"/>
                  <a:gd name="T9" fmla="*/ 183 h 183"/>
                  <a:gd name="T10" fmla="*/ 147 w 147"/>
                  <a:gd name="T11" fmla="*/ 165 h 183"/>
                  <a:gd name="T12" fmla="*/ 147 w 147"/>
                  <a:gd name="T13" fmla="*/ 18 h 183"/>
                  <a:gd name="T14" fmla="*/ 132 w 147"/>
                  <a:gd name="T15" fmla="*/ 0 h 183"/>
                  <a:gd name="T16" fmla="*/ 132 w 147"/>
                  <a:gd name="T17" fmla="*/ 14 h 183"/>
                  <a:gd name="T18" fmla="*/ 15 w 147"/>
                  <a:gd name="T19" fmla="*/ 14 h 183"/>
                  <a:gd name="T20" fmla="*/ 15 w 147"/>
                  <a:gd name="T21" fmla="*/ 0 h 183"/>
                  <a:gd name="T22" fmla="*/ 22 w 147"/>
                  <a:gd name="T23" fmla="*/ 36 h 183"/>
                  <a:gd name="T24" fmla="*/ 125 w 147"/>
                  <a:gd name="T25" fmla="*/ 36 h 183"/>
                  <a:gd name="T26" fmla="*/ 125 w 147"/>
                  <a:gd name="T27" fmla="*/ 51 h 183"/>
                  <a:gd name="T28" fmla="*/ 22 w 147"/>
                  <a:gd name="T29" fmla="*/ 51 h 183"/>
                  <a:gd name="T30" fmla="*/ 22 w 147"/>
                  <a:gd name="T31" fmla="*/ 36 h 183"/>
                  <a:gd name="T32" fmla="*/ 22 w 147"/>
                  <a:gd name="T33" fmla="*/ 73 h 183"/>
                  <a:gd name="T34" fmla="*/ 125 w 147"/>
                  <a:gd name="T35" fmla="*/ 73 h 183"/>
                  <a:gd name="T36" fmla="*/ 125 w 147"/>
                  <a:gd name="T37" fmla="*/ 88 h 183"/>
                  <a:gd name="T38" fmla="*/ 22 w 147"/>
                  <a:gd name="T39" fmla="*/ 88 h 183"/>
                  <a:gd name="T40" fmla="*/ 22 w 147"/>
                  <a:gd name="T41" fmla="*/ 73 h 183"/>
                  <a:gd name="T42" fmla="*/ 22 w 147"/>
                  <a:gd name="T43" fmla="*/ 110 h 183"/>
                  <a:gd name="T44" fmla="*/ 125 w 147"/>
                  <a:gd name="T45" fmla="*/ 110 h 183"/>
                  <a:gd name="T46" fmla="*/ 125 w 147"/>
                  <a:gd name="T47" fmla="*/ 124 h 183"/>
                  <a:gd name="T48" fmla="*/ 22 w 147"/>
                  <a:gd name="T49" fmla="*/ 124 h 183"/>
                  <a:gd name="T50" fmla="*/ 22 w 147"/>
                  <a:gd name="T51" fmla="*/ 1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47" h="183">
                    <a:moveTo>
                      <a:pt x="15" y="0"/>
                    </a:moveTo>
                    <a:cubicBezTo>
                      <a:pt x="6" y="2"/>
                      <a:pt x="0" y="9"/>
                      <a:pt x="0" y="18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175"/>
                      <a:pt x="8" y="183"/>
                      <a:pt x="18" y="183"/>
                    </a:cubicBezTo>
                    <a:cubicBezTo>
                      <a:pt x="128" y="183"/>
                      <a:pt x="128" y="183"/>
                      <a:pt x="128" y="183"/>
                    </a:cubicBezTo>
                    <a:cubicBezTo>
                      <a:pt x="138" y="183"/>
                      <a:pt x="147" y="175"/>
                      <a:pt x="147" y="165"/>
                    </a:cubicBezTo>
                    <a:cubicBezTo>
                      <a:pt x="147" y="18"/>
                      <a:pt x="147" y="18"/>
                      <a:pt x="147" y="18"/>
                    </a:cubicBezTo>
                    <a:cubicBezTo>
                      <a:pt x="147" y="9"/>
                      <a:pt x="140" y="2"/>
                      <a:pt x="132" y="0"/>
                    </a:cubicBezTo>
                    <a:cubicBezTo>
                      <a:pt x="132" y="14"/>
                      <a:pt x="132" y="14"/>
                      <a:pt x="132" y="14"/>
                    </a:cubicBezTo>
                    <a:cubicBezTo>
                      <a:pt x="15" y="14"/>
                      <a:pt x="15" y="14"/>
                      <a:pt x="15" y="14"/>
                    </a:cubicBezTo>
                    <a:lnTo>
                      <a:pt x="15" y="0"/>
                    </a:lnTo>
                    <a:close/>
                    <a:moveTo>
                      <a:pt x="22" y="36"/>
                    </a:moveTo>
                    <a:cubicBezTo>
                      <a:pt x="125" y="36"/>
                      <a:pt x="125" y="36"/>
                      <a:pt x="125" y="36"/>
                    </a:cubicBezTo>
                    <a:cubicBezTo>
                      <a:pt x="125" y="51"/>
                      <a:pt x="125" y="51"/>
                      <a:pt x="125" y="51"/>
                    </a:cubicBezTo>
                    <a:cubicBezTo>
                      <a:pt x="22" y="51"/>
                      <a:pt x="22" y="51"/>
                      <a:pt x="22" y="51"/>
                    </a:cubicBezTo>
                    <a:lnTo>
                      <a:pt x="22" y="36"/>
                    </a:lnTo>
                    <a:close/>
                    <a:moveTo>
                      <a:pt x="22" y="73"/>
                    </a:moveTo>
                    <a:cubicBezTo>
                      <a:pt x="125" y="73"/>
                      <a:pt x="125" y="73"/>
                      <a:pt x="125" y="73"/>
                    </a:cubicBezTo>
                    <a:cubicBezTo>
                      <a:pt x="125" y="88"/>
                      <a:pt x="125" y="88"/>
                      <a:pt x="125" y="88"/>
                    </a:cubicBezTo>
                    <a:cubicBezTo>
                      <a:pt x="22" y="88"/>
                      <a:pt x="22" y="88"/>
                      <a:pt x="22" y="88"/>
                    </a:cubicBezTo>
                    <a:lnTo>
                      <a:pt x="22" y="73"/>
                    </a:lnTo>
                    <a:close/>
                    <a:moveTo>
                      <a:pt x="22" y="110"/>
                    </a:moveTo>
                    <a:cubicBezTo>
                      <a:pt x="125" y="110"/>
                      <a:pt x="125" y="110"/>
                      <a:pt x="125" y="110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22" y="124"/>
                      <a:pt x="22" y="124"/>
                      <a:pt x="22" y="124"/>
                    </a:cubicBezTo>
                    <a:lnTo>
                      <a:pt x="22" y="1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" name="Freeform 243"/>
              <p:cNvSpPr/>
              <p:nvPr/>
            </p:nvSpPr>
            <p:spPr bwMode="auto">
              <a:xfrm>
                <a:off x="2374269" y="5615483"/>
                <a:ext cx="217964" cy="139928"/>
              </a:xfrm>
              <a:custGeom>
                <a:avLst/>
                <a:gdLst>
                  <a:gd name="T0" fmla="*/ 103 w 103"/>
                  <a:gd name="T1" fmla="*/ 30 h 66"/>
                  <a:gd name="T2" fmla="*/ 81 w 103"/>
                  <a:gd name="T3" fmla="*/ 30 h 66"/>
                  <a:gd name="T4" fmla="*/ 51 w 103"/>
                  <a:gd name="T5" fmla="*/ 0 h 66"/>
                  <a:gd name="T6" fmla="*/ 22 w 103"/>
                  <a:gd name="T7" fmla="*/ 30 h 66"/>
                  <a:gd name="T8" fmla="*/ 0 w 103"/>
                  <a:gd name="T9" fmla="*/ 30 h 66"/>
                  <a:gd name="T10" fmla="*/ 0 w 103"/>
                  <a:gd name="T11" fmla="*/ 66 h 66"/>
                  <a:gd name="T12" fmla="*/ 103 w 103"/>
                  <a:gd name="T13" fmla="*/ 66 h 66"/>
                  <a:gd name="T14" fmla="*/ 103 w 103"/>
                  <a:gd name="T15" fmla="*/ 3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3" h="66">
                    <a:moveTo>
                      <a:pt x="103" y="30"/>
                    </a:moveTo>
                    <a:cubicBezTo>
                      <a:pt x="81" y="30"/>
                      <a:pt x="81" y="30"/>
                      <a:pt x="81" y="30"/>
                    </a:cubicBezTo>
                    <a:cubicBezTo>
                      <a:pt x="81" y="13"/>
                      <a:pt x="68" y="0"/>
                      <a:pt x="51" y="0"/>
                    </a:cubicBezTo>
                    <a:cubicBezTo>
                      <a:pt x="35" y="0"/>
                      <a:pt x="22" y="13"/>
                      <a:pt x="22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103" y="66"/>
                      <a:pt x="103" y="66"/>
                      <a:pt x="103" y="66"/>
                    </a:cubicBezTo>
                    <a:lnTo>
                      <a:pt x="103" y="3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6999272" y="4531614"/>
              <a:ext cx="565394" cy="455641"/>
              <a:chOff x="3714012" y="3171332"/>
              <a:chExt cx="565394" cy="455641"/>
            </a:xfrm>
            <a:solidFill>
              <a:schemeClr val="bg1"/>
            </a:solidFill>
          </p:grpSpPr>
          <p:sp>
            <p:nvSpPr>
              <p:cNvPr id="21" name="Freeform 45"/>
              <p:cNvSpPr/>
              <p:nvPr/>
            </p:nvSpPr>
            <p:spPr bwMode="auto">
              <a:xfrm>
                <a:off x="3787180" y="3354254"/>
                <a:ext cx="187911" cy="36584"/>
              </a:xfrm>
              <a:custGeom>
                <a:avLst/>
                <a:gdLst>
                  <a:gd name="T0" fmla="*/ 81 w 90"/>
                  <a:gd name="T1" fmla="*/ 18 h 18"/>
                  <a:gd name="T2" fmla="*/ 9 w 90"/>
                  <a:gd name="T3" fmla="*/ 18 h 18"/>
                  <a:gd name="T4" fmla="*/ 0 w 90"/>
                  <a:gd name="T5" fmla="*/ 9 h 18"/>
                  <a:gd name="T6" fmla="*/ 9 w 90"/>
                  <a:gd name="T7" fmla="*/ 0 h 18"/>
                  <a:gd name="T8" fmla="*/ 81 w 90"/>
                  <a:gd name="T9" fmla="*/ 0 h 18"/>
                  <a:gd name="T10" fmla="*/ 90 w 90"/>
                  <a:gd name="T11" fmla="*/ 9 h 18"/>
                  <a:gd name="T12" fmla="*/ 81 w 90"/>
                  <a:gd name="T13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8">
                    <a:moveTo>
                      <a:pt x="81" y="18"/>
                    </a:moveTo>
                    <a:cubicBezTo>
                      <a:pt x="9" y="18"/>
                      <a:pt x="9" y="18"/>
                      <a:pt x="9" y="18"/>
                    </a:cubicBez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86" y="0"/>
                      <a:pt x="90" y="4"/>
                      <a:pt x="90" y="9"/>
                    </a:cubicBezTo>
                    <a:cubicBezTo>
                      <a:pt x="90" y="14"/>
                      <a:pt x="86" y="18"/>
                      <a:pt x="81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" name="Freeform 46"/>
              <p:cNvSpPr/>
              <p:nvPr/>
            </p:nvSpPr>
            <p:spPr bwMode="auto">
              <a:xfrm>
                <a:off x="3810461" y="3357579"/>
                <a:ext cx="34922" cy="76495"/>
              </a:xfrm>
              <a:custGeom>
                <a:avLst/>
                <a:gdLst>
                  <a:gd name="T0" fmla="*/ 9 w 17"/>
                  <a:gd name="T1" fmla="*/ 37 h 37"/>
                  <a:gd name="T2" fmla="*/ 0 w 17"/>
                  <a:gd name="T3" fmla="*/ 28 h 37"/>
                  <a:gd name="T4" fmla="*/ 0 w 17"/>
                  <a:gd name="T5" fmla="*/ 9 h 37"/>
                  <a:gd name="T6" fmla="*/ 9 w 17"/>
                  <a:gd name="T7" fmla="*/ 0 h 37"/>
                  <a:gd name="T8" fmla="*/ 17 w 17"/>
                  <a:gd name="T9" fmla="*/ 9 h 37"/>
                  <a:gd name="T10" fmla="*/ 17 w 17"/>
                  <a:gd name="T11" fmla="*/ 28 h 37"/>
                  <a:gd name="T12" fmla="*/ 9 w 17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33"/>
                      <a:pt x="13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" name="Freeform 47"/>
              <p:cNvSpPr/>
              <p:nvPr/>
            </p:nvSpPr>
            <p:spPr bwMode="auto">
              <a:xfrm>
                <a:off x="3853697" y="3357579"/>
                <a:ext cx="38248" cy="76495"/>
              </a:xfrm>
              <a:custGeom>
                <a:avLst/>
                <a:gdLst>
                  <a:gd name="T0" fmla="*/ 9 w 18"/>
                  <a:gd name="T1" fmla="*/ 37 h 37"/>
                  <a:gd name="T2" fmla="*/ 0 w 18"/>
                  <a:gd name="T3" fmla="*/ 28 h 37"/>
                  <a:gd name="T4" fmla="*/ 0 w 18"/>
                  <a:gd name="T5" fmla="*/ 9 h 37"/>
                  <a:gd name="T6" fmla="*/ 9 w 18"/>
                  <a:gd name="T7" fmla="*/ 0 h 37"/>
                  <a:gd name="T8" fmla="*/ 18 w 18"/>
                  <a:gd name="T9" fmla="*/ 9 h 37"/>
                  <a:gd name="T10" fmla="*/ 18 w 18"/>
                  <a:gd name="T11" fmla="*/ 28 h 37"/>
                  <a:gd name="T12" fmla="*/ 9 w 18"/>
                  <a:gd name="T13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" h="37">
                    <a:moveTo>
                      <a:pt x="9" y="37"/>
                    </a:moveTo>
                    <a:cubicBezTo>
                      <a:pt x="4" y="37"/>
                      <a:pt x="0" y="33"/>
                      <a:pt x="0" y="28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4" y="0"/>
                      <a:pt x="18" y="4"/>
                      <a:pt x="18" y="9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33"/>
                      <a:pt x="14" y="37"/>
                      <a:pt x="9" y="3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" name="Freeform 48"/>
              <p:cNvSpPr>
                <a:spLocks noEditPoints="1"/>
              </p:cNvSpPr>
              <p:nvPr/>
            </p:nvSpPr>
            <p:spPr bwMode="auto">
              <a:xfrm>
                <a:off x="3945158" y="3292725"/>
                <a:ext cx="106427" cy="159641"/>
              </a:xfrm>
              <a:custGeom>
                <a:avLst/>
                <a:gdLst>
                  <a:gd name="T0" fmla="*/ 25 w 51"/>
                  <a:gd name="T1" fmla="*/ 76 h 76"/>
                  <a:gd name="T2" fmla="*/ 0 w 51"/>
                  <a:gd name="T3" fmla="*/ 50 h 76"/>
                  <a:gd name="T4" fmla="*/ 0 w 51"/>
                  <a:gd name="T5" fmla="*/ 26 h 76"/>
                  <a:gd name="T6" fmla="*/ 25 w 51"/>
                  <a:gd name="T7" fmla="*/ 0 h 76"/>
                  <a:gd name="T8" fmla="*/ 51 w 51"/>
                  <a:gd name="T9" fmla="*/ 26 h 76"/>
                  <a:gd name="T10" fmla="*/ 51 w 51"/>
                  <a:gd name="T11" fmla="*/ 50 h 76"/>
                  <a:gd name="T12" fmla="*/ 25 w 51"/>
                  <a:gd name="T13" fmla="*/ 76 h 76"/>
                  <a:gd name="T14" fmla="*/ 25 w 51"/>
                  <a:gd name="T15" fmla="*/ 18 h 76"/>
                  <a:gd name="T16" fmla="*/ 17 w 51"/>
                  <a:gd name="T17" fmla="*/ 26 h 76"/>
                  <a:gd name="T18" fmla="*/ 17 w 51"/>
                  <a:gd name="T19" fmla="*/ 50 h 76"/>
                  <a:gd name="T20" fmla="*/ 25 w 51"/>
                  <a:gd name="T21" fmla="*/ 58 h 76"/>
                  <a:gd name="T22" fmla="*/ 34 w 51"/>
                  <a:gd name="T23" fmla="*/ 50 h 76"/>
                  <a:gd name="T24" fmla="*/ 34 w 51"/>
                  <a:gd name="T25" fmla="*/ 26 h 76"/>
                  <a:gd name="T26" fmla="*/ 25 w 51"/>
                  <a:gd name="T27" fmla="*/ 18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1" h="76">
                    <a:moveTo>
                      <a:pt x="25" y="76"/>
                    </a:moveTo>
                    <a:cubicBezTo>
                      <a:pt x="11" y="76"/>
                      <a:pt x="0" y="64"/>
                      <a:pt x="0" y="50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12"/>
                      <a:pt x="11" y="0"/>
                      <a:pt x="25" y="0"/>
                    </a:cubicBezTo>
                    <a:cubicBezTo>
                      <a:pt x="40" y="0"/>
                      <a:pt x="51" y="12"/>
                      <a:pt x="51" y="26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64"/>
                      <a:pt x="40" y="76"/>
                      <a:pt x="25" y="76"/>
                    </a:cubicBezTo>
                    <a:close/>
                    <a:moveTo>
                      <a:pt x="25" y="18"/>
                    </a:moveTo>
                    <a:cubicBezTo>
                      <a:pt x="21" y="18"/>
                      <a:pt x="17" y="22"/>
                      <a:pt x="17" y="26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55"/>
                      <a:pt x="21" y="58"/>
                      <a:pt x="25" y="58"/>
                    </a:cubicBezTo>
                    <a:cubicBezTo>
                      <a:pt x="30" y="58"/>
                      <a:pt x="34" y="55"/>
                      <a:pt x="34" y="50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4" y="22"/>
                      <a:pt x="30" y="18"/>
                      <a:pt x="25" y="1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" name="Freeform 49"/>
              <p:cNvSpPr>
                <a:spLocks noEditPoints="1"/>
              </p:cNvSpPr>
              <p:nvPr/>
            </p:nvSpPr>
            <p:spPr bwMode="auto">
              <a:xfrm>
                <a:off x="3714012" y="3171332"/>
                <a:ext cx="565394" cy="455641"/>
              </a:xfrm>
              <a:custGeom>
                <a:avLst/>
                <a:gdLst>
                  <a:gd name="T0" fmla="*/ 259 w 271"/>
                  <a:gd name="T1" fmla="*/ 181 h 218"/>
                  <a:gd name="T2" fmla="*/ 207 w 271"/>
                  <a:gd name="T3" fmla="*/ 147 h 218"/>
                  <a:gd name="T4" fmla="*/ 192 w 271"/>
                  <a:gd name="T5" fmla="*/ 145 h 218"/>
                  <a:gd name="T6" fmla="*/ 187 w 271"/>
                  <a:gd name="T7" fmla="*/ 147 h 218"/>
                  <a:gd name="T8" fmla="*/ 178 w 271"/>
                  <a:gd name="T9" fmla="*/ 141 h 218"/>
                  <a:gd name="T10" fmla="*/ 187 w 271"/>
                  <a:gd name="T11" fmla="*/ 77 h 218"/>
                  <a:gd name="T12" fmla="*/ 78 w 271"/>
                  <a:gd name="T13" fmla="*/ 11 h 218"/>
                  <a:gd name="T14" fmla="*/ 12 w 271"/>
                  <a:gd name="T15" fmla="*/ 120 h 218"/>
                  <a:gd name="T16" fmla="*/ 121 w 271"/>
                  <a:gd name="T17" fmla="*/ 186 h 218"/>
                  <a:gd name="T18" fmla="*/ 168 w 271"/>
                  <a:gd name="T19" fmla="*/ 157 h 218"/>
                  <a:gd name="T20" fmla="*/ 177 w 271"/>
                  <a:gd name="T21" fmla="*/ 163 h 218"/>
                  <a:gd name="T22" fmla="*/ 185 w 271"/>
                  <a:gd name="T23" fmla="*/ 180 h 218"/>
                  <a:gd name="T24" fmla="*/ 238 w 271"/>
                  <a:gd name="T25" fmla="*/ 214 h 218"/>
                  <a:gd name="T26" fmla="*/ 253 w 271"/>
                  <a:gd name="T27" fmla="*/ 217 h 218"/>
                  <a:gd name="T28" fmla="*/ 265 w 271"/>
                  <a:gd name="T29" fmla="*/ 208 h 218"/>
                  <a:gd name="T30" fmla="*/ 259 w 271"/>
                  <a:gd name="T31" fmla="*/ 181 h 218"/>
                  <a:gd name="T32" fmla="*/ 117 w 271"/>
                  <a:gd name="T33" fmla="*/ 170 h 218"/>
                  <a:gd name="T34" fmla="*/ 28 w 271"/>
                  <a:gd name="T35" fmla="*/ 116 h 218"/>
                  <a:gd name="T36" fmla="*/ 82 w 271"/>
                  <a:gd name="T37" fmla="*/ 27 h 218"/>
                  <a:gd name="T38" fmla="*/ 170 w 271"/>
                  <a:gd name="T39" fmla="*/ 81 h 218"/>
                  <a:gd name="T40" fmla="*/ 117 w 271"/>
                  <a:gd name="T41" fmla="*/ 17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1" h="218">
                    <a:moveTo>
                      <a:pt x="259" y="181"/>
                    </a:moveTo>
                    <a:cubicBezTo>
                      <a:pt x="207" y="147"/>
                      <a:pt x="207" y="147"/>
                      <a:pt x="207" y="147"/>
                    </a:cubicBezTo>
                    <a:cubicBezTo>
                      <a:pt x="202" y="144"/>
                      <a:pt x="197" y="144"/>
                      <a:pt x="192" y="145"/>
                    </a:cubicBezTo>
                    <a:cubicBezTo>
                      <a:pt x="190" y="145"/>
                      <a:pt x="188" y="146"/>
                      <a:pt x="187" y="147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188" y="122"/>
                      <a:pt x="192" y="100"/>
                      <a:pt x="187" y="77"/>
                    </a:cubicBezTo>
                    <a:cubicBezTo>
                      <a:pt x="175" y="29"/>
                      <a:pt x="126" y="0"/>
                      <a:pt x="78" y="11"/>
                    </a:cubicBezTo>
                    <a:cubicBezTo>
                      <a:pt x="30" y="23"/>
                      <a:pt x="0" y="72"/>
                      <a:pt x="12" y="120"/>
                    </a:cubicBezTo>
                    <a:cubicBezTo>
                      <a:pt x="24" y="168"/>
                      <a:pt x="72" y="197"/>
                      <a:pt x="121" y="186"/>
                    </a:cubicBezTo>
                    <a:cubicBezTo>
                      <a:pt x="140" y="181"/>
                      <a:pt x="156" y="171"/>
                      <a:pt x="168" y="157"/>
                    </a:cubicBezTo>
                    <a:cubicBezTo>
                      <a:pt x="177" y="163"/>
                      <a:pt x="177" y="163"/>
                      <a:pt x="177" y="163"/>
                    </a:cubicBezTo>
                    <a:cubicBezTo>
                      <a:pt x="176" y="169"/>
                      <a:pt x="179" y="176"/>
                      <a:pt x="185" y="180"/>
                    </a:cubicBezTo>
                    <a:cubicBezTo>
                      <a:pt x="238" y="214"/>
                      <a:pt x="238" y="214"/>
                      <a:pt x="238" y="214"/>
                    </a:cubicBezTo>
                    <a:cubicBezTo>
                      <a:pt x="242" y="217"/>
                      <a:pt x="248" y="218"/>
                      <a:pt x="253" y="217"/>
                    </a:cubicBezTo>
                    <a:cubicBezTo>
                      <a:pt x="258" y="216"/>
                      <a:pt x="262" y="213"/>
                      <a:pt x="265" y="208"/>
                    </a:cubicBezTo>
                    <a:cubicBezTo>
                      <a:pt x="271" y="199"/>
                      <a:pt x="268" y="187"/>
                      <a:pt x="259" y="181"/>
                    </a:cubicBezTo>
                    <a:close/>
                    <a:moveTo>
                      <a:pt x="117" y="170"/>
                    </a:moveTo>
                    <a:cubicBezTo>
                      <a:pt x="77" y="179"/>
                      <a:pt x="38" y="155"/>
                      <a:pt x="28" y="116"/>
                    </a:cubicBezTo>
                    <a:cubicBezTo>
                      <a:pt x="19" y="76"/>
                      <a:pt x="43" y="37"/>
                      <a:pt x="82" y="27"/>
                    </a:cubicBezTo>
                    <a:cubicBezTo>
                      <a:pt x="121" y="18"/>
                      <a:pt x="161" y="42"/>
                      <a:pt x="170" y="81"/>
                    </a:cubicBezTo>
                    <a:cubicBezTo>
                      <a:pt x="180" y="121"/>
                      <a:pt x="156" y="160"/>
                      <a:pt x="117" y="17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</p:grpSp>
      <p:sp>
        <p:nvSpPr>
          <p:cNvPr id="39" name="矩形 38"/>
          <p:cNvSpPr/>
          <p:nvPr/>
        </p:nvSpPr>
        <p:spPr>
          <a:xfrm>
            <a:off x="1567028" y="2697003"/>
            <a:ext cx="261855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567028" y="4686291"/>
            <a:ext cx="261855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54251" y="2666425"/>
            <a:ext cx="261855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854251" y="4621998"/>
            <a:ext cx="261855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燕尾形 42"/>
          <p:cNvSpPr/>
          <p:nvPr/>
        </p:nvSpPr>
        <p:spPr>
          <a:xfrm>
            <a:off x="272956" y="263854"/>
            <a:ext cx="313899" cy="423080"/>
          </a:xfrm>
          <a:prstGeom prst="chevron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86855" y="244562"/>
            <a:ext cx="333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MORE THAN TEMPLATE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7041" y="1661192"/>
            <a:ext cx="319190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20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0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41697" y="3526846"/>
            <a:ext cx="2981772" cy="744903"/>
          </a:xfrm>
          <a:prstGeom prst="rect">
            <a:avLst/>
          </a:prstGeom>
          <a:solidFill>
            <a:srgbClr val="1E1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1043468" y="3698545"/>
            <a:ext cx="288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086063" y="3714951"/>
            <a:ext cx="2822952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4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4000" dirty="0" smtClean="0">
                <a:solidFill>
                  <a:srgbClr val="00DEC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</a:t>
            </a:r>
            <a:r>
              <a:rPr lang="en-US" altLang="zh-CN" sz="4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WO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0" y="2308896"/>
            <a:ext cx="12192000" cy="0"/>
          </a:xfrm>
          <a:prstGeom prst="line">
            <a:avLst/>
          </a:prstGeom>
          <a:ln w="12700">
            <a:solidFill>
              <a:schemeClr val="bg1">
                <a:alpha val="5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367502" y="1939953"/>
            <a:ext cx="7456996" cy="737886"/>
            <a:chOff x="2464439" y="2870522"/>
            <a:chExt cx="7456996" cy="737886"/>
          </a:xfrm>
        </p:grpSpPr>
        <p:sp>
          <p:nvSpPr>
            <p:cNvPr id="5" name="椭圆 4"/>
            <p:cNvSpPr/>
            <p:nvPr/>
          </p:nvSpPr>
          <p:spPr>
            <a:xfrm>
              <a:off x="4704142" y="2870522"/>
              <a:ext cx="737886" cy="737886"/>
            </a:xfrm>
            <a:prstGeom prst="ellipse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2464439" y="2870522"/>
              <a:ext cx="737886" cy="737886"/>
            </a:xfrm>
            <a:prstGeom prst="ellipse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943845" y="2870522"/>
              <a:ext cx="737886" cy="737886"/>
            </a:xfrm>
            <a:prstGeom prst="ellipse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9183549" y="2870522"/>
              <a:ext cx="737886" cy="737886"/>
            </a:xfrm>
            <a:prstGeom prst="ellipse">
              <a:avLst/>
            </a:prstGeom>
            <a:solidFill>
              <a:srgbClr val="00DE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541822" y="2083987"/>
            <a:ext cx="349490" cy="449817"/>
            <a:chOff x="6534810" y="1248123"/>
            <a:chExt cx="426510" cy="548947"/>
          </a:xfrm>
          <a:solidFill>
            <a:schemeClr val="bg1"/>
          </a:solidFill>
        </p:grpSpPr>
        <p:sp>
          <p:nvSpPr>
            <p:cNvPr id="10" name="Freeform 250"/>
            <p:cNvSpPr>
              <a:spLocks noEditPoints="1"/>
            </p:cNvSpPr>
            <p:nvPr/>
          </p:nvSpPr>
          <p:spPr bwMode="auto">
            <a:xfrm>
              <a:off x="6534810" y="1248123"/>
              <a:ext cx="426510" cy="548947"/>
            </a:xfrm>
            <a:custGeom>
              <a:avLst/>
              <a:gdLst>
                <a:gd name="T0" fmla="*/ 166 w 202"/>
                <a:gd name="T1" fmla="*/ 0 h 260"/>
                <a:gd name="T2" fmla="*/ 36 w 202"/>
                <a:gd name="T3" fmla="*/ 0 h 260"/>
                <a:gd name="T4" fmla="*/ 0 w 202"/>
                <a:gd name="T5" fmla="*/ 36 h 260"/>
                <a:gd name="T6" fmla="*/ 0 w 202"/>
                <a:gd name="T7" fmla="*/ 224 h 260"/>
                <a:gd name="T8" fmla="*/ 36 w 202"/>
                <a:gd name="T9" fmla="*/ 260 h 260"/>
                <a:gd name="T10" fmla="*/ 166 w 202"/>
                <a:gd name="T11" fmla="*/ 260 h 260"/>
                <a:gd name="T12" fmla="*/ 202 w 202"/>
                <a:gd name="T13" fmla="*/ 224 h 260"/>
                <a:gd name="T14" fmla="*/ 202 w 202"/>
                <a:gd name="T15" fmla="*/ 36 h 260"/>
                <a:gd name="T16" fmla="*/ 166 w 202"/>
                <a:gd name="T17" fmla="*/ 0 h 260"/>
                <a:gd name="T18" fmla="*/ 181 w 202"/>
                <a:gd name="T19" fmla="*/ 224 h 260"/>
                <a:gd name="T20" fmla="*/ 166 w 202"/>
                <a:gd name="T21" fmla="*/ 239 h 260"/>
                <a:gd name="T22" fmla="*/ 36 w 202"/>
                <a:gd name="T23" fmla="*/ 239 h 260"/>
                <a:gd name="T24" fmla="*/ 21 w 202"/>
                <a:gd name="T25" fmla="*/ 224 h 260"/>
                <a:gd name="T26" fmla="*/ 21 w 202"/>
                <a:gd name="T27" fmla="*/ 36 h 260"/>
                <a:gd name="T28" fmla="*/ 36 w 202"/>
                <a:gd name="T29" fmla="*/ 22 h 260"/>
                <a:gd name="T30" fmla="*/ 166 w 202"/>
                <a:gd name="T31" fmla="*/ 22 h 260"/>
                <a:gd name="T32" fmla="*/ 181 w 202"/>
                <a:gd name="T33" fmla="*/ 36 h 260"/>
                <a:gd name="T34" fmla="*/ 181 w 202"/>
                <a:gd name="T35" fmla="*/ 224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2" h="260">
                  <a:moveTo>
                    <a:pt x="16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0" y="244"/>
                    <a:pt x="16" y="260"/>
                    <a:pt x="36" y="260"/>
                  </a:cubicBezTo>
                  <a:cubicBezTo>
                    <a:pt x="166" y="260"/>
                    <a:pt x="166" y="260"/>
                    <a:pt x="166" y="260"/>
                  </a:cubicBezTo>
                  <a:cubicBezTo>
                    <a:pt x="186" y="260"/>
                    <a:pt x="202" y="244"/>
                    <a:pt x="202" y="224"/>
                  </a:cubicBezTo>
                  <a:cubicBezTo>
                    <a:pt x="202" y="36"/>
                    <a:pt x="202" y="36"/>
                    <a:pt x="202" y="36"/>
                  </a:cubicBezTo>
                  <a:cubicBezTo>
                    <a:pt x="202" y="16"/>
                    <a:pt x="186" y="0"/>
                    <a:pt x="166" y="0"/>
                  </a:cubicBezTo>
                  <a:close/>
                  <a:moveTo>
                    <a:pt x="181" y="224"/>
                  </a:moveTo>
                  <a:cubicBezTo>
                    <a:pt x="181" y="232"/>
                    <a:pt x="174" y="239"/>
                    <a:pt x="166" y="239"/>
                  </a:cubicBezTo>
                  <a:cubicBezTo>
                    <a:pt x="36" y="239"/>
                    <a:pt x="36" y="239"/>
                    <a:pt x="36" y="239"/>
                  </a:cubicBezTo>
                  <a:cubicBezTo>
                    <a:pt x="28" y="239"/>
                    <a:pt x="21" y="232"/>
                    <a:pt x="21" y="224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8"/>
                    <a:pt x="181" y="36"/>
                  </a:cubicBezTo>
                  <a:lnTo>
                    <a:pt x="181" y="2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Rectangle 251"/>
            <p:cNvSpPr>
              <a:spLocks noChangeArrowheads="1"/>
            </p:cNvSpPr>
            <p:nvPr/>
          </p:nvSpPr>
          <p:spPr bwMode="auto">
            <a:xfrm>
              <a:off x="6624956" y="1385360"/>
              <a:ext cx="244874" cy="3094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Rectangle 252"/>
            <p:cNvSpPr>
              <a:spLocks noChangeArrowheads="1"/>
            </p:cNvSpPr>
            <p:nvPr/>
          </p:nvSpPr>
          <p:spPr bwMode="auto">
            <a:xfrm>
              <a:off x="6624956" y="1460706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Rectangle 253"/>
            <p:cNvSpPr>
              <a:spLocks noChangeArrowheads="1"/>
            </p:cNvSpPr>
            <p:nvPr/>
          </p:nvSpPr>
          <p:spPr bwMode="auto">
            <a:xfrm>
              <a:off x="6624956" y="1537397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Rectangle 254"/>
            <p:cNvSpPr>
              <a:spLocks noChangeArrowheads="1"/>
            </p:cNvSpPr>
            <p:nvPr/>
          </p:nvSpPr>
          <p:spPr bwMode="auto">
            <a:xfrm>
              <a:off x="6624956" y="1615434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5" name="Freeform 271"/>
          <p:cNvSpPr>
            <a:spLocks noEditPoints="1"/>
          </p:cNvSpPr>
          <p:nvPr/>
        </p:nvSpPr>
        <p:spPr bwMode="auto">
          <a:xfrm>
            <a:off x="7060383" y="2072048"/>
            <a:ext cx="291058" cy="464149"/>
          </a:xfrm>
          <a:custGeom>
            <a:avLst/>
            <a:gdLst>
              <a:gd name="T0" fmla="*/ 146 w 168"/>
              <a:gd name="T1" fmla="*/ 163 h 268"/>
              <a:gd name="T2" fmla="*/ 124 w 168"/>
              <a:gd name="T3" fmla="*/ 149 h 268"/>
              <a:gd name="T4" fmla="*/ 153 w 168"/>
              <a:gd name="T5" fmla="*/ 76 h 268"/>
              <a:gd name="T6" fmla="*/ 84 w 168"/>
              <a:gd name="T7" fmla="*/ 0 h 268"/>
              <a:gd name="T8" fmla="*/ 16 w 168"/>
              <a:gd name="T9" fmla="*/ 76 h 268"/>
              <a:gd name="T10" fmla="*/ 44 w 168"/>
              <a:gd name="T11" fmla="*/ 149 h 268"/>
              <a:gd name="T12" fmla="*/ 23 w 168"/>
              <a:gd name="T13" fmla="*/ 163 h 268"/>
              <a:gd name="T14" fmla="*/ 0 w 168"/>
              <a:gd name="T15" fmla="*/ 206 h 268"/>
              <a:gd name="T16" fmla="*/ 84 w 168"/>
              <a:gd name="T17" fmla="*/ 268 h 268"/>
              <a:gd name="T18" fmla="*/ 168 w 168"/>
              <a:gd name="T19" fmla="*/ 206 h 268"/>
              <a:gd name="T20" fmla="*/ 146 w 168"/>
              <a:gd name="T21" fmla="*/ 163 h 268"/>
              <a:gd name="T22" fmla="*/ 37 w 168"/>
              <a:gd name="T23" fmla="*/ 76 h 268"/>
              <a:gd name="T24" fmla="*/ 84 w 168"/>
              <a:gd name="T25" fmla="*/ 21 h 268"/>
              <a:gd name="T26" fmla="*/ 131 w 168"/>
              <a:gd name="T27" fmla="*/ 76 h 268"/>
              <a:gd name="T28" fmla="*/ 84 w 168"/>
              <a:gd name="T29" fmla="*/ 144 h 268"/>
              <a:gd name="T30" fmla="*/ 37 w 168"/>
              <a:gd name="T31" fmla="*/ 76 h 268"/>
              <a:gd name="T32" fmla="*/ 84 w 168"/>
              <a:gd name="T33" fmla="*/ 246 h 268"/>
              <a:gd name="T34" fmla="*/ 22 w 168"/>
              <a:gd name="T35" fmla="*/ 206 h 268"/>
              <a:gd name="T36" fmla="*/ 33 w 168"/>
              <a:gd name="T37" fmla="*/ 182 h 268"/>
              <a:gd name="T38" fmla="*/ 63 w 168"/>
              <a:gd name="T39" fmla="*/ 162 h 268"/>
              <a:gd name="T40" fmla="*/ 84 w 168"/>
              <a:gd name="T41" fmla="*/ 166 h 268"/>
              <a:gd name="T42" fmla="*/ 106 w 168"/>
              <a:gd name="T43" fmla="*/ 162 h 268"/>
              <a:gd name="T44" fmla="*/ 135 w 168"/>
              <a:gd name="T45" fmla="*/ 182 h 268"/>
              <a:gd name="T46" fmla="*/ 147 w 168"/>
              <a:gd name="T47" fmla="*/ 206 h 268"/>
              <a:gd name="T48" fmla="*/ 84 w 168"/>
              <a:gd name="T49" fmla="*/ 246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68" h="268">
                <a:moveTo>
                  <a:pt x="146" y="163"/>
                </a:moveTo>
                <a:cubicBezTo>
                  <a:pt x="140" y="160"/>
                  <a:pt x="133" y="156"/>
                  <a:pt x="124" y="149"/>
                </a:cubicBezTo>
                <a:cubicBezTo>
                  <a:pt x="142" y="131"/>
                  <a:pt x="153" y="103"/>
                  <a:pt x="153" y="76"/>
                </a:cubicBezTo>
                <a:cubicBezTo>
                  <a:pt x="153" y="32"/>
                  <a:pt x="124" y="0"/>
                  <a:pt x="84" y="0"/>
                </a:cubicBezTo>
                <a:cubicBezTo>
                  <a:pt x="44" y="0"/>
                  <a:pt x="16" y="32"/>
                  <a:pt x="16" y="76"/>
                </a:cubicBezTo>
                <a:cubicBezTo>
                  <a:pt x="16" y="103"/>
                  <a:pt x="26" y="131"/>
                  <a:pt x="44" y="149"/>
                </a:cubicBezTo>
                <a:cubicBezTo>
                  <a:pt x="35" y="156"/>
                  <a:pt x="28" y="160"/>
                  <a:pt x="23" y="163"/>
                </a:cubicBezTo>
                <a:cubicBezTo>
                  <a:pt x="6" y="173"/>
                  <a:pt x="0" y="179"/>
                  <a:pt x="0" y="206"/>
                </a:cubicBezTo>
                <a:cubicBezTo>
                  <a:pt x="0" y="243"/>
                  <a:pt x="33" y="268"/>
                  <a:pt x="84" y="268"/>
                </a:cubicBezTo>
                <a:cubicBezTo>
                  <a:pt x="135" y="268"/>
                  <a:pt x="168" y="243"/>
                  <a:pt x="168" y="206"/>
                </a:cubicBezTo>
                <a:cubicBezTo>
                  <a:pt x="168" y="179"/>
                  <a:pt x="163" y="173"/>
                  <a:pt x="146" y="163"/>
                </a:cubicBezTo>
                <a:close/>
                <a:moveTo>
                  <a:pt x="37" y="76"/>
                </a:moveTo>
                <a:cubicBezTo>
                  <a:pt x="37" y="49"/>
                  <a:pt x="52" y="21"/>
                  <a:pt x="84" y="21"/>
                </a:cubicBezTo>
                <a:cubicBezTo>
                  <a:pt x="117" y="21"/>
                  <a:pt x="131" y="49"/>
                  <a:pt x="131" y="76"/>
                </a:cubicBezTo>
                <a:cubicBezTo>
                  <a:pt x="131" y="108"/>
                  <a:pt x="112" y="144"/>
                  <a:pt x="84" y="144"/>
                </a:cubicBezTo>
                <a:cubicBezTo>
                  <a:pt x="57" y="144"/>
                  <a:pt x="37" y="108"/>
                  <a:pt x="37" y="76"/>
                </a:cubicBezTo>
                <a:close/>
                <a:moveTo>
                  <a:pt x="84" y="246"/>
                </a:moveTo>
                <a:cubicBezTo>
                  <a:pt x="70" y="246"/>
                  <a:pt x="22" y="243"/>
                  <a:pt x="22" y="206"/>
                </a:cubicBezTo>
                <a:cubicBezTo>
                  <a:pt x="22" y="189"/>
                  <a:pt x="22" y="189"/>
                  <a:pt x="33" y="182"/>
                </a:cubicBezTo>
                <a:cubicBezTo>
                  <a:pt x="40" y="178"/>
                  <a:pt x="50" y="172"/>
                  <a:pt x="63" y="162"/>
                </a:cubicBezTo>
                <a:cubicBezTo>
                  <a:pt x="70" y="165"/>
                  <a:pt x="77" y="166"/>
                  <a:pt x="84" y="166"/>
                </a:cubicBezTo>
                <a:cubicBezTo>
                  <a:pt x="92" y="166"/>
                  <a:pt x="99" y="165"/>
                  <a:pt x="106" y="162"/>
                </a:cubicBezTo>
                <a:cubicBezTo>
                  <a:pt x="119" y="172"/>
                  <a:pt x="128" y="178"/>
                  <a:pt x="135" y="182"/>
                </a:cubicBezTo>
                <a:cubicBezTo>
                  <a:pt x="147" y="189"/>
                  <a:pt x="147" y="189"/>
                  <a:pt x="147" y="206"/>
                </a:cubicBezTo>
                <a:cubicBezTo>
                  <a:pt x="147" y="243"/>
                  <a:pt x="99" y="246"/>
                  <a:pt x="84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文本框 15"/>
          <p:cNvSpPr txBox="1"/>
          <p:nvPr/>
        </p:nvSpPr>
        <p:spPr>
          <a:xfrm>
            <a:off x="1701581" y="1269099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161108" y="1269099"/>
            <a:ext cx="2130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785519" y="2841250"/>
            <a:ext cx="2394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41576" y="2841250"/>
            <a:ext cx="2225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</a:t>
            </a:r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31492" y="2092083"/>
            <a:ext cx="489672" cy="468069"/>
            <a:chOff x="6148827" y="2365129"/>
            <a:chExt cx="548947" cy="524729"/>
          </a:xfrm>
          <a:solidFill>
            <a:schemeClr val="bg1"/>
          </a:solidFill>
        </p:grpSpPr>
        <p:sp>
          <p:nvSpPr>
            <p:cNvPr id="21" name="Freeform 255"/>
            <p:cNvSpPr>
              <a:spLocks noEditPoints="1"/>
            </p:cNvSpPr>
            <p:nvPr/>
          </p:nvSpPr>
          <p:spPr bwMode="auto">
            <a:xfrm>
              <a:off x="6148827" y="2365129"/>
              <a:ext cx="548947" cy="524729"/>
            </a:xfrm>
            <a:custGeom>
              <a:avLst/>
              <a:gdLst>
                <a:gd name="T0" fmla="*/ 224 w 260"/>
                <a:gd name="T1" fmla="*/ 0 h 248"/>
                <a:gd name="T2" fmla="*/ 36 w 260"/>
                <a:gd name="T3" fmla="*/ 0 h 248"/>
                <a:gd name="T4" fmla="*/ 0 w 260"/>
                <a:gd name="T5" fmla="*/ 36 h 248"/>
                <a:gd name="T6" fmla="*/ 0 w 260"/>
                <a:gd name="T7" fmla="*/ 166 h 248"/>
                <a:gd name="T8" fmla="*/ 29 w 260"/>
                <a:gd name="T9" fmla="*/ 203 h 248"/>
                <a:gd name="T10" fmla="*/ 68 w 260"/>
                <a:gd name="T11" fmla="*/ 203 h 248"/>
                <a:gd name="T12" fmla="*/ 84 w 260"/>
                <a:gd name="T13" fmla="*/ 210 h 248"/>
                <a:gd name="T14" fmla="*/ 110 w 260"/>
                <a:gd name="T15" fmla="*/ 239 h 248"/>
                <a:gd name="T16" fmla="*/ 130 w 260"/>
                <a:gd name="T17" fmla="*/ 248 h 248"/>
                <a:gd name="T18" fmla="*/ 150 w 260"/>
                <a:gd name="T19" fmla="*/ 239 h 248"/>
                <a:gd name="T20" fmla="*/ 176 w 260"/>
                <a:gd name="T21" fmla="*/ 210 h 248"/>
                <a:gd name="T22" fmla="*/ 188 w 260"/>
                <a:gd name="T23" fmla="*/ 203 h 248"/>
                <a:gd name="T24" fmla="*/ 228 w 260"/>
                <a:gd name="T25" fmla="*/ 203 h 248"/>
                <a:gd name="T26" fmla="*/ 260 w 260"/>
                <a:gd name="T27" fmla="*/ 166 h 248"/>
                <a:gd name="T28" fmla="*/ 260 w 260"/>
                <a:gd name="T29" fmla="*/ 36 h 248"/>
                <a:gd name="T30" fmla="*/ 224 w 260"/>
                <a:gd name="T31" fmla="*/ 0 h 248"/>
                <a:gd name="T32" fmla="*/ 239 w 260"/>
                <a:gd name="T33" fmla="*/ 166 h 248"/>
                <a:gd name="T34" fmla="*/ 228 w 260"/>
                <a:gd name="T35" fmla="*/ 181 h 248"/>
                <a:gd name="T36" fmla="*/ 188 w 260"/>
                <a:gd name="T37" fmla="*/ 181 h 248"/>
                <a:gd name="T38" fmla="*/ 158 w 260"/>
                <a:gd name="T39" fmla="*/ 197 h 248"/>
                <a:gd name="T40" fmla="*/ 134 w 260"/>
                <a:gd name="T41" fmla="*/ 224 h 248"/>
                <a:gd name="T42" fmla="*/ 130 w 260"/>
                <a:gd name="T43" fmla="*/ 226 h 248"/>
                <a:gd name="T44" fmla="*/ 126 w 260"/>
                <a:gd name="T45" fmla="*/ 224 h 248"/>
                <a:gd name="T46" fmla="*/ 102 w 260"/>
                <a:gd name="T47" fmla="*/ 197 h 248"/>
                <a:gd name="T48" fmla="*/ 68 w 260"/>
                <a:gd name="T49" fmla="*/ 181 h 248"/>
                <a:gd name="T50" fmla="*/ 29 w 260"/>
                <a:gd name="T51" fmla="*/ 181 h 248"/>
                <a:gd name="T52" fmla="*/ 21 w 260"/>
                <a:gd name="T53" fmla="*/ 166 h 248"/>
                <a:gd name="T54" fmla="*/ 21 w 260"/>
                <a:gd name="T55" fmla="*/ 36 h 248"/>
                <a:gd name="T56" fmla="*/ 36 w 260"/>
                <a:gd name="T57" fmla="*/ 22 h 248"/>
                <a:gd name="T58" fmla="*/ 224 w 260"/>
                <a:gd name="T59" fmla="*/ 22 h 248"/>
                <a:gd name="T60" fmla="*/ 239 w 260"/>
                <a:gd name="T61" fmla="*/ 36 h 248"/>
                <a:gd name="T62" fmla="*/ 239 w 260"/>
                <a:gd name="T63" fmla="*/ 16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0" h="248">
                  <a:moveTo>
                    <a:pt x="22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6"/>
                    <a:pt x="13" y="203"/>
                    <a:pt x="29" y="203"/>
                  </a:cubicBezTo>
                  <a:cubicBezTo>
                    <a:pt x="45" y="203"/>
                    <a:pt x="62" y="203"/>
                    <a:pt x="68" y="203"/>
                  </a:cubicBezTo>
                  <a:cubicBezTo>
                    <a:pt x="74" y="203"/>
                    <a:pt x="82" y="206"/>
                    <a:pt x="84" y="210"/>
                  </a:cubicBezTo>
                  <a:cubicBezTo>
                    <a:pt x="87" y="214"/>
                    <a:pt x="99" y="227"/>
                    <a:pt x="110" y="239"/>
                  </a:cubicBezTo>
                  <a:cubicBezTo>
                    <a:pt x="115" y="245"/>
                    <a:pt x="123" y="248"/>
                    <a:pt x="130" y="248"/>
                  </a:cubicBezTo>
                  <a:cubicBezTo>
                    <a:pt x="137" y="248"/>
                    <a:pt x="145" y="245"/>
                    <a:pt x="150" y="239"/>
                  </a:cubicBezTo>
                  <a:cubicBezTo>
                    <a:pt x="161" y="227"/>
                    <a:pt x="173" y="214"/>
                    <a:pt x="176" y="210"/>
                  </a:cubicBezTo>
                  <a:cubicBezTo>
                    <a:pt x="178" y="206"/>
                    <a:pt x="184" y="203"/>
                    <a:pt x="188" y="203"/>
                  </a:cubicBezTo>
                  <a:cubicBezTo>
                    <a:pt x="192" y="203"/>
                    <a:pt x="210" y="203"/>
                    <a:pt x="228" y="203"/>
                  </a:cubicBezTo>
                  <a:cubicBezTo>
                    <a:pt x="246" y="203"/>
                    <a:pt x="260" y="186"/>
                    <a:pt x="260" y="166"/>
                  </a:cubicBezTo>
                  <a:cubicBezTo>
                    <a:pt x="260" y="36"/>
                    <a:pt x="260" y="36"/>
                    <a:pt x="260" y="36"/>
                  </a:cubicBezTo>
                  <a:cubicBezTo>
                    <a:pt x="260" y="16"/>
                    <a:pt x="244" y="0"/>
                    <a:pt x="224" y="0"/>
                  </a:cubicBezTo>
                  <a:close/>
                  <a:moveTo>
                    <a:pt x="239" y="166"/>
                  </a:moveTo>
                  <a:cubicBezTo>
                    <a:pt x="239" y="174"/>
                    <a:pt x="233" y="181"/>
                    <a:pt x="228" y="181"/>
                  </a:cubicBezTo>
                  <a:cubicBezTo>
                    <a:pt x="188" y="181"/>
                    <a:pt x="188" y="181"/>
                    <a:pt x="188" y="181"/>
                  </a:cubicBezTo>
                  <a:cubicBezTo>
                    <a:pt x="177" y="181"/>
                    <a:pt x="165" y="188"/>
                    <a:pt x="158" y="197"/>
                  </a:cubicBezTo>
                  <a:cubicBezTo>
                    <a:pt x="156" y="200"/>
                    <a:pt x="146" y="212"/>
                    <a:pt x="134" y="224"/>
                  </a:cubicBezTo>
                  <a:cubicBezTo>
                    <a:pt x="133" y="226"/>
                    <a:pt x="131" y="226"/>
                    <a:pt x="130" y="226"/>
                  </a:cubicBezTo>
                  <a:cubicBezTo>
                    <a:pt x="129" y="226"/>
                    <a:pt x="127" y="226"/>
                    <a:pt x="126" y="224"/>
                  </a:cubicBezTo>
                  <a:cubicBezTo>
                    <a:pt x="114" y="212"/>
                    <a:pt x="104" y="200"/>
                    <a:pt x="102" y="197"/>
                  </a:cubicBezTo>
                  <a:cubicBezTo>
                    <a:pt x="95" y="188"/>
                    <a:pt x="81" y="181"/>
                    <a:pt x="68" y="181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6" y="181"/>
                    <a:pt x="21" y="175"/>
                    <a:pt x="21" y="166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28"/>
                    <a:pt x="28" y="22"/>
                    <a:pt x="36" y="22"/>
                  </a:cubicBezTo>
                  <a:cubicBezTo>
                    <a:pt x="224" y="22"/>
                    <a:pt x="224" y="22"/>
                    <a:pt x="224" y="22"/>
                  </a:cubicBezTo>
                  <a:cubicBezTo>
                    <a:pt x="232" y="22"/>
                    <a:pt x="239" y="28"/>
                    <a:pt x="239" y="36"/>
                  </a:cubicBezTo>
                  <a:lnTo>
                    <a:pt x="239" y="1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Rectangle 256"/>
            <p:cNvSpPr>
              <a:spLocks noChangeArrowheads="1"/>
            </p:cNvSpPr>
            <p:nvPr/>
          </p:nvSpPr>
          <p:spPr bwMode="auto">
            <a:xfrm>
              <a:off x="6300864" y="2534656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3" name="Rectangle 257"/>
            <p:cNvSpPr>
              <a:spLocks noChangeArrowheads="1"/>
            </p:cNvSpPr>
            <p:nvPr/>
          </p:nvSpPr>
          <p:spPr bwMode="auto">
            <a:xfrm>
              <a:off x="6300864" y="2610002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217195" y="2092083"/>
            <a:ext cx="501503" cy="431782"/>
            <a:chOff x="7970415" y="1262923"/>
            <a:chExt cx="551638" cy="474947"/>
          </a:xfrm>
          <a:solidFill>
            <a:schemeClr val="bg1"/>
          </a:solidFill>
        </p:grpSpPr>
        <p:sp>
          <p:nvSpPr>
            <p:cNvPr id="25" name="Freeform 294"/>
            <p:cNvSpPr>
              <a:spLocks noEditPoints="1"/>
            </p:cNvSpPr>
            <p:nvPr/>
          </p:nvSpPr>
          <p:spPr bwMode="auto">
            <a:xfrm>
              <a:off x="7970415" y="1262923"/>
              <a:ext cx="551638" cy="474947"/>
            </a:xfrm>
            <a:custGeom>
              <a:avLst/>
              <a:gdLst>
                <a:gd name="T0" fmla="*/ 224 w 261"/>
                <a:gd name="T1" fmla="*/ 22 h 225"/>
                <a:gd name="T2" fmla="*/ 224 w 261"/>
                <a:gd name="T3" fmla="*/ 15 h 225"/>
                <a:gd name="T4" fmla="*/ 192 w 261"/>
                <a:gd name="T5" fmla="*/ 0 h 225"/>
                <a:gd name="T6" fmla="*/ 159 w 261"/>
                <a:gd name="T7" fmla="*/ 15 h 225"/>
                <a:gd name="T8" fmla="*/ 159 w 261"/>
                <a:gd name="T9" fmla="*/ 22 h 225"/>
                <a:gd name="T10" fmla="*/ 36 w 261"/>
                <a:gd name="T11" fmla="*/ 22 h 225"/>
                <a:gd name="T12" fmla="*/ 0 w 261"/>
                <a:gd name="T13" fmla="*/ 58 h 225"/>
                <a:gd name="T14" fmla="*/ 0 w 261"/>
                <a:gd name="T15" fmla="*/ 188 h 225"/>
                <a:gd name="T16" fmla="*/ 36 w 261"/>
                <a:gd name="T17" fmla="*/ 225 h 225"/>
                <a:gd name="T18" fmla="*/ 224 w 261"/>
                <a:gd name="T19" fmla="*/ 225 h 225"/>
                <a:gd name="T20" fmla="*/ 261 w 261"/>
                <a:gd name="T21" fmla="*/ 188 h 225"/>
                <a:gd name="T22" fmla="*/ 261 w 261"/>
                <a:gd name="T23" fmla="*/ 58 h 225"/>
                <a:gd name="T24" fmla="*/ 224 w 261"/>
                <a:gd name="T25" fmla="*/ 22 h 225"/>
                <a:gd name="T26" fmla="*/ 239 w 261"/>
                <a:gd name="T27" fmla="*/ 188 h 225"/>
                <a:gd name="T28" fmla="*/ 224 w 261"/>
                <a:gd name="T29" fmla="*/ 203 h 225"/>
                <a:gd name="T30" fmla="*/ 36 w 261"/>
                <a:gd name="T31" fmla="*/ 203 h 225"/>
                <a:gd name="T32" fmla="*/ 22 w 261"/>
                <a:gd name="T33" fmla="*/ 188 h 225"/>
                <a:gd name="T34" fmla="*/ 22 w 261"/>
                <a:gd name="T35" fmla="*/ 58 h 225"/>
                <a:gd name="T36" fmla="*/ 36 w 261"/>
                <a:gd name="T37" fmla="*/ 44 h 225"/>
                <a:gd name="T38" fmla="*/ 224 w 261"/>
                <a:gd name="T39" fmla="*/ 44 h 225"/>
                <a:gd name="T40" fmla="*/ 239 w 261"/>
                <a:gd name="T41" fmla="*/ 58 h 225"/>
                <a:gd name="T42" fmla="*/ 239 w 261"/>
                <a:gd name="T43" fmla="*/ 188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61" h="225">
                  <a:moveTo>
                    <a:pt x="224" y="22"/>
                  </a:moveTo>
                  <a:cubicBezTo>
                    <a:pt x="224" y="15"/>
                    <a:pt x="224" y="15"/>
                    <a:pt x="224" y="15"/>
                  </a:cubicBezTo>
                  <a:cubicBezTo>
                    <a:pt x="224" y="7"/>
                    <a:pt x="210" y="0"/>
                    <a:pt x="192" y="0"/>
                  </a:cubicBezTo>
                  <a:cubicBezTo>
                    <a:pt x="174" y="0"/>
                    <a:pt x="159" y="7"/>
                    <a:pt x="159" y="15"/>
                  </a:cubicBezTo>
                  <a:cubicBezTo>
                    <a:pt x="159" y="22"/>
                    <a:pt x="159" y="22"/>
                    <a:pt x="159" y="22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16" y="22"/>
                    <a:pt x="0" y="38"/>
                    <a:pt x="0" y="5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8"/>
                    <a:pt x="16" y="225"/>
                    <a:pt x="36" y="225"/>
                  </a:cubicBezTo>
                  <a:cubicBezTo>
                    <a:pt x="224" y="225"/>
                    <a:pt x="224" y="225"/>
                    <a:pt x="224" y="225"/>
                  </a:cubicBezTo>
                  <a:cubicBezTo>
                    <a:pt x="244" y="225"/>
                    <a:pt x="261" y="208"/>
                    <a:pt x="261" y="188"/>
                  </a:cubicBezTo>
                  <a:cubicBezTo>
                    <a:pt x="261" y="58"/>
                    <a:pt x="261" y="58"/>
                    <a:pt x="261" y="58"/>
                  </a:cubicBezTo>
                  <a:cubicBezTo>
                    <a:pt x="261" y="38"/>
                    <a:pt x="244" y="22"/>
                    <a:pt x="224" y="22"/>
                  </a:cubicBezTo>
                  <a:close/>
                  <a:moveTo>
                    <a:pt x="239" y="188"/>
                  </a:moveTo>
                  <a:cubicBezTo>
                    <a:pt x="239" y="196"/>
                    <a:pt x="232" y="203"/>
                    <a:pt x="224" y="203"/>
                  </a:cubicBezTo>
                  <a:cubicBezTo>
                    <a:pt x="36" y="203"/>
                    <a:pt x="36" y="203"/>
                    <a:pt x="36" y="203"/>
                  </a:cubicBezTo>
                  <a:cubicBezTo>
                    <a:pt x="28" y="203"/>
                    <a:pt x="22" y="196"/>
                    <a:pt x="22" y="188"/>
                  </a:cubicBezTo>
                  <a:cubicBezTo>
                    <a:pt x="22" y="58"/>
                    <a:pt x="22" y="58"/>
                    <a:pt x="22" y="58"/>
                  </a:cubicBezTo>
                  <a:cubicBezTo>
                    <a:pt x="22" y="50"/>
                    <a:pt x="28" y="44"/>
                    <a:pt x="36" y="44"/>
                  </a:cubicBezTo>
                  <a:cubicBezTo>
                    <a:pt x="224" y="44"/>
                    <a:pt x="224" y="44"/>
                    <a:pt x="224" y="44"/>
                  </a:cubicBezTo>
                  <a:cubicBezTo>
                    <a:pt x="232" y="44"/>
                    <a:pt x="239" y="50"/>
                    <a:pt x="239" y="58"/>
                  </a:cubicBezTo>
                  <a:lnTo>
                    <a:pt x="239" y="18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295"/>
            <p:cNvSpPr>
              <a:spLocks noEditPoints="1"/>
            </p:cNvSpPr>
            <p:nvPr/>
          </p:nvSpPr>
          <p:spPr bwMode="auto">
            <a:xfrm>
              <a:off x="8117070" y="1393433"/>
              <a:ext cx="259674" cy="259674"/>
            </a:xfrm>
            <a:custGeom>
              <a:avLst/>
              <a:gdLst>
                <a:gd name="T0" fmla="*/ 61 w 123"/>
                <a:gd name="T1" fmla="*/ 0 h 123"/>
                <a:gd name="T2" fmla="*/ 0 w 123"/>
                <a:gd name="T3" fmla="*/ 61 h 123"/>
                <a:gd name="T4" fmla="*/ 61 w 123"/>
                <a:gd name="T5" fmla="*/ 123 h 123"/>
                <a:gd name="T6" fmla="*/ 123 w 123"/>
                <a:gd name="T7" fmla="*/ 61 h 123"/>
                <a:gd name="T8" fmla="*/ 61 w 123"/>
                <a:gd name="T9" fmla="*/ 0 h 123"/>
                <a:gd name="T10" fmla="*/ 61 w 123"/>
                <a:gd name="T11" fmla="*/ 101 h 123"/>
                <a:gd name="T12" fmla="*/ 21 w 123"/>
                <a:gd name="T13" fmla="*/ 61 h 123"/>
                <a:gd name="T14" fmla="*/ 61 w 123"/>
                <a:gd name="T15" fmla="*/ 21 h 123"/>
                <a:gd name="T16" fmla="*/ 101 w 123"/>
                <a:gd name="T17" fmla="*/ 61 h 123"/>
                <a:gd name="T18" fmla="*/ 61 w 123"/>
                <a:gd name="T19" fmla="*/ 10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23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3"/>
                    <a:pt x="61" y="123"/>
                  </a:cubicBezTo>
                  <a:cubicBezTo>
                    <a:pt x="95" y="123"/>
                    <a:pt x="123" y="95"/>
                    <a:pt x="123" y="61"/>
                  </a:cubicBezTo>
                  <a:cubicBezTo>
                    <a:pt x="123" y="27"/>
                    <a:pt x="95" y="0"/>
                    <a:pt x="61" y="0"/>
                  </a:cubicBezTo>
                  <a:close/>
                  <a:moveTo>
                    <a:pt x="61" y="101"/>
                  </a:moveTo>
                  <a:cubicBezTo>
                    <a:pt x="39" y="101"/>
                    <a:pt x="21" y="83"/>
                    <a:pt x="21" y="61"/>
                  </a:cubicBezTo>
                  <a:cubicBezTo>
                    <a:pt x="21" y="39"/>
                    <a:pt x="39" y="21"/>
                    <a:pt x="61" y="21"/>
                  </a:cubicBezTo>
                  <a:cubicBezTo>
                    <a:pt x="83" y="21"/>
                    <a:pt x="101" y="39"/>
                    <a:pt x="101" y="61"/>
                  </a:cubicBezTo>
                  <a:cubicBezTo>
                    <a:pt x="101" y="83"/>
                    <a:pt x="83" y="101"/>
                    <a:pt x="61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pic>
        <p:nvPicPr>
          <p:cNvPr id="27" name="图片 26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3922210"/>
            <a:ext cx="12192000" cy="2935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燕尾形 27"/>
          <p:cNvSpPr/>
          <p:nvPr/>
        </p:nvSpPr>
        <p:spPr>
          <a:xfrm>
            <a:off x="272956" y="263854"/>
            <a:ext cx="313899" cy="423080"/>
          </a:xfrm>
          <a:prstGeom prst="chevron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86855" y="244562"/>
            <a:ext cx="333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MORE THAN TEMPLATE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7041" y="1661192"/>
            <a:ext cx="319190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20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0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41697" y="3526846"/>
            <a:ext cx="2981772" cy="744903"/>
          </a:xfrm>
          <a:prstGeom prst="rect">
            <a:avLst/>
          </a:prstGeom>
          <a:solidFill>
            <a:srgbClr val="1E1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1043468" y="3698545"/>
            <a:ext cx="288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891169" y="3714951"/>
            <a:ext cx="3212739" cy="677108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37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3700" dirty="0" smtClean="0">
                <a:solidFill>
                  <a:srgbClr val="00DEC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</a:t>
            </a:r>
            <a:r>
              <a:rPr lang="en-US" altLang="zh-CN" sz="37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HREE</a:t>
            </a:r>
            <a:endParaRPr lang="zh-CN" altLang="en-US" sz="37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5275945" y="2286692"/>
            <a:ext cx="1982782" cy="2733742"/>
            <a:chOff x="1670051" y="1410517"/>
            <a:chExt cx="2959100" cy="4079830"/>
          </a:xfrm>
        </p:grpSpPr>
        <p:sp>
          <p:nvSpPr>
            <p:cNvPr id="4" name="Freeform 45"/>
            <p:cNvSpPr/>
            <p:nvPr/>
          </p:nvSpPr>
          <p:spPr bwMode="auto">
            <a:xfrm>
              <a:off x="4155162" y="2168011"/>
              <a:ext cx="473989" cy="1160603"/>
            </a:xfrm>
            <a:custGeom>
              <a:avLst/>
              <a:gdLst>
                <a:gd name="T0" fmla="*/ 0 w 107"/>
                <a:gd name="T1" fmla="*/ 139 h 262"/>
                <a:gd name="T2" fmla="*/ 102 w 107"/>
                <a:gd name="T3" fmla="*/ 262 h 262"/>
                <a:gd name="T4" fmla="*/ 107 w 107"/>
                <a:gd name="T5" fmla="*/ 0 h 262"/>
                <a:gd name="T6" fmla="*/ 0 w 107"/>
                <a:gd name="T7" fmla="*/ 139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62">
                  <a:moveTo>
                    <a:pt x="0" y="139"/>
                  </a:moveTo>
                  <a:lnTo>
                    <a:pt x="102" y="262"/>
                  </a:lnTo>
                  <a:lnTo>
                    <a:pt x="107" y="0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46"/>
            <p:cNvSpPr/>
            <p:nvPr/>
          </p:nvSpPr>
          <p:spPr bwMode="auto">
            <a:xfrm>
              <a:off x="1670051" y="3426069"/>
              <a:ext cx="713197" cy="877097"/>
            </a:xfrm>
            <a:custGeom>
              <a:avLst/>
              <a:gdLst>
                <a:gd name="T0" fmla="*/ 0 w 161"/>
                <a:gd name="T1" fmla="*/ 0 h 198"/>
                <a:gd name="T2" fmla="*/ 161 w 161"/>
                <a:gd name="T3" fmla="*/ 198 h 198"/>
                <a:gd name="T4" fmla="*/ 119 w 161"/>
                <a:gd name="T5" fmla="*/ 26 h 198"/>
                <a:gd name="T6" fmla="*/ 0 w 161"/>
                <a:gd name="T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198">
                  <a:moveTo>
                    <a:pt x="0" y="0"/>
                  </a:moveTo>
                  <a:lnTo>
                    <a:pt x="161" y="198"/>
                  </a:lnTo>
                  <a:lnTo>
                    <a:pt x="119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47"/>
            <p:cNvSpPr/>
            <p:nvPr/>
          </p:nvSpPr>
          <p:spPr bwMode="auto">
            <a:xfrm>
              <a:off x="2595878" y="5162543"/>
              <a:ext cx="598023" cy="327804"/>
            </a:xfrm>
            <a:custGeom>
              <a:avLst/>
              <a:gdLst>
                <a:gd name="T0" fmla="*/ 135 w 135"/>
                <a:gd name="T1" fmla="*/ 0 h 74"/>
                <a:gd name="T2" fmla="*/ 120 w 135"/>
                <a:gd name="T3" fmla="*/ 74 h 74"/>
                <a:gd name="T4" fmla="*/ 0 w 135"/>
                <a:gd name="T5" fmla="*/ 15 h 74"/>
                <a:gd name="T6" fmla="*/ 135 w 135"/>
                <a:gd name="T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74">
                  <a:moveTo>
                    <a:pt x="135" y="0"/>
                  </a:moveTo>
                  <a:lnTo>
                    <a:pt x="120" y="74"/>
                  </a:lnTo>
                  <a:lnTo>
                    <a:pt x="0" y="15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48"/>
            <p:cNvSpPr/>
            <p:nvPr/>
          </p:nvSpPr>
          <p:spPr bwMode="auto">
            <a:xfrm>
              <a:off x="2383248" y="4303166"/>
              <a:ext cx="810652" cy="925826"/>
            </a:xfrm>
            <a:custGeom>
              <a:avLst/>
              <a:gdLst>
                <a:gd name="T0" fmla="*/ 0 w 183"/>
                <a:gd name="T1" fmla="*/ 0 h 209"/>
                <a:gd name="T2" fmla="*/ 183 w 183"/>
                <a:gd name="T3" fmla="*/ 194 h 209"/>
                <a:gd name="T4" fmla="*/ 48 w 183"/>
                <a:gd name="T5" fmla="*/ 209 h 209"/>
                <a:gd name="T6" fmla="*/ 0 w 183"/>
                <a:gd name="T7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209">
                  <a:moveTo>
                    <a:pt x="0" y="0"/>
                  </a:moveTo>
                  <a:lnTo>
                    <a:pt x="183" y="194"/>
                  </a:lnTo>
                  <a:lnTo>
                    <a:pt x="48" y="2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DEC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49"/>
            <p:cNvSpPr/>
            <p:nvPr/>
          </p:nvSpPr>
          <p:spPr bwMode="auto">
            <a:xfrm>
              <a:off x="2383248" y="4210139"/>
              <a:ext cx="810652" cy="952404"/>
            </a:xfrm>
            <a:custGeom>
              <a:avLst/>
              <a:gdLst>
                <a:gd name="T0" fmla="*/ 183 w 183"/>
                <a:gd name="T1" fmla="*/ 0 h 215"/>
                <a:gd name="T2" fmla="*/ 183 w 183"/>
                <a:gd name="T3" fmla="*/ 215 h 215"/>
                <a:gd name="T4" fmla="*/ 0 w 183"/>
                <a:gd name="T5" fmla="*/ 21 h 215"/>
                <a:gd name="T6" fmla="*/ 183 w 183"/>
                <a:gd name="T7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215">
                  <a:moveTo>
                    <a:pt x="183" y="0"/>
                  </a:moveTo>
                  <a:lnTo>
                    <a:pt x="183" y="215"/>
                  </a:lnTo>
                  <a:lnTo>
                    <a:pt x="0" y="21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50"/>
            <p:cNvSpPr/>
            <p:nvPr/>
          </p:nvSpPr>
          <p:spPr bwMode="auto">
            <a:xfrm>
              <a:off x="3127452" y="5162543"/>
              <a:ext cx="465129" cy="327804"/>
            </a:xfrm>
            <a:custGeom>
              <a:avLst/>
              <a:gdLst>
                <a:gd name="T0" fmla="*/ 15 w 105"/>
                <a:gd name="T1" fmla="*/ 0 h 74"/>
                <a:gd name="T2" fmla="*/ 105 w 105"/>
                <a:gd name="T3" fmla="*/ 17 h 74"/>
                <a:gd name="T4" fmla="*/ 0 w 105"/>
                <a:gd name="T5" fmla="*/ 74 h 74"/>
                <a:gd name="T6" fmla="*/ 15 w 105"/>
                <a:gd name="T7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5" h="74">
                  <a:moveTo>
                    <a:pt x="15" y="0"/>
                  </a:moveTo>
                  <a:lnTo>
                    <a:pt x="105" y="17"/>
                  </a:lnTo>
                  <a:lnTo>
                    <a:pt x="0" y="74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51"/>
            <p:cNvSpPr/>
            <p:nvPr/>
          </p:nvSpPr>
          <p:spPr bwMode="auto">
            <a:xfrm>
              <a:off x="3884944" y="2783749"/>
              <a:ext cx="722057" cy="1519416"/>
            </a:xfrm>
            <a:custGeom>
              <a:avLst/>
              <a:gdLst>
                <a:gd name="T0" fmla="*/ 0 w 163"/>
                <a:gd name="T1" fmla="*/ 343 h 343"/>
                <a:gd name="T2" fmla="*/ 163 w 163"/>
                <a:gd name="T3" fmla="*/ 123 h 343"/>
                <a:gd name="T4" fmla="*/ 61 w 163"/>
                <a:gd name="T5" fmla="*/ 0 h 343"/>
                <a:gd name="T6" fmla="*/ 0 w 163"/>
                <a:gd name="T7" fmla="*/ 343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3" h="343">
                  <a:moveTo>
                    <a:pt x="0" y="343"/>
                  </a:moveTo>
                  <a:lnTo>
                    <a:pt x="163" y="123"/>
                  </a:lnTo>
                  <a:lnTo>
                    <a:pt x="61" y="0"/>
                  </a:lnTo>
                  <a:lnTo>
                    <a:pt x="0" y="34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52"/>
            <p:cNvSpPr/>
            <p:nvPr/>
          </p:nvSpPr>
          <p:spPr bwMode="auto">
            <a:xfrm>
              <a:off x="3193897" y="2783749"/>
              <a:ext cx="961265" cy="1519416"/>
            </a:xfrm>
            <a:custGeom>
              <a:avLst/>
              <a:gdLst>
                <a:gd name="T0" fmla="*/ 0 w 217"/>
                <a:gd name="T1" fmla="*/ 322 h 343"/>
                <a:gd name="T2" fmla="*/ 156 w 217"/>
                <a:gd name="T3" fmla="*/ 343 h 343"/>
                <a:gd name="T4" fmla="*/ 217 w 217"/>
                <a:gd name="T5" fmla="*/ 0 h 343"/>
                <a:gd name="T6" fmla="*/ 0 w 217"/>
                <a:gd name="T7" fmla="*/ 322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" h="343">
                  <a:moveTo>
                    <a:pt x="0" y="322"/>
                  </a:moveTo>
                  <a:lnTo>
                    <a:pt x="156" y="343"/>
                  </a:lnTo>
                  <a:lnTo>
                    <a:pt x="217" y="0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53"/>
            <p:cNvSpPr/>
            <p:nvPr/>
          </p:nvSpPr>
          <p:spPr bwMode="auto">
            <a:xfrm>
              <a:off x="2197197" y="2783749"/>
              <a:ext cx="1957966" cy="1426390"/>
            </a:xfrm>
            <a:custGeom>
              <a:avLst/>
              <a:gdLst>
                <a:gd name="T0" fmla="*/ 0 w 442"/>
                <a:gd name="T1" fmla="*/ 171 h 322"/>
                <a:gd name="T2" fmla="*/ 225 w 442"/>
                <a:gd name="T3" fmla="*/ 322 h 322"/>
                <a:gd name="T4" fmla="*/ 442 w 442"/>
                <a:gd name="T5" fmla="*/ 0 h 322"/>
                <a:gd name="T6" fmla="*/ 0 w 442"/>
                <a:gd name="T7" fmla="*/ 17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" h="322">
                  <a:moveTo>
                    <a:pt x="0" y="171"/>
                  </a:moveTo>
                  <a:lnTo>
                    <a:pt x="225" y="322"/>
                  </a:lnTo>
                  <a:lnTo>
                    <a:pt x="442" y="0"/>
                  </a:lnTo>
                  <a:lnTo>
                    <a:pt x="0" y="171"/>
                  </a:lnTo>
                  <a:close/>
                </a:path>
              </a:pathLst>
            </a:custGeom>
            <a:solidFill>
              <a:srgbClr val="10BD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54"/>
            <p:cNvSpPr/>
            <p:nvPr/>
          </p:nvSpPr>
          <p:spPr bwMode="auto">
            <a:xfrm>
              <a:off x="2595878" y="1410517"/>
              <a:ext cx="1559285" cy="1373232"/>
            </a:xfrm>
            <a:custGeom>
              <a:avLst/>
              <a:gdLst>
                <a:gd name="T0" fmla="*/ 352 w 352"/>
                <a:gd name="T1" fmla="*/ 310 h 310"/>
                <a:gd name="T2" fmla="*/ 0 w 352"/>
                <a:gd name="T3" fmla="*/ 5 h 310"/>
                <a:gd name="T4" fmla="*/ 251 w 352"/>
                <a:gd name="T5" fmla="*/ 0 h 310"/>
                <a:gd name="T6" fmla="*/ 352 w 352"/>
                <a:gd name="T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2" h="310">
                  <a:moveTo>
                    <a:pt x="352" y="310"/>
                  </a:moveTo>
                  <a:lnTo>
                    <a:pt x="0" y="5"/>
                  </a:lnTo>
                  <a:lnTo>
                    <a:pt x="251" y="0"/>
                  </a:lnTo>
                  <a:lnTo>
                    <a:pt x="352" y="31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55"/>
            <p:cNvSpPr/>
            <p:nvPr/>
          </p:nvSpPr>
          <p:spPr bwMode="auto">
            <a:xfrm>
              <a:off x="3707753" y="1410517"/>
              <a:ext cx="921396" cy="1373232"/>
            </a:xfrm>
            <a:custGeom>
              <a:avLst/>
              <a:gdLst>
                <a:gd name="T0" fmla="*/ 208 w 208"/>
                <a:gd name="T1" fmla="*/ 171 h 310"/>
                <a:gd name="T2" fmla="*/ 0 w 208"/>
                <a:gd name="T3" fmla="*/ 0 h 310"/>
                <a:gd name="T4" fmla="*/ 101 w 208"/>
                <a:gd name="T5" fmla="*/ 310 h 310"/>
                <a:gd name="T6" fmla="*/ 208 w 208"/>
                <a:gd name="T7" fmla="*/ 171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" h="310">
                  <a:moveTo>
                    <a:pt x="208" y="171"/>
                  </a:moveTo>
                  <a:lnTo>
                    <a:pt x="0" y="0"/>
                  </a:lnTo>
                  <a:lnTo>
                    <a:pt x="101" y="310"/>
                  </a:lnTo>
                  <a:lnTo>
                    <a:pt x="208" y="171"/>
                  </a:lnTo>
                  <a:close/>
                </a:path>
              </a:pathLst>
            </a:custGeom>
            <a:solidFill>
              <a:srgbClr val="10BDC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56"/>
            <p:cNvSpPr/>
            <p:nvPr/>
          </p:nvSpPr>
          <p:spPr bwMode="auto">
            <a:xfrm>
              <a:off x="1692201" y="1432667"/>
              <a:ext cx="903676" cy="2108576"/>
            </a:xfrm>
            <a:custGeom>
              <a:avLst/>
              <a:gdLst>
                <a:gd name="T0" fmla="*/ 114 w 204"/>
                <a:gd name="T1" fmla="*/ 476 h 476"/>
                <a:gd name="T2" fmla="*/ 204 w 204"/>
                <a:gd name="T3" fmla="*/ 0 h 476"/>
                <a:gd name="T4" fmla="*/ 0 w 204"/>
                <a:gd name="T5" fmla="*/ 170 h 476"/>
                <a:gd name="T6" fmla="*/ 114 w 204"/>
                <a:gd name="T7" fmla="*/ 476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4" h="476">
                  <a:moveTo>
                    <a:pt x="114" y="476"/>
                  </a:moveTo>
                  <a:lnTo>
                    <a:pt x="204" y="0"/>
                  </a:lnTo>
                  <a:lnTo>
                    <a:pt x="0" y="170"/>
                  </a:lnTo>
                  <a:lnTo>
                    <a:pt x="114" y="476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57"/>
            <p:cNvSpPr/>
            <p:nvPr/>
          </p:nvSpPr>
          <p:spPr bwMode="auto">
            <a:xfrm>
              <a:off x="2197197" y="1432667"/>
              <a:ext cx="1957966" cy="2108576"/>
            </a:xfrm>
            <a:custGeom>
              <a:avLst/>
              <a:gdLst>
                <a:gd name="T0" fmla="*/ 442 w 442"/>
                <a:gd name="T1" fmla="*/ 305 h 476"/>
                <a:gd name="T2" fmla="*/ 90 w 442"/>
                <a:gd name="T3" fmla="*/ 0 h 476"/>
                <a:gd name="T4" fmla="*/ 0 w 442"/>
                <a:gd name="T5" fmla="*/ 476 h 476"/>
                <a:gd name="T6" fmla="*/ 442 w 442"/>
                <a:gd name="T7" fmla="*/ 305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" h="476">
                  <a:moveTo>
                    <a:pt x="442" y="305"/>
                  </a:moveTo>
                  <a:lnTo>
                    <a:pt x="90" y="0"/>
                  </a:lnTo>
                  <a:lnTo>
                    <a:pt x="0" y="476"/>
                  </a:lnTo>
                  <a:lnTo>
                    <a:pt x="442" y="305"/>
                  </a:lnTo>
                  <a:close/>
                </a:path>
              </a:pathLst>
            </a:custGeom>
            <a:solidFill>
              <a:srgbClr val="00DEC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58"/>
            <p:cNvSpPr/>
            <p:nvPr/>
          </p:nvSpPr>
          <p:spPr bwMode="auto">
            <a:xfrm>
              <a:off x="3193897" y="4303166"/>
              <a:ext cx="691047" cy="934685"/>
            </a:xfrm>
            <a:custGeom>
              <a:avLst/>
              <a:gdLst>
                <a:gd name="T0" fmla="*/ 90 w 156"/>
                <a:gd name="T1" fmla="*/ 211 h 211"/>
                <a:gd name="T2" fmla="*/ 156 w 156"/>
                <a:gd name="T3" fmla="*/ 0 h 211"/>
                <a:gd name="T4" fmla="*/ 0 w 156"/>
                <a:gd name="T5" fmla="*/ 194 h 211"/>
                <a:gd name="T6" fmla="*/ 90 w 156"/>
                <a:gd name="T7" fmla="*/ 211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6" h="211">
                  <a:moveTo>
                    <a:pt x="90" y="211"/>
                  </a:moveTo>
                  <a:lnTo>
                    <a:pt x="156" y="0"/>
                  </a:lnTo>
                  <a:lnTo>
                    <a:pt x="0" y="194"/>
                  </a:lnTo>
                  <a:lnTo>
                    <a:pt x="90" y="211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59"/>
            <p:cNvSpPr/>
            <p:nvPr/>
          </p:nvSpPr>
          <p:spPr bwMode="auto">
            <a:xfrm>
              <a:off x="3193897" y="4210139"/>
              <a:ext cx="691047" cy="952404"/>
            </a:xfrm>
            <a:custGeom>
              <a:avLst/>
              <a:gdLst>
                <a:gd name="T0" fmla="*/ 156 w 156"/>
                <a:gd name="T1" fmla="*/ 21 h 215"/>
                <a:gd name="T2" fmla="*/ 0 w 156"/>
                <a:gd name="T3" fmla="*/ 0 h 215"/>
                <a:gd name="T4" fmla="*/ 0 w 156"/>
                <a:gd name="T5" fmla="*/ 215 h 215"/>
                <a:gd name="T6" fmla="*/ 156 w 156"/>
                <a:gd name="T7" fmla="*/ 21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6" h="215">
                  <a:moveTo>
                    <a:pt x="156" y="21"/>
                  </a:moveTo>
                  <a:lnTo>
                    <a:pt x="0" y="0"/>
                  </a:lnTo>
                  <a:lnTo>
                    <a:pt x="0" y="215"/>
                  </a:lnTo>
                  <a:lnTo>
                    <a:pt x="156" y="2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60"/>
            <p:cNvSpPr/>
            <p:nvPr/>
          </p:nvSpPr>
          <p:spPr bwMode="auto">
            <a:xfrm>
              <a:off x="2197197" y="3541243"/>
              <a:ext cx="996703" cy="761922"/>
            </a:xfrm>
            <a:custGeom>
              <a:avLst/>
              <a:gdLst>
                <a:gd name="T0" fmla="*/ 225 w 225"/>
                <a:gd name="T1" fmla="*/ 151 h 172"/>
                <a:gd name="T2" fmla="*/ 0 w 225"/>
                <a:gd name="T3" fmla="*/ 0 h 172"/>
                <a:gd name="T4" fmla="*/ 42 w 225"/>
                <a:gd name="T5" fmla="*/ 172 h 172"/>
                <a:gd name="T6" fmla="*/ 225 w 225"/>
                <a:gd name="T7" fmla="*/ 151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5" h="172">
                  <a:moveTo>
                    <a:pt x="225" y="151"/>
                  </a:moveTo>
                  <a:lnTo>
                    <a:pt x="0" y="0"/>
                  </a:lnTo>
                  <a:lnTo>
                    <a:pt x="42" y="172"/>
                  </a:lnTo>
                  <a:lnTo>
                    <a:pt x="225" y="15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61"/>
            <p:cNvSpPr/>
            <p:nvPr/>
          </p:nvSpPr>
          <p:spPr bwMode="auto">
            <a:xfrm>
              <a:off x="1670051" y="2185730"/>
              <a:ext cx="527146" cy="1355513"/>
            </a:xfrm>
            <a:custGeom>
              <a:avLst/>
              <a:gdLst>
                <a:gd name="T0" fmla="*/ 0 w 119"/>
                <a:gd name="T1" fmla="*/ 280 h 306"/>
                <a:gd name="T2" fmla="*/ 119 w 119"/>
                <a:gd name="T3" fmla="*/ 306 h 306"/>
                <a:gd name="T4" fmla="*/ 5 w 119"/>
                <a:gd name="T5" fmla="*/ 0 h 306"/>
                <a:gd name="T6" fmla="*/ 0 w 119"/>
                <a:gd name="T7" fmla="*/ 280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306">
                  <a:moveTo>
                    <a:pt x="0" y="280"/>
                  </a:moveTo>
                  <a:lnTo>
                    <a:pt x="119" y="306"/>
                  </a:lnTo>
                  <a:lnTo>
                    <a:pt x="5" y="0"/>
                  </a:lnTo>
                  <a:lnTo>
                    <a:pt x="0" y="28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1" name="弧形 20"/>
          <p:cNvSpPr/>
          <p:nvPr/>
        </p:nvSpPr>
        <p:spPr>
          <a:xfrm>
            <a:off x="4543688" y="2037553"/>
            <a:ext cx="3073703" cy="3073703"/>
          </a:xfrm>
          <a:prstGeom prst="arc">
            <a:avLst>
              <a:gd name="adj1" fmla="val 5406212"/>
              <a:gd name="adj2" fmla="val 12285621"/>
            </a:avLst>
          </a:prstGeom>
          <a:noFill/>
          <a:ln w="63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弧形 21"/>
          <p:cNvSpPr/>
          <p:nvPr/>
        </p:nvSpPr>
        <p:spPr>
          <a:xfrm>
            <a:off x="4324138" y="1818003"/>
            <a:ext cx="3512803" cy="3512803"/>
          </a:xfrm>
          <a:prstGeom prst="arc">
            <a:avLst>
              <a:gd name="adj1" fmla="val 660789"/>
              <a:gd name="adj2" fmla="val 7829558"/>
            </a:avLst>
          </a:prstGeom>
          <a:noFill/>
          <a:ln w="63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弧形 22"/>
          <p:cNvSpPr/>
          <p:nvPr/>
        </p:nvSpPr>
        <p:spPr>
          <a:xfrm>
            <a:off x="4104587" y="1598452"/>
            <a:ext cx="3951904" cy="3951904"/>
          </a:xfrm>
          <a:prstGeom prst="arc">
            <a:avLst>
              <a:gd name="adj1" fmla="val 18135977"/>
              <a:gd name="adj2" fmla="val 3031536"/>
            </a:avLst>
          </a:prstGeom>
          <a:noFill/>
          <a:ln w="63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弧形 23"/>
          <p:cNvSpPr/>
          <p:nvPr/>
        </p:nvSpPr>
        <p:spPr>
          <a:xfrm>
            <a:off x="3885037" y="1378902"/>
            <a:ext cx="4391004" cy="4391004"/>
          </a:xfrm>
          <a:prstGeom prst="arc">
            <a:avLst>
              <a:gd name="adj1" fmla="val 17077737"/>
              <a:gd name="adj2" fmla="val 20229747"/>
            </a:avLst>
          </a:prstGeom>
          <a:noFill/>
          <a:ln w="635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>
            <a:endCxn id="24" idx="2"/>
          </p:cNvCxnSpPr>
          <p:nvPr/>
        </p:nvCxnSpPr>
        <p:spPr>
          <a:xfrm flipH="1">
            <a:off x="8103933" y="2611177"/>
            <a:ext cx="308747" cy="111109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>
            <a:endCxn id="23" idx="2"/>
          </p:cNvCxnSpPr>
          <p:nvPr/>
        </p:nvCxnSpPr>
        <p:spPr>
          <a:xfrm flipH="1" flipV="1">
            <a:off x="7336719" y="5099659"/>
            <a:ext cx="269353" cy="394242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22" idx="2"/>
          </p:cNvCxnSpPr>
          <p:nvPr/>
        </p:nvCxnSpPr>
        <p:spPr>
          <a:xfrm flipV="1">
            <a:off x="4525324" y="4910129"/>
            <a:ext cx="414695" cy="583772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endCxn id="21" idx="2"/>
          </p:cNvCxnSpPr>
          <p:nvPr/>
        </p:nvCxnSpPr>
        <p:spPr>
          <a:xfrm>
            <a:off x="3779320" y="2630871"/>
            <a:ext cx="905655" cy="299863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  <a:head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1768664" y="2260621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rgbClr val="00DEC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7759" y="2286692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rgbClr val="00DEC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748579" y="5277814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46472" y="5250673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燕尾形 32"/>
          <p:cNvSpPr/>
          <p:nvPr/>
        </p:nvSpPr>
        <p:spPr>
          <a:xfrm>
            <a:off x="272956" y="263854"/>
            <a:ext cx="313899" cy="423080"/>
          </a:xfrm>
          <a:prstGeom prst="chevron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86855" y="244562"/>
            <a:ext cx="333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MORE THAN TEMPLATE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8676751" y="2739006"/>
            <a:ext cx="310877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58431" y="2746768"/>
            <a:ext cx="310877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E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42450" y="1470123"/>
            <a:ext cx="3191900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20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0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41697" y="3526846"/>
            <a:ext cx="2981772" cy="744903"/>
          </a:xfrm>
          <a:prstGeom prst="rect">
            <a:avLst/>
          </a:prstGeom>
          <a:solidFill>
            <a:srgbClr val="1E1E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1043468" y="3698545"/>
            <a:ext cx="288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1060831" y="3714951"/>
            <a:ext cx="2873415" cy="6617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defTabSz="913765"/>
            <a:r>
              <a:rPr lang="en-US" altLang="zh-CN" sz="37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PART </a:t>
            </a:r>
            <a:r>
              <a:rPr lang="en-US" altLang="zh-CN" sz="3700" dirty="0" smtClean="0">
                <a:solidFill>
                  <a:srgbClr val="00DEC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F</a:t>
            </a:r>
            <a:r>
              <a:rPr lang="en-US" altLang="zh-CN" sz="37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OU</a:t>
            </a:r>
            <a:r>
              <a:rPr lang="en-US" altLang="zh-CN" sz="37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R</a:t>
            </a:r>
            <a:endParaRPr lang="zh-CN" altLang="en-US" sz="37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组合 2"/>
          <p:cNvGrpSpPr/>
          <p:nvPr/>
        </p:nvGrpSpPr>
        <p:grpSpPr>
          <a:xfrm>
            <a:off x="5613400" y="1275557"/>
            <a:ext cx="965200" cy="965200"/>
            <a:chOff x="4953000" y="1739900"/>
            <a:chExt cx="965200" cy="965200"/>
          </a:xfrm>
        </p:grpSpPr>
        <p:sp>
          <p:nvSpPr>
            <p:cNvPr id="4" name="椭圆 3"/>
            <p:cNvSpPr/>
            <p:nvPr userDrawn="1"/>
          </p:nvSpPr>
          <p:spPr>
            <a:xfrm>
              <a:off x="4953000" y="1739900"/>
              <a:ext cx="965200" cy="965200"/>
            </a:xfrm>
            <a:prstGeom prst="ellipse">
              <a:avLst/>
            </a:prstGeom>
            <a:noFill/>
            <a:ln w="63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501"/>
            <p:cNvSpPr>
              <a:spLocks noEditPoints="1"/>
            </p:cNvSpPr>
            <p:nvPr userDrawn="1"/>
          </p:nvSpPr>
          <p:spPr bwMode="auto">
            <a:xfrm>
              <a:off x="5183187" y="1969294"/>
              <a:ext cx="504825" cy="506412"/>
            </a:xfrm>
            <a:custGeom>
              <a:avLst/>
              <a:gdLst>
                <a:gd name="T0" fmla="*/ 395080 w 92"/>
                <a:gd name="T1" fmla="*/ 143116 h 92"/>
                <a:gd name="T2" fmla="*/ 224976 w 92"/>
                <a:gd name="T3" fmla="*/ 77063 h 92"/>
                <a:gd name="T4" fmla="*/ 87796 w 92"/>
                <a:gd name="T5" fmla="*/ 187152 h 92"/>
                <a:gd name="T6" fmla="*/ 109745 w 92"/>
                <a:gd name="T7" fmla="*/ 363296 h 92"/>
                <a:gd name="T8" fmla="*/ 274361 w 92"/>
                <a:gd name="T9" fmla="*/ 434854 h 92"/>
                <a:gd name="T10" fmla="*/ 406055 w 92"/>
                <a:gd name="T11" fmla="*/ 154125 h 92"/>
                <a:gd name="T12" fmla="*/ 471902 w 92"/>
                <a:gd name="T13" fmla="*/ 159630 h 92"/>
                <a:gd name="T14" fmla="*/ 471902 w 92"/>
                <a:gd name="T15" fmla="*/ 159630 h 92"/>
                <a:gd name="T16" fmla="*/ 477389 w 92"/>
                <a:gd name="T17" fmla="*/ 159630 h 92"/>
                <a:gd name="T18" fmla="*/ 493851 w 92"/>
                <a:gd name="T19" fmla="*/ 225684 h 92"/>
                <a:gd name="T20" fmla="*/ 488363 w 92"/>
                <a:gd name="T21" fmla="*/ 225684 h 92"/>
                <a:gd name="T22" fmla="*/ 488363 w 92"/>
                <a:gd name="T23" fmla="*/ 225684 h 92"/>
                <a:gd name="T24" fmla="*/ 466414 w 92"/>
                <a:gd name="T25" fmla="*/ 165134 h 92"/>
                <a:gd name="T26" fmla="*/ 219489 w 92"/>
                <a:gd name="T27" fmla="*/ 181648 h 92"/>
                <a:gd name="T28" fmla="*/ 224976 w 92"/>
                <a:gd name="T29" fmla="*/ 170639 h 92"/>
                <a:gd name="T30" fmla="*/ 32923 w 92"/>
                <a:gd name="T31" fmla="*/ 352287 h 92"/>
                <a:gd name="T32" fmla="*/ 27436 w 92"/>
                <a:gd name="T33" fmla="*/ 352287 h 92"/>
                <a:gd name="T34" fmla="*/ 27436 w 92"/>
                <a:gd name="T35" fmla="*/ 346782 h 92"/>
                <a:gd name="T36" fmla="*/ 10974 w 92"/>
                <a:gd name="T37" fmla="*/ 286233 h 92"/>
                <a:gd name="T38" fmla="*/ 10974 w 92"/>
                <a:gd name="T39" fmla="*/ 280728 h 92"/>
                <a:gd name="T40" fmla="*/ 10974 w 92"/>
                <a:gd name="T41" fmla="*/ 280728 h 92"/>
                <a:gd name="T42" fmla="*/ 21949 w 92"/>
                <a:gd name="T43" fmla="*/ 286233 h 92"/>
                <a:gd name="T44" fmla="*/ 109745 w 92"/>
                <a:gd name="T45" fmla="*/ 71558 h 92"/>
                <a:gd name="T46" fmla="*/ 60360 w 92"/>
                <a:gd name="T47" fmla="*/ 110090 h 92"/>
                <a:gd name="T48" fmla="*/ 60360 w 92"/>
                <a:gd name="T49" fmla="*/ 110090 h 92"/>
                <a:gd name="T50" fmla="*/ 60360 w 92"/>
                <a:gd name="T51" fmla="*/ 110090 h 92"/>
                <a:gd name="T52" fmla="*/ 104257 w 92"/>
                <a:gd name="T53" fmla="*/ 60549 h 92"/>
                <a:gd name="T54" fmla="*/ 104257 w 92"/>
                <a:gd name="T55" fmla="*/ 60549 h 92"/>
                <a:gd name="T56" fmla="*/ 109745 w 92"/>
                <a:gd name="T57" fmla="*/ 60549 h 92"/>
                <a:gd name="T58" fmla="*/ 164617 w 92"/>
                <a:gd name="T59" fmla="*/ 93576 h 92"/>
                <a:gd name="T60" fmla="*/ 131693 w 92"/>
                <a:gd name="T61" fmla="*/ 231188 h 92"/>
                <a:gd name="T62" fmla="*/ 142668 w 92"/>
                <a:gd name="T63" fmla="*/ 220179 h 92"/>
                <a:gd name="T64" fmla="*/ 224976 w 92"/>
                <a:gd name="T65" fmla="*/ 495403 h 92"/>
                <a:gd name="T66" fmla="*/ 224976 w 92"/>
                <a:gd name="T67" fmla="*/ 495403 h 92"/>
                <a:gd name="T68" fmla="*/ 219489 w 92"/>
                <a:gd name="T69" fmla="*/ 495403 h 92"/>
                <a:gd name="T70" fmla="*/ 159130 w 92"/>
                <a:gd name="T71" fmla="*/ 478890 h 92"/>
                <a:gd name="T72" fmla="*/ 153642 w 92"/>
                <a:gd name="T73" fmla="*/ 478890 h 92"/>
                <a:gd name="T74" fmla="*/ 153642 w 92"/>
                <a:gd name="T75" fmla="*/ 473385 h 92"/>
                <a:gd name="T76" fmla="*/ 164617 w 92"/>
                <a:gd name="T77" fmla="*/ 473385 h 92"/>
                <a:gd name="T78" fmla="*/ 263387 w 92"/>
                <a:gd name="T79" fmla="*/ 297242 h 92"/>
                <a:gd name="T80" fmla="*/ 285336 w 92"/>
                <a:gd name="T81" fmla="*/ 22018 h 92"/>
                <a:gd name="T82" fmla="*/ 279849 w 92"/>
                <a:gd name="T83" fmla="*/ 16513 h 92"/>
                <a:gd name="T84" fmla="*/ 279849 w 92"/>
                <a:gd name="T85" fmla="*/ 11009 h 92"/>
                <a:gd name="T86" fmla="*/ 279849 w 92"/>
                <a:gd name="T87" fmla="*/ 11009 h 92"/>
                <a:gd name="T88" fmla="*/ 345695 w 92"/>
                <a:gd name="T89" fmla="*/ 27522 h 92"/>
                <a:gd name="T90" fmla="*/ 345695 w 92"/>
                <a:gd name="T91" fmla="*/ 33027 h 92"/>
                <a:gd name="T92" fmla="*/ 345695 w 92"/>
                <a:gd name="T93" fmla="*/ 33027 h 92"/>
                <a:gd name="T94" fmla="*/ 345695 w 92"/>
                <a:gd name="T95" fmla="*/ 99081 h 92"/>
                <a:gd name="T96" fmla="*/ 444465 w 92"/>
                <a:gd name="T97" fmla="*/ 396322 h 92"/>
                <a:gd name="T98" fmla="*/ 444465 w 92"/>
                <a:gd name="T99" fmla="*/ 396322 h 92"/>
                <a:gd name="T100" fmla="*/ 444465 w 92"/>
                <a:gd name="T101" fmla="*/ 401827 h 92"/>
                <a:gd name="T102" fmla="*/ 400568 w 92"/>
                <a:gd name="T103" fmla="*/ 445863 h 92"/>
                <a:gd name="T104" fmla="*/ 395080 w 92"/>
                <a:gd name="T105" fmla="*/ 445863 h 92"/>
                <a:gd name="T106" fmla="*/ 395080 w 92"/>
                <a:gd name="T107" fmla="*/ 445863 h 92"/>
                <a:gd name="T108" fmla="*/ 345695 w 92"/>
                <a:gd name="T109" fmla="*/ 407331 h 92"/>
                <a:gd name="T110" fmla="*/ 411542 w 92"/>
                <a:gd name="T111" fmla="*/ 341278 h 9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2" h="92">
                  <a:moveTo>
                    <a:pt x="76" y="58"/>
                  </a:moveTo>
                  <a:cubicBezTo>
                    <a:pt x="78" y="50"/>
                    <a:pt x="78" y="50"/>
                    <a:pt x="78" y="50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88" y="26"/>
                    <a:pt x="88" y="26"/>
                    <a:pt x="88" y="26"/>
                  </a:cubicBezTo>
                  <a:cubicBezTo>
                    <a:pt x="72" y="26"/>
                    <a:pt x="72" y="26"/>
                    <a:pt x="72" y="26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4"/>
                    <a:pt x="66" y="4"/>
                    <a:pt x="66" y="4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26" y="72"/>
                    <a:pt x="26" y="72"/>
                    <a:pt x="26" y="72"/>
                  </a:cubicBezTo>
                  <a:cubicBezTo>
                    <a:pt x="26" y="88"/>
                    <a:pt x="26" y="88"/>
                    <a:pt x="26" y="88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50" y="79"/>
                    <a:pt x="50" y="79"/>
                    <a:pt x="50" y="79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76" y="58"/>
                    <a:pt x="76" y="58"/>
                    <a:pt x="76" y="58"/>
                  </a:cubicBezTo>
                  <a:close/>
                  <a:moveTo>
                    <a:pt x="74" y="28"/>
                  </a:moveTo>
                  <a:cubicBezTo>
                    <a:pt x="86" y="28"/>
                    <a:pt x="86" y="28"/>
                    <a:pt x="86" y="28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6" y="28"/>
                    <a:pt x="86" y="28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7" y="29"/>
                    <a:pt x="87" y="29"/>
                    <a:pt x="87" y="29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90" y="40"/>
                    <a:pt x="90" y="40"/>
                    <a:pt x="90" y="40"/>
                  </a:cubicBezTo>
                  <a:cubicBezTo>
                    <a:pt x="90" y="40"/>
                    <a:pt x="90" y="40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90" y="41"/>
                    <a:pt x="89" y="41"/>
                    <a:pt x="89" y="41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79" y="47"/>
                    <a:pt x="79" y="47"/>
                    <a:pt x="79" y="47"/>
                  </a:cubicBezTo>
                  <a:cubicBezTo>
                    <a:pt x="79" y="47"/>
                    <a:pt x="79" y="47"/>
                    <a:pt x="78" y="47"/>
                  </a:cubicBezTo>
                  <a:cubicBezTo>
                    <a:pt x="78" y="46"/>
                    <a:pt x="78" y="46"/>
                    <a:pt x="79" y="46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29"/>
                  </a:cubicBezTo>
                  <a:cubicBezTo>
                    <a:pt x="74" y="29"/>
                    <a:pt x="74" y="28"/>
                    <a:pt x="74" y="28"/>
                  </a:cubicBezTo>
                  <a:close/>
                  <a:moveTo>
                    <a:pt x="41" y="31"/>
                  </a:moveTo>
                  <a:cubicBezTo>
                    <a:pt x="42" y="32"/>
                    <a:pt x="41" y="33"/>
                    <a:pt x="40" y="33"/>
                  </a:cubicBezTo>
                  <a:cubicBezTo>
                    <a:pt x="37" y="35"/>
                    <a:pt x="34" y="38"/>
                    <a:pt x="32" y="42"/>
                  </a:cubicBezTo>
                  <a:cubicBezTo>
                    <a:pt x="32" y="43"/>
                    <a:pt x="31" y="44"/>
                    <a:pt x="31" y="44"/>
                  </a:cubicBezTo>
                  <a:cubicBezTo>
                    <a:pt x="30" y="43"/>
                    <a:pt x="30" y="42"/>
                    <a:pt x="30" y="41"/>
                  </a:cubicBezTo>
                  <a:cubicBezTo>
                    <a:pt x="32" y="37"/>
                    <a:pt x="35" y="34"/>
                    <a:pt x="39" y="31"/>
                  </a:cubicBezTo>
                  <a:cubicBezTo>
                    <a:pt x="40" y="31"/>
                    <a:pt x="41" y="31"/>
                    <a:pt x="41" y="31"/>
                  </a:cubicBezTo>
                  <a:close/>
                  <a:moveTo>
                    <a:pt x="17" y="64"/>
                  </a:move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5" y="64"/>
                    <a:pt x="5" y="64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2" y="52"/>
                    <a:pt x="2" y="52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4" y="46"/>
                    <a:pt x="13" y="46"/>
                    <a:pt x="13" y="47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8" y="62"/>
                    <a:pt x="18" y="63"/>
                    <a:pt x="18" y="63"/>
                  </a:cubicBezTo>
                  <a:cubicBezTo>
                    <a:pt x="18" y="63"/>
                    <a:pt x="18" y="64"/>
                    <a:pt x="17" y="64"/>
                  </a:cubicBezTo>
                  <a:close/>
                  <a:moveTo>
                    <a:pt x="20" y="13"/>
                  </a:moveTo>
                  <a:cubicBezTo>
                    <a:pt x="12" y="20"/>
                    <a:pt x="12" y="20"/>
                    <a:pt x="12" y="20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30"/>
                    <a:pt x="18" y="30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1" y="20"/>
                    <a:pt x="11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8"/>
                  </a:cubicBezTo>
                  <a:cubicBezTo>
                    <a:pt x="30" y="18"/>
                    <a:pt x="29" y="18"/>
                    <a:pt x="29" y="18"/>
                  </a:cubicBezTo>
                  <a:lnTo>
                    <a:pt x="20" y="13"/>
                  </a:lnTo>
                  <a:close/>
                  <a:moveTo>
                    <a:pt x="26" y="40"/>
                  </a:moveTo>
                  <a:cubicBezTo>
                    <a:pt x="25" y="41"/>
                    <a:pt x="25" y="42"/>
                    <a:pt x="24" y="42"/>
                  </a:cubicBezTo>
                  <a:cubicBezTo>
                    <a:pt x="23" y="42"/>
                    <a:pt x="23" y="41"/>
                    <a:pt x="24" y="40"/>
                  </a:cubicBezTo>
                  <a:cubicBezTo>
                    <a:pt x="26" y="33"/>
                    <a:pt x="30" y="28"/>
                    <a:pt x="36" y="25"/>
                  </a:cubicBezTo>
                  <a:cubicBezTo>
                    <a:pt x="37" y="24"/>
                    <a:pt x="38" y="24"/>
                    <a:pt x="39" y="25"/>
                  </a:cubicBezTo>
                  <a:cubicBezTo>
                    <a:pt x="39" y="26"/>
                    <a:pt x="38" y="26"/>
                    <a:pt x="37" y="27"/>
                  </a:cubicBezTo>
                  <a:cubicBezTo>
                    <a:pt x="32" y="30"/>
                    <a:pt x="28" y="34"/>
                    <a:pt x="26" y="40"/>
                  </a:cubicBezTo>
                  <a:close/>
                  <a:moveTo>
                    <a:pt x="47" y="80"/>
                  </a:move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1" y="90"/>
                    <a:pt x="41" y="90"/>
                    <a:pt x="40" y="90"/>
                  </a:cubicBezTo>
                  <a:cubicBezTo>
                    <a:pt x="40" y="90"/>
                    <a:pt x="40" y="90"/>
                    <a:pt x="40" y="90"/>
                  </a:cubicBezTo>
                  <a:cubicBezTo>
                    <a:pt x="40" y="90"/>
                    <a:pt x="40" y="90"/>
                    <a:pt x="40" y="90"/>
                  </a:cubicBezTo>
                  <a:cubicBezTo>
                    <a:pt x="40" y="90"/>
                    <a:pt x="40" y="90"/>
                    <a:pt x="40" y="90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9" y="87"/>
                  </a:cubicBezTo>
                  <a:cubicBezTo>
                    <a:pt x="29" y="87"/>
                    <a:pt x="29" y="87"/>
                    <a:pt x="28" y="87"/>
                  </a:cubicBezTo>
                  <a:cubicBezTo>
                    <a:pt x="28" y="87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86"/>
                    <a:pt x="28" y="86"/>
                    <a:pt x="28" y="8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8" y="74"/>
                    <a:pt x="29" y="74"/>
                    <a:pt x="29" y="74"/>
                  </a:cubicBezTo>
                  <a:cubicBezTo>
                    <a:pt x="29" y="74"/>
                    <a:pt x="30" y="74"/>
                    <a:pt x="30" y="75"/>
                  </a:cubicBezTo>
                  <a:cubicBezTo>
                    <a:pt x="30" y="86"/>
                    <a:pt x="30" y="86"/>
                    <a:pt x="30" y="86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8"/>
                    <a:pt x="47" y="79"/>
                  </a:cubicBezTo>
                  <a:cubicBezTo>
                    <a:pt x="47" y="79"/>
                    <a:pt x="47" y="79"/>
                    <a:pt x="47" y="80"/>
                  </a:cubicBezTo>
                  <a:close/>
                  <a:moveTo>
                    <a:pt x="48" y="54"/>
                  </a:moveTo>
                  <a:cubicBezTo>
                    <a:pt x="44" y="55"/>
                    <a:pt x="39" y="53"/>
                    <a:pt x="38" y="48"/>
                  </a:cubicBezTo>
                  <a:cubicBezTo>
                    <a:pt x="37" y="44"/>
                    <a:pt x="39" y="39"/>
                    <a:pt x="44" y="38"/>
                  </a:cubicBezTo>
                  <a:cubicBezTo>
                    <a:pt x="48" y="37"/>
                    <a:pt x="53" y="39"/>
                    <a:pt x="54" y="44"/>
                  </a:cubicBezTo>
                  <a:cubicBezTo>
                    <a:pt x="55" y="48"/>
                    <a:pt x="52" y="53"/>
                    <a:pt x="48" y="54"/>
                  </a:cubicBezTo>
                  <a:close/>
                  <a:moveTo>
                    <a:pt x="52" y="4"/>
                  </a:moveTo>
                  <a:cubicBezTo>
                    <a:pt x="46" y="13"/>
                    <a:pt x="46" y="13"/>
                    <a:pt x="46" y="13"/>
                  </a:cubicBezTo>
                  <a:cubicBezTo>
                    <a:pt x="46" y="14"/>
                    <a:pt x="45" y="14"/>
                    <a:pt x="45" y="14"/>
                  </a:cubicBezTo>
                  <a:cubicBezTo>
                    <a:pt x="45" y="13"/>
                    <a:pt x="45" y="13"/>
                    <a:pt x="45" y="12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3" y="18"/>
                    <a:pt x="63" y="18"/>
                    <a:pt x="63" y="18"/>
                  </a:cubicBezTo>
                  <a:cubicBezTo>
                    <a:pt x="62" y="18"/>
                    <a:pt x="62" y="18"/>
                    <a:pt x="62" y="17"/>
                  </a:cubicBezTo>
                  <a:cubicBezTo>
                    <a:pt x="62" y="7"/>
                    <a:pt x="62" y="7"/>
                    <a:pt x="62" y="7"/>
                  </a:cubicBezTo>
                  <a:lnTo>
                    <a:pt x="52" y="4"/>
                  </a:lnTo>
                  <a:close/>
                  <a:moveTo>
                    <a:pt x="81" y="72"/>
                  </a:move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3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81" y="73"/>
                    <a:pt x="81" y="73"/>
                    <a:pt x="81" y="73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62" y="76"/>
                    <a:pt x="62" y="76"/>
                    <a:pt x="62" y="76"/>
                  </a:cubicBezTo>
                  <a:cubicBezTo>
                    <a:pt x="61" y="75"/>
                    <a:pt x="61" y="75"/>
                    <a:pt x="62" y="75"/>
                  </a:cubicBezTo>
                  <a:cubicBezTo>
                    <a:pt x="62" y="74"/>
                    <a:pt x="62" y="74"/>
                    <a:pt x="63" y="74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4" y="63"/>
                    <a:pt x="74" y="63"/>
                    <a:pt x="74" y="63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5" y="61"/>
                    <a:pt x="75" y="62"/>
                    <a:pt x="75" y="62"/>
                  </a:cubicBezTo>
                  <a:cubicBezTo>
                    <a:pt x="81" y="72"/>
                    <a:pt x="81" y="72"/>
                    <a:pt x="81" y="72"/>
                  </a:cubicBezTo>
                  <a:cubicBezTo>
                    <a:pt x="81" y="72"/>
                    <a:pt x="81" y="72"/>
                    <a:pt x="81" y="72"/>
                  </a:cubicBezTo>
                  <a:close/>
                </a:path>
              </a:pathLst>
            </a:custGeom>
            <a:solidFill>
              <a:srgbClr val="00DEC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13400" y="4886983"/>
            <a:ext cx="965200" cy="965200"/>
            <a:chOff x="5540375" y="4101170"/>
            <a:chExt cx="965200" cy="965200"/>
          </a:xfrm>
        </p:grpSpPr>
        <p:sp>
          <p:nvSpPr>
            <p:cNvPr id="7" name="Freeform 499"/>
            <p:cNvSpPr/>
            <p:nvPr userDrawn="1"/>
          </p:nvSpPr>
          <p:spPr bwMode="auto">
            <a:xfrm>
              <a:off x="5805488" y="4313238"/>
              <a:ext cx="434975" cy="542925"/>
            </a:xfrm>
            <a:custGeom>
              <a:avLst/>
              <a:gdLst>
                <a:gd name="T0" fmla="*/ 352385 w 79"/>
                <a:gd name="T1" fmla="*/ 488084 h 99"/>
                <a:gd name="T2" fmla="*/ 220241 w 79"/>
                <a:gd name="T3" fmla="*/ 488084 h 99"/>
                <a:gd name="T4" fmla="*/ 220241 w 79"/>
                <a:gd name="T5" fmla="*/ 389370 h 99"/>
                <a:gd name="T6" fmla="*/ 434975 w 79"/>
                <a:gd name="T7" fmla="*/ 323561 h 99"/>
                <a:gd name="T8" fmla="*/ 286313 w 79"/>
                <a:gd name="T9" fmla="*/ 175491 h 99"/>
                <a:gd name="T10" fmla="*/ 330361 w 79"/>
                <a:gd name="T11" fmla="*/ 131618 h 99"/>
                <a:gd name="T12" fmla="*/ 379915 w 79"/>
                <a:gd name="T13" fmla="*/ 131618 h 99"/>
                <a:gd name="T14" fmla="*/ 357891 w 79"/>
                <a:gd name="T15" fmla="*/ 71293 h 99"/>
                <a:gd name="T16" fmla="*/ 297325 w 79"/>
                <a:gd name="T17" fmla="*/ 54841 h 99"/>
                <a:gd name="T18" fmla="*/ 302831 w 79"/>
                <a:gd name="T19" fmla="*/ 98714 h 99"/>
                <a:gd name="T20" fmla="*/ 253277 w 79"/>
                <a:gd name="T21" fmla="*/ 148070 h 99"/>
                <a:gd name="T22" fmla="*/ 99108 w 79"/>
                <a:gd name="T23" fmla="*/ 0 h 99"/>
                <a:gd name="T24" fmla="*/ 104614 w 79"/>
                <a:gd name="T25" fmla="*/ 329045 h 99"/>
                <a:gd name="T26" fmla="*/ 159674 w 79"/>
                <a:gd name="T27" fmla="*/ 367434 h 99"/>
                <a:gd name="T28" fmla="*/ 159674 w 79"/>
                <a:gd name="T29" fmla="*/ 488084 h 99"/>
                <a:gd name="T30" fmla="*/ 27530 w 79"/>
                <a:gd name="T31" fmla="*/ 488084 h 99"/>
                <a:gd name="T32" fmla="*/ 0 w 79"/>
                <a:gd name="T33" fmla="*/ 515505 h 99"/>
                <a:gd name="T34" fmla="*/ 27530 w 79"/>
                <a:gd name="T35" fmla="*/ 542925 h 99"/>
                <a:gd name="T36" fmla="*/ 352385 w 79"/>
                <a:gd name="T37" fmla="*/ 542925 h 99"/>
                <a:gd name="T38" fmla="*/ 379915 w 79"/>
                <a:gd name="T39" fmla="*/ 515505 h 99"/>
                <a:gd name="T40" fmla="*/ 352385 w 79"/>
                <a:gd name="T41" fmla="*/ 488084 h 9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79" h="99">
                  <a:moveTo>
                    <a:pt x="64" y="89"/>
                  </a:moveTo>
                  <a:cubicBezTo>
                    <a:pt x="40" y="89"/>
                    <a:pt x="40" y="89"/>
                    <a:pt x="40" y="89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54" y="74"/>
                    <a:pt x="69" y="70"/>
                    <a:pt x="79" y="59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63" y="26"/>
                    <a:pt x="67" y="26"/>
                    <a:pt x="69" y="24"/>
                  </a:cubicBezTo>
                  <a:cubicBezTo>
                    <a:pt x="71" y="22"/>
                    <a:pt x="69" y="17"/>
                    <a:pt x="65" y="13"/>
                  </a:cubicBezTo>
                  <a:cubicBezTo>
                    <a:pt x="61" y="9"/>
                    <a:pt x="56" y="8"/>
                    <a:pt x="54" y="10"/>
                  </a:cubicBezTo>
                  <a:cubicBezTo>
                    <a:pt x="52" y="12"/>
                    <a:pt x="53" y="15"/>
                    <a:pt x="55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" y="17"/>
                    <a:pt x="3" y="44"/>
                    <a:pt x="19" y="60"/>
                  </a:cubicBezTo>
                  <a:cubicBezTo>
                    <a:pt x="22" y="63"/>
                    <a:pt x="26" y="65"/>
                    <a:pt x="29" y="67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5" y="89"/>
                    <a:pt x="5" y="89"/>
                    <a:pt x="5" y="89"/>
                  </a:cubicBezTo>
                  <a:cubicBezTo>
                    <a:pt x="2" y="89"/>
                    <a:pt x="0" y="91"/>
                    <a:pt x="0" y="94"/>
                  </a:cubicBezTo>
                  <a:cubicBezTo>
                    <a:pt x="0" y="97"/>
                    <a:pt x="2" y="99"/>
                    <a:pt x="5" y="99"/>
                  </a:cubicBezTo>
                  <a:cubicBezTo>
                    <a:pt x="64" y="99"/>
                    <a:pt x="64" y="99"/>
                    <a:pt x="64" y="99"/>
                  </a:cubicBezTo>
                  <a:cubicBezTo>
                    <a:pt x="67" y="99"/>
                    <a:pt x="69" y="97"/>
                    <a:pt x="69" y="94"/>
                  </a:cubicBezTo>
                  <a:cubicBezTo>
                    <a:pt x="69" y="91"/>
                    <a:pt x="67" y="89"/>
                    <a:pt x="64" y="89"/>
                  </a:cubicBezTo>
                  <a:close/>
                </a:path>
              </a:pathLst>
            </a:custGeom>
            <a:solidFill>
              <a:srgbClr val="00DEC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椭圆 7"/>
            <p:cNvSpPr/>
            <p:nvPr userDrawn="1"/>
          </p:nvSpPr>
          <p:spPr>
            <a:xfrm>
              <a:off x="5540375" y="4101170"/>
              <a:ext cx="965200" cy="965200"/>
            </a:xfrm>
            <a:prstGeom prst="ellipse">
              <a:avLst/>
            </a:prstGeom>
            <a:noFill/>
            <a:ln w="63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613400" y="3081270"/>
            <a:ext cx="965200" cy="965200"/>
            <a:chOff x="6549231" y="3292339"/>
            <a:chExt cx="965200" cy="965200"/>
          </a:xfrm>
        </p:grpSpPr>
        <p:sp>
          <p:nvSpPr>
            <p:cNvPr id="10" name="Freeform 370"/>
            <p:cNvSpPr>
              <a:spLocks noEditPoints="1"/>
            </p:cNvSpPr>
            <p:nvPr userDrawn="1"/>
          </p:nvSpPr>
          <p:spPr bwMode="auto">
            <a:xfrm>
              <a:off x="6837363" y="3546475"/>
              <a:ext cx="388937" cy="468313"/>
            </a:xfrm>
            <a:custGeom>
              <a:avLst/>
              <a:gdLst>
                <a:gd name="T0" fmla="*/ 319674 w 73"/>
                <a:gd name="T1" fmla="*/ 42574 h 88"/>
                <a:gd name="T2" fmla="*/ 149181 w 73"/>
                <a:gd name="T3" fmla="*/ 69183 h 88"/>
                <a:gd name="T4" fmla="*/ 154509 w 73"/>
                <a:gd name="T5" fmla="*/ 218191 h 88"/>
                <a:gd name="T6" fmla="*/ 10656 w 73"/>
                <a:gd name="T7" fmla="*/ 420417 h 88"/>
                <a:gd name="T8" fmla="*/ 21312 w 73"/>
                <a:gd name="T9" fmla="*/ 462991 h 88"/>
                <a:gd name="T10" fmla="*/ 21312 w 73"/>
                <a:gd name="T11" fmla="*/ 462991 h 88"/>
                <a:gd name="T12" fmla="*/ 21312 w 73"/>
                <a:gd name="T13" fmla="*/ 462991 h 88"/>
                <a:gd name="T14" fmla="*/ 21312 w 73"/>
                <a:gd name="T15" fmla="*/ 462991 h 88"/>
                <a:gd name="T16" fmla="*/ 165165 w 73"/>
                <a:gd name="T17" fmla="*/ 260765 h 88"/>
                <a:gd name="T18" fmla="*/ 175821 w 73"/>
                <a:gd name="T19" fmla="*/ 260765 h 88"/>
                <a:gd name="T20" fmla="*/ 175821 w 73"/>
                <a:gd name="T21" fmla="*/ 271409 h 88"/>
                <a:gd name="T22" fmla="*/ 31967 w 73"/>
                <a:gd name="T23" fmla="*/ 468313 h 88"/>
                <a:gd name="T24" fmla="*/ 69263 w 73"/>
                <a:gd name="T25" fmla="*/ 462991 h 88"/>
                <a:gd name="T26" fmla="*/ 74591 w 73"/>
                <a:gd name="T27" fmla="*/ 452348 h 88"/>
                <a:gd name="T28" fmla="*/ 106558 w 73"/>
                <a:gd name="T29" fmla="*/ 447026 h 88"/>
                <a:gd name="T30" fmla="*/ 95902 w 73"/>
                <a:gd name="T31" fmla="*/ 425739 h 88"/>
                <a:gd name="T32" fmla="*/ 106558 w 73"/>
                <a:gd name="T33" fmla="*/ 420417 h 88"/>
                <a:gd name="T34" fmla="*/ 122542 w 73"/>
                <a:gd name="T35" fmla="*/ 415096 h 88"/>
                <a:gd name="T36" fmla="*/ 133198 w 73"/>
                <a:gd name="T37" fmla="*/ 399130 h 88"/>
                <a:gd name="T38" fmla="*/ 154509 w 73"/>
                <a:gd name="T39" fmla="*/ 399130 h 88"/>
                <a:gd name="T40" fmla="*/ 165165 w 73"/>
                <a:gd name="T41" fmla="*/ 383165 h 88"/>
                <a:gd name="T42" fmla="*/ 159837 w 73"/>
                <a:gd name="T43" fmla="*/ 351235 h 88"/>
                <a:gd name="T44" fmla="*/ 165165 w 73"/>
                <a:gd name="T45" fmla="*/ 345913 h 88"/>
                <a:gd name="T46" fmla="*/ 197132 w 73"/>
                <a:gd name="T47" fmla="*/ 340591 h 88"/>
                <a:gd name="T48" fmla="*/ 181149 w 73"/>
                <a:gd name="T49" fmla="*/ 313983 h 88"/>
                <a:gd name="T50" fmla="*/ 213116 w 73"/>
                <a:gd name="T51" fmla="*/ 303339 h 88"/>
                <a:gd name="T52" fmla="*/ 191805 w 73"/>
                <a:gd name="T53" fmla="*/ 271409 h 88"/>
                <a:gd name="T54" fmla="*/ 207788 w 73"/>
                <a:gd name="T55" fmla="*/ 255443 h 88"/>
                <a:gd name="T56" fmla="*/ 351642 w 73"/>
                <a:gd name="T57" fmla="*/ 212870 h 88"/>
                <a:gd name="T58" fmla="*/ 319674 w 73"/>
                <a:gd name="T59" fmla="*/ 42574 h 88"/>
                <a:gd name="T60" fmla="*/ 309018 w 73"/>
                <a:gd name="T61" fmla="*/ 101113 h 88"/>
                <a:gd name="T62" fmla="*/ 271723 w 73"/>
                <a:gd name="T63" fmla="*/ 106435 h 88"/>
                <a:gd name="T64" fmla="*/ 266395 w 73"/>
                <a:gd name="T65" fmla="*/ 74504 h 88"/>
                <a:gd name="T66" fmla="*/ 303691 w 73"/>
                <a:gd name="T67" fmla="*/ 69183 h 88"/>
                <a:gd name="T68" fmla="*/ 309018 w 73"/>
                <a:gd name="T69" fmla="*/ 101113 h 8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73" h="88">
                  <a:moveTo>
                    <a:pt x="60" y="8"/>
                  </a:moveTo>
                  <a:cubicBezTo>
                    <a:pt x="50" y="0"/>
                    <a:pt x="36" y="3"/>
                    <a:pt x="28" y="13"/>
                  </a:cubicBezTo>
                  <a:cubicBezTo>
                    <a:pt x="22" y="22"/>
                    <a:pt x="23" y="33"/>
                    <a:pt x="29" y="41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1"/>
                    <a:pt x="1" y="85"/>
                    <a:pt x="4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49"/>
                    <a:pt x="32" y="48"/>
                    <a:pt x="33" y="49"/>
                  </a:cubicBezTo>
                  <a:cubicBezTo>
                    <a:pt x="34" y="49"/>
                    <a:pt x="34" y="50"/>
                    <a:pt x="33" y="51"/>
                  </a:cubicBezTo>
                  <a:cubicBezTo>
                    <a:pt x="6" y="88"/>
                    <a:pt x="6" y="88"/>
                    <a:pt x="6" y="88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4" y="85"/>
                    <a:pt x="14" y="85"/>
                    <a:pt x="14" y="85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0" y="79"/>
                    <a:pt x="20" y="79"/>
                    <a:pt x="20" y="79"/>
                  </a:cubicBezTo>
                  <a:cubicBezTo>
                    <a:pt x="23" y="78"/>
                    <a:pt x="23" y="78"/>
                    <a:pt x="23" y="78"/>
                  </a:cubicBezTo>
                  <a:cubicBezTo>
                    <a:pt x="25" y="75"/>
                    <a:pt x="25" y="75"/>
                    <a:pt x="25" y="75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0" y="66"/>
                    <a:pt x="30" y="66"/>
                    <a:pt x="30" y="66"/>
                  </a:cubicBezTo>
                  <a:cubicBezTo>
                    <a:pt x="31" y="65"/>
                    <a:pt x="31" y="65"/>
                    <a:pt x="31" y="65"/>
                  </a:cubicBezTo>
                  <a:cubicBezTo>
                    <a:pt x="37" y="64"/>
                    <a:pt x="37" y="64"/>
                    <a:pt x="37" y="64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36" y="51"/>
                    <a:pt x="36" y="51"/>
                    <a:pt x="36" y="51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48" y="52"/>
                    <a:pt x="59" y="49"/>
                    <a:pt x="66" y="40"/>
                  </a:cubicBezTo>
                  <a:cubicBezTo>
                    <a:pt x="73" y="30"/>
                    <a:pt x="71" y="15"/>
                    <a:pt x="60" y="8"/>
                  </a:cubicBezTo>
                  <a:close/>
                  <a:moveTo>
                    <a:pt x="58" y="19"/>
                  </a:moveTo>
                  <a:cubicBezTo>
                    <a:pt x="56" y="21"/>
                    <a:pt x="53" y="22"/>
                    <a:pt x="51" y="20"/>
                  </a:cubicBezTo>
                  <a:cubicBezTo>
                    <a:pt x="49" y="19"/>
                    <a:pt x="49" y="16"/>
                    <a:pt x="50" y="14"/>
                  </a:cubicBezTo>
                  <a:cubicBezTo>
                    <a:pt x="52" y="12"/>
                    <a:pt x="55" y="11"/>
                    <a:pt x="57" y="13"/>
                  </a:cubicBezTo>
                  <a:cubicBezTo>
                    <a:pt x="59" y="14"/>
                    <a:pt x="59" y="17"/>
                    <a:pt x="58" y="19"/>
                  </a:cubicBezTo>
                  <a:close/>
                </a:path>
              </a:pathLst>
            </a:custGeom>
            <a:solidFill>
              <a:srgbClr val="00DEC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 userDrawn="1"/>
          </p:nvSpPr>
          <p:spPr>
            <a:xfrm>
              <a:off x="6549231" y="3292339"/>
              <a:ext cx="965200" cy="965200"/>
            </a:xfrm>
            <a:prstGeom prst="ellipse">
              <a:avLst/>
            </a:prstGeom>
            <a:noFill/>
            <a:ln w="6350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2" name="直接连接符 11"/>
          <p:cNvCxnSpPr>
            <a:stCxn id="4" idx="4"/>
            <a:endCxn id="11" idx="0"/>
          </p:cNvCxnSpPr>
          <p:nvPr/>
        </p:nvCxnSpPr>
        <p:spPr>
          <a:xfrm>
            <a:off x="6096000" y="2240757"/>
            <a:ext cx="0" cy="840513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1" idx="4"/>
            <a:endCxn id="8" idx="0"/>
          </p:cNvCxnSpPr>
          <p:nvPr/>
        </p:nvCxnSpPr>
        <p:spPr>
          <a:xfrm>
            <a:off x="6096000" y="4046470"/>
            <a:ext cx="0" cy="840513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6578599" y="1497631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rgbClr val="00DEC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366844" y="3207778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35832" y="5333992"/>
            <a:ext cx="2045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</a:t>
            </a:r>
            <a:endParaRPr lang="zh-CN" altLang="en-US" sz="2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燕尾形 16"/>
          <p:cNvSpPr/>
          <p:nvPr/>
        </p:nvSpPr>
        <p:spPr>
          <a:xfrm>
            <a:off x="272956" y="263854"/>
            <a:ext cx="313899" cy="423080"/>
          </a:xfrm>
          <a:prstGeom prst="chevron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86855" y="244562"/>
            <a:ext cx="3331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MORE THAN TEMPLATE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94700" y="1954851"/>
            <a:ext cx="310877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94700" y="4500133"/>
            <a:ext cx="310877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216491" y="3696037"/>
            <a:ext cx="3108778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重要信息此处添加你的重要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此处添加你的重要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案例\book_bg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2" y="-1"/>
            <a:ext cx="12202162" cy="687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2611976" y="2510251"/>
            <a:ext cx="714895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r>
              <a:rPr lang="zh-CN" altLang="en-US" sz="6600" dirty="0" smtClean="0">
                <a:solidFill>
                  <a:srgbClr val="00DEC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6600" dirty="0">
              <a:solidFill>
                <a:srgbClr val="00DEC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679977" y="3118215"/>
            <a:ext cx="3477673" cy="922584"/>
            <a:chOff x="2996166" y="2571750"/>
            <a:chExt cx="6273899" cy="1676444"/>
          </a:xfrm>
        </p:grpSpPr>
        <p:sp>
          <p:nvSpPr>
            <p:cNvPr id="5" name="任意多边形 4"/>
            <p:cNvSpPr/>
            <p:nvPr/>
          </p:nvSpPr>
          <p:spPr>
            <a:xfrm rot="10800000">
              <a:off x="6750051" y="2659092"/>
              <a:ext cx="2520014" cy="648332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69697" h="609659">
                  <a:moveTo>
                    <a:pt x="0" y="512777"/>
                  </a:moveTo>
                  <a:cubicBezTo>
                    <a:pt x="227610" y="895756"/>
                    <a:pt x="672656" y="21071"/>
                    <a:pt x="920071" y="787"/>
                  </a:cubicBezTo>
                  <a:cubicBezTo>
                    <a:pt x="1167486" y="-19497"/>
                    <a:pt x="1308227" y="359016"/>
                    <a:pt x="1484492" y="391074"/>
                  </a:cubicBezTo>
                  <a:cubicBezTo>
                    <a:pt x="1660757" y="423132"/>
                    <a:pt x="1830127" y="209530"/>
                    <a:pt x="1977661" y="193134"/>
                  </a:cubicBezTo>
                  <a:cubicBezTo>
                    <a:pt x="2125195" y="176738"/>
                    <a:pt x="2288549" y="390809"/>
                    <a:pt x="2369697" y="292697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rot="10800000">
              <a:off x="6619671" y="2571750"/>
              <a:ext cx="2472717" cy="93340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  <a:gd name="connsiteX0-395" fmla="*/ 0 w 2369697"/>
                <a:gd name="connsiteY0-396" fmla="*/ 483180 h 582646"/>
                <a:gd name="connsiteX1-397" fmla="*/ 445667 w 2369697"/>
                <a:gd name="connsiteY1-398" fmla="*/ 840 h 582646"/>
                <a:gd name="connsiteX2-399" fmla="*/ 1484492 w 2369697"/>
                <a:gd name="connsiteY2-400" fmla="*/ 361477 h 582646"/>
                <a:gd name="connsiteX3-401" fmla="*/ 1977661 w 2369697"/>
                <a:gd name="connsiteY3-402" fmla="*/ 163537 h 582646"/>
                <a:gd name="connsiteX4-403" fmla="*/ 2369697 w 2369697"/>
                <a:gd name="connsiteY4-404" fmla="*/ 263100 h 582646"/>
                <a:gd name="connsiteX0-405" fmla="*/ 0 w 2369697"/>
                <a:gd name="connsiteY0-406" fmla="*/ 485488 h 868689"/>
                <a:gd name="connsiteX1-407" fmla="*/ 445667 w 2369697"/>
                <a:gd name="connsiteY1-408" fmla="*/ 3148 h 868689"/>
                <a:gd name="connsiteX2-409" fmla="*/ 1395542 w 2369697"/>
                <a:gd name="connsiteY2-410" fmla="*/ 867839 h 868689"/>
                <a:gd name="connsiteX3-411" fmla="*/ 1977661 w 2369697"/>
                <a:gd name="connsiteY3-412" fmla="*/ 165845 h 868689"/>
                <a:gd name="connsiteX4-413" fmla="*/ 2369697 w 2369697"/>
                <a:gd name="connsiteY4-414" fmla="*/ 265408 h 868689"/>
                <a:gd name="connsiteX0-415" fmla="*/ 0 w 2369697"/>
                <a:gd name="connsiteY0-416" fmla="*/ 485488 h 878833"/>
                <a:gd name="connsiteX1-417" fmla="*/ 445667 w 2369697"/>
                <a:gd name="connsiteY1-418" fmla="*/ 3148 h 878833"/>
                <a:gd name="connsiteX2-419" fmla="*/ 1395542 w 2369697"/>
                <a:gd name="connsiteY2-420" fmla="*/ 867839 h 878833"/>
                <a:gd name="connsiteX3-421" fmla="*/ 1918360 w 2369697"/>
                <a:gd name="connsiteY3-422" fmla="*/ 477172 h 878833"/>
                <a:gd name="connsiteX4-423" fmla="*/ 2369697 w 2369697"/>
                <a:gd name="connsiteY4-424" fmla="*/ 265408 h 878833"/>
                <a:gd name="connsiteX0-425" fmla="*/ 0 w 2325221"/>
                <a:gd name="connsiteY0-426" fmla="*/ 485488 h 877729"/>
                <a:gd name="connsiteX1-427" fmla="*/ 445667 w 2325221"/>
                <a:gd name="connsiteY1-428" fmla="*/ 3148 h 877729"/>
                <a:gd name="connsiteX2-429" fmla="*/ 1395542 w 2325221"/>
                <a:gd name="connsiteY2-430" fmla="*/ 867839 h 877729"/>
                <a:gd name="connsiteX3-431" fmla="*/ 1918360 w 2325221"/>
                <a:gd name="connsiteY3-432" fmla="*/ 477172 h 877729"/>
                <a:gd name="connsiteX4-433" fmla="*/ 2325221 w 2325221"/>
                <a:gd name="connsiteY4-434" fmla="*/ 561910 h 8777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25221" h="877729">
                  <a:moveTo>
                    <a:pt x="0" y="485488"/>
                  </a:moveTo>
                  <a:cubicBezTo>
                    <a:pt x="227610" y="868467"/>
                    <a:pt x="213077" y="-60577"/>
                    <a:pt x="445667" y="3148"/>
                  </a:cubicBezTo>
                  <a:cubicBezTo>
                    <a:pt x="678257" y="66873"/>
                    <a:pt x="1150093" y="788835"/>
                    <a:pt x="1395542" y="867839"/>
                  </a:cubicBezTo>
                  <a:cubicBezTo>
                    <a:pt x="1640991" y="946843"/>
                    <a:pt x="1763414" y="528160"/>
                    <a:pt x="1918360" y="477172"/>
                  </a:cubicBezTo>
                  <a:cubicBezTo>
                    <a:pt x="2073306" y="426184"/>
                    <a:pt x="2244073" y="660022"/>
                    <a:pt x="2325221" y="561910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 rot="10800000">
              <a:off x="6104443" y="2592010"/>
              <a:ext cx="2992980" cy="91314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814451" h="858678">
                  <a:moveTo>
                    <a:pt x="0" y="109935"/>
                  </a:moveTo>
                  <a:cubicBezTo>
                    <a:pt x="227610" y="492914"/>
                    <a:pt x="455221" y="875893"/>
                    <a:pt x="712520" y="858080"/>
                  </a:cubicBezTo>
                  <a:cubicBezTo>
                    <a:pt x="969819" y="840267"/>
                    <a:pt x="1278578" y="52537"/>
                    <a:pt x="1543793" y="3057"/>
                  </a:cubicBezTo>
                  <a:cubicBezTo>
                    <a:pt x="1809009" y="-46424"/>
                    <a:pt x="2092037" y="520764"/>
                    <a:pt x="2303813" y="561197"/>
                  </a:cubicBezTo>
                  <a:cubicBezTo>
                    <a:pt x="2515589" y="601630"/>
                    <a:pt x="2733303" y="343769"/>
                    <a:pt x="2814451" y="245657"/>
                  </a:cubicBezTo>
                </a:path>
              </a:pathLst>
            </a:custGeom>
            <a:noFill/>
            <a:ln w="50800" cap="rnd">
              <a:gradFill flip="none" rotWithShape="1">
                <a:gsLst>
                  <a:gs pos="100000">
                    <a:srgbClr val="00DEC3"/>
                  </a:gs>
                  <a:gs pos="33000">
                    <a:srgbClr val="F700ED"/>
                  </a:gs>
                  <a:gs pos="70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13"/>
            <p:cNvSpPr/>
            <p:nvPr/>
          </p:nvSpPr>
          <p:spPr>
            <a:xfrm rot="10800000">
              <a:off x="2996166" y="2659092"/>
              <a:ext cx="3108277" cy="1589102"/>
            </a:xfrm>
            <a:custGeom>
              <a:avLst/>
              <a:gdLst>
                <a:gd name="connsiteX0" fmla="*/ 89430 w 2987824"/>
                <a:gd name="connsiteY0" fmla="*/ 984791 h 2987824"/>
                <a:gd name="connsiteX1" fmla="*/ 1591831 w 2987824"/>
                <a:gd name="connsiteY1" fmla="*/ 3212 h 2987824"/>
                <a:gd name="connsiteX2" fmla="*/ 2952923 w 2987824"/>
                <a:gd name="connsiteY2" fmla="*/ 1172884 h 2987824"/>
                <a:gd name="connsiteX3" fmla="*/ 1493912 w 2987824"/>
                <a:gd name="connsiteY3" fmla="*/ 1493912 h 2987824"/>
                <a:gd name="connsiteX4" fmla="*/ 89430 w 2987824"/>
                <a:gd name="connsiteY4" fmla="*/ 984791 h 2987824"/>
                <a:gd name="connsiteX0-1" fmla="*/ 89430 w 2987824"/>
                <a:gd name="connsiteY0-2" fmla="*/ 984791 h 2987824"/>
                <a:gd name="connsiteX1-3" fmla="*/ 1591831 w 2987824"/>
                <a:gd name="connsiteY1-4" fmla="*/ 3212 h 2987824"/>
                <a:gd name="connsiteX2-5" fmla="*/ 2952923 w 2987824"/>
                <a:gd name="connsiteY2-6" fmla="*/ 1172884 h 2987824"/>
                <a:gd name="connsiteX0-7" fmla="*/ 0 w 2863493"/>
                <a:gd name="connsiteY0-8" fmla="*/ 985303 h 1494424"/>
                <a:gd name="connsiteX1-9" fmla="*/ 1502401 w 2863493"/>
                <a:gd name="connsiteY1-10" fmla="*/ 3724 h 1494424"/>
                <a:gd name="connsiteX2-11" fmla="*/ 2863493 w 2863493"/>
                <a:gd name="connsiteY2-12" fmla="*/ 1173396 h 1494424"/>
                <a:gd name="connsiteX3-13" fmla="*/ 1404482 w 2863493"/>
                <a:gd name="connsiteY3-14" fmla="*/ 1494424 h 1494424"/>
                <a:gd name="connsiteX4-15" fmla="*/ 0 w 2863493"/>
                <a:gd name="connsiteY4-16" fmla="*/ 985303 h 1494424"/>
                <a:gd name="connsiteX0-17" fmla="*/ 11875 w 2863493"/>
                <a:gd name="connsiteY0-18" fmla="*/ 925926 h 1494424"/>
                <a:gd name="connsiteX1-19" fmla="*/ 1502401 w 2863493"/>
                <a:gd name="connsiteY1-20" fmla="*/ 3724 h 1494424"/>
                <a:gd name="connsiteX2-21" fmla="*/ 2863493 w 2863493"/>
                <a:gd name="connsiteY2-22" fmla="*/ 1173396 h 1494424"/>
                <a:gd name="connsiteX0-23" fmla="*/ 0 w 2863493"/>
                <a:gd name="connsiteY0-24" fmla="*/ 985416 h 1494537"/>
                <a:gd name="connsiteX1-25" fmla="*/ 1502401 w 2863493"/>
                <a:gd name="connsiteY1-26" fmla="*/ 3837 h 1494537"/>
                <a:gd name="connsiteX2-27" fmla="*/ 2863493 w 2863493"/>
                <a:gd name="connsiteY2-28" fmla="*/ 1173509 h 1494537"/>
                <a:gd name="connsiteX3-29" fmla="*/ 1404482 w 2863493"/>
                <a:gd name="connsiteY3-30" fmla="*/ 1494537 h 1494537"/>
                <a:gd name="connsiteX4-31" fmla="*/ 0 w 2863493"/>
                <a:gd name="connsiteY4-32" fmla="*/ 985416 h 1494537"/>
                <a:gd name="connsiteX0-33" fmla="*/ 11875 w 2863493"/>
                <a:gd name="connsiteY0-34" fmla="*/ 926039 h 1494537"/>
                <a:gd name="connsiteX1-35" fmla="*/ 1502401 w 2863493"/>
                <a:gd name="connsiteY1-36" fmla="*/ 3837 h 1494537"/>
                <a:gd name="connsiteX2-37" fmla="*/ 2863493 w 2863493"/>
                <a:gd name="connsiteY2-38" fmla="*/ 1173509 h 1494537"/>
                <a:gd name="connsiteX0-39" fmla="*/ 0 w 2863493"/>
                <a:gd name="connsiteY0-40" fmla="*/ 985416 h 1494537"/>
                <a:gd name="connsiteX1-41" fmla="*/ 1502401 w 2863493"/>
                <a:gd name="connsiteY1-42" fmla="*/ 3837 h 1494537"/>
                <a:gd name="connsiteX2-43" fmla="*/ 2863493 w 2863493"/>
                <a:gd name="connsiteY2-44" fmla="*/ 1173509 h 1494537"/>
                <a:gd name="connsiteX3-45" fmla="*/ 1404482 w 2863493"/>
                <a:gd name="connsiteY3-46" fmla="*/ 1494537 h 1494537"/>
                <a:gd name="connsiteX4-47" fmla="*/ 0 w 2863493"/>
                <a:gd name="connsiteY4-48" fmla="*/ 985416 h 1494537"/>
                <a:gd name="connsiteX0-49" fmla="*/ 11875 w 2863493"/>
                <a:gd name="connsiteY0-50" fmla="*/ 926039 h 1494537"/>
                <a:gd name="connsiteX1-51" fmla="*/ 1502401 w 2863493"/>
                <a:gd name="connsiteY1-52" fmla="*/ 3837 h 1494537"/>
                <a:gd name="connsiteX2-53" fmla="*/ 2863493 w 2863493"/>
                <a:gd name="connsiteY2-54" fmla="*/ 1173509 h 1494537"/>
                <a:gd name="connsiteX0-55" fmla="*/ 1392607 w 2851618"/>
                <a:gd name="connsiteY0-56" fmla="*/ 1494537 h 1494537"/>
                <a:gd name="connsiteX1-57" fmla="*/ 1490526 w 2851618"/>
                <a:gd name="connsiteY1-58" fmla="*/ 3837 h 1494537"/>
                <a:gd name="connsiteX2-59" fmla="*/ 2851618 w 2851618"/>
                <a:gd name="connsiteY2-60" fmla="*/ 1173509 h 1494537"/>
                <a:gd name="connsiteX3-61" fmla="*/ 1392607 w 2851618"/>
                <a:gd name="connsiteY3-62" fmla="*/ 1494537 h 1494537"/>
                <a:gd name="connsiteX0-63" fmla="*/ 0 w 2851618"/>
                <a:gd name="connsiteY0-64" fmla="*/ 926039 h 1494537"/>
                <a:gd name="connsiteX1-65" fmla="*/ 1490526 w 2851618"/>
                <a:gd name="connsiteY1-66" fmla="*/ 3837 h 1494537"/>
                <a:gd name="connsiteX2-67" fmla="*/ 2851618 w 2851618"/>
                <a:gd name="connsiteY2-68" fmla="*/ 1173509 h 1494537"/>
                <a:gd name="connsiteX0-69" fmla="*/ 1440109 w 2899120"/>
                <a:gd name="connsiteY0-70" fmla="*/ 1494423 h 1494423"/>
                <a:gd name="connsiteX1-71" fmla="*/ 1538028 w 2899120"/>
                <a:gd name="connsiteY1-72" fmla="*/ 3723 h 1494423"/>
                <a:gd name="connsiteX2-73" fmla="*/ 2899120 w 2899120"/>
                <a:gd name="connsiteY2-74" fmla="*/ 1173395 h 1494423"/>
                <a:gd name="connsiteX3-75" fmla="*/ 1440109 w 2899120"/>
                <a:gd name="connsiteY3-76" fmla="*/ 1494423 h 1494423"/>
                <a:gd name="connsiteX0-77" fmla="*/ 0 w 2899120"/>
                <a:gd name="connsiteY0-78" fmla="*/ 937800 h 1494423"/>
                <a:gd name="connsiteX1-79" fmla="*/ 1538028 w 2899120"/>
                <a:gd name="connsiteY1-80" fmla="*/ 3723 h 1494423"/>
                <a:gd name="connsiteX2-81" fmla="*/ 2899120 w 2899120"/>
                <a:gd name="connsiteY2-82" fmla="*/ 1173395 h 1494423"/>
                <a:gd name="connsiteX0-83" fmla="*/ 1523237 w 2982248"/>
                <a:gd name="connsiteY0-84" fmla="*/ 1493627 h 1493627"/>
                <a:gd name="connsiteX1-85" fmla="*/ 1621156 w 2982248"/>
                <a:gd name="connsiteY1-86" fmla="*/ 2927 h 1493627"/>
                <a:gd name="connsiteX2-87" fmla="*/ 2982248 w 2982248"/>
                <a:gd name="connsiteY2-88" fmla="*/ 1172599 h 1493627"/>
                <a:gd name="connsiteX3-89" fmla="*/ 1523237 w 2982248"/>
                <a:gd name="connsiteY3-90" fmla="*/ 1493627 h 1493627"/>
                <a:gd name="connsiteX0-91" fmla="*/ 0 w 2982248"/>
                <a:gd name="connsiteY0-92" fmla="*/ 1043882 h 1493627"/>
                <a:gd name="connsiteX1-93" fmla="*/ 1621156 w 2982248"/>
                <a:gd name="connsiteY1-94" fmla="*/ 2927 h 1493627"/>
                <a:gd name="connsiteX2-95" fmla="*/ 2982248 w 2982248"/>
                <a:gd name="connsiteY2-96" fmla="*/ 1172599 h 1493627"/>
                <a:gd name="connsiteX0-97" fmla="*/ 1463860 w 2922871"/>
                <a:gd name="connsiteY0-98" fmla="*/ 1494313 h 1494313"/>
                <a:gd name="connsiteX1-99" fmla="*/ 1561779 w 2922871"/>
                <a:gd name="connsiteY1-100" fmla="*/ 3613 h 1494313"/>
                <a:gd name="connsiteX2-101" fmla="*/ 2922871 w 2922871"/>
                <a:gd name="connsiteY2-102" fmla="*/ 1173285 h 1494313"/>
                <a:gd name="connsiteX3-103" fmla="*/ 1463860 w 2922871"/>
                <a:gd name="connsiteY3-104" fmla="*/ 1494313 h 1494313"/>
                <a:gd name="connsiteX0-105" fmla="*/ 0 w 2922871"/>
                <a:gd name="connsiteY0-106" fmla="*/ 949565 h 1494313"/>
                <a:gd name="connsiteX1-107" fmla="*/ 1561779 w 2922871"/>
                <a:gd name="connsiteY1-108" fmla="*/ 3613 h 1494313"/>
                <a:gd name="connsiteX2-109" fmla="*/ 2922871 w 2922871"/>
                <a:gd name="connsiteY2-110" fmla="*/ 1173285 h 14943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922871" h="1494313" stroke="0" extrusionOk="0">
                  <a:moveTo>
                    <a:pt x="1463860" y="1494313"/>
                  </a:moveTo>
                  <a:lnTo>
                    <a:pt x="1561779" y="3613"/>
                  </a:lnTo>
                  <a:cubicBezTo>
                    <a:pt x="2225208" y="47191"/>
                    <a:pt x="2780000" y="523959"/>
                    <a:pt x="2922871" y="1173285"/>
                  </a:cubicBezTo>
                  <a:lnTo>
                    <a:pt x="1463860" y="1494313"/>
                  </a:lnTo>
                  <a:close/>
                </a:path>
                <a:path w="2922871" h="1494313" fill="none">
                  <a:moveTo>
                    <a:pt x="0" y="949565"/>
                  </a:moveTo>
                  <a:cubicBezTo>
                    <a:pt x="464088" y="312631"/>
                    <a:pt x="898350" y="-39965"/>
                    <a:pt x="1561779" y="3613"/>
                  </a:cubicBezTo>
                  <a:cubicBezTo>
                    <a:pt x="2225208" y="47191"/>
                    <a:pt x="2780000" y="523959"/>
                    <a:pt x="2922871" y="1173285"/>
                  </a:cubicBezTo>
                </a:path>
              </a:pathLst>
            </a:custGeom>
            <a:ln w="50800" cap="rnd">
              <a:solidFill>
                <a:srgbClr val="00DEC3"/>
              </a:solidFill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 flipH="1" flipV="1">
            <a:off x="-166718" y="2048959"/>
            <a:ext cx="3477673" cy="922584"/>
            <a:chOff x="2996166" y="2571750"/>
            <a:chExt cx="6273899" cy="167644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6750051" y="2659092"/>
              <a:ext cx="2520014" cy="648332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69697" h="609659">
                  <a:moveTo>
                    <a:pt x="0" y="512777"/>
                  </a:moveTo>
                  <a:cubicBezTo>
                    <a:pt x="227610" y="895756"/>
                    <a:pt x="672656" y="21071"/>
                    <a:pt x="920071" y="787"/>
                  </a:cubicBezTo>
                  <a:cubicBezTo>
                    <a:pt x="1167486" y="-19497"/>
                    <a:pt x="1308227" y="359016"/>
                    <a:pt x="1484492" y="391074"/>
                  </a:cubicBezTo>
                  <a:cubicBezTo>
                    <a:pt x="1660757" y="423132"/>
                    <a:pt x="1830127" y="209530"/>
                    <a:pt x="1977661" y="193134"/>
                  </a:cubicBezTo>
                  <a:cubicBezTo>
                    <a:pt x="2125195" y="176738"/>
                    <a:pt x="2288549" y="390809"/>
                    <a:pt x="2369697" y="292697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6619671" y="2571750"/>
              <a:ext cx="2472717" cy="93340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  <a:gd name="connsiteX0-345" fmla="*/ 0 w 2873751"/>
                <a:gd name="connsiteY0-346" fmla="*/ 569513 h 910333"/>
                <a:gd name="connsiteX1-347" fmla="*/ 771820 w 2873751"/>
                <a:gd name="connsiteY1-348" fmla="*/ 858080 h 910333"/>
                <a:gd name="connsiteX2-349" fmla="*/ 1603093 w 2873751"/>
                <a:gd name="connsiteY2-350" fmla="*/ 3057 h 910333"/>
                <a:gd name="connsiteX3-351" fmla="*/ 2363113 w 2873751"/>
                <a:gd name="connsiteY3-352" fmla="*/ 561197 h 910333"/>
                <a:gd name="connsiteX4-353" fmla="*/ 2873751 w 2873751"/>
                <a:gd name="connsiteY4-354" fmla="*/ 245657 h 910333"/>
                <a:gd name="connsiteX0-355" fmla="*/ 0 w 2873751"/>
                <a:gd name="connsiteY0-356" fmla="*/ 611015 h 714100"/>
                <a:gd name="connsiteX1-357" fmla="*/ 920071 w 2873751"/>
                <a:gd name="connsiteY1-358" fmla="*/ 99025 h 714100"/>
                <a:gd name="connsiteX2-359" fmla="*/ 1603093 w 2873751"/>
                <a:gd name="connsiteY2-360" fmla="*/ 44559 h 714100"/>
                <a:gd name="connsiteX3-361" fmla="*/ 2363113 w 2873751"/>
                <a:gd name="connsiteY3-362" fmla="*/ 602699 h 714100"/>
                <a:gd name="connsiteX4-363" fmla="*/ 2873751 w 2873751"/>
                <a:gd name="connsiteY4-364" fmla="*/ 287159 h 714100"/>
                <a:gd name="connsiteX0-365" fmla="*/ 0 w 2873751"/>
                <a:gd name="connsiteY0-366" fmla="*/ 512895 h 609777"/>
                <a:gd name="connsiteX1-367" fmla="*/ 920071 w 2873751"/>
                <a:gd name="connsiteY1-368" fmla="*/ 905 h 609777"/>
                <a:gd name="connsiteX2-369" fmla="*/ 1484492 w 2873751"/>
                <a:gd name="connsiteY2-370" fmla="*/ 391192 h 609777"/>
                <a:gd name="connsiteX3-371" fmla="*/ 2363113 w 2873751"/>
                <a:gd name="connsiteY3-372" fmla="*/ 504579 h 609777"/>
                <a:gd name="connsiteX4-373" fmla="*/ 2873751 w 2873751"/>
                <a:gd name="connsiteY4-374" fmla="*/ 189039 h 609777"/>
                <a:gd name="connsiteX0-375" fmla="*/ 0 w 2873751"/>
                <a:gd name="connsiteY0-376" fmla="*/ 512777 h 609659"/>
                <a:gd name="connsiteX1-377" fmla="*/ 920071 w 2873751"/>
                <a:gd name="connsiteY1-378" fmla="*/ 787 h 609659"/>
                <a:gd name="connsiteX2-379" fmla="*/ 1484492 w 2873751"/>
                <a:gd name="connsiteY2-380" fmla="*/ 391074 h 609659"/>
                <a:gd name="connsiteX3-381" fmla="*/ 1977661 w 2873751"/>
                <a:gd name="connsiteY3-382" fmla="*/ 193134 h 609659"/>
                <a:gd name="connsiteX4-383" fmla="*/ 2873751 w 2873751"/>
                <a:gd name="connsiteY4-384" fmla="*/ 188921 h 609659"/>
                <a:gd name="connsiteX0-385" fmla="*/ 0 w 2369697"/>
                <a:gd name="connsiteY0-386" fmla="*/ 512777 h 609659"/>
                <a:gd name="connsiteX1-387" fmla="*/ 920071 w 2369697"/>
                <a:gd name="connsiteY1-388" fmla="*/ 787 h 609659"/>
                <a:gd name="connsiteX2-389" fmla="*/ 1484492 w 2369697"/>
                <a:gd name="connsiteY2-390" fmla="*/ 391074 h 609659"/>
                <a:gd name="connsiteX3-391" fmla="*/ 1977661 w 2369697"/>
                <a:gd name="connsiteY3-392" fmla="*/ 193134 h 609659"/>
                <a:gd name="connsiteX4-393" fmla="*/ 2369697 w 2369697"/>
                <a:gd name="connsiteY4-394" fmla="*/ 292697 h 609659"/>
                <a:gd name="connsiteX0-395" fmla="*/ 0 w 2369697"/>
                <a:gd name="connsiteY0-396" fmla="*/ 483180 h 582646"/>
                <a:gd name="connsiteX1-397" fmla="*/ 445667 w 2369697"/>
                <a:gd name="connsiteY1-398" fmla="*/ 840 h 582646"/>
                <a:gd name="connsiteX2-399" fmla="*/ 1484492 w 2369697"/>
                <a:gd name="connsiteY2-400" fmla="*/ 361477 h 582646"/>
                <a:gd name="connsiteX3-401" fmla="*/ 1977661 w 2369697"/>
                <a:gd name="connsiteY3-402" fmla="*/ 163537 h 582646"/>
                <a:gd name="connsiteX4-403" fmla="*/ 2369697 w 2369697"/>
                <a:gd name="connsiteY4-404" fmla="*/ 263100 h 582646"/>
                <a:gd name="connsiteX0-405" fmla="*/ 0 w 2369697"/>
                <a:gd name="connsiteY0-406" fmla="*/ 485488 h 868689"/>
                <a:gd name="connsiteX1-407" fmla="*/ 445667 w 2369697"/>
                <a:gd name="connsiteY1-408" fmla="*/ 3148 h 868689"/>
                <a:gd name="connsiteX2-409" fmla="*/ 1395542 w 2369697"/>
                <a:gd name="connsiteY2-410" fmla="*/ 867839 h 868689"/>
                <a:gd name="connsiteX3-411" fmla="*/ 1977661 w 2369697"/>
                <a:gd name="connsiteY3-412" fmla="*/ 165845 h 868689"/>
                <a:gd name="connsiteX4-413" fmla="*/ 2369697 w 2369697"/>
                <a:gd name="connsiteY4-414" fmla="*/ 265408 h 868689"/>
                <a:gd name="connsiteX0-415" fmla="*/ 0 w 2369697"/>
                <a:gd name="connsiteY0-416" fmla="*/ 485488 h 878833"/>
                <a:gd name="connsiteX1-417" fmla="*/ 445667 w 2369697"/>
                <a:gd name="connsiteY1-418" fmla="*/ 3148 h 878833"/>
                <a:gd name="connsiteX2-419" fmla="*/ 1395542 w 2369697"/>
                <a:gd name="connsiteY2-420" fmla="*/ 867839 h 878833"/>
                <a:gd name="connsiteX3-421" fmla="*/ 1918360 w 2369697"/>
                <a:gd name="connsiteY3-422" fmla="*/ 477172 h 878833"/>
                <a:gd name="connsiteX4-423" fmla="*/ 2369697 w 2369697"/>
                <a:gd name="connsiteY4-424" fmla="*/ 265408 h 878833"/>
                <a:gd name="connsiteX0-425" fmla="*/ 0 w 2325221"/>
                <a:gd name="connsiteY0-426" fmla="*/ 485488 h 877729"/>
                <a:gd name="connsiteX1-427" fmla="*/ 445667 w 2325221"/>
                <a:gd name="connsiteY1-428" fmla="*/ 3148 h 877729"/>
                <a:gd name="connsiteX2-429" fmla="*/ 1395542 w 2325221"/>
                <a:gd name="connsiteY2-430" fmla="*/ 867839 h 877729"/>
                <a:gd name="connsiteX3-431" fmla="*/ 1918360 w 2325221"/>
                <a:gd name="connsiteY3-432" fmla="*/ 477172 h 877729"/>
                <a:gd name="connsiteX4-433" fmla="*/ 2325221 w 2325221"/>
                <a:gd name="connsiteY4-434" fmla="*/ 561910 h 87772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325221" h="877729">
                  <a:moveTo>
                    <a:pt x="0" y="485488"/>
                  </a:moveTo>
                  <a:cubicBezTo>
                    <a:pt x="227610" y="868467"/>
                    <a:pt x="213077" y="-60577"/>
                    <a:pt x="445667" y="3148"/>
                  </a:cubicBezTo>
                  <a:cubicBezTo>
                    <a:pt x="678257" y="66873"/>
                    <a:pt x="1150093" y="788835"/>
                    <a:pt x="1395542" y="867839"/>
                  </a:cubicBezTo>
                  <a:cubicBezTo>
                    <a:pt x="1640991" y="946843"/>
                    <a:pt x="1763414" y="528160"/>
                    <a:pt x="1918360" y="477172"/>
                  </a:cubicBezTo>
                  <a:cubicBezTo>
                    <a:pt x="2073306" y="426184"/>
                    <a:pt x="2244073" y="660022"/>
                    <a:pt x="2325221" y="561910"/>
                  </a:cubicBezTo>
                </a:path>
              </a:pathLst>
            </a:custGeom>
            <a:noFill/>
            <a:ln w="15875">
              <a:gradFill flip="none" rotWithShape="1">
                <a:gsLst>
                  <a:gs pos="100000">
                    <a:srgbClr val="00DEC3"/>
                  </a:gs>
                  <a:gs pos="13000">
                    <a:srgbClr val="F700ED"/>
                  </a:gs>
                  <a:gs pos="45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 rot="10800000">
              <a:off x="6104443" y="2592010"/>
              <a:ext cx="2992980" cy="913146"/>
            </a:xfrm>
            <a:custGeom>
              <a:avLst/>
              <a:gdLst>
                <a:gd name="connsiteX0" fmla="*/ 0 w 4726380"/>
                <a:gd name="connsiteY0" fmla="*/ 700840 h 1449583"/>
                <a:gd name="connsiteX1" fmla="*/ 712520 w 4726380"/>
                <a:gd name="connsiteY1" fmla="*/ 1448985 h 1449583"/>
                <a:gd name="connsiteX2" fmla="*/ 1543793 w 4726380"/>
                <a:gd name="connsiteY2" fmla="*/ 593962 h 1449583"/>
                <a:gd name="connsiteX3" fmla="*/ 2303813 w 4726380"/>
                <a:gd name="connsiteY3" fmla="*/ 1152102 h 1449583"/>
                <a:gd name="connsiteX4" fmla="*/ 2505694 w 4726380"/>
                <a:gd name="connsiteY4" fmla="*/ 902720 h 1449583"/>
                <a:gd name="connsiteX5" fmla="*/ 3503221 w 4726380"/>
                <a:gd name="connsiteY5" fmla="*/ 196 h 1449583"/>
                <a:gd name="connsiteX6" fmla="*/ 4726380 w 4726380"/>
                <a:gd name="connsiteY6" fmla="*/ 985848 h 1449583"/>
                <a:gd name="connsiteX7" fmla="*/ 4726380 w 4726380"/>
                <a:gd name="connsiteY7" fmla="*/ 985848 h 1449583"/>
                <a:gd name="connsiteX0-1" fmla="*/ 0 w 4726380"/>
                <a:gd name="connsiteY0-2" fmla="*/ 700840 h 1449583"/>
                <a:gd name="connsiteX1-3" fmla="*/ 712520 w 4726380"/>
                <a:gd name="connsiteY1-4" fmla="*/ 1448985 h 1449583"/>
                <a:gd name="connsiteX2-5" fmla="*/ 1543793 w 4726380"/>
                <a:gd name="connsiteY2-6" fmla="*/ 593962 h 1449583"/>
                <a:gd name="connsiteX3-7" fmla="*/ 2303813 w 4726380"/>
                <a:gd name="connsiteY3-8" fmla="*/ 1152102 h 1449583"/>
                <a:gd name="connsiteX4-9" fmla="*/ 2505694 w 4726380"/>
                <a:gd name="connsiteY4-10" fmla="*/ 902720 h 1449583"/>
                <a:gd name="connsiteX5-11" fmla="*/ 3503221 w 4726380"/>
                <a:gd name="connsiteY5-12" fmla="*/ 196 h 1449583"/>
                <a:gd name="connsiteX6-13" fmla="*/ 4726380 w 4726380"/>
                <a:gd name="connsiteY6-14" fmla="*/ 985848 h 1449583"/>
                <a:gd name="connsiteX7-15" fmla="*/ 4726380 w 4726380"/>
                <a:gd name="connsiteY7-16" fmla="*/ 985848 h 1449583"/>
                <a:gd name="connsiteX0-17" fmla="*/ 0 w 4726380"/>
                <a:gd name="connsiteY0-18" fmla="*/ 703238 h 1451981"/>
                <a:gd name="connsiteX1-19" fmla="*/ 712520 w 4726380"/>
                <a:gd name="connsiteY1-20" fmla="*/ 1451383 h 1451981"/>
                <a:gd name="connsiteX2-21" fmla="*/ 1543793 w 4726380"/>
                <a:gd name="connsiteY2-22" fmla="*/ 596360 h 1451981"/>
                <a:gd name="connsiteX3-23" fmla="*/ 2303813 w 4726380"/>
                <a:gd name="connsiteY3-24" fmla="*/ 1154500 h 1451981"/>
                <a:gd name="connsiteX4-25" fmla="*/ 2790701 w 4726380"/>
                <a:gd name="connsiteY4-26" fmla="*/ 715112 h 1451981"/>
                <a:gd name="connsiteX5-27" fmla="*/ 3503221 w 4726380"/>
                <a:gd name="connsiteY5-28" fmla="*/ 2594 h 1451981"/>
                <a:gd name="connsiteX6-29" fmla="*/ 4726380 w 4726380"/>
                <a:gd name="connsiteY6-30" fmla="*/ 988246 h 1451981"/>
                <a:gd name="connsiteX7-31" fmla="*/ 4726380 w 4726380"/>
                <a:gd name="connsiteY7-32" fmla="*/ 988246 h 1451981"/>
                <a:gd name="connsiteX0-33" fmla="*/ 0 w 4726380"/>
                <a:gd name="connsiteY0-34" fmla="*/ 754945 h 1503688"/>
                <a:gd name="connsiteX1-35" fmla="*/ 712520 w 4726380"/>
                <a:gd name="connsiteY1-36" fmla="*/ 1503090 h 1503688"/>
                <a:gd name="connsiteX2-37" fmla="*/ 1543793 w 4726380"/>
                <a:gd name="connsiteY2-38" fmla="*/ 648067 h 1503688"/>
                <a:gd name="connsiteX3-39" fmla="*/ 2303813 w 4726380"/>
                <a:gd name="connsiteY3-40" fmla="*/ 1206207 h 1503688"/>
                <a:gd name="connsiteX4-41" fmla="*/ 2790701 w 4726380"/>
                <a:gd name="connsiteY4-42" fmla="*/ 766819 h 1503688"/>
                <a:gd name="connsiteX5-43" fmla="*/ 3503221 w 4726380"/>
                <a:gd name="connsiteY5-44" fmla="*/ 54301 h 1503688"/>
                <a:gd name="connsiteX6-45" fmla="*/ 4726380 w 4726380"/>
                <a:gd name="connsiteY6-46" fmla="*/ 1039953 h 1503688"/>
                <a:gd name="connsiteX7-47" fmla="*/ 4726380 w 4726380"/>
                <a:gd name="connsiteY7-48" fmla="*/ 1039953 h 1503688"/>
                <a:gd name="connsiteX0-49" fmla="*/ 0 w 4726380"/>
                <a:gd name="connsiteY0-50" fmla="*/ 739908 h 1488651"/>
                <a:gd name="connsiteX1-51" fmla="*/ 712520 w 4726380"/>
                <a:gd name="connsiteY1-52" fmla="*/ 1488053 h 1488651"/>
                <a:gd name="connsiteX2-53" fmla="*/ 1543793 w 4726380"/>
                <a:gd name="connsiteY2-54" fmla="*/ 633030 h 1488651"/>
                <a:gd name="connsiteX3-55" fmla="*/ 2303813 w 4726380"/>
                <a:gd name="connsiteY3-56" fmla="*/ 1191170 h 1488651"/>
                <a:gd name="connsiteX4-57" fmla="*/ 2790701 w 4726380"/>
                <a:gd name="connsiteY4-58" fmla="*/ 751782 h 1488651"/>
                <a:gd name="connsiteX5-59" fmla="*/ 3503221 w 4726380"/>
                <a:gd name="connsiteY5-60" fmla="*/ 39264 h 1488651"/>
                <a:gd name="connsiteX6-61" fmla="*/ 4726380 w 4726380"/>
                <a:gd name="connsiteY6-62" fmla="*/ 1024916 h 1488651"/>
                <a:gd name="connsiteX7-63" fmla="*/ 4726380 w 4726380"/>
                <a:gd name="connsiteY7-64" fmla="*/ 1024916 h 1488651"/>
                <a:gd name="connsiteX0-65" fmla="*/ 0 w 4726380"/>
                <a:gd name="connsiteY0-66" fmla="*/ 708258 h 1457001"/>
                <a:gd name="connsiteX1-67" fmla="*/ 712520 w 4726380"/>
                <a:gd name="connsiteY1-68" fmla="*/ 1456403 h 1457001"/>
                <a:gd name="connsiteX2-69" fmla="*/ 1543793 w 4726380"/>
                <a:gd name="connsiteY2-70" fmla="*/ 601380 h 1457001"/>
                <a:gd name="connsiteX3-71" fmla="*/ 2303813 w 4726380"/>
                <a:gd name="connsiteY3-72" fmla="*/ 1159520 h 1457001"/>
                <a:gd name="connsiteX4-73" fmla="*/ 2790701 w 4726380"/>
                <a:gd name="connsiteY4-74" fmla="*/ 720132 h 1457001"/>
                <a:gd name="connsiteX5-75" fmla="*/ 3503221 w 4726380"/>
                <a:gd name="connsiteY5-76" fmla="*/ 7614 h 1457001"/>
                <a:gd name="connsiteX6-77" fmla="*/ 4726380 w 4726380"/>
                <a:gd name="connsiteY6-78" fmla="*/ 993266 h 1457001"/>
                <a:gd name="connsiteX7-79" fmla="*/ 4726380 w 4726380"/>
                <a:gd name="connsiteY7-80" fmla="*/ 993266 h 1457001"/>
                <a:gd name="connsiteX0-81" fmla="*/ 0 w 4726380"/>
                <a:gd name="connsiteY0-82" fmla="*/ 721265 h 1470008"/>
                <a:gd name="connsiteX1-83" fmla="*/ 712520 w 4726380"/>
                <a:gd name="connsiteY1-84" fmla="*/ 1469410 h 1470008"/>
                <a:gd name="connsiteX2-85" fmla="*/ 1543793 w 4726380"/>
                <a:gd name="connsiteY2-86" fmla="*/ 614387 h 1470008"/>
                <a:gd name="connsiteX3-87" fmla="*/ 2303813 w 4726380"/>
                <a:gd name="connsiteY3-88" fmla="*/ 1172527 h 1470008"/>
                <a:gd name="connsiteX4-89" fmla="*/ 2790701 w 4726380"/>
                <a:gd name="connsiteY4-90" fmla="*/ 733139 h 1470008"/>
                <a:gd name="connsiteX5-91" fmla="*/ 3716977 w 4726380"/>
                <a:gd name="connsiteY5-92" fmla="*/ 8746 h 1470008"/>
                <a:gd name="connsiteX6-93" fmla="*/ 4726380 w 4726380"/>
                <a:gd name="connsiteY6-94" fmla="*/ 1006273 h 1470008"/>
                <a:gd name="connsiteX7-95" fmla="*/ 4726380 w 4726380"/>
                <a:gd name="connsiteY7-96" fmla="*/ 1006273 h 1470008"/>
                <a:gd name="connsiteX0-97" fmla="*/ 0 w 4726380"/>
                <a:gd name="connsiteY0-98" fmla="*/ 718086 h 1466829"/>
                <a:gd name="connsiteX1-99" fmla="*/ 712520 w 4726380"/>
                <a:gd name="connsiteY1-100" fmla="*/ 1466231 h 1466829"/>
                <a:gd name="connsiteX2-101" fmla="*/ 1543793 w 4726380"/>
                <a:gd name="connsiteY2-102" fmla="*/ 611208 h 1466829"/>
                <a:gd name="connsiteX3-103" fmla="*/ 2303813 w 4726380"/>
                <a:gd name="connsiteY3-104" fmla="*/ 1169348 h 1466829"/>
                <a:gd name="connsiteX4-105" fmla="*/ 2790701 w 4726380"/>
                <a:gd name="connsiteY4-106" fmla="*/ 729960 h 1466829"/>
                <a:gd name="connsiteX5-107" fmla="*/ 3716977 w 4726380"/>
                <a:gd name="connsiteY5-108" fmla="*/ 5567 h 1466829"/>
                <a:gd name="connsiteX6-109" fmla="*/ 4726380 w 4726380"/>
                <a:gd name="connsiteY6-110" fmla="*/ 1003094 h 1466829"/>
                <a:gd name="connsiteX7-111" fmla="*/ 4726380 w 4726380"/>
                <a:gd name="connsiteY7-112" fmla="*/ 1003094 h 1466829"/>
                <a:gd name="connsiteX0-113" fmla="*/ 0 w 4811065"/>
                <a:gd name="connsiteY0-114" fmla="*/ 717956 h 1466699"/>
                <a:gd name="connsiteX1-115" fmla="*/ 712520 w 4811065"/>
                <a:gd name="connsiteY1-116" fmla="*/ 1466101 h 1466699"/>
                <a:gd name="connsiteX2-117" fmla="*/ 1543793 w 4811065"/>
                <a:gd name="connsiteY2-118" fmla="*/ 611078 h 1466699"/>
                <a:gd name="connsiteX3-119" fmla="*/ 2303813 w 4811065"/>
                <a:gd name="connsiteY3-120" fmla="*/ 1169218 h 1466699"/>
                <a:gd name="connsiteX4-121" fmla="*/ 2790701 w 4811065"/>
                <a:gd name="connsiteY4-122" fmla="*/ 729830 h 1466699"/>
                <a:gd name="connsiteX5-123" fmla="*/ 3716977 w 4811065"/>
                <a:gd name="connsiteY5-124" fmla="*/ 5437 h 1466699"/>
                <a:gd name="connsiteX6-125" fmla="*/ 4726380 w 4811065"/>
                <a:gd name="connsiteY6-126" fmla="*/ 1002964 h 1466699"/>
                <a:gd name="connsiteX7-127" fmla="*/ 4762006 w 4811065"/>
                <a:gd name="connsiteY7-128" fmla="*/ 860460 h 1466699"/>
                <a:gd name="connsiteX0-129" fmla="*/ 0 w 4726380"/>
                <a:gd name="connsiteY0-130" fmla="*/ 717956 h 1466699"/>
                <a:gd name="connsiteX1-131" fmla="*/ 712520 w 4726380"/>
                <a:gd name="connsiteY1-132" fmla="*/ 1466101 h 1466699"/>
                <a:gd name="connsiteX2-133" fmla="*/ 1543793 w 4726380"/>
                <a:gd name="connsiteY2-134" fmla="*/ 611078 h 1466699"/>
                <a:gd name="connsiteX3-135" fmla="*/ 2303813 w 4726380"/>
                <a:gd name="connsiteY3-136" fmla="*/ 1169218 h 1466699"/>
                <a:gd name="connsiteX4-137" fmla="*/ 2790701 w 4726380"/>
                <a:gd name="connsiteY4-138" fmla="*/ 729830 h 1466699"/>
                <a:gd name="connsiteX5-139" fmla="*/ 3716977 w 4726380"/>
                <a:gd name="connsiteY5-140" fmla="*/ 5437 h 1466699"/>
                <a:gd name="connsiteX6-141" fmla="*/ 4726380 w 4726380"/>
                <a:gd name="connsiteY6-142" fmla="*/ 1002964 h 1466699"/>
                <a:gd name="connsiteX0-143" fmla="*/ 0 w 4797632"/>
                <a:gd name="connsiteY0-144" fmla="*/ 713040 h 1461783"/>
                <a:gd name="connsiteX1-145" fmla="*/ 712520 w 4797632"/>
                <a:gd name="connsiteY1-146" fmla="*/ 1461185 h 1461783"/>
                <a:gd name="connsiteX2-147" fmla="*/ 1543793 w 4797632"/>
                <a:gd name="connsiteY2-148" fmla="*/ 606162 h 1461783"/>
                <a:gd name="connsiteX3-149" fmla="*/ 2303813 w 4797632"/>
                <a:gd name="connsiteY3-150" fmla="*/ 1164302 h 1461783"/>
                <a:gd name="connsiteX4-151" fmla="*/ 2790701 w 4797632"/>
                <a:gd name="connsiteY4-152" fmla="*/ 724914 h 1461783"/>
                <a:gd name="connsiteX5-153" fmla="*/ 3716977 w 4797632"/>
                <a:gd name="connsiteY5-154" fmla="*/ 521 h 1461783"/>
                <a:gd name="connsiteX6-155" fmla="*/ 4797632 w 4797632"/>
                <a:gd name="connsiteY6-156" fmla="*/ 843669 h 1461783"/>
                <a:gd name="connsiteX0-157" fmla="*/ 0 w 4797632"/>
                <a:gd name="connsiteY0-158" fmla="*/ 719221 h 1467964"/>
                <a:gd name="connsiteX1-159" fmla="*/ 712520 w 4797632"/>
                <a:gd name="connsiteY1-160" fmla="*/ 1467366 h 1467964"/>
                <a:gd name="connsiteX2-161" fmla="*/ 1543793 w 4797632"/>
                <a:gd name="connsiteY2-162" fmla="*/ 612343 h 1467964"/>
                <a:gd name="connsiteX3-163" fmla="*/ 2303813 w 4797632"/>
                <a:gd name="connsiteY3-164" fmla="*/ 1170483 h 1467964"/>
                <a:gd name="connsiteX4-165" fmla="*/ 2790701 w 4797632"/>
                <a:gd name="connsiteY4-166" fmla="*/ 731095 h 1467964"/>
                <a:gd name="connsiteX5-167" fmla="*/ 3716977 w 4797632"/>
                <a:gd name="connsiteY5-168" fmla="*/ 6702 h 1467964"/>
                <a:gd name="connsiteX6-169" fmla="*/ 4797632 w 4797632"/>
                <a:gd name="connsiteY6-170" fmla="*/ 849850 h 1467964"/>
                <a:gd name="connsiteX0-171" fmla="*/ 0 w 4797632"/>
                <a:gd name="connsiteY0-172" fmla="*/ 719221 h 1467964"/>
                <a:gd name="connsiteX1-173" fmla="*/ 712520 w 4797632"/>
                <a:gd name="connsiteY1-174" fmla="*/ 1467366 h 1467964"/>
                <a:gd name="connsiteX2-175" fmla="*/ 1543793 w 4797632"/>
                <a:gd name="connsiteY2-176" fmla="*/ 612343 h 1467964"/>
                <a:gd name="connsiteX3-177" fmla="*/ 2303813 w 4797632"/>
                <a:gd name="connsiteY3-178" fmla="*/ 1170483 h 1467964"/>
                <a:gd name="connsiteX4-179" fmla="*/ 3716977 w 4797632"/>
                <a:gd name="connsiteY4-180" fmla="*/ 6702 h 1467964"/>
                <a:gd name="connsiteX5-181" fmla="*/ 4797632 w 4797632"/>
                <a:gd name="connsiteY5-182" fmla="*/ 849850 h 1467964"/>
                <a:gd name="connsiteX0-183" fmla="*/ 0 w 4797632"/>
                <a:gd name="connsiteY0-184" fmla="*/ 713290 h 1462033"/>
                <a:gd name="connsiteX1-185" fmla="*/ 712520 w 4797632"/>
                <a:gd name="connsiteY1-186" fmla="*/ 1461435 h 1462033"/>
                <a:gd name="connsiteX2-187" fmla="*/ 1543793 w 4797632"/>
                <a:gd name="connsiteY2-188" fmla="*/ 606412 h 1462033"/>
                <a:gd name="connsiteX3-189" fmla="*/ 2303813 w 4797632"/>
                <a:gd name="connsiteY3-190" fmla="*/ 1164552 h 1462033"/>
                <a:gd name="connsiteX4-191" fmla="*/ 3716977 w 4797632"/>
                <a:gd name="connsiteY4-192" fmla="*/ 771 h 1462033"/>
                <a:gd name="connsiteX5-193" fmla="*/ 4797632 w 4797632"/>
                <a:gd name="connsiteY5-194" fmla="*/ 843919 h 1462033"/>
                <a:gd name="connsiteX0-195" fmla="*/ 0 w 4797632"/>
                <a:gd name="connsiteY0-196" fmla="*/ 714511 h 1463254"/>
                <a:gd name="connsiteX1-197" fmla="*/ 712520 w 4797632"/>
                <a:gd name="connsiteY1-198" fmla="*/ 1462656 h 1463254"/>
                <a:gd name="connsiteX2-199" fmla="*/ 1543793 w 4797632"/>
                <a:gd name="connsiteY2-200" fmla="*/ 607633 h 1463254"/>
                <a:gd name="connsiteX3-201" fmla="*/ 2303813 w 4797632"/>
                <a:gd name="connsiteY3-202" fmla="*/ 1165773 h 1463254"/>
                <a:gd name="connsiteX4-203" fmla="*/ 3716977 w 4797632"/>
                <a:gd name="connsiteY4-204" fmla="*/ 1992 h 1463254"/>
                <a:gd name="connsiteX5-205" fmla="*/ 4797632 w 4797632"/>
                <a:gd name="connsiteY5-206" fmla="*/ 845140 h 1463254"/>
                <a:gd name="connsiteX0-207" fmla="*/ 0 w 4797632"/>
                <a:gd name="connsiteY0-208" fmla="*/ 712778 h 1461521"/>
                <a:gd name="connsiteX1-209" fmla="*/ 712520 w 4797632"/>
                <a:gd name="connsiteY1-210" fmla="*/ 1460923 h 1461521"/>
                <a:gd name="connsiteX2-211" fmla="*/ 1543793 w 4797632"/>
                <a:gd name="connsiteY2-212" fmla="*/ 605900 h 1461521"/>
                <a:gd name="connsiteX3-213" fmla="*/ 2303813 w 4797632"/>
                <a:gd name="connsiteY3-214" fmla="*/ 1164040 h 1461521"/>
                <a:gd name="connsiteX4-215" fmla="*/ 3716977 w 4797632"/>
                <a:gd name="connsiteY4-216" fmla="*/ 259 h 1461521"/>
                <a:gd name="connsiteX5-217" fmla="*/ 4797632 w 4797632"/>
                <a:gd name="connsiteY5-218" fmla="*/ 843407 h 1461521"/>
                <a:gd name="connsiteX0-219" fmla="*/ 0 w 4607627"/>
                <a:gd name="connsiteY0-220" fmla="*/ 712771 h 1461514"/>
                <a:gd name="connsiteX1-221" fmla="*/ 712520 w 4607627"/>
                <a:gd name="connsiteY1-222" fmla="*/ 1460916 h 1461514"/>
                <a:gd name="connsiteX2-223" fmla="*/ 1543793 w 4607627"/>
                <a:gd name="connsiteY2-224" fmla="*/ 605893 h 1461514"/>
                <a:gd name="connsiteX3-225" fmla="*/ 2303813 w 4607627"/>
                <a:gd name="connsiteY3-226" fmla="*/ 1164033 h 1461514"/>
                <a:gd name="connsiteX4-227" fmla="*/ 3716977 w 4607627"/>
                <a:gd name="connsiteY4-228" fmla="*/ 252 h 1461514"/>
                <a:gd name="connsiteX5-229" fmla="*/ 4607627 w 4607627"/>
                <a:gd name="connsiteY5-230" fmla="*/ 1057156 h 1461514"/>
                <a:gd name="connsiteX0-231" fmla="*/ 0 w 4607627"/>
                <a:gd name="connsiteY0-232" fmla="*/ 713662 h 1462405"/>
                <a:gd name="connsiteX1-233" fmla="*/ 712520 w 4607627"/>
                <a:gd name="connsiteY1-234" fmla="*/ 1461807 h 1462405"/>
                <a:gd name="connsiteX2-235" fmla="*/ 1543793 w 4607627"/>
                <a:gd name="connsiteY2-236" fmla="*/ 606784 h 1462405"/>
                <a:gd name="connsiteX3-237" fmla="*/ 2303813 w 4607627"/>
                <a:gd name="connsiteY3-238" fmla="*/ 1164924 h 1462405"/>
                <a:gd name="connsiteX4-239" fmla="*/ 3716977 w 4607627"/>
                <a:gd name="connsiteY4-240" fmla="*/ 1143 h 1462405"/>
                <a:gd name="connsiteX5-241" fmla="*/ 4607627 w 4607627"/>
                <a:gd name="connsiteY5-242" fmla="*/ 1058047 h 1462405"/>
                <a:gd name="connsiteX0-243" fmla="*/ 0 w 4868885"/>
                <a:gd name="connsiteY0-244" fmla="*/ 713065 h 1461808"/>
                <a:gd name="connsiteX1-245" fmla="*/ 712520 w 4868885"/>
                <a:gd name="connsiteY1-246" fmla="*/ 1461210 h 1461808"/>
                <a:gd name="connsiteX2-247" fmla="*/ 1543793 w 4868885"/>
                <a:gd name="connsiteY2-248" fmla="*/ 606187 h 1461808"/>
                <a:gd name="connsiteX3-249" fmla="*/ 2303813 w 4868885"/>
                <a:gd name="connsiteY3-250" fmla="*/ 1164327 h 1461808"/>
                <a:gd name="connsiteX4-251" fmla="*/ 3716977 w 4868885"/>
                <a:gd name="connsiteY4-252" fmla="*/ 546 h 1461808"/>
                <a:gd name="connsiteX5-253" fmla="*/ 4868885 w 4868885"/>
                <a:gd name="connsiteY5-254" fmla="*/ 1009949 h 1461808"/>
                <a:gd name="connsiteX0-255" fmla="*/ 0 w 3716977"/>
                <a:gd name="connsiteY0-256" fmla="*/ 712519 h 1461262"/>
                <a:gd name="connsiteX1-257" fmla="*/ 712520 w 3716977"/>
                <a:gd name="connsiteY1-258" fmla="*/ 1460664 h 1461262"/>
                <a:gd name="connsiteX2-259" fmla="*/ 1543793 w 3716977"/>
                <a:gd name="connsiteY2-260" fmla="*/ 605641 h 1461262"/>
                <a:gd name="connsiteX3-261" fmla="*/ 2303813 w 3716977"/>
                <a:gd name="connsiteY3-262" fmla="*/ 1163781 h 1461262"/>
                <a:gd name="connsiteX4-263" fmla="*/ 3716977 w 3716977"/>
                <a:gd name="connsiteY4-264" fmla="*/ 0 h 1461262"/>
                <a:gd name="connsiteX0-265" fmla="*/ 0 w 2303813"/>
                <a:gd name="connsiteY0-266" fmla="*/ 109358 h 858101"/>
                <a:gd name="connsiteX1-267" fmla="*/ 712520 w 2303813"/>
                <a:gd name="connsiteY1-268" fmla="*/ 857503 h 858101"/>
                <a:gd name="connsiteX2-269" fmla="*/ 1543793 w 2303813"/>
                <a:gd name="connsiteY2-270" fmla="*/ 2480 h 858101"/>
                <a:gd name="connsiteX3-271" fmla="*/ 2303813 w 2303813"/>
                <a:gd name="connsiteY3-272" fmla="*/ 560620 h 858101"/>
                <a:gd name="connsiteX0-273" fmla="*/ 0 w 2363640"/>
                <a:gd name="connsiteY0-274" fmla="*/ 109358 h 858101"/>
                <a:gd name="connsiteX1-275" fmla="*/ 712520 w 2363640"/>
                <a:gd name="connsiteY1-276" fmla="*/ 857503 h 858101"/>
                <a:gd name="connsiteX2-277" fmla="*/ 1543793 w 2363640"/>
                <a:gd name="connsiteY2-278" fmla="*/ 2480 h 858101"/>
                <a:gd name="connsiteX3-279" fmla="*/ 2303813 w 2363640"/>
                <a:gd name="connsiteY3-280" fmla="*/ 560620 h 858101"/>
                <a:gd name="connsiteX4-281" fmla="*/ 2315688 w 2363640"/>
                <a:gd name="connsiteY4-282" fmla="*/ 518212 h 858101"/>
                <a:gd name="connsiteX0-283" fmla="*/ 0 w 2695699"/>
                <a:gd name="connsiteY0-284" fmla="*/ 110101 h 858844"/>
                <a:gd name="connsiteX1-285" fmla="*/ 712520 w 2695699"/>
                <a:gd name="connsiteY1-286" fmla="*/ 858246 h 858844"/>
                <a:gd name="connsiteX2-287" fmla="*/ 1543793 w 2695699"/>
                <a:gd name="connsiteY2-288" fmla="*/ 3223 h 858844"/>
                <a:gd name="connsiteX3-289" fmla="*/ 2303813 w 2695699"/>
                <a:gd name="connsiteY3-290" fmla="*/ 561363 h 858844"/>
                <a:gd name="connsiteX4-291" fmla="*/ 2695699 w 2695699"/>
                <a:gd name="connsiteY4-292" fmla="*/ 435827 h 858844"/>
                <a:gd name="connsiteX0-293" fmla="*/ 0 w 3004457"/>
                <a:gd name="connsiteY0-294" fmla="*/ 109886 h 858629"/>
                <a:gd name="connsiteX1-295" fmla="*/ 712520 w 3004457"/>
                <a:gd name="connsiteY1-296" fmla="*/ 858031 h 858629"/>
                <a:gd name="connsiteX2-297" fmla="*/ 1543793 w 3004457"/>
                <a:gd name="connsiteY2-298" fmla="*/ 3008 h 858629"/>
                <a:gd name="connsiteX3-299" fmla="*/ 2303813 w 3004457"/>
                <a:gd name="connsiteY3-300" fmla="*/ 561148 h 858629"/>
                <a:gd name="connsiteX4-301" fmla="*/ 3004457 w 3004457"/>
                <a:gd name="connsiteY4-302" fmla="*/ 186231 h 858629"/>
                <a:gd name="connsiteX0-303" fmla="*/ 0 w 3004457"/>
                <a:gd name="connsiteY0-304" fmla="*/ 110047 h 858790"/>
                <a:gd name="connsiteX1-305" fmla="*/ 712520 w 3004457"/>
                <a:gd name="connsiteY1-306" fmla="*/ 858192 h 858790"/>
                <a:gd name="connsiteX2-307" fmla="*/ 1543793 w 3004457"/>
                <a:gd name="connsiteY2-308" fmla="*/ 3169 h 858790"/>
                <a:gd name="connsiteX3-309" fmla="*/ 2303813 w 3004457"/>
                <a:gd name="connsiteY3-310" fmla="*/ 561309 h 858790"/>
                <a:gd name="connsiteX4-311" fmla="*/ 2719448 w 3004457"/>
                <a:gd name="connsiteY4-312" fmla="*/ 376397 h 858790"/>
                <a:gd name="connsiteX5-313" fmla="*/ 3004457 w 3004457"/>
                <a:gd name="connsiteY5-314" fmla="*/ 186392 h 858790"/>
                <a:gd name="connsiteX0-315" fmla="*/ 0 w 2719448"/>
                <a:gd name="connsiteY0-316" fmla="*/ 110047 h 858790"/>
                <a:gd name="connsiteX1-317" fmla="*/ 712520 w 2719448"/>
                <a:gd name="connsiteY1-318" fmla="*/ 858192 h 858790"/>
                <a:gd name="connsiteX2-319" fmla="*/ 1543793 w 2719448"/>
                <a:gd name="connsiteY2-320" fmla="*/ 3169 h 858790"/>
                <a:gd name="connsiteX3-321" fmla="*/ 2303813 w 2719448"/>
                <a:gd name="connsiteY3-322" fmla="*/ 561309 h 858790"/>
                <a:gd name="connsiteX4-323" fmla="*/ 2719448 w 2719448"/>
                <a:gd name="connsiteY4-324" fmla="*/ 376397 h 858790"/>
                <a:gd name="connsiteX0-325" fmla="*/ 0 w 2814451"/>
                <a:gd name="connsiteY0-326" fmla="*/ 109935 h 858678"/>
                <a:gd name="connsiteX1-327" fmla="*/ 712520 w 2814451"/>
                <a:gd name="connsiteY1-328" fmla="*/ 858080 h 858678"/>
                <a:gd name="connsiteX2-329" fmla="*/ 1543793 w 2814451"/>
                <a:gd name="connsiteY2-330" fmla="*/ 3057 h 858678"/>
                <a:gd name="connsiteX3-331" fmla="*/ 2303813 w 2814451"/>
                <a:gd name="connsiteY3-332" fmla="*/ 561197 h 858678"/>
                <a:gd name="connsiteX4-333" fmla="*/ 2814451 w 2814451"/>
                <a:gd name="connsiteY4-334" fmla="*/ 245657 h 858678"/>
                <a:gd name="connsiteX0-335" fmla="*/ 0 w 2814451"/>
                <a:gd name="connsiteY0-336" fmla="*/ 109935 h 858678"/>
                <a:gd name="connsiteX1-337" fmla="*/ 712520 w 2814451"/>
                <a:gd name="connsiteY1-338" fmla="*/ 858080 h 858678"/>
                <a:gd name="connsiteX2-339" fmla="*/ 1543793 w 2814451"/>
                <a:gd name="connsiteY2-340" fmla="*/ 3057 h 858678"/>
                <a:gd name="connsiteX3-341" fmla="*/ 2303813 w 2814451"/>
                <a:gd name="connsiteY3-342" fmla="*/ 561197 h 858678"/>
                <a:gd name="connsiteX4-343" fmla="*/ 2814451 w 2814451"/>
                <a:gd name="connsiteY4-344" fmla="*/ 245657 h 858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814451" h="858678">
                  <a:moveTo>
                    <a:pt x="0" y="109935"/>
                  </a:moveTo>
                  <a:cubicBezTo>
                    <a:pt x="227610" y="492914"/>
                    <a:pt x="455221" y="875893"/>
                    <a:pt x="712520" y="858080"/>
                  </a:cubicBezTo>
                  <a:cubicBezTo>
                    <a:pt x="969819" y="840267"/>
                    <a:pt x="1278578" y="52537"/>
                    <a:pt x="1543793" y="3057"/>
                  </a:cubicBezTo>
                  <a:cubicBezTo>
                    <a:pt x="1809009" y="-46424"/>
                    <a:pt x="2092037" y="520764"/>
                    <a:pt x="2303813" y="561197"/>
                  </a:cubicBezTo>
                  <a:cubicBezTo>
                    <a:pt x="2515589" y="601630"/>
                    <a:pt x="2733303" y="343769"/>
                    <a:pt x="2814451" y="245657"/>
                  </a:cubicBezTo>
                </a:path>
              </a:pathLst>
            </a:custGeom>
            <a:noFill/>
            <a:ln w="50800" cap="rnd">
              <a:gradFill flip="none" rotWithShape="1">
                <a:gsLst>
                  <a:gs pos="100000">
                    <a:srgbClr val="00DEC3"/>
                  </a:gs>
                  <a:gs pos="33000">
                    <a:srgbClr val="F700ED"/>
                  </a:gs>
                  <a:gs pos="70000">
                    <a:schemeClr val="tx2">
                      <a:lumMod val="60000"/>
                      <a:lumOff val="40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弧形 13"/>
            <p:cNvSpPr/>
            <p:nvPr/>
          </p:nvSpPr>
          <p:spPr>
            <a:xfrm rot="10800000">
              <a:off x="2996166" y="2659092"/>
              <a:ext cx="3108277" cy="1589102"/>
            </a:xfrm>
            <a:custGeom>
              <a:avLst/>
              <a:gdLst>
                <a:gd name="connsiteX0" fmla="*/ 89430 w 2987824"/>
                <a:gd name="connsiteY0" fmla="*/ 984791 h 2987824"/>
                <a:gd name="connsiteX1" fmla="*/ 1591831 w 2987824"/>
                <a:gd name="connsiteY1" fmla="*/ 3212 h 2987824"/>
                <a:gd name="connsiteX2" fmla="*/ 2952923 w 2987824"/>
                <a:gd name="connsiteY2" fmla="*/ 1172884 h 2987824"/>
                <a:gd name="connsiteX3" fmla="*/ 1493912 w 2987824"/>
                <a:gd name="connsiteY3" fmla="*/ 1493912 h 2987824"/>
                <a:gd name="connsiteX4" fmla="*/ 89430 w 2987824"/>
                <a:gd name="connsiteY4" fmla="*/ 984791 h 2987824"/>
                <a:gd name="connsiteX0-1" fmla="*/ 89430 w 2987824"/>
                <a:gd name="connsiteY0-2" fmla="*/ 984791 h 2987824"/>
                <a:gd name="connsiteX1-3" fmla="*/ 1591831 w 2987824"/>
                <a:gd name="connsiteY1-4" fmla="*/ 3212 h 2987824"/>
                <a:gd name="connsiteX2-5" fmla="*/ 2952923 w 2987824"/>
                <a:gd name="connsiteY2-6" fmla="*/ 1172884 h 2987824"/>
                <a:gd name="connsiteX0-7" fmla="*/ 0 w 2863493"/>
                <a:gd name="connsiteY0-8" fmla="*/ 985303 h 1494424"/>
                <a:gd name="connsiteX1-9" fmla="*/ 1502401 w 2863493"/>
                <a:gd name="connsiteY1-10" fmla="*/ 3724 h 1494424"/>
                <a:gd name="connsiteX2-11" fmla="*/ 2863493 w 2863493"/>
                <a:gd name="connsiteY2-12" fmla="*/ 1173396 h 1494424"/>
                <a:gd name="connsiteX3-13" fmla="*/ 1404482 w 2863493"/>
                <a:gd name="connsiteY3-14" fmla="*/ 1494424 h 1494424"/>
                <a:gd name="connsiteX4-15" fmla="*/ 0 w 2863493"/>
                <a:gd name="connsiteY4-16" fmla="*/ 985303 h 1494424"/>
                <a:gd name="connsiteX0-17" fmla="*/ 11875 w 2863493"/>
                <a:gd name="connsiteY0-18" fmla="*/ 925926 h 1494424"/>
                <a:gd name="connsiteX1-19" fmla="*/ 1502401 w 2863493"/>
                <a:gd name="connsiteY1-20" fmla="*/ 3724 h 1494424"/>
                <a:gd name="connsiteX2-21" fmla="*/ 2863493 w 2863493"/>
                <a:gd name="connsiteY2-22" fmla="*/ 1173396 h 1494424"/>
                <a:gd name="connsiteX0-23" fmla="*/ 0 w 2863493"/>
                <a:gd name="connsiteY0-24" fmla="*/ 985416 h 1494537"/>
                <a:gd name="connsiteX1-25" fmla="*/ 1502401 w 2863493"/>
                <a:gd name="connsiteY1-26" fmla="*/ 3837 h 1494537"/>
                <a:gd name="connsiteX2-27" fmla="*/ 2863493 w 2863493"/>
                <a:gd name="connsiteY2-28" fmla="*/ 1173509 h 1494537"/>
                <a:gd name="connsiteX3-29" fmla="*/ 1404482 w 2863493"/>
                <a:gd name="connsiteY3-30" fmla="*/ 1494537 h 1494537"/>
                <a:gd name="connsiteX4-31" fmla="*/ 0 w 2863493"/>
                <a:gd name="connsiteY4-32" fmla="*/ 985416 h 1494537"/>
                <a:gd name="connsiteX0-33" fmla="*/ 11875 w 2863493"/>
                <a:gd name="connsiteY0-34" fmla="*/ 926039 h 1494537"/>
                <a:gd name="connsiteX1-35" fmla="*/ 1502401 w 2863493"/>
                <a:gd name="connsiteY1-36" fmla="*/ 3837 h 1494537"/>
                <a:gd name="connsiteX2-37" fmla="*/ 2863493 w 2863493"/>
                <a:gd name="connsiteY2-38" fmla="*/ 1173509 h 1494537"/>
                <a:gd name="connsiteX0-39" fmla="*/ 0 w 2863493"/>
                <a:gd name="connsiteY0-40" fmla="*/ 985416 h 1494537"/>
                <a:gd name="connsiteX1-41" fmla="*/ 1502401 w 2863493"/>
                <a:gd name="connsiteY1-42" fmla="*/ 3837 h 1494537"/>
                <a:gd name="connsiteX2-43" fmla="*/ 2863493 w 2863493"/>
                <a:gd name="connsiteY2-44" fmla="*/ 1173509 h 1494537"/>
                <a:gd name="connsiteX3-45" fmla="*/ 1404482 w 2863493"/>
                <a:gd name="connsiteY3-46" fmla="*/ 1494537 h 1494537"/>
                <a:gd name="connsiteX4-47" fmla="*/ 0 w 2863493"/>
                <a:gd name="connsiteY4-48" fmla="*/ 985416 h 1494537"/>
                <a:gd name="connsiteX0-49" fmla="*/ 11875 w 2863493"/>
                <a:gd name="connsiteY0-50" fmla="*/ 926039 h 1494537"/>
                <a:gd name="connsiteX1-51" fmla="*/ 1502401 w 2863493"/>
                <a:gd name="connsiteY1-52" fmla="*/ 3837 h 1494537"/>
                <a:gd name="connsiteX2-53" fmla="*/ 2863493 w 2863493"/>
                <a:gd name="connsiteY2-54" fmla="*/ 1173509 h 1494537"/>
                <a:gd name="connsiteX0-55" fmla="*/ 1392607 w 2851618"/>
                <a:gd name="connsiteY0-56" fmla="*/ 1494537 h 1494537"/>
                <a:gd name="connsiteX1-57" fmla="*/ 1490526 w 2851618"/>
                <a:gd name="connsiteY1-58" fmla="*/ 3837 h 1494537"/>
                <a:gd name="connsiteX2-59" fmla="*/ 2851618 w 2851618"/>
                <a:gd name="connsiteY2-60" fmla="*/ 1173509 h 1494537"/>
                <a:gd name="connsiteX3-61" fmla="*/ 1392607 w 2851618"/>
                <a:gd name="connsiteY3-62" fmla="*/ 1494537 h 1494537"/>
                <a:gd name="connsiteX0-63" fmla="*/ 0 w 2851618"/>
                <a:gd name="connsiteY0-64" fmla="*/ 926039 h 1494537"/>
                <a:gd name="connsiteX1-65" fmla="*/ 1490526 w 2851618"/>
                <a:gd name="connsiteY1-66" fmla="*/ 3837 h 1494537"/>
                <a:gd name="connsiteX2-67" fmla="*/ 2851618 w 2851618"/>
                <a:gd name="connsiteY2-68" fmla="*/ 1173509 h 1494537"/>
                <a:gd name="connsiteX0-69" fmla="*/ 1440109 w 2899120"/>
                <a:gd name="connsiteY0-70" fmla="*/ 1494423 h 1494423"/>
                <a:gd name="connsiteX1-71" fmla="*/ 1538028 w 2899120"/>
                <a:gd name="connsiteY1-72" fmla="*/ 3723 h 1494423"/>
                <a:gd name="connsiteX2-73" fmla="*/ 2899120 w 2899120"/>
                <a:gd name="connsiteY2-74" fmla="*/ 1173395 h 1494423"/>
                <a:gd name="connsiteX3-75" fmla="*/ 1440109 w 2899120"/>
                <a:gd name="connsiteY3-76" fmla="*/ 1494423 h 1494423"/>
                <a:gd name="connsiteX0-77" fmla="*/ 0 w 2899120"/>
                <a:gd name="connsiteY0-78" fmla="*/ 937800 h 1494423"/>
                <a:gd name="connsiteX1-79" fmla="*/ 1538028 w 2899120"/>
                <a:gd name="connsiteY1-80" fmla="*/ 3723 h 1494423"/>
                <a:gd name="connsiteX2-81" fmla="*/ 2899120 w 2899120"/>
                <a:gd name="connsiteY2-82" fmla="*/ 1173395 h 1494423"/>
                <a:gd name="connsiteX0-83" fmla="*/ 1523237 w 2982248"/>
                <a:gd name="connsiteY0-84" fmla="*/ 1493627 h 1493627"/>
                <a:gd name="connsiteX1-85" fmla="*/ 1621156 w 2982248"/>
                <a:gd name="connsiteY1-86" fmla="*/ 2927 h 1493627"/>
                <a:gd name="connsiteX2-87" fmla="*/ 2982248 w 2982248"/>
                <a:gd name="connsiteY2-88" fmla="*/ 1172599 h 1493627"/>
                <a:gd name="connsiteX3-89" fmla="*/ 1523237 w 2982248"/>
                <a:gd name="connsiteY3-90" fmla="*/ 1493627 h 1493627"/>
                <a:gd name="connsiteX0-91" fmla="*/ 0 w 2982248"/>
                <a:gd name="connsiteY0-92" fmla="*/ 1043882 h 1493627"/>
                <a:gd name="connsiteX1-93" fmla="*/ 1621156 w 2982248"/>
                <a:gd name="connsiteY1-94" fmla="*/ 2927 h 1493627"/>
                <a:gd name="connsiteX2-95" fmla="*/ 2982248 w 2982248"/>
                <a:gd name="connsiteY2-96" fmla="*/ 1172599 h 1493627"/>
                <a:gd name="connsiteX0-97" fmla="*/ 1463860 w 2922871"/>
                <a:gd name="connsiteY0-98" fmla="*/ 1494313 h 1494313"/>
                <a:gd name="connsiteX1-99" fmla="*/ 1561779 w 2922871"/>
                <a:gd name="connsiteY1-100" fmla="*/ 3613 h 1494313"/>
                <a:gd name="connsiteX2-101" fmla="*/ 2922871 w 2922871"/>
                <a:gd name="connsiteY2-102" fmla="*/ 1173285 h 1494313"/>
                <a:gd name="connsiteX3-103" fmla="*/ 1463860 w 2922871"/>
                <a:gd name="connsiteY3-104" fmla="*/ 1494313 h 1494313"/>
                <a:gd name="connsiteX0-105" fmla="*/ 0 w 2922871"/>
                <a:gd name="connsiteY0-106" fmla="*/ 949565 h 1494313"/>
                <a:gd name="connsiteX1-107" fmla="*/ 1561779 w 2922871"/>
                <a:gd name="connsiteY1-108" fmla="*/ 3613 h 1494313"/>
                <a:gd name="connsiteX2-109" fmla="*/ 2922871 w 2922871"/>
                <a:gd name="connsiteY2-110" fmla="*/ 1173285 h 149431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922871" h="1494313" stroke="0" extrusionOk="0">
                  <a:moveTo>
                    <a:pt x="1463860" y="1494313"/>
                  </a:moveTo>
                  <a:lnTo>
                    <a:pt x="1561779" y="3613"/>
                  </a:lnTo>
                  <a:cubicBezTo>
                    <a:pt x="2225208" y="47191"/>
                    <a:pt x="2780000" y="523959"/>
                    <a:pt x="2922871" y="1173285"/>
                  </a:cubicBezTo>
                  <a:lnTo>
                    <a:pt x="1463860" y="1494313"/>
                  </a:lnTo>
                  <a:close/>
                </a:path>
                <a:path w="2922871" h="1494313" fill="none">
                  <a:moveTo>
                    <a:pt x="0" y="949565"/>
                  </a:moveTo>
                  <a:cubicBezTo>
                    <a:pt x="464088" y="312631"/>
                    <a:pt x="898350" y="-39965"/>
                    <a:pt x="1561779" y="3613"/>
                  </a:cubicBezTo>
                  <a:cubicBezTo>
                    <a:pt x="2225208" y="47191"/>
                    <a:pt x="2780000" y="523959"/>
                    <a:pt x="2922871" y="1173285"/>
                  </a:cubicBezTo>
                </a:path>
              </a:pathLst>
            </a:custGeom>
            <a:ln w="50800" cap="rnd">
              <a:solidFill>
                <a:srgbClr val="00DEC3"/>
              </a:solidFill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748</Words>
  <Application>WPS 演示</Application>
  <PresentationFormat>宽屏</PresentationFormat>
  <Paragraphs>112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宋体</vt:lpstr>
      <vt:lpstr>Wingdings</vt:lpstr>
      <vt:lpstr>Agency FB</vt:lpstr>
      <vt:lpstr>微软雅黑</vt:lpstr>
      <vt:lpstr>Helvetica-Roman-SemiB</vt:lpstr>
      <vt:lpstr>SimSun-ExtB</vt:lpstr>
      <vt:lpstr>Simply City Light</vt:lpstr>
      <vt:lpstr>Helvetica</vt:lpstr>
      <vt:lpstr>Calibri</vt:lpstr>
      <vt:lpstr>Arial Unicode MS</vt:lpstr>
      <vt:lpstr>Calibri Light</vt:lpstr>
      <vt:lpstr>Yu Gothic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Administrator</cp:lastModifiedBy>
  <cp:revision>21</cp:revision>
  <dcterms:created xsi:type="dcterms:W3CDTF">2016-06-21T08:56:00Z</dcterms:created>
  <dcterms:modified xsi:type="dcterms:W3CDTF">2017-07-10T16:09:39Z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2052-10.1.0.6638</vt:lpwstr>
  </property>
</Properties>
</file>