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3.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79" r:id="rId3"/>
    <p:sldId id="281" r:id="rId4"/>
    <p:sldId id="277" r:id="rId5"/>
    <p:sldId id="280" r:id="rId6"/>
    <p:sldId id="278" r:id="rId7"/>
    <p:sldId id="258" r:id="rId8"/>
    <p:sldId id="259" r:id="rId9"/>
    <p:sldId id="282" r:id="rId10"/>
    <p:sldId id="262" r:id="rId11"/>
    <p:sldId id="266" r:id="rId12"/>
    <p:sldId id="265" r:id="rId13"/>
    <p:sldId id="264" r:id="rId14"/>
    <p:sldId id="263" r:id="rId15"/>
    <p:sldId id="283" r:id="rId16"/>
    <p:sldId id="261" r:id="rId17"/>
    <p:sldId id="260" r:id="rId18"/>
    <p:sldId id="267" r:id="rId19"/>
    <p:sldId id="268" r:id="rId20"/>
    <p:sldId id="269" r:id="rId21"/>
    <p:sldId id="284" r:id="rId22"/>
    <p:sldId id="270" r:id="rId23"/>
    <p:sldId id="271" r:id="rId24"/>
    <p:sldId id="273" r:id="rId25"/>
    <p:sldId id="275" r:id="rId26"/>
    <p:sldId id="285" r:id="rId27"/>
  </p:sldIdLst>
  <p:sldSz cx="9001125" cy="5040313"/>
  <p:notesSz cx="6858000" cy="9144000"/>
  <p:custDataLst>
    <p:tags r:id="rId29"/>
  </p:custDataLst>
  <p:defaultText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588">
          <p15:clr>
            <a:srgbClr val="A4A3A4"/>
          </p15:clr>
        </p15:guide>
        <p15:guide id="2" pos="283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9B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41" autoAdjust="0"/>
    <p:restoredTop sz="94714" autoAdjust="0"/>
  </p:normalViewPr>
  <p:slideViewPr>
    <p:cSldViewPr>
      <p:cViewPr>
        <p:scale>
          <a:sx n="100" d="100"/>
          <a:sy n="100" d="100"/>
        </p:scale>
        <p:origin x="-1536" y="-756"/>
      </p:cViewPr>
      <p:guideLst>
        <p:guide orient="horz" pos="1588"/>
        <p:guide pos="2835"/>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6AF52C-1910-4D4F-8D7C-7701870933F9}" type="datetimeFigureOut">
              <a:rPr lang="zh-CN" altLang="en-US" smtClean="0"/>
              <a:t>2017-07-23</a:t>
            </a:fld>
            <a:endParaRPr lang="zh-CN" altLang="en-US"/>
          </a:p>
        </p:txBody>
      </p:sp>
      <p:sp>
        <p:nvSpPr>
          <p:cNvPr id="4" name="幻灯片图像占位符 3"/>
          <p:cNvSpPr>
            <a:spLocks noGrp="1" noRot="1" noChangeAspect="1"/>
          </p:cNvSpPr>
          <p:nvPr>
            <p:ph type="sldImg" idx="2"/>
          </p:nvPr>
        </p:nvSpPr>
        <p:spPr>
          <a:xfrm>
            <a:off x="674688" y="1143000"/>
            <a:ext cx="55086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52D1A0-3BA3-48BB-AFCA-C6509574968F}" type="slidenum">
              <a:rPr lang="zh-CN" altLang="en-US" smtClean="0"/>
              <a:t>‹#›</a:t>
            </a:fld>
            <a:endParaRPr lang="zh-CN" altLang="en-US"/>
          </a:p>
        </p:txBody>
      </p:sp>
    </p:spTree>
    <p:extLst>
      <p:ext uri="{BB962C8B-B14F-4D97-AF65-F5344CB8AC3E}">
        <p14:creationId xmlns:p14="http://schemas.microsoft.com/office/powerpoint/2010/main" val="1097128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a:t>
            </a:fld>
            <a:endParaRPr lang="zh-CN" altLang="en-US"/>
          </a:p>
        </p:txBody>
      </p:sp>
    </p:spTree>
    <p:extLst>
      <p:ext uri="{BB962C8B-B14F-4D97-AF65-F5344CB8AC3E}">
        <p14:creationId xmlns:p14="http://schemas.microsoft.com/office/powerpoint/2010/main" val="3082965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a:t>
            </a:fld>
            <a:endParaRPr lang="zh-CN" altLang="en-US"/>
          </a:p>
        </p:txBody>
      </p:sp>
    </p:spTree>
    <p:extLst>
      <p:ext uri="{BB962C8B-B14F-4D97-AF65-F5344CB8AC3E}">
        <p14:creationId xmlns:p14="http://schemas.microsoft.com/office/powerpoint/2010/main" val="18355612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3</a:t>
            </a:fld>
            <a:endParaRPr lang="zh-CN" altLang="en-US"/>
          </a:p>
        </p:txBody>
      </p:sp>
    </p:spTree>
    <p:extLst>
      <p:ext uri="{BB962C8B-B14F-4D97-AF65-F5344CB8AC3E}">
        <p14:creationId xmlns:p14="http://schemas.microsoft.com/office/powerpoint/2010/main" val="3710425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4</a:t>
            </a:fld>
            <a:endParaRPr lang="zh-CN" altLang="en-US"/>
          </a:p>
        </p:txBody>
      </p:sp>
    </p:spTree>
    <p:extLst>
      <p:ext uri="{BB962C8B-B14F-4D97-AF65-F5344CB8AC3E}">
        <p14:creationId xmlns:p14="http://schemas.microsoft.com/office/powerpoint/2010/main" val="27518695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5</a:t>
            </a:fld>
            <a:endParaRPr lang="zh-CN" altLang="en-US"/>
          </a:p>
        </p:txBody>
      </p:sp>
    </p:spTree>
    <p:extLst>
      <p:ext uri="{BB962C8B-B14F-4D97-AF65-F5344CB8AC3E}">
        <p14:creationId xmlns:p14="http://schemas.microsoft.com/office/powerpoint/2010/main" val="4238558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6</a:t>
            </a:fld>
            <a:endParaRPr lang="zh-CN" altLang="en-US"/>
          </a:p>
        </p:txBody>
      </p:sp>
    </p:spTree>
    <p:extLst>
      <p:ext uri="{BB962C8B-B14F-4D97-AF65-F5344CB8AC3E}">
        <p14:creationId xmlns:p14="http://schemas.microsoft.com/office/powerpoint/2010/main" val="653963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7</a:t>
            </a:fld>
            <a:endParaRPr lang="zh-CN" altLang="en-US"/>
          </a:p>
        </p:txBody>
      </p:sp>
    </p:spTree>
    <p:extLst>
      <p:ext uri="{BB962C8B-B14F-4D97-AF65-F5344CB8AC3E}">
        <p14:creationId xmlns:p14="http://schemas.microsoft.com/office/powerpoint/2010/main" val="1248415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8</a:t>
            </a:fld>
            <a:endParaRPr lang="zh-CN" altLang="en-US"/>
          </a:p>
        </p:txBody>
      </p:sp>
    </p:spTree>
    <p:extLst>
      <p:ext uri="{BB962C8B-B14F-4D97-AF65-F5344CB8AC3E}">
        <p14:creationId xmlns:p14="http://schemas.microsoft.com/office/powerpoint/2010/main" val="15274282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9</a:t>
            </a:fld>
            <a:endParaRPr lang="zh-CN" altLang="en-US"/>
          </a:p>
        </p:txBody>
      </p:sp>
    </p:spTree>
    <p:extLst>
      <p:ext uri="{BB962C8B-B14F-4D97-AF65-F5344CB8AC3E}">
        <p14:creationId xmlns:p14="http://schemas.microsoft.com/office/powerpoint/2010/main" val="2921425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10</a:t>
            </a:fld>
            <a:endParaRPr lang="zh-CN" altLang="en-US"/>
          </a:p>
        </p:txBody>
      </p:sp>
    </p:spTree>
    <p:extLst>
      <p:ext uri="{BB962C8B-B14F-4D97-AF65-F5344CB8AC3E}">
        <p14:creationId xmlns:p14="http://schemas.microsoft.com/office/powerpoint/2010/main" val="695399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11</a:t>
            </a:fld>
            <a:endParaRPr lang="zh-CN" altLang="en-US"/>
          </a:p>
        </p:txBody>
      </p:sp>
    </p:spTree>
    <p:extLst>
      <p:ext uri="{BB962C8B-B14F-4D97-AF65-F5344CB8AC3E}">
        <p14:creationId xmlns:p14="http://schemas.microsoft.com/office/powerpoint/2010/main" val="1687600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12</a:t>
            </a:fld>
            <a:endParaRPr lang="zh-CN" altLang="en-US"/>
          </a:p>
        </p:txBody>
      </p:sp>
    </p:spTree>
    <p:extLst>
      <p:ext uri="{BB962C8B-B14F-4D97-AF65-F5344CB8AC3E}">
        <p14:creationId xmlns:p14="http://schemas.microsoft.com/office/powerpoint/2010/main" val="11782259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13</a:t>
            </a:fld>
            <a:endParaRPr lang="zh-CN" altLang="en-US"/>
          </a:p>
        </p:txBody>
      </p:sp>
    </p:spTree>
    <p:extLst>
      <p:ext uri="{BB962C8B-B14F-4D97-AF65-F5344CB8AC3E}">
        <p14:creationId xmlns:p14="http://schemas.microsoft.com/office/powerpoint/2010/main" val="7880954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14</a:t>
            </a:fld>
            <a:endParaRPr lang="zh-CN" altLang="en-US"/>
          </a:p>
        </p:txBody>
      </p:sp>
    </p:spTree>
    <p:extLst>
      <p:ext uri="{BB962C8B-B14F-4D97-AF65-F5344CB8AC3E}">
        <p14:creationId xmlns:p14="http://schemas.microsoft.com/office/powerpoint/2010/main" val="1164347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15</a:t>
            </a:fld>
            <a:endParaRPr lang="zh-CN" altLang="en-US"/>
          </a:p>
        </p:txBody>
      </p:sp>
    </p:spTree>
    <p:extLst>
      <p:ext uri="{BB962C8B-B14F-4D97-AF65-F5344CB8AC3E}">
        <p14:creationId xmlns:p14="http://schemas.microsoft.com/office/powerpoint/2010/main" val="130185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16</a:t>
            </a:fld>
            <a:endParaRPr lang="zh-CN" altLang="en-US"/>
          </a:p>
        </p:txBody>
      </p:sp>
    </p:spTree>
    <p:extLst>
      <p:ext uri="{BB962C8B-B14F-4D97-AF65-F5344CB8AC3E}">
        <p14:creationId xmlns:p14="http://schemas.microsoft.com/office/powerpoint/2010/main" val="3434695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17</a:t>
            </a:fld>
            <a:endParaRPr lang="zh-CN" altLang="en-US"/>
          </a:p>
        </p:txBody>
      </p:sp>
    </p:spTree>
    <p:extLst>
      <p:ext uri="{BB962C8B-B14F-4D97-AF65-F5344CB8AC3E}">
        <p14:creationId xmlns:p14="http://schemas.microsoft.com/office/powerpoint/2010/main" val="4490270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18</a:t>
            </a:fld>
            <a:endParaRPr lang="zh-CN" altLang="en-US"/>
          </a:p>
        </p:txBody>
      </p:sp>
    </p:spTree>
    <p:extLst>
      <p:ext uri="{BB962C8B-B14F-4D97-AF65-F5344CB8AC3E}">
        <p14:creationId xmlns:p14="http://schemas.microsoft.com/office/powerpoint/2010/main" val="5403839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19</a:t>
            </a:fld>
            <a:endParaRPr lang="zh-CN" altLang="en-US"/>
          </a:p>
        </p:txBody>
      </p:sp>
    </p:spTree>
    <p:extLst>
      <p:ext uri="{BB962C8B-B14F-4D97-AF65-F5344CB8AC3E}">
        <p14:creationId xmlns:p14="http://schemas.microsoft.com/office/powerpoint/2010/main" val="37498081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20</a:t>
            </a:fld>
            <a:endParaRPr lang="zh-CN" altLang="en-US"/>
          </a:p>
        </p:txBody>
      </p:sp>
    </p:spTree>
    <p:extLst>
      <p:ext uri="{BB962C8B-B14F-4D97-AF65-F5344CB8AC3E}">
        <p14:creationId xmlns:p14="http://schemas.microsoft.com/office/powerpoint/2010/main" val="5326427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21</a:t>
            </a:fld>
            <a:endParaRPr lang="zh-CN" altLang="en-US"/>
          </a:p>
        </p:txBody>
      </p:sp>
    </p:spTree>
    <p:extLst>
      <p:ext uri="{BB962C8B-B14F-4D97-AF65-F5344CB8AC3E}">
        <p14:creationId xmlns:p14="http://schemas.microsoft.com/office/powerpoint/2010/main" val="5666097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22</a:t>
            </a:fld>
            <a:endParaRPr lang="zh-CN" altLang="en-US"/>
          </a:p>
        </p:txBody>
      </p:sp>
    </p:spTree>
    <p:extLst>
      <p:ext uri="{BB962C8B-B14F-4D97-AF65-F5344CB8AC3E}">
        <p14:creationId xmlns:p14="http://schemas.microsoft.com/office/powerpoint/2010/main" val="37852890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23</a:t>
            </a:fld>
            <a:endParaRPr lang="zh-CN" altLang="en-US"/>
          </a:p>
        </p:txBody>
      </p:sp>
    </p:spTree>
    <p:extLst>
      <p:ext uri="{BB962C8B-B14F-4D97-AF65-F5344CB8AC3E}">
        <p14:creationId xmlns:p14="http://schemas.microsoft.com/office/powerpoint/2010/main" val="18043954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24</a:t>
            </a:fld>
            <a:endParaRPr lang="zh-CN" altLang="en-US"/>
          </a:p>
        </p:txBody>
      </p:sp>
    </p:spTree>
    <p:extLst>
      <p:ext uri="{BB962C8B-B14F-4D97-AF65-F5344CB8AC3E}">
        <p14:creationId xmlns:p14="http://schemas.microsoft.com/office/powerpoint/2010/main" val="42929332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25</a:t>
            </a:fld>
            <a:endParaRPr lang="zh-CN" altLang="en-US"/>
          </a:p>
        </p:txBody>
      </p:sp>
    </p:spTree>
    <p:extLst>
      <p:ext uri="{BB962C8B-B14F-4D97-AF65-F5344CB8AC3E}">
        <p14:creationId xmlns:p14="http://schemas.microsoft.com/office/powerpoint/2010/main" val="35541519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252D1A0-3BA3-48BB-AFCA-C6509574968F}" type="slidenum">
              <a:rPr lang="zh-CN" altLang="en-US" smtClean="0"/>
              <a:t>26</a:t>
            </a:fld>
            <a:endParaRPr lang="zh-CN" altLang="en-US"/>
          </a:p>
        </p:txBody>
      </p:sp>
    </p:spTree>
    <p:extLst>
      <p:ext uri="{BB962C8B-B14F-4D97-AF65-F5344CB8AC3E}">
        <p14:creationId xmlns:p14="http://schemas.microsoft.com/office/powerpoint/2010/main" val="209679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75085" y="1565764"/>
            <a:ext cx="7650956" cy="1080400"/>
          </a:xfrm>
        </p:spPr>
        <p:txBody>
          <a:bodyPr/>
          <a:lstStyle/>
          <a:p>
            <a:r>
              <a:rPr lang="zh-CN" altLang="en-US"/>
              <a:t>单击此处编辑母版标题样式</a:t>
            </a:r>
          </a:p>
        </p:txBody>
      </p:sp>
      <p:sp>
        <p:nvSpPr>
          <p:cNvPr id="3" name="副标题 2"/>
          <p:cNvSpPr>
            <a:spLocks noGrp="1"/>
          </p:cNvSpPr>
          <p:nvPr>
            <p:ph type="subTitle" idx="1"/>
          </p:nvPr>
        </p:nvSpPr>
        <p:spPr>
          <a:xfrm>
            <a:off x="1350169" y="2856177"/>
            <a:ext cx="6300788" cy="1288080"/>
          </a:xfrm>
        </p:spPr>
        <p:txBody>
          <a:bodyPr/>
          <a:lstStyle>
            <a:lvl1pPr marL="0" indent="0" algn="ctr">
              <a:buNone/>
              <a:defRPr>
                <a:solidFill>
                  <a:schemeClr val="tx1">
                    <a:tint val="75000"/>
                  </a:schemeClr>
                </a:solidFill>
              </a:defRPr>
            </a:lvl1pPr>
            <a:lvl2pPr marL="401147" indent="0" algn="ctr">
              <a:buNone/>
              <a:defRPr>
                <a:solidFill>
                  <a:schemeClr val="tx1">
                    <a:tint val="75000"/>
                  </a:schemeClr>
                </a:solidFill>
              </a:defRPr>
            </a:lvl2pPr>
            <a:lvl3pPr marL="802295" indent="0" algn="ctr">
              <a:buNone/>
              <a:defRPr>
                <a:solidFill>
                  <a:schemeClr val="tx1">
                    <a:tint val="75000"/>
                  </a:schemeClr>
                </a:solidFill>
              </a:defRPr>
            </a:lvl3pPr>
            <a:lvl4pPr marL="1203442" indent="0" algn="ctr">
              <a:buNone/>
              <a:defRPr>
                <a:solidFill>
                  <a:schemeClr val="tx1">
                    <a:tint val="75000"/>
                  </a:schemeClr>
                </a:solidFill>
              </a:defRPr>
            </a:lvl4pPr>
            <a:lvl5pPr marL="1604589" indent="0" algn="ctr">
              <a:buNone/>
              <a:defRPr>
                <a:solidFill>
                  <a:schemeClr val="tx1">
                    <a:tint val="75000"/>
                  </a:schemeClr>
                </a:solidFill>
              </a:defRPr>
            </a:lvl5pPr>
            <a:lvl6pPr marL="2005736" indent="0" algn="ctr">
              <a:buNone/>
              <a:defRPr>
                <a:solidFill>
                  <a:schemeClr val="tx1">
                    <a:tint val="75000"/>
                  </a:schemeClr>
                </a:solidFill>
              </a:defRPr>
            </a:lvl6pPr>
            <a:lvl7pPr marL="2406884" indent="0" algn="ctr">
              <a:buNone/>
              <a:defRPr>
                <a:solidFill>
                  <a:schemeClr val="tx1">
                    <a:tint val="75000"/>
                  </a:schemeClr>
                </a:solidFill>
              </a:defRPr>
            </a:lvl7pPr>
            <a:lvl8pPr marL="2808031" indent="0" algn="ctr">
              <a:buNone/>
              <a:defRPr>
                <a:solidFill>
                  <a:schemeClr val="tx1">
                    <a:tint val="75000"/>
                  </a:schemeClr>
                </a:solidFill>
              </a:defRPr>
            </a:lvl8pPr>
            <a:lvl9pPr marL="3209178"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11027" y="3238868"/>
            <a:ext cx="7650956" cy="1001062"/>
          </a:xfrm>
        </p:spPr>
        <p:txBody>
          <a:bodyPr anchor="t"/>
          <a:lstStyle>
            <a:lvl1pPr algn="l">
              <a:defRPr sz="3500" b="1" cap="all"/>
            </a:lvl1pPr>
          </a:lstStyle>
          <a:p>
            <a:r>
              <a:rPr lang="zh-CN" altLang="en-US"/>
              <a:t>单击此处编辑母版标题样式</a:t>
            </a:r>
          </a:p>
        </p:txBody>
      </p:sp>
      <p:sp>
        <p:nvSpPr>
          <p:cNvPr id="3" name="文本占位符 2"/>
          <p:cNvSpPr>
            <a:spLocks noGrp="1"/>
          </p:cNvSpPr>
          <p:nvPr>
            <p:ph type="body" idx="1"/>
          </p:nvPr>
        </p:nvSpPr>
        <p:spPr>
          <a:xfrm>
            <a:off x="711027" y="2136300"/>
            <a:ext cx="7650956" cy="1102568"/>
          </a:xfrm>
        </p:spPr>
        <p:txBody>
          <a:bodyPr anchor="b"/>
          <a:lstStyle>
            <a:lvl1pPr marL="0" indent="0">
              <a:buNone/>
              <a:defRPr sz="1800">
                <a:solidFill>
                  <a:schemeClr val="tx1">
                    <a:tint val="75000"/>
                  </a:schemeClr>
                </a:solidFill>
              </a:defRPr>
            </a:lvl1pPr>
            <a:lvl2pPr marL="401147" indent="0">
              <a:buNone/>
              <a:defRPr sz="1600">
                <a:solidFill>
                  <a:schemeClr val="tx1">
                    <a:tint val="75000"/>
                  </a:schemeClr>
                </a:solidFill>
              </a:defRPr>
            </a:lvl2pPr>
            <a:lvl3pPr marL="802295" indent="0">
              <a:buNone/>
              <a:defRPr sz="1400">
                <a:solidFill>
                  <a:schemeClr val="tx1">
                    <a:tint val="75000"/>
                  </a:schemeClr>
                </a:solidFill>
              </a:defRPr>
            </a:lvl3pPr>
            <a:lvl4pPr marL="1203442" indent="0">
              <a:buNone/>
              <a:defRPr sz="1200">
                <a:solidFill>
                  <a:schemeClr val="tx1">
                    <a:tint val="75000"/>
                  </a:schemeClr>
                </a:solidFill>
              </a:defRPr>
            </a:lvl4pPr>
            <a:lvl5pPr marL="1604589" indent="0">
              <a:buNone/>
              <a:defRPr sz="1200">
                <a:solidFill>
                  <a:schemeClr val="tx1">
                    <a:tint val="75000"/>
                  </a:schemeClr>
                </a:solidFill>
              </a:defRPr>
            </a:lvl5pPr>
            <a:lvl6pPr marL="2005736" indent="0">
              <a:buNone/>
              <a:defRPr sz="1200">
                <a:solidFill>
                  <a:schemeClr val="tx1">
                    <a:tint val="75000"/>
                  </a:schemeClr>
                </a:solidFill>
              </a:defRPr>
            </a:lvl6pPr>
            <a:lvl7pPr marL="2406884" indent="0">
              <a:buNone/>
              <a:defRPr sz="1200">
                <a:solidFill>
                  <a:schemeClr val="tx1">
                    <a:tint val="75000"/>
                  </a:schemeClr>
                </a:solidFill>
              </a:defRPr>
            </a:lvl7pPr>
            <a:lvl8pPr marL="2808031" indent="0">
              <a:buNone/>
              <a:defRPr sz="1200">
                <a:solidFill>
                  <a:schemeClr val="tx1">
                    <a:tint val="75000"/>
                  </a:schemeClr>
                </a:solidFill>
              </a:defRPr>
            </a:lvl8pPr>
            <a:lvl9pPr marL="3209178"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0056"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575572" y="1176073"/>
            <a:ext cx="3975497" cy="3326374"/>
          </a:xfrm>
        </p:spPr>
        <p:txBody>
          <a:bodyPr/>
          <a:lstStyle>
            <a:lvl1pPr>
              <a:defRPr sz="2500"/>
            </a:lvl1pPr>
            <a:lvl2pPr>
              <a:defRPr sz="21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0056" y="1128237"/>
            <a:ext cx="3977060" cy="470195"/>
          </a:xfrm>
        </p:spPr>
        <p:txBody>
          <a:bodyPr anchor="b"/>
          <a:lstStyle>
            <a:lvl1pPr marL="0" indent="0">
              <a:buNone/>
              <a:defRPr sz="2100" b="1"/>
            </a:lvl1pPr>
            <a:lvl2pPr marL="401147" indent="0">
              <a:buNone/>
              <a:defRPr sz="1800" b="1"/>
            </a:lvl2pPr>
            <a:lvl3pPr marL="802295" indent="0">
              <a:buNone/>
              <a:defRPr sz="1600" b="1"/>
            </a:lvl3pPr>
            <a:lvl4pPr marL="1203442" indent="0">
              <a:buNone/>
              <a:defRPr sz="1400" b="1"/>
            </a:lvl4pPr>
            <a:lvl5pPr marL="1604589" indent="0">
              <a:buNone/>
              <a:defRPr sz="1400" b="1"/>
            </a:lvl5pPr>
            <a:lvl6pPr marL="2005736" indent="0">
              <a:buNone/>
              <a:defRPr sz="1400" b="1"/>
            </a:lvl6pPr>
            <a:lvl7pPr marL="2406884" indent="0">
              <a:buNone/>
              <a:defRPr sz="1400" b="1"/>
            </a:lvl7pPr>
            <a:lvl8pPr marL="2808031" indent="0">
              <a:buNone/>
              <a:defRPr sz="1400" b="1"/>
            </a:lvl8pPr>
            <a:lvl9pPr marL="3209178" indent="0">
              <a:buNone/>
              <a:defRPr sz="1400" b="1"/>
            </a:lvl9pPr>
          </a:lstStyle>
          <a:p>
            <a:pPr lvl="0"/>
            <a:r>
              <a:rPr lang="zh-CN" altLang="en-US"/>
              <a:t>单击此处编辑母版文本样式</a:t>
            </a:r>
          </a:p>
        </p:txBody>
      </p:sp>
      <p:sp>
        <p:nvSpPr>
          <p:cNvPr id="4" name="内容占位符 3"/>
          <p:cNvSpPr>
            <a:spLocks noGrp="1"/>
          </p:cNvSpPr>
          <p:nvPr>
            <p:ph sz="half" idx="2"/>
          </p:nvPr>
        </p:nvSpPr>
        <p:spPr>
          <a:xfrm>
            <a:off x="450056" y="1598433"/>
            <a:ext cx="3977060"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572447" y="1128237"/>
            <a:ext cx="3978622" cy="470195"/>
          </a:xfrm>
        </p:spPr>
        <p:txBody>
          <a:bodyPr anchor="b"/>
          <a:lstStyle>
            <a:lvl1pPr marL="0" indent="0">
              <a:buNone/>
              <a:defRPr sz="2100" b="1"/>
            </a:lvl1pPr>
            <a:lvl2pPr marL="401147" indent="0">
              <a:buNone/>
              <a:defRPr sz="1800" b="1"/>
            </a:lvl2pPr>
            <a:lvl3pPr marL="802295" indent="0">
              <a:buNone/>
              <a:defRPr sz="1600" b="1"/>
            </a:lvl3pPr>
            <a:lvl4pPr marL="1203442" indent="0">
              <a:buNone/>
              <a:defRPr sz="1400" b="1"/>
            </a:lvl4pPr>
            <a:lvl5pPr marL="1604589" indent="0">
              <a:buNone/>
              <a:defRPr sz="1400" b="1"/>
            </a:lvl5pPr>
            <a:lvl6pPr marL="2005736" indent="0">
              <a:buNone/>
              <a:defRPr sz="1400" b="1"/>
            </a:lvl6pPr>
            <a:lvl7pPr marL="2406884" indent="0">
              <a:buNone/>
              <a:defRPr sz="1400" b="1"/>
            </a:lvl7pPr>
            <a:lvl8pPr marL="2808031" indent="0">
              <a:buNone/>
              <a:defRPr sz="1400" b="1"/>
            </a:lvl8pPr>
            <a:lvl9pPr marL="3209178" indent="0">
              <a:buNone/>
              <a:defRPr sz="1400" b="1"/>
            </a:lvl9pPr>
          </a:lstStyle>
          <a:p>
            <a:pPr lvl="0"/>
            <a:r>
              <a:rPr lang="zh-CN" altLang="en-US"/>
              <a:t>单击此处编辑母版文本样式</a:t>
            </a:r>
          </a:p>
        </p:txBody>
      </p:sp>
      <p:sp>
        <p:nvSpPr>
          <p:cNvPr id="6" name="内容占位符 5"/>
          <p:cNvSpPr>
            <a:spLocks noGrp="1"/>
          </p:cNvSpPr>
          <p:nvPr>
            <p:ph sz="quarter" idx="4"/>
          </p:nvPr>
        </p:nvSpPr>
        <p:spPr>
          <a:xfrm>
            <a:off x="4572447" y="1598433"/>
            <a:ext cx="3978622" cy="2904014"/>
          </a:xfrm>
        </p:spPr>
        <p:txBody>
          <a:bodyPr/>
          <a:lstStyle>
            <a:lvl1pPr>
              <a:defRPr sz="21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0057" y="200679"/>
            <a:ext cx="2961308" cy="854053"/>
          </a:xfrm>
        </p:spPr>
        <p:txBody>
          <a:bodyPr anchor="b"/>
          <a:lstStyle>
            <a:lvl1pPr algn="l">
              <a:defRPr sz="1800" b="1"/>
            </a:lvl1pPr>
          </a:lstStyle>
          <a:p>
            <a:r>
              <a:rPr lang="zh-CN" altLang="en-US"/>
              <a:t>单击此处编辑母版标题样式</a:t>
            </a:r>
          </a:p>
        </p:txBody>
      </p:sp>
      <p:sp>
        <p:nvSpPr>
          <p:cNvPr id="3" name="内容占位符 2"/>
          <p:cNvSpPr>
            <a:spLocks noGrp="1"/>
          </p:cNvSpPr>
          <p:nvPr>
            <p:ph idx="1"/>
          </p:nvPr>
        </p:nvSpPr>
        <p:spPr>
          <a:xfrm>
            <a:off x="3519190" y="200679"/>
            <a:ext cx="5031879" cy="4301768"/>
          </a:xfrm>
        </p:spPr>
        <p:txBody>
          <a:bodyPr/>
          <a:lstStyle>
            <a:lvl1pPr>
              <a:defRPr sz="2800"/>
            </a:lvl1pPr>
            <a:lvl2pPr>
              <a:defRPr sz="2500"/>
            </a:lvl2pPr>
            <a:lvl3pPr>
              <a:defRPr sz="21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0057" y="1054733"/>
            <a:ext cx="2961308" cy="3447714"/>
          </a:xfrm>
        </p:spPr>
        <p:txBody>
          <a:bodyPr/>
          <a:lstStyle>
            <a:lvl1pPr marL="0" indent="0">
              <a:buNone/>
              <a:defRPr sz="1200"/>
            </a:lvl1pPr>
            <a:lvl2pPr marL="401147" indent="0">
              <a:buNone/>
              <a:defRPr sz="1100"/>
            </a:lvl2pPr>
            <a:lvl3pPr marL="802295" indent="0">
              <a:buNone/>
              <a:defRPr sz="900"/>
            </a:lvl3pPr>
            <a:lvl4pPr marL="1203442" indent="0">
              <a:buNone/>
              <a:defRPr sz="800"/>
            </a:lvl4pPr>
            <a:lvl5pPr marL="1604589" indent="0">
              <a:buNone/>
              <a:defRPr sz="800"/>
            </a:lvl5pPr>
            <a:lvl6pPr marL="2005736" indent="0">
              <a:buNone/>
              <a:defRPr sz="800"/>
            </a:lvl6pPr>
            <a:lvl7pPr marL="2406884" indent="0">
              <a:buNone/>
              <a:defRPr sz="800"/>
            </a:lvl7pPr>
            <a:lvl8pPr marL="2808031" indent="0">
              <a:buNone/>
              <a:defRPr sz="800"/>
            </a:lvl8pPr>
            <a:lvl9pPr marL="3209178"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64284" y="3528219"/>
            <a:ext cx="5400675" cy="416526"/>
          </a:xfrm>
        </p:spPr>
        <p:txBody>
          <a:bodyPr anchor="b"/>
          <a:lstStyle>
            <a:lvl1pPr algn="l">
              <a:defRPr sz="1800" b="1"/>
            </a:lvl1pPr>
          </a:lstStyle>
          <a:p>
            <a:r>
              <a:rPr lang="zh-CN" altLang="en-US"/>
              <a:t>单击此处编辑母版标题样式</a:t>
            </a:r>
          </a:p>
        </p:txBody>
      </p:sp>
      <p:sp>
        <p:nvSpPr>
          <p:cNvPr id="3" name="图片占位符 2"/>
          <p:cNvSpPr>
            <a:spLocks noGrp="1"/>
          </p:cNvSpPr>
          <p:nvPr>
            <p:ph type="pic" idx="1"/>
          </p:nvPr>
        </p:nvSpPr>
        <p:spPr>
          <a:xfrm>
            <a:off x="1764284" y="450361"/>
            <a:ext cx="5400675" cy="3024188"/>
          </a:xfrm>
        </p:spPr>
        <p:txBody>
          <a:bodyPr/>
          <a:lstStyle>
            <a:lvl1pPr marL="0" indent="0">
              <a:buNone/>
              <a:defRPr sz="2800"/>
            </a:lvl1pPr>
            <a:lvl2pPr marL="401147" indent="0">
              <a:buNone/>
              <a:defRPr sz="2500"/>
            </a:lvl2pPr>
            <a:lvl3pPr marL="802295" indent="0">
              <a:buNone/>
              <a:defRPr sz="2100"/>
            </a:lvl3pPr>
            <a:lvl4pPr marL="1203442" indent="0">
              <a:buNone/>
              <a:defRPr sz="1800"/>
            </a:lvl4pPr>
            <a:lvl5pPr marL="1604589" indent="0">
              <a:buNone/>
              <a:defRPr sz="1800"/>
            </a:lvl5pPr>
            <a:lvl6pPr marL="2005736" indent="0">
              <a:buNone/>
              <a:defRPr sz="1800"/>
            </a:lvl6pPr>
            <a:lvl7pPr marL="2406884" indent="0">
              <a:buNone/>
              <a:defRPr sz="1800"/>
            </a:lvl7pPr>
            <a:lvl8pPr marL="2808031" indent="0">
              <a:buNone/>
              <a:defRPr sz="1800"/>
            </a:lvl8pPr>
            <a:lvl9pPr marL="3209178" indent="0">
              <a:buNone/>
              <a:defRPr sz="1800"/>
            </a:lvl9pPr>
          </a:lstStyle>
          <a:p>
            <a:endParaRPr lang="zh-CN" altLang="en-US"/>
          </a:p>
        </p:txBody>
      </p:sp>
      <p:sp>
        <p:nvSpPr>
          <p:cNvPr id="4" name="文本占位符 3"/>
          <p:cNvSpPr>
            <a:spLocks noGrp="1"/>
          </p:cNvSpPr>
          <p:nvPr>
            <p:ph type="body" sz="half" idx="2"/>
          </p:nvPr>
        </p:nvSpPr>
        <p:spPr>
          <a:xfrm>
            <a:off x="1764284" y="3944746"/>
            <a:ext cx="5400675" cy="591536"/>
          </a:xfrm>
        </p:spPr>
        <p:txBody>
          <a:bodyPr/>
          <a:lstStyle>
            <a:lvl1pPr marL="0" indent="0">
              <a:buNone/>
              <a:defRPr sz="1200"/>
            </a:lvl1pPr>
            <a:lvl2pPr marL="401147" indent="0">
              <a:buNone/>
              <a:defRPr sz="1100"/>
            </a:lvl2pPr>
            <a:lvl3pPr marL="802295" indent="0">
              <a:buNone/>
              <a:defRPr sz="900"/>
            </a:lvl3pPr>
            <a:lvl4pPr marL="1203442" indent="0">
              <a:buNone/>
              <a:defRPr sz="800"/>
            </a:lvl4pPr>
            <a:lvl5pPr marL="1604589" indent="0">
              <a:buNone/>
              <a:defRPr sz="800"/>
            </a:lvl5pPr>
            <a:lvl6pPr marL="2005736" indent="0">
              <a:buNone/>
              <a:defRPr sz="800"/>
            </a:lvl6pPr>
            <a:lvl7pPr marL="2406884" indent="0">
              <a:buNone/>
              <a:defRPr sz="800"/>
            </a:lvl7pPr>
            <a:lvl8pPr marL="2808031" indent="0">
              <a:buNone/>
              <a:defRPr sz="800"/>
            </a:lvl8pPr>
            <a:lvl9pPr marL="3209178" indent="0">
              <a:buNone/>
              <a:defRPr sz="8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25816" y="201847"/>
            <a:ext cx="2025253" cy="4300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0056" y="201847"/>
            <a:ext cx="5925741" cy="4300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2017-07-23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0056" y="201846"/>
            <a:ext cx="8101013" cy="840052"/>
          </a:xfrm>
          <a:prstGeom prst="rect">
            <a:avLst/>
          </a:prstGeom>
        </p:spPr>
        <p:txBody>
          <a:bodyPr vert="horz" lIns="80229" tIns="40115" rIns="80229" bIns="40115" rtlCol="0" anchor="ctr">
            <a:normAutofit/>
          </a:bodyPr>
          <a:lstStyle/>
          <a:p>
            <a:r>
              <a:rPr lang="zh-CN" altLang="en-US"/>
              <a:t>单击此处编辑母版标题样式</a:t>
            </a:r>
          </a:p>
        </p:txBody>
      </p:sp>
      <p:sp>
        <p:nvSpPr>
          <p:cNvPr id="3" name="文本占位符 2"/>
          <p:cNvSpPr>
            <a:spLocks noGrp="1"/>
          </p:cNvSpPr>
          <p:nvPr>
            <p:ph type="body" idx="1"/>
          </p:nvPr>
        </p:nvSpPr>
        <p:spPr>
          <a:xfrm>
            <a:off x="450056" y="1176073"/>
            <a:ext cx="8101013" cy="3326374"/>
          </a:xfrm>
          <a:prstGeom prst="rect">
            <a:avLst/>
          </a:prstGeom>
        </p:spPr>
        <p:txBody>
          <a:bodyPr vert="horz" lIns="80229" tIns="40115" rIns="80229" bIns="40115"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0056" y="4671624"/>
            <a:ext cx="2100263" cy="268350"/>
          </a:xfrm>
          <a:prstGeom prst="rect">
            <a:avLst/>
          </a:prstGeom>
        </p:spPr>
        <p:txBody>
          <a:bodyPr vert="horz" lIns="80229" tIns="40115" rIns="80229" bIns="40115" rtlCol="0" anchor="ctr"/>
          <a:lstStyle>
            <a:lvl1pPr algn="l">
              <a:defRPr sz="1100">
                <a:solidFill>
                  <a:schemeClr val="tx1">
                    <a:tint val="75000"/>
                  </a:schemeClr>
                </a:solidFill>
              </a:defRPr>
            </a:lvl1pPr>
          </a:lstStyle>
          <a:p>
            <a:fld id="{530820CF-B880-4189-942D-D702A7CBA730}" type="datetimeFigureOut">
              <a:rPr lang="zh-CN" altLang="en-US" smtClean="0"/>
              <a:t>2017-07-23</a:t>
            </a:fld>
            <a:endParaRPr lang="zh-CN" altLang="en-US"/>
          </a:p>
        </p:txBody>
      </p:sp>
      <p:sp>
        <p:nvSpPr>
          <p:cNvPr id="5" name="页脚占位符 4"/>
          <p:cNvSpPr>
            <a:spLocks noGrp="1"/>
          </p:cNvSpPr>
          <p:nvPr>
            <p:ph type="ftr" sz="quarter" idx="3"/>
          </p:nvPr>
        </p:nvSpPr>
        <p:spPr>
          <a:xfrm>
            <a:off x="3075385" y="4671624"/>
            <a:ext cx="2850356" cy="268350"/>
          </a:xfrm>
          <a:prstGeom prst="rect">
            <a:avLst/>
          </a:prstGeom>
        </p:spPr>
        <p:txBody>
          <a:bodyPr vert="horz" lIns="80229" tIns="40115" rIns="80229" bIns="40115" rtlCol="0" anchor="ctr"/>
          <a:lstStyle>
            <a:lvl1pPr algn="ctr">
              <a:defRPr sz="11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0806" y="4671624"/>
            <a:ext cx="2100263" cy="268350"/>
          </a:xfrm>
          <a:prstGeom prst="rect">
            <a:avLst/>
          </a:prstGeom>
        </p:spPr>
        <p:txBody>
          <a:bodyPr vert="horz" lIns="80229" tIns="40115" rIns="80229" bIns="40115" rtlCol="0" anchor="ctr"/>
          <a:lstStyle>
            <a:lvl1pPr algn="r">
              <a:defRPr sz="11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txStyles>
    <p:titleStyle>
      <a:lvl1pPr algn="ctr" defTabSz="802295" rtl="0" eaLnBrk="1" latinLnBrk="0" hangingPunct="1">
        <a:spcBef>
          <a:spcPct val="0"/>
        </a:spcBef>
        <a:buNone/>
        <a:defRPr sz="3900" kern="1200">
          <a:solidFill>
            <a:schemeClr val="tx1"/>
          </a:solidFill>
          <a:latin typeface="+mj-lt"/>
          <a:ea typeface="+mj-ea"/>
          <a:cs typeface="+mj-cs"/>
        </a:defRPr>
      </a:lvl1pPr>
    </p:titleStyle>
    <p:bodyStyle>
      <a:lvl1pPr marL="300860" indent="-300860" algn="l" defTabSz="802295"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651864" indent="-250717" algn="l" defTabSz="802295"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1002868" indent="-200574" algn="l" defTabSz="802295" rtl="0" eaLnBrk="1" latinLnBrk="0" hangingPunct="1">
        <a:spcBef>
          <a:spcPct val="20000"/>
        </a:spcBef>
        <a:buFont typeface="Arial" pitchFamily="34" charset="0"/>
        <a:buChar char="•"/>
        <a:defRPr sz="2100" kern="1200">
          <a:solidFill>
            <a:schemeClr val="tx1"/>
          </a:solidFill>
          <a:latin typeface="+mn-lt"/>
          <a:ea typeface="+mn-ea"/>
          <a:cs typeface="+mn-cs"/>
        </a:defRPr>
      </a:lvl3pPr>
      <a:lvl4pPr marL="1404015"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1805163"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206310"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607457"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008605"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409752" indent="-200574" algn="l" defTabSz="802295" rtl="0" eaLnBrk="1" latinLnBrk="0" hangingPunct="1">
        <a:spcBef>
          <a:spcPct val="200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802295" rtl="0" eaLnBrk="1" latinLnBrk="0" hangingPunct="1">
        <a:defRPr sz="1600" kern="1200">
          <a:solidFill>
            <a:schemeClr val="tx1"/>
          </a:solidFill>
          <a:latin typeface="+mn-lt"/>
          <a:ea typeface="+mn-ea"/>
          <a:cs typeface="+mn-cs"/>
        </a:defRPr>
      </a:lvl1pPr>
      <a:lvl2pPr marL="401147" algn="l" defTabSz="802295" rtl="0" eaLnBrk="1" latinLnBrk="0" hangingPunct="1">
        <a:defRPr sz="1600" kern="1200">
          <a:solidFill>
            <a:schemeClr val="tx1"/>
          </a:solidFill>
          <a:latin typeface="+mn-lt"/>
          <a:ea typeface="+mn-ea"/>
          <a:cs typeface="+mn-cs"/>
        </a:defRPr>
      </a:lvl2pPr>
      <a:lvl3pPr marL="802295" algn="l" defTabSz="802295" rtl="0" eaLnBrk="1" latinLnBrk="0" hangingPunct="1">
        <a:defRPr sz="1600" kern="1200">
          <a:solidFill>
            <a:schemeClr val="tx1"/>
          </a:solidFill>
          <a:latin typeface="+mn-lt"/>
          <a:ea typeface="+mn-ea"/>
          <a:cs typeface="+mn-cs"/>
        </a:defRPr>
      </a:lvl3pPr>
      <a:lvl4pPr marL="1203442" algn="l" defTabSz="802295" rtl="0" eaLnBrk="1" latinLnBrk="0" hangingPunct="1">
        <a:defRPr sz="1600" kern="1200">
          <a:solidFill>
            <a:schemeClr val="tx1"/>
          </a:solidFill>
          <a:latin typeface="+mn-lt"/>
          <a:ea typeface="+mn-ea"/>
          <a:cs typeface="+mn-cs"/>
        </a:defRPr>
      </a:lvl4pPr>
      <a:lvl5pPr marL="1604589" algn="l" defTabSz="802295" rtl="0" eaLnBrk="1" latinLnBrk="0" hangingPunct="1">
        <a:defRPr sz="1600" kern="1200">
          <a:solidFill>
            <a:schemeClr val="tx1"/>
          </a:solidFill>
          <a:latin typeface="+mn-lt"/>
          <a:ea typeface="+mn-ea"/>
          <a:cs typeface="+mn-cs"/>
        </a:defRPr>
      </a:lvl5pPr>
      <a:lvl6pPr marL="2005736" algn="l" defTabSz="802295" rtl="0" eaLnBrk="1" latinLnBrk="0" hangingPunct="1">
        <a:defRPr sz="1600" kern="1200">
          <a:solidFill>
            <a:schemeClr val="tx1"/>
          </a:solidFill>
          <a:latin typeface="+mn-lt"/>
          <a:ea typeface="+mn-ea"/>
          <a:cs typeface="+mn-cs"/>
        </a:defRPr>
      </a:lvl6pPr>
      <a:lvl7pPr marL="2406884" algn="l" defTabSz="802295" rtl="0" eaLnBrk="1" latinLnBrk="0" hangingPunct="1">
        <a:defRPr sz="1600" kern="1200">
          <a:solidFill>
            <a:schemeClr val="tx1"/>
          </a:solidFill>
          <a:latin typeface="+mn-lt"/>
          <a:ea typeface="+mn-ea"/>
          <a:cs typeface="+mn-cs"/>
        </a:defRPr>
      </a:lvl7pPr>
      <a:lvl8pPr marL="2808031" algn="l" defTabSz="802295" rtl="0" eaLnBrk="1" latinLnBrk="0" hangingPunct="1">
        <a:defRPr sz="1600" kern="1200">
          <a:solidFill>
            <a:schemeClr val="tx1"/>
          </a:solidFill>
          <a:latin typeface="+mn-lt"/>
          <a:ea typeface="+mn-ea"/>
          <a:cs typeface="+mn-cs"/>
        </a:defRPr>
      </a:lvl8pPr>
      <a:lvl9pPr marL="3209178" algn="l" defTabSz="802295"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7.jp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924498" y="1440536"/>
            <a:ext cx="2448272" cy="769441"/>
          </a:xfrm>
          <a:prstGeom prst="rect">
            <a:avLst/>
          </a:prstGeom>
          <a:noFill/>
        </p:spPr>
        <p:txBody>
          <a:bodyPr wrap="square" rtlCol="0">
            <a:spAutoFit/>
          </a:bodyPr>
          <a:lstStyle/>
          <a:p>
            <a:r>
              <a:rPr lang="en-US" altLang="zh-CN" sz="4400" dirty="0" smtClean="0">
                <a:solidFill>
                  <a:srgbClr val="099BD0"/>
                </a:solidFill>
                <a:latin typeface="方正正大黑简体" panose="02000000000000000000" pitchFamily="2" charset="-122"/>
                <a:ea typeface="方正正大黑简体" panose="02000000000000000000" pitchFamily="2" charset="-122"/>
              </a:rPr>
              <a:t>2018</a:t>
            </a:r>
            <a:endParaRPr lang="zh-CN" altLang="en-US" sz="4400" dirty="0">
              <a:solidFill>
                <a:srgbClr val="099BD0"/>
              </a:solidFill>
              <a:latin typeface="方正正大黑简体" panose="02000000000000000000" pitchFamily="2" charset="-122"/>
              <a:ea typeface="方正正大黑简体" panose="02000000000000000000" pitchFamily="2" charset="-122"/>
            </a:endParaRPr>
          </a:p>
        </p:txBody>
      </p:sp>
      <p:sp>
        <p:nvSpPr>
          <p:cNvPr id="4" name="TextBox 3"/>
          <p:cNvSpPr txBox="1"/>
          <p:nvPr/>
        </p:nvSpPr>
        <p:spPr>
          <a:xfrm>
            <a:off x="3924498" y="2163244"/>
            <a:ext cx="6408712" cy="707886"/>
          </a:xfrm>
          <a:prstGeom prst="rect">
            <a:avLst/>
          </a:prstGeom>
          <a:noFill/>
        </p:spPr>
        <p:txBody>
          <a:bodyPr wrap="square" rtlCol="0">
            <a:spAutoFit/>
          </a:bodyPr>
          <a:lstStyle/>
          <a:p>
            <a:r>
              <a:rPr lang="zh-CN" altLang="en-US" sz="4000" dirty="0">
                <a:solidFill>
                  <a:schemeClr val="tx1">
                    <a:lumMod val="95000"/>
                    <a:lumOff val="5000"/>
                  </a:schemeClr>
                </a:solidFill>
                <a:latin typeface="方正兰亭准黑_GBK" panose="02000000000000000000" pitchFamily="2" charset="-122"/>
                <a:ea typeface="方正兰亭准黑_GBK" panose="02000000000000000000" pitchFamily="2" charset="-122"/>
              </a:rPr>
              <a:t>教师说课通用模板</a:t>
            </a:r>
          </a:p>
        </p:txBody>
      </p:sp>
      <p:sp>
        <p:nvSpPr>
          <p:cNvPr id="5" name="TextBox 4"/>
          <p:cNvSpPr txBox="1"/>
          <p:nvPr/>
        </p:nvSpPr>
        <p:spPr>
          <a:xfrm>
            <a:off x="3996506" y="3096220"/>
            <a:ext cx="6408712" cy="230832"/>
          </a:xfrm>
          <a:prstGeom prst="rect">
            <a:avLst/>
          </a:prstGeom>
          <a:noFill/>
        </p:spPr>
        <p:txBody>
          <a:bodyPr wrap="square" rtlCol="0">
            <a:spAutoFit/>
          </a:bodyPr>
          <a:lstStyle/>
          <a:p>
            <a:r>
              <a:rPr lang="en-US" altLang="zh-CN" sz="900" dirty="0">
                <a:solidFill>
                  <a:schemeClr val="tx1">
                    <a:lumMod val="95000"/>
                    <a:lumOff val="5000"/>
                  </a:schemeClr>
                </a:solidFill>
                <a:latin typeface="方正细黑一简体" panose="03000509000000000000" pitchFamily="65" charset="-122"/>
                <a:ea typeface="方正细黑一简体" panose="03000509000000000000" pitchFamily="65" charset="-122"/>
              </a:rPr>
              <a:t>Teacher talk with PPT </a:t>
            </a:r>
            <a:r>
              <a:rPr lang="en-US" altLang="zh-CN" sz="900" dirty="0" err="1">
                <a:solidFill>
                  <a:schemeClr val="tx1">
                    <a:lumMod val="95000"/>
                    <a:lumOff val="5000"/>
                  </a:schemeClr>
                </a:solidFill>
                <a:latin typeface="方正细黑一简体" panose="03000509000000000000" pitchFamily="65" charset="-122"/>
                <a:ea typeface="方正细黑一简体" panose="03000509000000000000" pitchFamily="65" charset="-122"/>
              </a:rPr>
              <a:t>templateTeacher</a:t>
            </a:r>
            <a:r>
              <a:rPr lang="en-US" altLang="zh-CN" sz="900" dirty="0">
                <a:solidFill>
                  <a:schemeClr val="tx1">
                    <a:lumMod val="95000"/>
                    <a:lumOff val="5000"/>
                  </a:schemeClr>
                </a:solidFill>
                <a:latin typeface="方正细黑一简体" panose="03000509000000000000" pitchFamily="65" charset="-122"/>
                <a:ea typeface="方正细黑一简体" panose="03000509000000000000" pitchFamily="65" charset="-122"/>
              </a:rPr>
              <a:t> talk with PPT template</a:t>
            </a:r>
            <a:endParaRPr lang="zh-CN" altLang="en-US" sz="900" dirty="0">
              <a:solidFill>
                <a:schemeClr val="tx1">
                  <a:lumMod val="95000"/>
                  <a:lumOff val="5000"/>
                </a:schemeClr>
              </a:solidFill>
              <a:latin typeface="方正细黑一简体" panose="03000509000000000000" pitchFamily="65" charset="-122"/>
              <a:ea typeface="方正细黑一简体" panose="03000509000000000000" pitchFamily="65" charset="-122"/>
            </a:endParaRPr>
          </a:p>
        </p:txBody>
      </p:sp>
      <p:cxnSp>
        <p:nvCxnSpPr>
          <p:cNvPr id="6" name="直接连接符 5"/>
          <p:cNvCxnSpPr/>
          <p:nvPr/>
        </p:nvCxnSpPr>
        <p:spPr>
          <a:xfrm>
            <a:off x="4068514" y="2952204"/>
            <a:ext cx="576064" cy="0"/>
          </a:xfrm>
          <a:prstGeom prst="line">
            <a:avLst/>
          </a:prstGeom>
          <a:ln w="25400">
            <a:solidFill>
              <a:srgbClr val="099BD0"/>
            </a:solidFill>
          </a:ln>
        </p:spPr>
        <p:style>
          <a:lnRef idx="1">
            <a:schemeClr val="accent1"/>
          </a:lnRef>
          <a:fillRef idx="0">
            <a:schemeClr val="accent1"/>
          </a:fillRef>
          <a:effectRef idx="0">
            <a:schemeClr val="accent1"/>
          </a:effectRef>
          <a:fontRef idx="minor">
            <a:schemeClr val="tx1"/>
          </a:fontRef>
        </p:style>
      </p:cxnSp>
      <p:sp>
        <p:nvSpPr>
          <p:cNvPr id="8" name="圆角矩形 7"/>
          <p:cNvSpPr/>
          <p:nvPr/>
        </p:nvSpPr>
        <p:spPr>
          <a:xfrm>
            <a:off x="4068514" y="3456260"/>
            <a:ext cx="1296144" cy="370327"/>
          </a:xfrm>
          <a:prstGeom prst="roundRect">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0" name="TextBox 9"/>
          <p:cNvSpPr txBox="1"/>
          <p:nvPr/>
        </p:nvSpPr>
        <p:spPr>
          <a:xfrm>
            <a:off x="3996506" y="3508523"/>
            <a:ext cx="6408712" cy="307777"/>
          </a:xfrm>
          <a:prstGeom prst="rect">
            <a:avLst/>
          </a:prstGeom>
          <a:noFill/>
        </p:spPr>
        <p:txBody>
          <a:bodyPr wrap="square" rtlCol="0">
            <a:spAutoFit/>
          </a:bodyPr>
          <a:lstStyle/>
          <a:p>
            <a:r>
              <a:rPr lang="zh-CN" altLang="en-US" sz="1400" dirty="0">
                <a:solidFill>
                  <a:schemeClr val="bg1"/>
                </a:solidFill>
                <a:latin typeface="方正兰亭准黑_GBK" panose="02000000000000000000" pitchFamily="2" charset="-122"/>
                <a:ea typeface="方正兰亭准黑_GBK" panose="02000000000000000000" pitchFamily="2" charset="-122"/>
              </a:rPr>
              <a:t>演讲人</a:t>
            </a:r>
            <a:r>
              <a:rPr lang="zh-CN" altLang="en-US" sz="1400" dirty="0" smtClean="0">
                <a:solidFill>
                  <a:schemeClr val="bg1"/>
                </a:solidFill>
                <a:latin typeface="方正兰亭准黑_GBK" panose="02000000000000000000" pitchFamily="2" charset="-122"/>
                <a:ea typeface="方正兰亭准黑_GBK" panose="02000000000000000000" pitchFamily="2" charset="-122"/>
              </a:rPr>
              <a:t>：代用名</a:t>
            </a:r>
            <a:endParaRPr lang="zh-CN" altLang="en-US" sz="1400" dirty="0">
              <a:solidFill>
                <a:schemeClr val="bg1"/>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74475452"/>
      </p:ext>
    </p:extLst>
  </p:cSld>
  <p:clrMapOvr>
    <a:masterClrMapping/>
  </p:clrMapOvr>
  <mc:AlternateContent xmlns:mc="http://schemas.openxmlformats.org/markup-compatibility/2006" xmlns:p14="http://schemas.microsoft.com/office/powerpoint/2010/main">
    <mc:Choice Requires="p14">
      <p:transition spd="slow" p14:dur="4000" advTm="7354">
        <p14:vortex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0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
                                        </p:tgtEl>
                                        <p:attrNameLst>
                                          <p:attrName>ppt_y</p:attrName>
                                        </p:attrNameLst>
                                      </p:cBhvr>
                                      <p:tavLst>
                                        <p:tav tm="0">
                                          <p:val>
                                            <p:strVal val="#ppt_y"/>
                                          </p:val>
                                        </p:tav>
                                        <p:tav tm="100000">
                                          <p:val>
                                            <p:strVal val="#ppt_y"/>
                                          </p:val>
                                        </p:tav>
                                      </p:tavLst>
                                    </p:anim>
                                    <p:anim calcmode="lin" valueType="num">
                                      <p:cBhvr>
                                        <p:cTn id="2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
                                        </p:tgtEl>
                                      </p:cBhvr>
                                    </p:animEffect>
                                  </p:childTnLst>
                                </p:cTn>
                              </p:par>
                            </p:childTnLst>
                          </p:cTn>
                        </p:par>
                        <p:par>
                          <p:cTn id="32" fill="hold">
                            <p:stCondLst>
                              <p:cond delay="5050"/>
                            </p:stCondLst>
                            <p:childTnLst>
                              <p:par>
                                <p:cTn id="33" presetID="10"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par>
                          <p:cTn id="36" fill="hold">
                            <p:stCondLst>
                              <p:cond delay="555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0"/>
                                        </p:tgtEl>
                                        <p:attrNameLst>
                                          <p:attrName>ppt_y</p:attrName>
                                        </p:attrNameLst>
                                      </p:cBhvr>
                                      <p:tavLst>
                                        <p:tav tm="0">
                                          <p:val>
                                            <p:strVal val="#ppt_y"/>
                                          </p:val>
                                        </p:tav>
                                        <p:tav tm="100000">
                                          <p:val>
                                            <p:strVal val="#ppt_y"/>
                                          </p:val>
                                        </p:tav>
                                      </p:tavLst>
                                    </p:anim>
                                    <p:anim calcmode="lin" valueType="num">
                                      <p:cBhvr>
                                        <p:cTn id="41"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图片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1399" y="3740826"/>
            <a:ext cx="2304256" cy="1302406"/>
          </a:xfrm>
          <a:prstGeom prst="rect">
            <a:avLst/>
          </a:prstGeom>
        </p:spPr>
      </p:pic>
      <p:pic>
        <p:nvPicPr>
          <p:cNvPr id="25" name="图片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80882" y="3740826"/>
            <a:ext cx="2304256" cy="1302406"/>
          </a:xfrm>
          <a:prstGeom prst="rect">
            <a:avLst/>
          </a:prstGeom>
        </p:spPr>
      </p:pic>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44778" y="3740826"/>
            <a:ext cx="2304256" cy="1302406"/>
          </a:xfrm>
          <a:prstGeom prst="rect">
            <a:avLst/>
          </a:prstGeom>
        </p:spPr>
      </p:pic>
      <p:pic>
        <p:nvPicPr>
          <p:cNvPr id="20" name="图片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674" y="3740826"/>
            <a:ext cx="2304256" cy="1302406"/>
          </a:xfrm>
          <a:prstGeom prst="rect">
            <a:avLst/>
          </a:prstGeom>
        </p:spPr>
      </p:pic>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570" y="3740826"/>
            <a:ext cx="2304256" cy="1302406"/>
          </a:xfrm>
          <a:prstGeom prst="rect">
            <a:avLst/>
          </a:prstGeom>
        </p:spPr>
      </p:pic>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72887" y="3740826"/>
            <a:ext cx="2304256" cy="1302406"/>
          </a:xfrm>
          <a:prstGeom prst="rect">
            <a:avLst/>
          </a:prstGeom>
        </p:spPr>
      </p:pic>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72370" y="3740826"/>
            <a:ext cx="2304256" cy="1302406"/>
          </a:xfrm>
          <a:prstGeom prst="rect">
            <a:avLst/>
          </a:prstGeom>
        </p:spPr>
      </p:pic>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6266" y="3740826"/>
            <a:ext cx="2304256" cy="1302406"/>
          </a:xfrm>
          <a:prstGeom prst="rect">
            <a:avLst/>
          </a:prstGeom>
        </p:spPr>
      </p:pic>
      <p:pic>
        <p:nvPicPr>
          <p:cNvPr id="14" name="图片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0162" y="3740826"/>
            <a:ext cx="2304256" cy="1302406"/>
          </a:xfrm>
          <a:prstGeom prst="rect">
            <a:avLst/>
          </a:prstGeom>
        </p:spPr>
      </p:pic>
      <p:sp>
        <p:nvSpPr>
          <p:cNvPr id="2" name="圆角矩形 1"/>
          <p:cNvSpPr/>
          <p:nvPr/>
        </p:nvSpPr>
        <p:spPr>
          <a:xfrm>
            <a:off x="3564458" y="287908"/>
            <a:ext cx="1512168" cy="432048"/>
          </a:xfrm>
          <a:prstGeom prst="roundRect">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spc="600" dirty="0">
                <a:latin typeface="方正兰亭准黑_GBK" panose="02000000000000000000" pitchFamily="2" charset="-122"/>
                <a:ea typeface="方正兰亭准黑_GBK" panose="02000000000000000000" pitchFamily="2" charset="-122"/>
              </a:rPr>
              <a:t>目录</a:t>
            </a:r>
          </a:p>
        </p:txBody>
      </p:sp>
      <p:sp>
        <p:nvSpPr>
          <p:cNvPr id="3" name="椭圆 2"/>
          <p:cNvSpPr/>
          <p:nvPr/>
        </p:nvSpPr>
        <p:spPr>
          <a:xfrm>
            <a:off x="1476226" y="1656060"/>
            <a:ext cx="576064" cy="576064"/>
          </a:xfrm>
          <a:prstGeom prst="ellipse">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方正兰亭准黑_GBK" panose="02000000000000000000" pitchFamily="2" charset="-122"/>
                <a:ea typeface="方正兰亭准黑_GBK" panose="02000000000000000000" pitchFamily="2" charset="-122"/>
              </a:rPr>
              <a:t>1</a:t>
            </a:r>
            <a:endParaRPr lang="zh-CN" altLang="en-US" sz="2400" dirty="0">
              <a:latin typeface="方正兰亭准黑_GBK" panose="02000000000000000000" pitchFamily="2" charset="-122"/>
              <a:ea typeface="方正兰亭准黑_GBK" panose="02000000000000000000" pitchFamily="2" charset="-122"/>
            </a:endParaRPr>
          </a:p>
        </p:txBody>
      </p:sp>
      <p:sp>
        <p:nvSpPr>
          <p:cNvPr id="4" name="TextBox 3"/>
          <p:cNvSpPr txBox="1"/>
          <p:nvPr/>
        </p:nvSpPr>
        <p:spPr>
          <a:xfrm>
            <a:off x="2124298" y="1687998"/>
            <a:ext cx="2592288"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sp>
        <p:nvSpPr>
          <p:cNvPr id="5" name="椭圆 4"/>
          <p:cNvSpPr/>
          <p:nvPr/>
        </p:nvSpPr>
        <p:spPr>
          <a:xfrm>
            <a:off x="1476226" y="2664172"/>
            <a:ext cx="576064" cy="576064"/>
          </a:xfrm>
          <a:prstGeom prst="ellipse">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方正兰亭准黑_GBK" panose="02000000000000000000" pitchFamily="2" charset="-122"/>
                <a:ea typeface="方正兰亭准黑_GBK" panose="02000000000000000000" pitchFamily="2" charset="-122"/>
              </a:rPr>
              <a:t>3</a:t>
            </a:r>
            <a:endParaRPr lang="zh-CN" altLang="en-US" sz="2400" dirty="0">
              <a:latin typeface="方正兰亭准黑_GBK" panose="02000000000000000000" pitchFamily="2" charset="-122"/>
              <a:ea typeface="方正兰亭准黑_GBK" panose="02000000000000000000" pitchFamily="2" charset="-122"/>
            </a:endParaRPr>
          </a:p>
        </p:txBody>
      </p:sp>
      <p:sp>
        <p:nvSpPr>
          <p:cNvPr id="6" name="TextBox 5"/>
          <p:cNvSpPr txBox="1"/>
          <p:nvPr/>
        </p:nvSpPr>
        <p:spPr>
          <a:xfrm>
            <a:off x="2124298" y="2696110"/>
            <a:ext cx="2592288"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sp>
        <p:nvSpPr>
          <p:cNvPr id="7" name="椭圆 6"/>
          <p:cNvSpPr/>
          <p:nvPr/>
        </p:nvSpPr>
        <p:spPr>
          <a:xfrm>
            <a:off x="4788594" y="1656060"/>
            <a:ext cx="576064" cy="576064"/>
          </a:xfrm>
          <a:prstGeom prst="ellipse">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方正兰亭准黑_GBK" panose="02000000000000000000" pitchFamily="2" charset="-122"/>
                <a:ea typeface="方正兰亭准黑_GBK" panose="02000000000000000000" pitchFamily="2" charset="-122"/>
              </a:rPr>
              <a:t>2</a:t>
            </a:r>
            <a:endParaRPr lang="zh-CN" altLang="en-US" sz="2400" dirty="0">
              <a:latin typeface="方正兰亭准黑_GBK" panose="02000000000000000000" pitchFamily="2" charset="-122"/>
              <a:ea typeface="方正兰亭准黑_GBK" panose="02000000000000000000" pitchFamily="2" charset="-122"/>
            </a:endParaRPr>
          </a:p>
        </p:txBody>
      </p:sp>
      <p:sp>
        <p:nvSpPr>
          <p:cNvPr id="8" name="TextBox 7"/>
          <p:cNvSpPr txBox="1"/>
          <p:nvPr/>
        </p:nvSpPr>
        <p:spPr>
          <a:xfrm>
            <a:off x="5508674" y="1687998"/>
            <a:ext cx="2592288"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sp>
        <p:nvSpPr>
          <p:cNvPr id="9" name="椭圆 8"/>
          <p:cNvSpPr/>
          <p:nvPr/>
        </p:nvSpPr>
        <p:spPr>
          <a:xfrm>
            <a:off x="4788594" y="2664172"/>
            <a:ext cx="576064" cy="576064"/>
          </a:xfrm>
          <a:prstGeom prst="ellipse">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latin typeface="方正兰亭准黑_GBK" panose="02000000000000000000" pitchFamily="2" charset="-122"/>
                <a:ea typeface="方正兰亭准黑_GBK" panose="02000000000000000000" pitchFamily="2" charset="-122"/>
              </a:rPr>
              <a:t>4</a:t>
            </a:r>
            <a:endParaRPr lang="zh-CN" altLang="en-US" sz="2400" dirty="0">
              <a:latin typeface="方正兰亭准黑_GBK" panose="02000000000000000000" pitchFamily="2" charset="-122"/>
              <a:ea typeface="方正兰亭准黑_GBK" panose="02000000000000000000" pitchFamily="2" charset="-122"/>
            </a:endParaRPr>
          </a:p>
        </p:txBody>
      </p:sp>
      <p:sp>
        <p:nvSpPr>
          <p:cNvPr id="10" name="TextBox 9"/>
          <p:cNvSpPr txBox="1"/>
          <p:nvPr/>
        </p:nvSpPr>
        <p:spPr>
          <a:xfrm>
            <a:off x="5508674" y="2696110"/>
            <a:ext cx="2592288"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pic>
        <p:nvPicPr>
          <p:cNvPr id="13" name="图片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 y="3740826"/>
            <a:ext cx="2304256" cy="1302406"/>
          </a:xfrm>
          <a:prstGeom prst="rect">
            <a:avLst/>
          </a:prstGeom>
        </p:spPr>
      </p:pic>
    </p:spTree>
    <p:extLst>
      <p:ext uri="{BB962C8B-B14F-4D97-AF65-F5344CB8AC3E}">
        <p14:creationId xmlns:p14="http://schemas.microsoft.com/office/powerpoint/2010/main" val="545057203"/>
      </p:ext>
    </p:extLst>
  </p:cSld>
  <p:clrMapOvr>
    <a:masterClrMapping/>
  </p:clrMapOvr>
  <mc:AlternateContent xmlns:mc="http://schemas.openxmlformats.org/markup-compatibility/2006" xmlns:p14="http://schemas.microsoft.com/office/powerpoint/2010/main">
    <mc:Choice Requires="p14">
      <p:transition spd="slow" p14:dur="1600" advTm="7354">
        <p:blinds dir="vert"/>
      </p:transition>
    </mc:Choice>
    <mc:Fallback xmlns="">
      <p:transition spd="slow" advTm="735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left)">
                                      <p:cBhvr>
                                        <p:cTn id="18" dur="500"/>
                                        <p:tgtEl>
                                          <p:spTgt spid="4"/>
                                        </p:tgtEl>
                                      </p:cBhvr>
                                    </p:animEffect>
                                  </p:childTnLst>
                                </p:cTn>
                              </p:par>
                            </p:childTnLst>
                          </p:cTn>
                        </p:par>
                        <p:par>
                          <p:cTn id="19" fill="hold">
                            <p:stCondLst>
                              <p:cond delay="2000"/>
                            </p:stCondLst>
                            <p:childTnLst>
                              <p:par>
                                <p:cTn id="20" presetID="42"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left)">
                                      <p:cBhvr>
                                        <p:cTn id="28" dur="500"/>
                                        <p:tgtEl>
                                          <p:spTgt spid="8"/>
                                        </p:tgtEl>
                                      </p:cBhvr>
                                    </p:animEffect>
                                  </p:childTnLst>
                                </p:cTn>
                              </p:par>
                            </p:childTnLst>
                          </p:cTn>
                        </p:par>
                        <p:par>
                          <p:cTn id="29" fill="hold">
                            <p:stCondLst>
                              <p:cond delay="3500"/>
                            </p:stCondLst>
                            <p:childTnLst>
                              <p:par>
                                <p:cTn id="30" presetID="42"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22" presetClass="entr" presetSubtype="8"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childTnLst>
                          </p:cTn>
                        </p:par>
                        <p:par>
                          <p:cTn id="39" fill="hold">
                            <p:stCondLst>
                              <p:cond delay="5000"/>
                            </p:stCondLst>
                            <p:childTnLst>
                              <p:par>
                                <p:cTn id="40" presetID="4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par>
                          <p:cTn id="45" fill="hold">
                            <p:stCondLst>
                              <p:cond delay="6000"/>
                            </p:stCondLst>
                            <p:childTnLst>
                              <p:par>
                                <p:cTn id="46" presetID="22" presetClass="entr" presetSubtype="4" fill="hold" grpId="0"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down)">
                                      <p:cBhvr>
                                        <p:cTn id="48" dur="500"/>
                                        <p:tgtEl>
                                          <p:spTgt spid="10"/>
                                        </p:tgtEl>
                                      </p:cBhvr>
                                    </p:animEffect>
                                  </p:childTnLst>
                                </p:cTn>
                              </p:par>
                            </p:childTnLst>
                          </p:cTn>
                        </p:par>
                        <p:par>
                          <p:cTn id="49" fill="hold">
                            <p:stCondLst>
                              <p:cond delay="6500"/>
                            </p:stCondLst>
                            <p:childTnLst>
                              <p:par>
                                <p:cTn id="50" presetID="10" presetClass="entr" presetSubtype="0"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par>
                          <p:cTn id="53" fill="hold">
                            <p:stCondLst>
                              <p:cond delay="7000"/>
                            </p:stCondLst>
                            <p:childTnLst>
                              <p:par>
                                <p:cTn id="54" presetID="10" presetClass="entr" presetSubtype="0" fill="hold"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500"/>
                                        <p:tgtEl>
                                          <p:spTgt spid="14"/>
                                        </p:tgtEl>
                                      </p:cBhvr>
                                    </p:animEffect>
                                  </p:childTnLst>
                                </p:cTn>
                              </p:par>
                            </p:childTnLst>
                          </p:cTn>
                        </p:par>
                        <p:par>
                          <p:cTn id="57" fill="hold">
                            <p:stCondLst>
                              <p:cond delay="7500"/>
                            </p:stCondLst>
                            <p:childTnLst>
                              <p:par>
                                <p:cTn id="58" presetID="10" presetClass="entr" presetSubtype="0" fill="hold"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fade">
                                      <p:cBhvr>
                                        <p:cTn id="60" dur="500"/>
                                        <p:tgtEl>
                                          <p:spTgt spid="16"/>
                                        </p:tgtEl>
                                      </p:cBhvr>
                                    </p:animEffect>
                                  </p:childTnLst>
                                </p:cTn>
                              </p:par>
                            </p:childTnLst>
                          </p:cTn>
                        </p:par>
                        <p:par>
                          <p:cTn id="61" fill="hold">
                            <p:stCondLst>
                              <p:cond delay="8000"/>
                            </p:stCondLst>
                            <p:childTnLst>
                              <p:par>
                                <p:cTn id="62" presetID="10" presetClass="entr" presetSubtype="0" fill="hold" nodeType="after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fade">
                                      <p:cBhvr>
                                        <p:cTn id="64" dur="500"/>
                                        <p:tgtEl>
                                          <p:spTgt spid="18"/>
                                        </p:tgtEl>
                                      </p:cBhvr>
                                    </p:animEffect>
                                  </p:childTnLst>
                                </p:cTn>
                              </p:par>
                            </p:childTnLst>
                          </p:cTn>
                        </p:par>
                        <p:par>
                          <p:cTn id="65" fill="hold">
                            <p:stCondLst>
                              <p:cond delay="8500"/>
                            </p:stCondLst>
                            <p:childTnLst>
                              <p:par>
                                <p:cTn id="66" presetID="10" presetClass="entr" presetSubtype="0"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fade">
                                      <p:cBhvr>
                                        <p:cTn id="68" dur="500"/>
                                        <p:tgtEl>
                                          <p:spTgt spid="17"/>
                                        </p:tgtEl>
                                      </p:cBhvr>
                                    </p:animEffect>
                                  </p:childTnLst>
                                </p:cTn>
                              </p:par>
                            </p:childTnLst>
                          </p:cTn>
                        </p:par>
                        <p:par>
                          <p:cTn id="69" fill="hold">
                            <p:stCondLst>
                              <p:cond delay="9000"/>
                            </p:stCondLst>
                            <p:childTnLst>
                              <p:par>
                                <p:cTn id="70" presetID="10" presetClass="entr" presetSubtype="0" fill="hold"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500"/>
                                        <p:tgtEl>
                                          <p:spTgt spid="21"/>
                                        </p:tgtEl>
                                      </p:cBhvr>
                                    </p:animEffect>
                                  </p:childTnLst>
                                </p:cTn>
                              </p:par>
                            </p:childTnLst>
                          </p:cTn>
                        </p:par>
                        <p:par>
                          <p:cTn id="73" fill="hold">
                            <p:stCondLst>
                              <p:cond delay="9500"/>
                            </p:stCondLst>
                            <p:childTnLst>
                              <p:par>
                                <p:cTn id="74" presetID="10" presetClass="entr" presetSubtype="0" fill="hold" nodeType="after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fade">
                                      <p:cBhvr>
                                        <p:cTn id="76" dur="500"/>
                                        <p:tgtEl>
                                          <p:spTgt spid="20"/>
                                        </p:tgtEl>
                                      </p:cBhvr>
                                    </p:animEffect>
                                  </p:childTnLst>
                                </p:cTn>
                              </p:par>
                            </p:childTnLst>
                          </p:cTn>
                        </p:par>
                        <p:par>
                          <p:cTn id="77" fill="hold">
                            <p:stCondLst>
                              <p:cond delay="10000"/>
                            </p:stCondLst>
                            <p:childTnLst>
                              <p:par>
                                <p:cTn id="78" presetID="10" presetClass="entr" presetSubtype="0" fill="hold"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fade">
                                      <p:cBhvr>
                                        <p:cTn id="80" dur="500"/>
                                        <p:tgtEl>
                                          <p:spTgt spid="19"/>
                                        </p:tgtEl>
                                      </p:cBhvr>
                                    </p:animEffect>
                                  </p:childTnLst>
                                </p:cTn>
                              </p:par>
                            </p:childTnLst>
                          </p:cTn>
                        </p:par>
                        <p:par>
                          <p:cTn id="81" fill="hold">
                            <p:stCondLst>
                              <p:cond delay="10500"/>
                            </p:stCondLst>
                            <p:childTnLst>
                              <p:par>
                                <p:cTn id="82" presetID="10" presetClass="entr" presetSubtype="0"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childTnLst>
                          </p:cTn>
                        </p:par>
                        <p:par>
                          <p:cTn id="85" fill="hold">
                            <p:stCondLst>
                              <p:cond delay="11000"/>
                            </p:stCondLst>
                            <p:childTnLst>
                              <p:par>
                                <p:cTn id="86" presetID="10" presetClass="entr" presetSubtype="0" fill="hold" nodeType="after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p:bldP spid="7" grpId="0" animBg="1"/>
      <p:bldP spid="8" grpId="0"/>
      <p:bldP spid="9" grpId="0" animBg="1"/>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42" y="-576188"/>
            <a:ext cx="11211092" cy="6336704"/>
          </a:xfrm>
          <a:prstGeom prst="rect">
            <a:avLst/>
          </a:prstGeom>
        </p:spPr>
      </p:pic>
      <p:sp>
        <p:nvSpPr>
          <p:cNvPr id="2" name="圆角矩形 1"/>
          <p:cNvSpPr/>
          <p:nvPr/>
        </p:nvSpPr>
        <p:spPr>
          <a:xfrm>
            <a:off x="4561054" y="1944092"/>
            <a:ext cx="1512168" cy="432048"/>
          </a:xfrm>
          <a:prstGeom prst="roundRect">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spc="600" dirty="0"/>
              <a:t>01</a:t>
            </a:r>
            <a:endParaRPr lang="zh-CN" altLang="en-US" sz="2800" spc="600" dirty="0"/>
          </a:p>
        </p:txBody>
      </p:sp>
      <p:cxnSp>
        <p:nvCxnSpPr>
          <p:cNvPr id="11" name="直接连接符 10"/>
          <p:cNvCxnSpPr/>
          <p:nvPr/>
        </p:nvCxnSpPr>
        <p:spPr>
          <a:xfrm>
            <a:off x="4572570" y="3168228"/>
            <a:ext cx="576064" cy="0"/>
          </a:xfrm>
          <a:prstGeom prst="line">
            <a:avLst/>
          </a:prstGeom>
          <a:ln w="38100">
            <a:solidFill>
              <a:srgbClr val="099BD0"/>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500562" y="3312244"/>
            <a:ext cx="3672408" cy="276999"/>
          </a:xfrm>
          <a:prstGeom prst="rect">
            <a:avLst/>
          </a:prstGeom>
          <a:noFill/>
        </p:spPr>
        <p:txBody>
          <a:bodyPr wrap="square" rtlCol="0">
            <a:spAutoFit/>
          </a:bodyPr>
          <a:lstStyle/>
          <a:p>
            <a:r>
              <a:rPr lang="en-US" altLang="zh-CN"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rPr>
              <a:t>Click add caption</a:t>
            </a:r>
            <a:endParaRPr lang="zh-CN" altLang="en-US"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endParaRPr>
          </a:p>
        </p:txBody>
      </p:sp>
      <p:sp>
        <p:nvSpPr>
          <p:cNvPr id="14" name="TextBox 13"/>
          <p:cNvSpPr txBox="1"/>
          <p:nvPr/>
        </p:nvSpPr>
        <p:spPr>
          <a:xfrm>
            <a:off x="4428554" y="2520156"/>
            <a:ext cx="2988332" cy="523220"/>
          </a:xfrm>
          <a:prstGeom prst="rect">
            <a:avLst/>
          </a:prstGeom>
          <a:noFill/>
        </p:spPr>
        <p:txBody>
          <a:bodyPr wrap="square" rtlCol="0">
            <a:spAutoFit/>
          </a:bodyPr>
          <a:lstStyle/>
          <a:p>
            <a:r>
              <a:rPr lang="zh-CN" altLang="en-US" sz="2800" dirty="0">
                <a:solidFill>
                  <a:schemeClr val="tx1">
                    <a:lumMod val="95000"/>
                    <a:lumOff val="5000"/>
                  </a:schemeClr>
                </a:solidFill>
                <a:latin typeface="方正兰亭准黑_GBK" panose="02000000000000000000" pitchFamily="2" charset="-122"/>
                <a:ea typeface="方正兰亭准黑_GBK" panose="02000000000000000000" pitchFamily="2" charset="-122"/>
              </a:rPr>
              <a:t>单击添加标题</a:t>
            </a:r>
          </a:p>
        </p:txBody>
      </p:sp>
    </p:spTree>
    <p:extLst>
      <p:ext uri="{BB962C8B-B14F-4D97-AF65-F5344CB8AC3E}">
        <p14:creationId xmlns:p14="http://schemas.microsoft.com/office/powerpoint/2010/main" val="404497616"/>
      </p:ext>
    </p:extLst>
  </p:cSld>
  <p:clrMapOvr>
    <a:masterClrMapping/>
  </p:clrMapOvr>
  <mc:AlternateContent xmlns:mc="http://schemas.openxmlformats.org/markup-compatibility/2006" xmlns:p14="http://schemas.microsoft.com/office/powerpoint/2010/main">
    <mc:Choice Requires="p14">
      <p:transition spd="slow" p14:dur="1250" advTm="7354">
        <p14:switch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gtEl>
                                      </p:cBhvr>
                                    </p:animEffect>
                                  </p:childTnLst>
                                </p:cTn>
                              </p:par>
                            </p:childTnLst>
                          </p:cTn>
                        </p:par>
                        <p:par>
                          <p:cTn id="18" fill="hold">
                            <p:stCondLst>
                              <p:cond delay="175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22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2"/>
                                        </p:tgtEl>
                                        <p:attrNameLst>
                                          <p:attrName>ppt_y</p:attrName>
                                        </p:attrNameLst>
                                      </p:cBhvr>
                                      <p:tavLst>
                                        <p:tav tm="0">
                                          <p:val>
                                            <p:strVal val="#ppt_y"/>
                                          </p:val>
                                        </p:tav>
                                        <p:tav tm="100000">
                                          <p:val>
                                            <p:strVal val="#ppt_y"/>
                                          </p:val>
                                        </p:tav>
                                      </p:tavLst>
                                    </p:anim>
                                    <p:anim calcmode="lin" valueType="num">
                                      <p:cBhvr>
                                        <p:cTn id="2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60021" y="1906552"/>
            <a:ext cx="5939315" cy="1716502"/>
            <a:chOff x="2347913" y="2421930"/>
            <a:chExt cx="7923212" cy="2289200"/>
          </a:xfrm>
        </p:grpSpPr>
        <p:sp>
          <p:nvSpPr>
            <p:cNvPr id="3" name="Line 11"/>
            <p:cNvSpPr>
              <a:spLocks noChangeShapeType="1"/>
            </p:cNvSpPr>
            <p:nvPr/>
          </p:nvSpPr>
          <p:spPr bwMode="auto">
            <a:xfrm>
              <a:off x="2728911" y="4210644"/>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4" name="Line 11"/>
            <p:cNvSpPr>
              <a:spLocks noChangeShapeType="1"/>
            </p:cNvSpPr>
            <p:nvPr/>
          </p:nvSpPr>
          <p:spPr bwMode="auto">
            <a:xfrm>
              <a:off x="2728911" y="3709044"/>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 name="Line 11"/>
            <p:cNvSpPr>
              <a:spLocks noChangeShapeType="1"/>
            </p:cNvSpPr>
            <p:nvPr/>
          </p:nvSpPr>
          <p:spPr bwMode="auto">
            <a:xfrm>
              <a:off x="2728911" y="3286026"/>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 name="Line 11"/>
            <p:cNvSpPr>
              <a:spLocks noChangeShapeType="1"/>
            </p:cNvSpPr>
            <p:nvPr/>
          </p:nvSpPr>
          <p:spPr bwMode="auto">
            <a:xfrm>
              <a:off x="2728911" y="2853978"/>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 name="Line 11"/>
            <p:cNvSpPr>
              <a:spLocks noChangeShapeType="1"/>
            </p:cNvSpPr>
            <p:nvPr/>
          </p:nvSpPr>
          <p:spPr bwMode="auto">
            <a:xfrm>
              <a:off x="2728911" y="2421930"/>
              <a:ext cx="7542213"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8" name="Line 11"/>
            <p:cNvSpPr>
              <a:spLocks noChangeShapeType="1"/>
            </p:cNvSpPr>
            <p:nvPr/>
          </p:nvSpPr>
          <p:spPr bwMode="auto">
            <a:xfrm>
              <a:off x="2347913" y="4711130"/>
              <a:ext cx="7923212"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9" name="Line 12"/>
          <p:cNvSpPr>
            <a:spLocks noChangeShapeType="1"/>
          </p:cNvSpPr>
          <p:nvPr/>
        </p:nvSpPr>
        <p:spPr bwMode="auto">
          <a:xfrm rot="16200000" flipV="1">
            <a:off x="874913" y="2622563"/>
            <a:ext cx="2341417" cy="0"/>
          </a:xfrm>
          <a:prstGeom prst="line">
            <a:avLst/>
          </a:prstGeom>
          <a:noFill/>
          <a:ln w="12700">
            <a:solidFill>
              <a:srgbClr val="0070C0"/>
            </a:solidFill>
            <a:round/>
            <a:headEn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sp>
        <p:nvSpPr>
          <p:cNvPr id="10" name="Rectangle 13"/>
          <p:cNvSpPr>
            <a:spLocks noChangeArrowheads="1"/>
          </p:cNvSpPr>
          <p:nvPr/>
        </p:nvSpPr>
        <p:spPr bwMode="auto">
          <a:xfrm>
            <a:off x="2598971" y="2366045"/>
            <a:ext cx="399842" cy="1257009"/>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11" name="Rectangle 14"/>
          <p:cNvSpPr>
            <a:spLocks noChangeArrowheads="1"/>
          </p:cNvSpPr>
          <p:nvPr/>
        </p:nvSpPr>
        <p:spPr bwMode="auto">
          <a:xfrm>
            <a:off x="3409365" y="2137496"/>
            <a:ext cx="399842" cy="1485556"/>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12" name="Rectangle 15"/>
          <p:cNvSpPr>
            <a:spLocks noChangeArrowheads="1"/>
          </p:cNvSpPr>
          <p:nvPr/>
        </p:nvSpPr>
        <p:spPr bwMode="auto">
          <a:xfrm>
            <a:off x="4219759" y="2651726"/>
            <a:ext cx="399842" cy="971326"/>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13" name="Rectangle 16"/>
          <p:cNvSpPr>
            <a:spLocks noChangeArrowheads="1"/>
          </p:cNvSpPr>
          <p:nvPr/>
        </p:nvSpPr>
        <p:spPr bwMode="auto">
          <a:xfrm>
            <a:off x="5031343" y="1851813"/>
            <a:ext cx="399842" cy="1771240"/>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14" name="Rectangle 17"/>
          <p:cNvSpPr>
            <a:spLocks noChangeArrowheads="1"/>
          </p:cNvSpPr>
          <p:nvPr/>
        </p:nvSpPr>
        <p:spPr bwMode="auto">
          <a:xfrm>
            <a:off x="5841737" y="2366045"/>
            <a:ext cx="399842" cy="1257009"/>
          </a:xfrm>
          <a:prstGeom prst="rect">
            <a:avLst/>
          </a:prstGeom>
          <a:solidFill>
            <a:srgbClr val="0070C0"/>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15" name="Rectangle 18"/>
          <p:cNvSpPr>
            <a:spLocks noChangeArrowheads="1"/>
          </p:cNvSpPr>
          <p:nvPr/>
        </p:nvSpPr>
        <p:spPr bwMode="auto">
          <a:xfrm>
            <a:off x="6653320" y="1280445"/>
            <a:ext cx="399842" cy="2342609"/>
          </a:xfrm>
          <a:prstGeom prst="rect">
            <a:avLst/>
          </a:prstGeom>
          <a:solidFill>
            <a:schemeClr val="bg1">
              <a:lumMod val="65000"/>
            </a:schemeClr>
          </a:solidFill>
          <a:ln>
            <a:noFill/>
          </a:ln>
          <a:effectLst/>
          <a:extLst/>
        </p:spPr>
        <p:txBody>
          <a:bodyPr wrap="none" lIns="68534" tIns="34267" rIns="68534" bIns="34267"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eaLnBrk="1" hangingPunct="1"/>
            <a:endParaRPr lang="zh-CN" altLang="en-US"/>
          </a:p>
        </p:txBody>
      </p:sp>
      <p:sp>
        <p:nvSpPr>
          <p:cNvPr id="16" name="未知"/>
          <p:cNvSpPr>
            <a:spLocks/>
          </p:cNvSpPr>
          <p:nvPr/>
        </p:nvSpPr>
        <p:spPr bwMode="auto">
          <a:xfrm>
            <a:off x="2756052" y="988476"/>
            <a:ext cx="4193578" cy="1377569"/>
          </a:xfrm>
          <a:custGeom>
            <a:avLst/>
            <a:gdLst>
              <a:gd name="T0" fmla="*/ 0 w 3524"/>
              <a:gd name="T1" fmla="*/ 2147483647 h 1273"/>
              <a:gd name="T2" fmla="*/ 1776710950 w 3524"/>
              <a:gd name="T3" fmla="*/ 2121971037 h 1273"/>
              <a:gd name="T4" fmla="*/ 2147483647 w 3524"/>
              <a:gd name="T5" fmla="*/ 2147483647 h 1273"/>
              <a:gd name="T6" fmla="*/ 2147483647 w 3524"/>
              <a:gd name="T7" fmla="*/ 1451609641 h 1273"/>
              <a:gd name="T8" fmla="*/ 2147483647 w 3524"/>
              <a:gd name="T9" fmla="*/ 2147483647 h 1273"/>
              <a:gd name="T10" fmla="*/ 2147483647 w 3524"/>
              <a:gd name="T11" fmla="*/ 604837350 h 1273"/>
              <a:gd name="T12" fmla="*/ 2147483647 w 3524"/>
              <a:gd name="T13" fmla="*/ 0 h 127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524" h="1273">
                <a:moveTo>
                  <a:pt x="0" y="1040"/>
                </a:moveTo>
                <a:cubicBezTo>
                  <a:pt x="118" y="1007"/>
                  <a:pt x="469" y="810"/>
                  <a:pt x="705" y="842"/>
                </a:cubicBezTo>
                <a:cubicBezTo>
                  <a:pt x="941" y="874"/>
                  <a:pt x="1196" y="1273"/>
                  <a:pt x="1418" y="1229"/>
                </a:cubicBezTo>
                <a:cubicBezTo>
                  <a:pt x="1640" y="1185"/>
                  <a:pt x="1811" y="605"/>
                  <a:pt x="2037" y="576"/>
                </a:cubicBezTo>
                <a:cubicBezTo>
                  <a:pt x="2263" y="547"/>
                  <a:pt x="2582" y="1113"/>
                  <a:pt x="2777" y="1057"/>
                </a:cubicBezTo>
                <a:cubicBezTo>
                  <a:pt x="2972" y="1001"/>
                  <a:pt x="3082" y="416"/>
                  <a:pt x="3206" y="240"/>
                </a:cubicBezTo>
                <a:cubicBezTo>
                  <a:pt x="3330" y="64"/>
                  <a:pt x="3458" y="50"/>
                  <a:pt x="3524" y="0"/>
                </a:cubicBezTo>
              </a:path>
            </a:pathLst>
          </a:custGeom>
          <a:noFill/>
          <a:ln w="12700" cmpd="sng">
            <a:solidFill>
              <a:srgbClr val="0070C0"/>
            </a:solidFill>
            <a:bevel/>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34" tIns="34267" rIns="68534" bIns="34267"/>
          <a:lstStyle/>
          <a:p>
            <a:endParaRPr lang="zh-CN" altLang="en-US"/>
          </a:p>
        </p:txBody>
      </p:sp>
      <p:grpSp>
        <p:nvGrpSpPr>
          <p:cNvPr id="17" name="组合 16"/>
          <p:cNvGrpSpPr/>
          <p:nvPr/>
        </p:nvGrpSpPr>
        <p:grpSpPr>
          <a:xfrm>
            <a:off x="1441283" y="1796176"/>
            <a:ext cx="590642" cy="1633614"/>
            <a:chOff x="1922711" y="2214181"/>
            <a:chExt cx="787932" cy="2178657"/>
          </a:xfrm>
        </p:grpSpPr>
        <p:sp>
          <p:nvSpPr>
            <p:cNvPr id="18" name="TextBox 17"/>
            <p:cNvSpPr txBox="1"/>
            <p:nvPr/>
          </p:nvSpPr>
          <p:spPr>
            <a:xfrm>
              <a:off x="2079374" y="4002897"/>
              <a:ext cx="631269" cy="389941"/>
            </a:xfrm>
            <a:prstGeom prst="rect">
              <a:avLst/>
            </a:prstGeom>
            <a:noFill/>
          </p:spPr>
          <p:txBody>
            <a:bodyPr wrap="none" rtlCol="0">
              <a:spAutoFit/>
            </a:bodyPr>
            <a:lstStyle/>
            <a:p>
              <a:r>
                <a:rPr lang="en-US" altLang="zh-CN" dirty="0"/>
                <a:t>20%</a:t>
              </a:r>
              <a:endParaRPr lang="zh-CN" altLang="en-US" dirty="0"/>
            </a:p>
          </p:txBody>
        </p:sp>
        <p:sp>
          <p:nvSpPr>
            <p:cNvPr id="19" name="TextBox 18"/>
            <p:cNvSpPr txBox="1"/>
            <p:nvPr/>
          </p:nvSpPr>
          <p:spPr>
            <a:xfrm>
              <a:off x="2079374" y="3501295"/>
              <a:ext cx="631269" cy="389941"/>
            </a:xfrm>
            <a:prstGeom prst="rect">
              <a:avLst/>
            </a:prstGeom>
            <a:noFill/>
          </p:spPr>
          <p:txBody>
            <a:bodyPr wrap="none" rtlCol="0">
              <a:spAutoFit/>
            </a:bodyPr>
            <a:lstStyle/>
            <a:p>
              <a:r>
                <a:rPr lang="en-US" altLang="zh-CN" dirty="0"/>
                <a:t>40%</a:t>
              </a:r>
              <a:endParaRPr lang="zh-CN" altLang="en-US" dirty="0"/>
            </a:p>
          </p:txBody>
        </p:sp>
        <p:sp>
          <p:nvSpPr>
            <p:cNvPr id="20" name="TextBox 19"/>
            <p:cNvSpPr txBox="1"/>
            <p:nvPr/>
          </p:nvSpPr>
          <p:spPr>
            <a:xfrm>
              <a:off x="2079374" y="3074416"/>
              <a:ext cx="631269" cy="389941"/>
            </a:xfrm>
            <a:prstGeom prst="rect">
              <a:avLst/>
            </a:prstGeom>
            <a:noFill/>
          </p:spPr>
          <p:txBody>
            <a:bodyPr wrap="none" rtlCol="0">
              <a:spAutoFit/>
            </a:bodyPr>
            <a:lstStyle/>
            <a:p>
              <a:r>
                <a:rPr lang="en-US" altLang="zh-CN" dirty="0"/>
                <a:t>60%</a:t>
              </a:r>
              <a:endParaRPr lang="zh-CN" altLang="en-US" dirty="0"/>
            </a:p>
          </p:txBody>
        </p:sp>
        <p:sp>
          <p:nvSpPr>
            <p:cNvPr id="21" name="TextBox 20"/>
            <p:cNvSpPr txBox="1"/>
            <p:nvPr/>
          </p:nvSpPr>
          <p:spPr>
            <a:xfrm>
              <a:off x="2079374" y="2646229"/>
              <a:ext cx="631269" cy="389941"/>
            </a:xfrm>
            <a:prstGeom prst="rect">
              <a:avLst/>
            </a:prstGeom>
            <a:noFill/>
          </p:spPr>
          <p:txBody>
            <a:bodyPr wrap="none" rtlCol="0">
              <a:spAutoFit/>
            </a:bodyPr>
            <a:lstStyle/>
            <a:p>
              <a:r>
                <a:rPr lang="en-US" altLang="zh-CN" dirty="0"/>
                <a:t>80%</a:t>
              </a:r>
              <a:endParaRPr lang="zh-CN" altLang="en-US" dirty="0"/>
            </a:p>
          </p:txBody>
        </p:sp>
        <p:sp>
          <p:nvSpPr>
            <p:cNvPr id="22" name="TextBox 21"/>
            <p:cNvSpPr txBox="1"/>
            <p:nvPr/>
          </p:nvSpPr>
          <p:spPr>
            <a:xfrm>
              <a:off x="1922711" y="2214181"/>
              <a:ext cx="744608" cy="389941"/>
            </a:xfrm>
            <a:prstGeom prst="rect">
              <a:avLst/>
            </a:prstGeom>
            <a:noFill/>
          </p:spPr>
          <p:txBody>
            <a:bodyPr wrap="none" rtlCol="0">
              <a:spAutoFit/>
            </a:bodyPr>
            <a:lstStyle/>
            <a:p>
              <a:r>
                <a:rPr lang="en-US" altLang="zh-CN" dirty="0"/>
                <a:t>100%</a:t>
              </a:r>
              <a:endParaRPr lang="zh-CN" altLang="en-US" dirty="0"/>
            </a:p>
          </p:txBody>
        </p:sp>
      </p:grpSp>
      <p:grpSp>
        <p:nvGrpSpPr>
          <p:cNvPr id="23" name="组合 22"/>
          <p:cNvGrpSpPr/>
          <p:nvPr/>
        </p:nvGrpSpPr>
        <p:grpSpPr>
          <a:xfrm>
            <a:off x="2489496" y="3699152"/>
            <a:ext cx="4720574" cy="296334"/>
            <a:chOff x="3321054" y="4752074"/>
            <a:chExt cx="6297377" cy="395205"/>
          </a:xfrm>
        </p:grpSpPr>
        <p:sp>
          <p:nvSpPr>
            <p:cNvPr id="24" name="TextBox 23"/>
            <p:cNvSpPr txBox="1"/>
            <p:nvPr/>
          </p:nvSpPr>
          <p:spPr>
            <a:xfrm>
              <a:off x="3409031" y="4752074"/>
              <a:ext cx="246436" cy="389942"/>
            </a:xfrm>
            <a:prstGeom prst="rect">
              <a:avLst/>
            </a:prstGeom>
            <a:noFill/>
          </p:spPr>
          <p:txBody>
            <a:bodyPr wrap="none" rtlCol="0">
              <a:spAutoFit/>
            </a:bodyPr>
            <a:lstStyle/>
            <a:p>
              <a:endParaRPr lang="zh-CN" altLang="en-US" dirty="0"/>
            </a:p>
          </p:txBody>
        </p:sp>
        <p:sp>
          <p:nvSpPr>
            <p:cNvPr id="25" name="TextBox 24"/>
            <p:cNvSpPr txBox="1"/>
            <p:nvPr/>
          </p:nvSpPr>
          <p:spPr>
            <a:xfrm>
              <a:off x="3321054" y="4752074"/>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2</a:t>
              </a:r>
              <a:r>
                <a:rPr lang="zh-CN" altLang="en-US" dirty="0">
                  <a:latin typeface="微软雅黑" panose="020B0503020204020204" pitchFamily="34" charset="-122"/>
                  <a:ea typeface="微软雅黑" panose="020B0503020204020204" pitchFamily="34" charset="-122"/>
                </a:rPr>
                <a:t>月份</a:t>
              </a:r>
            </a:p>
          </p:txBody>
        </p:sp>
        <p:sp>
          <p:nvSpPr>
            <p:cNvPr id="26" name="TextBox 25"/>
            <p:cNvSpPr txBox="1"/>
            <p:nvPr/>
          </p:nvSpPr>
          <p:spPr>
            <a:xfrm>
              <a:off x="4404091"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4</a:t>
              </a:r>
              <a:r>
                <a:rPr lang="zh-CN" altLang="en-US" dirty="0">
                  <a:latin typeface="微软雅黑" panose="020B0503020204020204" pitchFamily="34" charset="-122"/>
                  <a:ea typeface="微软雅黑" panose="020B0503020204020204" pitchFamily="34" charset="-122"/>
                </a:rPr>
                <a:t>月份</a:t>
              </a:r>
            </a:p>
          </p:txBody>
        </p:sp>
        <p:sp>
          <p:nvSpPr>
            <p:cNvPr id="27" name="TextBox 26"/>
            <p:cNvSpPr txBox="1"/>
            <p:nvPr/>
          </p:nvSpPr>
          <p:spPr>
            <a:xfrm>
              <a:off x="5457738"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6</a:t>
              </a:r>
              <a:r>
                <a:rPr lang="zh-CN" altLang="en-US" dirty="0">
                  <a:latin typeface="微软雅黑" panose="020B0503020204020204" pitchFamily="34" charset="-122"/>
                  <a:ea typeface="微软雅黑" panose="020B0503020204020204" pitchFamily="34" charset="-122"/>
                </a:rPr>
                <a:t>月份</a:t>
              </a:r>
            </a:p>
          </p:txBody>
        </p:sp>
        <p:sp>
          <p:nvSpPr>
            <p:cNvPr id="28" name="TextBox 27"/>
            <p:cNvSpPr txBox="1"/>
            <p:nvPr/>
          </p:nvSpPr>
          <p:spPr>
            <a:xfrm>
              <a:off x="6567853" y="4757337"/>
              <a:ext cx="821593"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8</a:t>
              </a:r>
              <a:r>
                <a:rPr lang="zh-CN" altLang="en-US" dirty="0">
                  <a:latin typeface="微软雅黑" panose="020B0503020204020204" pitchFamily="34" charset="-122"/>
                  <a:ea typeface="微软雅黑" panose="020B0503020204020204" pitchFamily="34" charset="-122"/>
                </a:rPr>
                <a:t>月份</a:t>
              </a:r>
            </a:p>
          </p:txBody>
        </p:sp>
        <p:sp>
          <p:nvSpPr>
            <p:cNvPr id="29" name="TextBox 28"/>
            <p:cNvSpPr txBox="1"/>
            <p:nvPr/>
          </p:nvSpPr>
          <p:spPr>
            <a:xfrm>
              <a:off x="7583717" y="4757337"/>
              <a:ext cx="952038"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10</a:t>
              </a:r>
              <a:r>
                <a:rPr lang="zh-CN" altLang="en-US" dirty="0">
                  <a:latin typeface="微软雅黑" panose="020B0503020204020204" pitchFamily="34" charset="-122"/>
                  <a:ea typeface="微软雅黑" panose="020B0503020204020204" pitchFamily="34" charset="-122"/>
                </a:rPr>
                <a:t>月份</a:t>
              </a:r>
            </a:p>
          </p:txBody>
        </p:sp>
        <p:sp>
          <p:nvSpPr>
            <p:cNvPr id="30" name="TextBox 29"/>
            <p:cNvSpPr txBox="1"/>
            <p:nvPr/>
          </p:nvSpPr>
          <p:spPr>
            <a:xfrm>
              <a:off x="8666393" y="4757337"/>
              <a:ext cx="952038" cy="389942"/>
            </a:xfrm>
            <a:prstGeom prst="rect">
              <a:avLst/>
            </a:prstGeom>
            <a:noFill/>
          </p:spPr>
          <p:txBody>
            <a:bodyPr wrap="none" rtlCol="0">
              <a:spAutoFit/>
            </a:bodyPr>
            <a:lstStyle/>
            <a:p>
              <a:pPr algn="ctr"/>
              <a:r>
                <a:rPr lang="en-US" altLang="zh-CN" dirty="0">
                  <a:latin typeface="微软雅黑" panose="020B0503020204020204" pitchFamily="34" charset="-122"/>
                  <a:ea typeface="微软雅黑" panose="020B0503020204020204" pitchFamily="34" charset="-122"/>
                </a:rPr>
                <a:t>12</a:t>
              </a:r>
              <a:r>
                <a:rPr lang="zh-CN" altLang="en-US" dirty="0">
                  <a:latin typeface="微软雅黑" panose="020B0503020204020204" pitchFamily="34" charset="-122"/>
                  <a:ea typeface="微软雅黑" panose="020B0503020204020204" pitchFamily="34" charset="-122"/>
                </a:rPr>
                <a:t>月份</a:t>
              </a:r>
            </a:p>
          </p:txBody>
        </p:sp>
      </p:grpSp>
      <p:sp>
        <p:nvSpPr>
          <p:cNvPr id="31" name="矩形 30"/>
          <p:cNvSpPr/>
          <p:nvPr/>
        </p:nvSpPr>
        <p:spPr>
          <a:xfrm>
            <a:off x="1063440" y="4195453"/>
            <a:ext cx="7448947" cy="680553"/>
          </a:xfrm>
          <a:prstGeom prst="rect">
            <a:avLst/>
          </a:prstGeom>
        </p:spPr>
        <p:txBody>
          <a:bodyPr lIns="68534" tIns="34267" rIns="68534" bIns="34267"/>
          <a:lstStyle/>
          <a:p>
            <a:pPr algn="just">
              <a:spcAft>
                <a:spcPts val="450"/>
              </a:spcAft>
              <a:buClr>
                <a:srgbClr val="00B050"/>
              </a:buClr>
              <a:buSzPct val="80000"/>
              <a:defRPr/>
            </a:pPr>
            <a:r>
              <a:rPr lang="zh-CN" altLang="en-US" sz="1200" dirty="0">
                <a:latin typeface="Adobe 黑体 Std R" pitchFamily="34" charset="-122"/>
                <a:ea typeface="Adobe 黑体 Std R" pitchFamily="34" charset="-122"/>
              </a:rPr>
              <a:t>请在此处输入您的文本或者复制您的文本粘贴到此处，请在此处输入您的文本或者复制您的文本粘贴到此处。</a:t>
            </a:r>
            <a:endParaRPr lang="en-US" altLang="zh-CN" sz="1200" dirty="0">
              <a:latin typeface="Adobe 黑体 Std R" pitchFamily="34" charset="-122"/>
              <a:ea typeface="Adobe 黑体 Std R" pitchFamily="34" charset="-122"/>
            </a:endParaRPr>
          </a:p>
          <a:p>
            <a:pPr algn="just">
              <a:spcAft>
                <a:spcPts val="450"/>
              </a:spcAft>
              <a:buClr>
                <a:srgbClr val="00B050"/>
              </a:buClr>
              <a:buSzPct val="80000"/>
              <a:defRPr/>
            </a:pPr>
            <a:r>
              <a:rPr lang="zh-CN" altLang="en-US" sz="1200" dirty="0">
                <a:latin typeface="Adobe 黑体 Std R" pitchFamily="34" charset="-122"/>
                <a:ea typeface="Adobe 黑体 Std R" pitchFamily="34" charset="-122"/>
              </a:rPr>
              <a:t>请在此处输入您的文本或者复制您的文本粘贴到此处，请在此处输入您的文本或者复制您的文本粘贴到此处。</a:t>
            </a:r>
          </a:p>
        </p:txBody>
      </p:sp>
      <p:pic>
        <p:nvPicPr>
          <p:cNvPr id="32" name="图片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33"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34" name="直接连接符 33"/>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63199831"/>
      </p:ext>
    </p:extLst>
  </p:cSld>
  <p:clrMapOvr>
    <a:masterClrMapping/>
  </p:clrMapOvr>
  <mc:AlternateContent xmlns:mc="http://schemas.openxmlformats.org/markup-compatibility/2006" xmlns:p14="http://schemas.microsoft.com/office/powerpoint/2010/main">
    <mc:Choice Requires="p14">
      <p:transition spd="slow" p14:dur="1250" advTm="7354">
        <p14:flip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500"/>
                                        <p:tgtEl>
                                          <p:spTgt spid="9"/>
                                        </p:tgtEl>
                                      </p:cBhvr>
                                    </p:animEffect>
                                  </p:childTnLst>
                                </p:cTn>
                              </p:par>
                              <p:par>
                                <p:cTn id="11" presetID="42" presetClass="entr" presetSubtype="0"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down)">
                                      <p:cBhvr>
                                        <p:cTn id="30" dur="500"/>
                                        <p:tgtEl>
                                          <p:spTgt spid="12"/>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down)">
                                      <p:cBhvr>
                                        <p:cTn id="33" dur="500"/>
                                        <p:tgtEl>
                                          <p:spTgt spid="13"/>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500"/>
                                        <p:tgtEl>
                                          <p:spTgt spid="14"/>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iterate type="wd">
                                    <p:tmPct val="10000"/>
                                  </p:iterate>
                                  <p:childTnLst>
                                    <p:set>
                                      <p:cBhvr>
                                        <p:cTn id="47" dur="1" fill="hold">
                                          <p:stCondLst>
                                            <p:cond delay="0"/>
                                          </p:stCondLst>
                                        </p:cTn>
                                        <p:tgtEl>
                                          <p:spTgt spid="31"/>
                                        </p:tgtEl>
                                        <p:attrNameLst>
                                          <p:attrName>style.visibility</p:attrName>
                                        </p:attrNameLst>
                                      </p:cBhvr>
                                      <p:to>
                                        <p:strVal val="visible"/>
                                      </p:to>
                                    </p:set>
                                    <p:animEffect transition="in" filter="fade">
                                      <p:cBhvr>
                                        <p:cTn id="48" dur="250"/>
                                        <p:tgtEl>
                                          <p:spTgt spid="31"/>
                                        </p:tgtEl>
                                      </p:cBhvr>
                                    </p:animEffect>
                                    <p:anim calcmode="lin" valueType="num">
                                      <p:cBhvr>
                                        <p:cTn id="49" dur="250" fill="hold"/>
                                        <p:tgtEl>
                                          <p:spTgt spid="31"/>
                                        </p:tgtEl>
                                        <p:attrNameLst>
                                          <p:attrName>ppt_x</p:attrName>
                                        </p:attrNameLst>
                                      </p:cBhvr>
                                      <p:tavLst>
                                        <p:tav tm="0">
                                          <p:val>
                                            <p:strVal val="#ppt_x"/>
                                          </p:val>
                                        </p:tav>
                                        <p:tav tm="100000">
                                          <p:val>
                                            <p:strVal val="#ppt_x"/>
                                          </p:val>
                                        </p:tav>
                                      </p:tavLst>
                                    </p:anim>
                                    <p:anim calcmode="lin" valueType="num">
                                      <p:cBhvr>
                                        <p:cTn id="50" dur="25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1" nodeType="clickEffect">
                                  <p:stCondLst>
                                    <p:cond delay="0"/>
                                  </p:stCondLst>
                                  <p:iterate type="wd">
                                    <p:tmAbs val="0"/>
                                  </p:iterate>
                                  <p:childTnLst>
                                    <p:set>
                                      <p:cBhvr>
                                        <p:cTn id="54" dur="1" fill="hold">
                                          <p:stCondLst>
                                            <p:cond delay="999"/>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autoUpdateAnimBg="0"/>
      <p:bldP spid="11" grpId="0" animBg="1" autoUpdateAnimBg="0"/>
      <p:bldP spid="12" grpId="0" animBg="1" autoUpdateAnimBg="0"/>
      <p:bldP spid="13" grpId="0" animBg="1" autoUpdateAnimBg="0"/>
      <p:bldP spid="14" grpId="0" animBg="1" autoUpdateAnimBg="0"/>
      <p:bldP spid="15" grpId="0" animBg="1" autoUpdateAnimBg="0"/>
      <p:bldP spid="16" grpId="0" animBg="1"/>
      <p:bldP spid="31" grpId="0"/>
      <p:bldP spid="31"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4644008" y="1123001"/>
            <a:ext cx="0" cy="349288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3" name="椭圆 2"/>
          <p:cNvSpPr/>
          <p:nvPr/>
        </p:nvSpPr>
        <p:spPr>
          <a:xfrm>
            <a:off x="4220166" y="2336873"/>
            <a:ext cx="847684" cy="747610"/>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611561" y="1798348"/>
            <a:ext cx="3240359"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rPr>
              <a:t>这里输入简单的文字概述这里输入简单文字概</a:t>
            </a:r>
            <a:endParaRPr lang="en-US" altLang="zh-CN" sz="1200" dirty="0">
              <a:solidFill>
                <a:schemeClr val="tx1">
                  <a:lumMod val="65000"/>
                  <a:lumOff val="35000"/>
                </a:schemeClr>
              </a:solidFill>
            </a:endParaRPr>
          </a:p>
          <a:p>
            <a:pPr>
              <a:lnSpc>
                <a:spcPct val="150000"/>
              </a:lnSpc>
            </a:pPr>
            <a:r>
              <a:rPr lang="zh-CN" altLang="en-US" sz="1200" dirty="0">
                <a:solidFill>
                  <a:schemeClr val="tx1">
                    <a:lumMod val="65000"/>
                    <a:lumOff val="35000"/>
                  </a:schemeClr>
                </a:solidFill>
              </a:rPr>
              <a:t>述这里输入简单的文字概述这里入简单的文字</a:t>
            </a:r>
            <a:endParaRPr lang="en-US" altLang="zh-CN" sz="1200" dirty="0">
              <a:solidFill>
                <a:schemeClr val="tx1">
                  <a:lumMod val="65000"/>
                  <a:lumOff val="35000"/>
                </a:schemeClr>
              </a:solidFill>
            </a:endParaRPr>
          </a:p>
          <a:p>
            <a:pPr>
              <a:lnSpc>
                <a:spcPct val="150000"/>
              </a:lnSpc>
            </a:pPr>
            <a:r>
              <a:rPr lang="zh-CN" altLang="en-US" sz="1200" dirty="0">
                <a:solidFill>
                  <a:schemeClr val="tx1">
                    <a:lumMod val="65000"/>
                    <a:lumOff val="35000"/>
                  </a:schemeClr>
                </a:solidFill>
              </a:rPr>
              <a:t>概述这里输入述简单的文字概述这里输入简单</a:t>
            </a:r>
            <a:endParaRPr lang="en-US" altLang="zh-CN" sz="1200" dirty="0">
              <a:solidFill>
                <a:schemeClr val="tx1">
                  <a:lumMod val="65000"/>
                  <a:lumOff val="35000"/>
                </a:schemeClr>
              </a:solidFill>
            </a:endParaRPr>
          </a:p>
          <a:p>
            <a:pPr>
              <a:lnSpc>
                <a:spcPct val="150000"/>
              </a:lnSpc>
            </a:pPr>
            <a:r>
              <a:rPr lang="zh-CN" altLang="en-US" sz="1200" dirty="0">
                <a:solidFill>
                  <a:schemeClr val="tx1">
                    <a:lumMod val="65000"/>
                    <a:lumOff val="35000"/>
                  </a:schemeClr>
                </a:solidFill>
              </a:rPr>
              <a:t>的文字概述这里输入简单的文字概述这里输入</a:t>
            </a:r>
            <a:endParaRPr lang="en-US" altLang="zh-CN" sz="1200" dirty="0">
              <a:solidFill>
                <a:schemeClr val="tx1">
                  <a:lumMod val="65000"/>
                  <a:lumOff val="35000"/>
                </a:schemeClr>
              </a:solidFill>
            </a:endParaRPr>
          </a:p>
          <a:p>
            <a:pPr>
              <a:lnSpc>
                <a:spcPct val="150000"/>
              </a:lnSpc>
            </a:pPr>
            <a:r>
              <a:rPr lang="zh-CN" altLang="en-US" sz="1200" dirty="0">
                <a:solidFill>
                  <a:schemeClr val="tx1">
                    <a:lumMod val="65000"/>
                    <a:lumOff val="35000"/>
                  </a:schemeClr>
                </a:solidFill>
              </a:rPr>
              <a:t>简单的文字概述这里输入</a:t>
            </a:r>
          </a:p>
        </p:txBody>
      </p:sp>
      <p:sp>
        <p:nvSpPr>
          <p:cNvPr id="5" name="TextBox 4"/>
          <p:cNvSpPr txBox="1"/>
          <p:nvPr/>
        </p:nvSpPr>
        <p:spPr>
          <a:xfrm>
            <a:off x="1331640" y="1432341"/>
            <a:ext cx="2448272" cy="400110"/>
          </a:xfrm>
          <a:prstGeom prst="rect">
            <a:avLst/>
          </a:prstGeom>
          <a:noFill/>
        </p:spPr>
        <p:txBody>
          <a:bodyPr wrap="square" rtlCol="0">
            <a:spAutoFit/>
          </a:bodyPr>
          <a:lstStyle/>
          <a:p>
            <a:pPr algn="r"/>
            <a:r>
              <a:rPr lang="en-US" altLang="zh-CN" sz="2000" dirty="0">
                <a:solidFill>
                  <a:schemeClr val="tx1">
                    <a:lumMod val="95000"/>
                    <a:lumOff val="5000"/>
                  </a:schemeClr>
                </a:solidFill>
                <a:latin typeface="方正正大黑简体" panose="02000000000000000000" pitchFamily="2" charset="-122"/>
                <a:ea typeface="方正正大黑简体" panose="02000000000000000000" pitchFamily="2" charset="-122"/>
              </a:rPr>
              <a:t>2016</a:t>
            </a:r>
            <a:r>
              <a:rPr lang="zh-CN" altLang="en-US" sz="2000" dirty="0">
                <a:solidFill>
                  <a:schemeClr val="tx1">
                    <a:lumMod val="95000"/>
                    <a:lumOff val="5000"/>
                  </a:schemeClr>
                </a:solidFill>
                <a:latin typeface="方正正大黑简体" panose="02000000000000000000" pitchFamily="2" charset="-122"/>
                <a:ea typeface="方正正大黑简体" panose="02000000000000000000" pitchFamily="2" charset="-122"/>
              </a:rPr>
              <a:t>年工作情况</a:t>
            </a:r>
          </a:p>
        </p:txBody>
      </p:sp>
      <p:sp>
        <p:nvSpPr>
          <p:cNvPr id="6" name="TextBox 5"/>
          <p:cNvSpPr txBox="1"/>
          <p:nvPr/>
        </p:nvSpPr>
        <p:spPr>
          <a:xfrm>
            <a:off x="5364088" y="1440536"/>
            <a:ext cx="2448272" cy="400110"/>
          </a:xfrm>
          <a:prstGeom prst="rect">
            <a:avLst/>
          </a:prstGeom>
          <a:noFill/>
        </p:spPr>
        <p:txBody>
          <a:bodyPr wrap="square" rtlCol="0">
            <a:spAutoFit/>
          </a:bodyPr>
          <a:lstStyle/>
          <a:p>
            <a:r>
              <a:rPr lang="en-US" altLang="zh-CN" sz="2000" dirty="0">
                <a:solidFill>
                  <a:schemeClr val="tx1">
                    <a:lumMod val="95000"/>
                    <a:lumOff val="5000"/>
                  </a:schemeClr>
                </a:solidFill>
                <a:latin typeface="方正正大黑简体" panose="02000000000000000000" pitchFamily="2" charset="-122"/>
                <a:ea typeface="方正正大黑简体" panose="02000000000000000000" pitchFamily="2" charset="-122"/>
              </a:rPr>
              <a:t>2017</a:t>
            </a:r>
            <a:r>
              <a:rPr lang="zh-CN" altLang="en-US" sz="2000" dirty="0">
                <a:solidFill>
                  <a:schemeClr val="tx1">
                    <a:lumMod val="95000"/>
                    <a:lumOff val="5000"/>
                  </a:schemeClr>
                </a:solidFill>
                <a:latin typeface="方正正大黑简体" panose="02000000000000000000" pitchFamily="2" charset="-122"/>
                <a:ea typeface="方正正大黑简体" panose="02000000000000000000" pitchFamily="2" charset="-122"/>
              </a:rPr>
              <a:t>年工作情况</a:t>
            </a:r>
          </a:p>
        </p:txBody>
      </p:sp>
      <p:sp>
        <p:nvSpPr>
          <p:cNvPr id="7" name="TextBox 6"/>
          <p:cNvSpPr txBox="1"/>
          <p:nvPr/>
        </p:nvSpPr>
        <p:spPr>
          <a:xfrm>
            <a:off x="5385350" y="1821579"/>
            <a:ext cx="3291107" cy="1477328"/>
          </a:xfrm>
          <a:prstGeom prst="rect">
            <a:avLst/>
          </a:prstGeom>
          <a:noFill/>
        </p:spPr>
        <p:txBody>
          <a:bodyPr wrap="square" rtlCol="0">
            <a:spAutoFit/>
          </a:bodyPr>
          <a:lstStyle/>
          <a:p>
            <a:pPr>
              <a:lnSpc>
                <a:spcPct val="150000"/>
              </a:lnSpc>
            </a:pPr>
            <a:r>
              <a:rPr lang="zh-CN" altLang="en-US" sz="1200" dirty="0">
                <a:solidFill>
                  <a:schemeClr val="tx1">
                    <a:lumMod val="65000"/>
                    <a:lumOff val="35000"/>
                  </a:schemeClr>
                </a:solidFill>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a:t>
            </a:r>
          </a:p>
        </p:txBody>
      </p:sp>
      <p:sp>
        <p:nvSpPr>
          <p:cNvPr id="8" name="矩形 7"/>
          <p:cNvSpPr/>
          <p:nvPr/>
        </p:nvSpPr>
        <p:spPr>
          <a:xfrm>
            <a:off x="1943708" y="3437583"/>
            <a:ext cx="1692188" cy="2001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71601" y="3755119"/>
            <a:ext cx="2652199" cy="2001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475656" y="4126519"/>
            <a:ext cx="2160240" cy="2001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2152588" y="3437582"/>
            <a:ext cx="1175322" cy="261610"/>
          </a:xfrm>
          <a:prstGeom prst="rect">
            <a:avLst/>
          </a:prstGeom>
          <a:noFill/>
        </p:spPr>
        <p:txBody>
          <a:bodyPr wrap="none" rtlCol="0">
            <a:spAutoFit/>
          </a:bodyPr>
          <a:lstStyle/>
          <a:p>
            <a:r>
              <a:rPr lang="zh-CN" altLang="en-US" sz="1100" dirty="0">
                <a:solidFill>
                  <a:schemeClr val="bg1"/>
                </a:solidFill>
              </a:rPr>
              <a:t>计划完成：</a:t>
            </a:r>
            <a:r>
              <a:rPr lang="en-US" altLang="zh-CN" sz="1100" dirty="0">
                <a:solidFill>
                  <a:schemeClr val="bg1"/>
                </a:solidFill>
              </a:rPr>
              <a:t>56</a:t>
            </a:r>
            <a:r>
              <a:rPr lang="zh-CN" altLang="en-US" sz="1100" dirty="0">
                <a:solidFill>
                  <a:schemeClr val="bg1"/>
                </a:solidFill>
              </a:rPr>
              <a:t>％</a:t>
            </a:r>
          </a:p>
        </p:txBody>
      </p:sp>
      <p:sp>
        <p:nvSpPr>
          <p:cNvPr id="12" name="TextBox 11"/>
          <p:cNvSpPr txBox="1"/>
          <p:nvPr/>
        </p:nvSpPr>
        <p:spPr>
          <a:xfrm>
            <a:off x="1763688" y="3755118"/>
            <a:ext cx="1529586" cy="261610"/>
          </a:xfrm>
          <a:prstGeom prst="rect">
            <a:avLst/>
          </a:prstGeom>
          <a:noFill/>
        </p:spPr>
        <p:txBody>
          <a:bodyPr wrap="none" rtlCol="0">
            <a:spAutoFit/>
          </a:bodyPr>
          <a:lstStyle/>
          <a:p>
            <a:r>
              <a:rPr lang="zh-CN" altLang="en-US" sz="1100" dirty="0">
                <a:solidFill>
                  <a:schemeClr val="bg1"/>
                </a:solidFill>
              </a:rPr>
              <a:t>实际完成数目：</a:t>
            </a:r>
            <a:r>
              <a:rPr lang="en-US" altLang="zh-CN" sz="1100" dirty="0">
                <a:solidFill>
                  <a:schemeClr val="bg1"/>
                </a:solidFill>
              </a:rPr>
              <a:t>820</a:t>
            </a:r>
            <a:r>
              <a:rPr lang="zh-CN" altLang="en-US" sz="1100" dirty="0">
                <a:solidFill>
                  <a:schemeClr val="bg1"/>
                </a:solidFill>
              </a:rPr>
              <a:t>万</a:t>
            </a:r>
          </a:p>
        </p:txBody>
      </p:sp>
      <p:sp>
        <p:nvSpPr>
          <p:cNvPr id="13" name="TextBox 12"/>
          <p:cNvSpPr txBox="1"/>
          <p:nvPr/>
        </p:nvSpPr>
        <p:spPr>
          <a:xfrm>
            <a:off x="2195736" y="4131136"/>
            <a:ext cx="1106393" cy="261610"/>
          </a:xfrm>
          <a:prstGeom prst="rect">
            <a:avLst/>
          </a:prstGeom>
          <a:noFill/>
        </p:spPr>
        <p:txBody>
          <a:bodyPr wrap="none" rtlCol="0">
            <a:spAutoFit/>
          </a:bodyPr>
          <a:lstStyle/>
          <a:p>
            <a:r>
              <a:rPr lang="zh-CN" altLang="en-US" sz="1100" dirty="0">
                <a:solidFill>
                  <a:schemeClr val="bg1"/>
                </a:solidFill>
              </a:rPr>
              <a:t>回款数：</a:t>
            </a:r>
            <a:r>
              <a:rPr lang="en-US" altLang="zh-CN" sz="1100" dirty="0">
                <a:solidFill>
                  <a:schemeClr val="bg1"/>
                </a:solidFill>
              </a:rPr>
              <a:t>640</a:t>
            </a:r>
            <a:r>
              <a:rPr lang="zh-CN" altLang="en-US" sz="1100" dirty="0">
                <a:solidFill>
                  <a:schemeClr val="bg1"/>
                </a:solidFill>
              </a:rPr>
              <a:t>万</a:t>
            </a:r>
          </a:p>
        </p:txBody>
      </p:sp>
      <p:sp>
        <p:nvSpPr>
          <p:cNvPr id="14" name="矩形 13"/>
          <p:cNvSpPr/>
          <p:nvPr/>
        </p:nvSpPr>
        <p:spPr>
          <a:xfrm>
            <a:off x="5508104" y="3437583"/>
            <a:ext cx="1692188" cy="2001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5520202" y="3755119"/>
            <a:ext cx="2652199" cy="2001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5508104" y="4126519"/>
            <a:ext cx="2160240" cy="20016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5716984" y="3437582"/>
            <a:ext cx="1175322" cy="261610"/>
          </a:xfrm>
          <a:prstGeom prst="rect">
            <a:avLst/>
          </a:prstGeom>
          <a:noFill/>
        </p:spPr>
        <p:txBody>
          <a:bodyPr wrap="none" rtlCol="0">
            <a:spAutoFit/>
          </a:bodyPr>
          <a:lstStyle/>
          <a:p>
            <a:r>
              <a:rPr lang="zh-CN" altLang="en-US" sz="1100" dirty="0">
                <a:solidFill>
                  <a:schemeClr val="bg1"/>
                </a:solidFill>
              </a:rPr>
              <a:t>计划完成：</a:t>
            </a:r>
            <a:r>
              <a:rPr lang="en-US" altLang="zh-CN" sz="1100" dirty="0">
                <a:solidFill>
                  <a:schemeClr val="bg1"/>
                </a:solidFill>
              </a:rPr>
              <a:t>56</a:t>
            </a:r>
            <a:r>
              <a:rPr lang="zh-CN" altLang="en-US" sz="1100" dirty="0">
                <a:solidFill>
                  <a:schemeClr val="bg1"/>
                </a:solidFill>
              </a:rPr>
              <a:t>％</a:t>
            </a:r>
          </a:p>
        </p:txBody>
      </p:sp>
      <p:sp>
        <p:nvSpPr>
          <p:cNvPr id="18" name="TextBox 17"/>
          <p:cNvSpPr txBox="1"/>
          <p:nvPr/>
        </p:nvSpPr>
        <p:spPr>
          <a:xfrm>
            <a:off x="5724128" y="3755118"/>
            <a:ext cx="1529586" cy="261610"/>
          </a:xfrm>
          <a:prstGeom prst="rect">
            <a:avLst/>
          </a:prstGeom>
          <a:noFill/>
        </p:spPr>
        <p:txBody>
          <a:bodyPr wrap="none" rtlCol="0">
            <a:spAutoFit/>
          </a:bodyPr>
          <a:lstStyle/>
          <a:p>
            <a:r>
              <a:rPr lang="zh-CN" altLang="en-US" sz="1100" dirty="0">
                <a:solidFill>
                  <a:schemeClr val="bg1"/>
                </a:solidFill>
              </a:rPr>
              <a:t>实际完成数目：</a:t>
            </a:r>
            <a:r>
              <a:rPr lang="en-US" altLang="zh-CN" sz="1100" dirty="0">
                <a:solidFill>
                  <a:schemeClr val="bg1"/>
                </a:solidFill>
              </a:rPr>
              <a:t>820</a:t>
            </a:r>
            <a:r>
              <a:rPr lang="zh-CN" altLang="en-US" sz="1100" dirty="0">
                <a:solidFill>
                  <a:schemeClr val="bg1"/>
                </a:solidFill>
              </a:rPr>
              <a:t>万</a:t>
            </a:r>
          </a:p>
        </p:txBody>
      </p:sp>
      <p:sp>
        <p:nvSpPr>
          <p:cNvPr id="19" name="TextBox 18"/>
          <p:cNvSpPr txBox="1"/>
          <p:nvPr/>
        </p:nvSpPr>
        <p:spPr>
          <a:xfrm>
            <a:off x="5736200" y="4131136"/>
            <a:ext cx="1106393" cy="261610"/>
          </a:xfrm>
          <a:prstGeom prst="rect">
            <a:avLst/>
          </a:prstGeom>
          <a:noFill/>
        </p:spPr>
        <p:txBody>
          <a:bodyPr wrap="none" rtlCol="0">
            <a:spAutoFit/>
          </a:bodyPr>
          <a:lstStyle/>
          <a:p>
            <a:r>
              <a:rPr lang="zh-CN" altLang="en-US" sz="1100" dirty="0">
                <a:solidFill>
                  <a:schemeClr val="bg1"/>
                </a:solidFill>
              </a:rPr>
              <a:t>回款数：</a:t>
            </a:r>
            <a:r>
              <a:rPr lang="en-US" altLang="zh-CN" sz="1100" dirty="0">
                <a:solidFill>
                  <a:schemeClr val="bg1"/>
                </a:solidFill>
              </a:rPr>
              <a:t>640</a:t>
            </a:r>
            <a:r>
              <a:rPr lang="zh-CN" altLang="en-US" sz="1100" dirty="0">
                <a:solidFill>
                  <a:schemeClr val="bg1"/>
                </a:solidFill>
              </a:rPr>
              <a:t>万</a:t>
            </a:r>
          </a:p>
        </p:txBody>
      </p:sp>
      <p:sp>
        <p:nvSpPr>
          <p:cNvPr id="20" name="TextBox 19"/>
          <p:cNvSpPr txBox="1"/>
          <p:nvPr/>
        </p:nvSpPr>
        <p:spPr>
          <a:xfrm>
            <a:off x="4312828" y="2473040"/>
            <a:ext cx="563359" cy="523220"/>
          </a:xfrm>
          <a:prstGeom prst="rect">
            <a:avLst/>
          </a:prstGeom>
          <a:noFill/>
        </p:spPr>
        <p:txBody>
          <a:bodyPr wrap="none" rtlCol="0">
            <a:spAutoFit/>
          </a:bodyPr>
          <a:lstStyle/>
          <a:p>
            <a:r>
              <a:rPr lang="en-US" altLang="zh-CN" sz="2800" b="1" dirty="0">
                <a:solidFill>
                  <a:schemeClr val="bg1"/>
                </a:solidFill>
              </a:rPr>
              <a:t>VS</a:t>
            </a:r>
            <a:endParaRPr lang="zh-CN" altLang="en-US" sz="2800" b="1" dirty="0">
              <a:solidFill>
                <a:schemeClr val="bg1"/>
              </a:solidFill>
            </a:endParaRPr>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22"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23" name="直接连接符 22"/>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8971230"/>
      </p:ext>
    </p:extLst>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Horizontal)">
                                      <p:cBhvr>
                                        <p:cTn id="7" dur="500"/>
                                        <p:tgtEl>
                                          <p:spTgt spid="2"/>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2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
                                        </p:tgtEl>
                                        <p:attrNameLst>
                                          <p:attrName>ppt_y</p:attrName>
                                        </p:attrNameLst>
                                      </p:cBhvr>
                                      <p:tavLst>
                                        <p:tav tm="0">
                                          <p:val>
                                            <p:strVal val="#ppt_y"/>
                                          </p:val>
                                        </p:tav>
                                        <p:tav tm="100000">
                                          <p:val>
                                            <p:strVal val="#ppt_y"/>
                                          </p:val>
                                        </p:tav>
                                      </p:tavLst>
                                    </p:anim>
                                    <p:anim calcmode="lin" valueType="num">
                                      <p:cBhvr>
                                        <p:cTn id="17"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
                                        </p:tgtEl>
                                      </p:cBhvr>
                                    </p:animEffect>
                                  </p:childTnLst>
                                </p:cTn>
                              </p:par>
                            </p:childTnLst>
                          </p:cTn>
                        </p:par>
                        <p:par>
                          <p:cTn id="20" fill="hold">
                            <p:stCondLst>
                              <p:cond delay="3400"/>
                            </p:stCondLst>
                            <p:childTnLst>
                              <p:par>
                                <p:cTn id="21" presetID="2" presetClass="entr" presetSubtype="4"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par>
                          <p:cTn id="25" fill="hold">
                            <p:stCondLst>
                              <p:cond delay="39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6"/>
                                        </p:tgtEl>
                                        <p:attrNameLst>
                                          <p:attrName>ppt_y</p:attrName>
                                        </p:attrNameLst>
                                      </p:cBhvr>
                                      <p:tavLst>
                                        <p:tav tm="0">
                                          <p:val>
                                            <p:strVal val="#ppt_y"/>
                                          </p:val>
                                        </p:tav>
                                        <p:tav tm="100000">
                                          <p:val>
                                            <p:strVal val="#ppt_y"/>
                                          </p:val>
                                        </p:tav>
                                      </p:tavLst>
                                    </p:anim>
                                    <p:anim calcmode="lin" valueType="num">
                                      <p:cBhvr>
                                        <p:cTn id="30"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6"/>
                                        </p:tgtEl>
                                      </p:cBhvr>
                                    </p:animEffect>
                                  </p:childTnLst>
                                </p:cTn>
                              </p:par>
                            </p:childTnLst>
                          </p:cTn>
                        </p:par>
                        <p:par>
                          <p:cTn id="33" fill="hold">
                            <p:stCondLst>
                              <p:cond delay="4800"/>
                            </p:stCondLst>
                            <p:childTnLst>
                              <p:par>
                                <p:cTn id="34" presetID="2" presetClass="entr" presetSubtype="4"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1+#ppt_h/2"/>
                                          </p:val>
                                        </p:tav>
                                        <p:tav tm="100000">
                                          <p:val>
                                            <p:strVal val="#ppt_y"/>
                                          </p:val>
                                        </p:tav>
                                      </p:tavLst>
                                    </p:anim>
                                  </p:childTnLst>
                                </p:cTn>
                              </p:par>
                            </p:childTnLst>
                          </p:cTn>
                        </p:par>
                        <p:par>
                          <p:cTn id="38" fill="hold">
                            <p:stCondLst>
                              <p:cond delay="5300"/>
                            </p:stCondLst>
                            <p:childTnLst>
                              <p:par>
                                <p:cTn id="39" presetID="22" presetClass="entr" presetSubtype="2"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right)">
                                      <p:cBhvr>
                                        <p:cTn id="41" dur="400"/>
                                        <p:tgtEl>
                                          <p:spTgt spid="8"/>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right)">
                                      <p:cBhvr>
                                        <p:cTn id="44" dur="500"/>
                                        <p:tgtEl>
                                          <p:spTgt spid="11"/>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left)">
                                      <p:cBhvr>
                                        <p:cTn id="47" dur="500"/>
                                        <p:tgtEl>
                                          <p:spTgt spid="17"/>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childTnLst>
                          </p:cTn>
                        </p:par>
                        <p:par>
                          <p:cTn id="51" fill="hold">
                            <p:stCondLst>
                              <p:cond delay="5800"/>
                            </p:stCondLst>
                            <p:childTnLst>
                              <p:par>
                                <p:cTn id="52" presetID="22" presetClass="entr" presetSubtype="2" fill="hold" grpId="0"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right)">
                                      <p:cBhvr>
                                        <p:cTn id="54" dur="500"/>
                                        <p:tgtEl>
                                          <p:spTgt spid="9"/>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right)">
                                      <p:cBhvr>
                                        <p:cTn id="57" dur="500"/>
                                        <p:tgtEl>
                                          <p:spTgt spid="12"/>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6300"/>
                            </p:stCondLst>
                            <p:childTnLst>
                              <p:par>
                                <p:cTn id="65" presetID="22" presetClass="entr" presetSubtype="2"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right)">
                                      <p:cBhvr>
                                        <p:cTn id="67" dur="500"/>
                                        <p:tgtEl>
                                          <p:spTgt spid="13"/>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ipe(right)">
                                      <p:cBhvr>
                                        <p:cTn id="70" dur="500"/>
                                        <p:tgtEl>
                                          <p:spTgt spid="10"/>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wipe(left)">
                                      <p:cBhvr>
                                        <p:cTn id="73" dur="500"/>
                                        <p:tgtEl>
                                          <p:spTgt spid="16"/>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childTnLst>
                          </p:cTn>
                        </p:par>
                        <p:par>
                          <p:cTn id="77" fill="hold">
                            <p:stCondLst>
                              <p:cond delay="6800"/>
                            </p:stCondLst>
                            <p:childTnLst>
                              <p:par>
                                <p:cTn id="78" presetID="2" presetClass="entr" presetSubtype="4"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fill="hold"/>
                                        <p:tgtEl>
                                          <p:spTgt spid="20"/>
                                        </p:tgtEl>
                                        <p:attrNameLst>
                                          <p:attrName>ppt_x</p:attrName>
                                        </p:attrNameLst>
                                      </p:cBhvr>
                                      <p:tavLst>
                                        <p:tav tm="0">
                                          <p:val>
                                            <p:strVal val="#ppt_x"/>
                                          </p:val>
                                        </p:tav>
                                        <p:tav tm="100000">
                                          <p:val>
                                            <p:strVal val="#ppt_x"/>
                                          </p:val>
                                        </p:tav>
                                      </p:tavLst>
                                    </p:anim>
                                    <p:anim calcmode="lin" valueType="num">
                                      <p:cBhvr additive="base">
                                        <p:cTn id="8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p:bldP spid="6" grpId="0"/>
      <p:bldP spid="7" grpId="0"/>
      <p:bldP spid="8" grpId="0" animBg="1"/>
      <p:bldP spid="9" grpId="0" animBg="1"/>
      <p:bldP spid="10" grpId="0" animBg="1"/>
      <p:bldP spid="11" grpId="0"/>
      <p:bldP spid="12" grpId="0"/>
      <p:bldP spid="13" grpId="0"/>
      <p:bldP spid="14" grpId="0" animBg="1"/>
      <p:bldP spid="15" grpId="0" animBg="1"/>
      <p:bldP spid="16" grpId="0" animBg="1"/>
      <p:bldP spid="17" grpId="0"/>
      <p:bldP spid="18" grpId="0"/>
      <p:bldP spid="19" grpId="0"/>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48408" y="1246720"/>
            <a:ext cx="1692851" cy="3170157"/>
            <a:chOff x="2472883" y="1303551"/>
            <a:chExt cx="1692851" cy="3170157"/>
          </a:xfrm>
        </p:grpSpPr>
        <p:sp>
          <p:nvSpPr>
            <p:cNvPr id="3" name="Rectangle 10"/>
            <p:cNvSpPr/>
            <p:nvPr/>
          </p:nvSpPr>
          <p:spPr bwMode="auto">
            <a:xfrm>
              <a:off x="2472883" y="1303551"/>
              <a:ext cx="1692851" cy="3170157"/>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同侧圆角矩形 3"/>
            <p:cNvSpPr/>
            <p:nvPr/>
          </p:nvSpPr>
          <p:spPr>
            <a:xfrm>
              <a:off x="2500162"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5" name="Rectangle 16"/>
            <p:cNvSpPr/>
            <p:nvPr/>
          </p:nvSpPr>
          <p:spPr>
            <a:xfrm>
              <a:off x="2479449" y="2393518"/>
              <a:ext cx="1686284"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sp>
          <p:nvSpPr>
            <p:cNvPr id="6" name="Freeform 45"/>
            <p:cNvSpPr>
              <a:spLocks noEditPoints="1"/>
            </p:cNvSpPr>
            <p:nvPr/>
          </p:nvSpPr>
          <p:spPr bwMode="black">
            <a:xfrm>
              <a:off x="2984237" y="1509679"/>
              <a:ext cx="619904" cy="7041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rgbClr val="0070C0"/>
            </a:solidFill>
            <a:ln>
              <a:noFill/>
            </a:ln>
            <a:extLst/>
          </p:spPr>
          <p:txBody>
            <a:bodyPr vert="horz" wrap="square" lIns="68568" tIns="34285" rIns="68568" bIns="34285"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7" name="Rectangle 42"/>
            <p:cNvSpPr/>
            <p:nvPr/>
          </p:nvSpPr>
          <p:spPr bwMode="auto">
            <a:xfrm>
              <a:off x="2583636"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p:txBody>
        </p:sp>
      </p:grpSp>
      <p:grpSp>
        <p:nvGrpSpPr>
          <p:cNvPr id="8" name="组合 7"/>
          <p:cNvGrpSpPr/>
          <p:nvPr/>
        </p:nvGrpSpPr>
        <p:grpSpPr>
          <a:xfrm>
            <a:off x="3846728" y="1246721"/>
            <a:ext cx="1711085" cy="3170156"/>
            <a:chOff x="4671203" y="1303552"/>
            <a:chExt cx="1711085" cy="3170156"/>
          </a:xfrm>
        </p:grpSpPr>
        <p:sp>
          <p:nvSpPr>
            <p:cNvPr id="9" name="Rectangle 11"/>
            <p:cNvSpPr/>
            <p:nvPr/>
          </p:nvSpPr>
          <p:spPr bwMode="auto">
            <a:xfrm>
              <a:off x="4671203" y="1303552"/>
              <a:ext cx="1711083"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同侧圆角矩形 9"/>
            <p:cNvSpPr/>
            <p:nvPr/>
          </p:nvSpPr>
          <p:spPr>
            <a:xfrm>
              <a:off x="4702271"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Rectangle 17"/>
            <p:cNvSpPr/>
            <p:nvPr/>
          </p:nvSpPr>
          <p:spPr>
            <a:xfrm>
              <a:off x="4674920" y="2393518"/>
              <a:ext cx="1707368"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grpSp>
          <p:nvGrpSpPr>
            <p:cNvPr id="12" name="Group 41"/>
            <p:cNvGrpSpPr/>
            <p:nvPr/>
          </p:nvGrpSpPr>
          <p:grpSpPr>
            <a:xfrm>
              <a:off x="4962960" y="1456521"/>
              <a:ext cx="1134126" cy="810433"/>
              <a:chOff x="-6467475" y="914401"/>
              <a:chExt cx="5765799" cy="3913187"/>
            </a:xfrm>
            <a:solidFill>
              <a:srgbClr val="0070C0"/>
            </a:solidFill>
          </p:grpSpPr>
          <p:sp>
            <p:nvSpPr>
              <p:cNvPr id="14" name="Freeform 5"/>
              <p:cNvSpPr>
                <a:spLocks/>
              </p:cNvSpPr>
              <p:nvPr/>
            </p:nvSpPr>
            <p:spPr bwMode="auto">
              <a:xfrm>
                <a:off x="-6407150" y="2039938"/>
                <a:ext cx="2217737" cy="1112838"/>
              </a:xfrm>
              <a:custGeom>
                <a:avLst/>
                <a:gdLst>
                  <a:gd name="T0" fmla="*/ 0 w 590"/>
                  <a:gd name="T1" fmla="*/ 227 h 296"/>
                  <a:gd name="T2" fmla="*/ 392 w 590"/>
                  <a:gd name="T3" fmla="*/ 16 h 296"/>
                  <a:gd name="T4" fmla="*/ 520 w 590"/>
                  <a:gd name="T5" fmla="*/ 51 h 296"/>
                  <a:gd name="T6" fmla="*/ 590 w 590"/>
                  <a:gd name="T7" fmla="*/ 72 h 296"/>
                  <a:gd name="T8" fmla="*/ 64 w 590"/>
                  <a:gd name="T9" fmla="*/ 296 h 296"/>
                  <a:gd name="T10" fmla="*/ 0 w 590"/>
                  <a:gd name="T11" fmla="*/ 227 h 296"/>
                </a:gdLst>
                <a:ahLst/>
                <a:cxnLst>
                  <a:cxn ang="0">
                    <a:pos x="T0" y="T1"/>
                  </a:cxn>
                  <a:cxn ang="0">
                    <a:pos x="T2" y="T3"/>
                  </a:cxn>
                  <a:cxn ang="0">
                    <a:pos x="T4" y="T5"/>
                  </a:cxn>
                  <a:cxn ang="0">
                    <a:pos x="T6" y="T7"/>
                  </a:cxn>
                  <a:cxn ang="0">
                    <a:pos x="T8" y="T9"/>
                  </a:cxn>
                  <a:cxn ang="0">
                    <a:pos x="T10" y="T11"/>
                  </a:cxn>
                </a:cxnLst>
                <a:rect l="0" t="0" r="r" b="b"/>
                <a:pathLst>
                  <a:path w="590" h="296">
                    <a:moveTo>
                      <a:pt x="0" y="227"/>
                    </a:moveTo>
                    <a:cubicBezTo>
                      <a:pt x="0" y="227"/>
                      <a:pt x="166" y="21"/>
                      <a:pt x="392" y="16"/>
                    </a:cubicBezTo>
                    <a:cubicBezTo>
                      <a:pt x="392" y="16"/>
                      <a:pt x="462" y="0"/>
                      <a:pt x="520" y="51"/>
                    </a:cubicBezTo>
                    <a:cubicBezTo>
                      <a:pt x="520" y="51"/>
                      <a:pt x="571" y="59"/>
                      <a:pt x="590" y="72"/>
                    </a:cubicBezTo>
                    <a:cubicBezTo>
                      <a:pt x="590" y="72"/>
                      <a:pt x="310" y="29"/>
                      <a:pt x="64" y="296"/>
                    </a:cubicBezTo>
                    <a:cubicBezTo>
                      <a:pt x="64" y="296"/>
                      <a:pt x="16" y="275"/>
                      <a:pt x="0" y="2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5" name="Freeform 6"/>
              <p:cNvSpPr>
                <a:spLocks/>
              </p:cNvSpPr>
              <p:nvPr/>
            </p:nvSpPr>
            <p:spPr bwMode="auto">
              <a:xfrm>
                <a:off x="-6467475" y="1279526"/>
                <a:ext cx="1849437" cy="1603375"/>
              </a:xfrm>
              <a:custGeom>
                <a:avLst/>
                <a:gdLst>
                  <a:gd name="T0" fmla="*/ 0 w 492"/>
                  <a:gd name="T1" fmla="*/ 426 h 426"/>
                  <a:gd name="T2" fmla="*/ 341 w 492"/>
                  <a:gd name="T3" fmla="*/ 70 h 426"/>
                  <a:gd name="T4" fmla="*/ 468 w 492"/>
                  <a:gd name="T5" fmla="*/ 13 h 426"/>
                  <a:gd name="T6" fmla="*/ 492 w 492"/>
                  <a:gd name="T7" fmla="*/ 47 h 426"/>
                  <a:gd name="T8" fmla="*/ 309 w 492"/>
                  <a:gd name="T9" fmla="*/ 222 h 426"/>
                  <a:gd name="T10" fmla="*/ 0 w 492"/>
                  <a:gd name="T11" fmla="*/ 426 h 426"/>
                </a:gdLst>
                <a:ahLst/>
                <a:cxnLst>
                  <a:cxn ang="0">
                    <a:pos x="T0" y="T1"/>
                  </a:cxn>
                  <a:cxn ang="0">
                    <a:pos x="T2" y="T3"/>
                  </a:cxn>
                  <a:cxn ang="0">
                    <a:pos x="T4" y="T5"/>
                  </a:cxn>
                  <a:cxn ang="0">
                    <a:pos x="T6" y="T7"/>
                  </a:cxn>
                  <a:cxn ang="0">
                    <a:pos x="T8" y="T9"/>
                  </a:cxn>
                  <a:cxn ang="0">
                    <a:pos x="T10" y="T11"/>
                  </a:cxn>
                </a:cxnLst>
                <a:rect l="0" t="0" r="r" b="b"/>
                <a:pathLst>
                  <a:path w="492" h="426">
                    <a:moveTo>
                      <a:pt x="0" y="426"/>
                    </a:moveTo>
                    <a:cubicBezTo>
                      <a:pt x="341" y="70"/>
                      <a:pt x="341" y="70"/>
                      <a:pt x="341" y="70"/>
                    </a:cubicBezTo>
                    <a:cubicBezTo>
                      <a:pt x="341" y="70"/>
                      <a:pt x="408" y="0"/>
                      <a:pt x="468" y="13"/>
                    </a:cubicBezTo>
                    <a:cubicBezTo>
                      <a:pt x="468" y="13"/>
                      <a:pt x="487" y="24"/>
                      <a:pt x="492" y="47"/>
                    </a:cubicBezTo>
                    <a:cubicBezTo>
                      <a:pt x="309" y="222"/>
                      <a:pt x="309" y="222"/>
                      <a:pt x="309" y="222"/>
                    </a:cubicBezTo>
                    <a:cubicBezTo>
                      <a:pt x="309" y="222"/>
                      <a:pt x="186" y="242"/>
                      <a:pt x="0" y="4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6" name="Freeform 7"/>
              <p:cNvSpPr>
                <a:spLocks/>
              </p:cNvSpPr>
              <p:nvPr/>
            </p:nvSpPr>
            <p:spPr bwMode="auto">
              <a:xfrm>
                <a:off x="-5113338" y="914401"/>
                <a:ext cx="852487" cy="1023938"/>
              </a:xfrm>
              <a:custGeom>
                <a:avLst/>
                <a:gdLst>
                  <a:gd name="T0" fmla="*/ 0 w 227"/>
                  <a:gd name="T1" fmla="*/ 139 h 272"/>
                  <a:gd name="T2" fmla="*/ 163 w 227"/>
                  <a:gd name="T3" fmla="*/ 120 h 272"/>
                  <a:gd name="T4" fmla="*/ 227 w 227"/>
                  <a:gd name="T5" fmla="*/ 272 h 272"/>
                  <a:gd name="T6" fmla="*/ 147 w 227"/>
                  <a:gd name="T7" fmla="*/ 136 h 272"/>
                  <a:gd name="T8" fmla="*/ 0 w 227"/>
                  <a:gd name="T9" fmla="*/ 139 h 272"/>
                </a:gdLst>
                <a:ahLst/>
                <a:cxnLst>
                  <a:cxn ang="0">
                    <a:pos x="T0" y="T1"/>
                  </a:cxn>
                  <a:cxn ang="0">
                    <a:pos x="T2" y="T3"/>
                  </a:cxn>
                  <a:cxn ang="0">
                    <a:pos x="T4" y="T5"/>
                  </a:cxn>
                  <a:cxn ang="0">
                    <a:pos x="T6" y="T7"/>
                  </a:cxn>
                  <a:cxn ang="0">
                    <a:pos x="T8" y="T9"/>
                  </a:cxn>
                </a:cxnLst>
                <a:rect l="0" t="0" r="r" b="b"/>
                <a:pathLst>
                  <a:path w="227" h="272">
                    <a:moveTo>
                      <a:pt x="0" y="139"/>
                    </a:moveTo>
                    <a:cubicBezTo>
                      <a:pt x="0" y="139"/>
                      <a:pt x="110" y="0"/>
                      <a:pt x="163" y="120"/>
                    </a:cubicBezTo>
                    <a:cubicBezTo>
                      <a:pt x="227" y="272"/>
                      <a:pt x="227" y="272"/>
                      <a:pt x="227" y="272"/>
                    </a:cubicBezTo>
                    <a:cubicBezTo>
                      <a:pt x="147" y="136"/>
                      <a:pt x="147" y="136"/>
                      <a:pt x="147" y="136"/>
                    </a:cubicBezTo>
                    <a:cubicBezTo>
                      <a:pt x="147" y="136"/>
                      <a:pt x="120" y="40"/>
                      <a:pt x="0" y="1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7" name="Freeform 8"/>
              <p:cNvSpPr>
                <a:spLocks/>
              </p:cNvSpPr>
              <p:nvPr/>
            </p:nvSpPr>
            <p:spPr bwMode="auto">
              <a:xfrm>
                <a:off x="-4692650" y="1208088"/>
                <a:ext cx="1563687" cy="2084388"/>
              </a:xfrm>
              <a:custGeom>
                <a:avLst/>
                <a:gdLst>
                  <a:gd name="T0" fmla="*/ 0 w 416"/>
                  <a:gd name="T1" fmla="*/ 0 h 554"/>
                  <a:gd name="T2" fmla="*/ 110 w 416"/>
                  <a:gd name="T3" fmla="*/ 21 h 554"/>
                  <a:gd name="T4" fmla="*/ 168 w 416"/>
                  <a:gd name="T5" fmla="*/ 74 h 554"/>
                  <a:gd name="T6" fmla="*/ 310 w 416"/>
                  <a:gd name="T7" fmla="*/ 394 h 554"/>
                  <a:gd name="T8" fmla="*/ 416 w 416"/>
                  <a:gd name="T9" fmla="*/ 554 h 554"/>
                  <a:gd name="T10" fmla="*/ 295 w 416"/>
                  <a:gd name="T11" fmla="*/ 477 h 554"/>
                  <a:gd name="T12" fmla="*/ 144 w 416"/>
                  <a:gd name="T13" fmla="*/ 280 h 554"/>
                  <a:gd name="T14" fmla="*/ 0 w 416"/>
                  <a:gd name="T15" fmla="*/ 0 h 5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16" h="554">
                    <a:moveTo>
                      <a:pt x="0" y="0"/>
                    </a:moveTo>
                    <a:cubicBezTo>
                      <a:pt x="110" y="21"/>
                      <a:pt x="110" y="21"/>
                      <a:pt x="110" y="21"/>
                    </a:cubicBezTo>
                    <a:cubicBezTo>
                      <a:pt x="110" y="21"/>
                      <a:pt x="147" y="34"/>
                      <a:pt x="168" y="74"/>
                    </a:cubicBezTo>
                    <a:cubicBezTo>
                      <a:pt x="168" y="74"/>
                      <a:pt x="288" y="338"/>
                      <a:pt x="310" y="394"/>
                    </a:cubicBezTo>
                    <a:cubicBezTo>
                      <a:pt x="310" y="394"/>
                      <a:pt x="360" y="496"/>
                      <a:pt x="416" y="554"/>
                    </a:cubicBezTo>
                    <a:cubicBezTo>
                      <a:pt x="416" y="554"/>
                      <a:pt x="346" y="544"/>
                      <a:pt x="295" y="477"/>
                    </a:cubicBezTo>
                    <a:cubicBezTo>
                      <a:pt x="295" y="477"/>
                      <a:pt x="218" y="304"/>
                      <a:pt x="144" y="280"/>
                    </a:cubicBezTo>
                    <a:cubicBezTo>
                      <a:pt x="144" y="280"/>
                      <a:pt x="94" y="10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8" name="Freeform 9"/>
              <p:cNvSpPr>
                <a:spLocks/>
              </p:cNvSpPr>
              <p:nvPr/>
            </p:nvSpPr>
            <p:spPr bwMode="auto">
              <a:xfrm>
                <a:off x="-3914775" y="1858963"/>
                <a:ext cx="2254250" cy="1847850"/>
              </a:xfrm>
              <a:custGeom>
                <a:avLst/>
                <a:gdLst>
                  <a:gd name="T0" fmla="*/ 0 w 600"/>
                  <a:gd name="T1" fmla="*/ 0 h 491"/>
                  <a:gd name="T2" fmla="*/ 253 w 600"/>
                  <a:gd name="T3" fmla="*/ 376 h 491"/>
                  <a:gd name="T4" fmla="*/ 600 w 600"/>
                  <a:gd name="T5" fmla="*/ 411 h 491"/>
                  <a:gd name="T6" fmla="*/ 243 w 600"/>
                  <a:gd name="T7" fmla="*/ 403 h 491"/>
                  <a:gd name="T8" fmla="*/ 0 w 600"/>
                  <a:gd name="T9" fmla="*/ 0 h 491"/>
                </a:gdLst>
                <a:ahLst/>
                <a:cxnLst>
                  <a:cxn ang="0">
                    <a:pos x="T0" y="T1"/>
                  </a:cxn>
                  <a:cxn ang="0">
                    <a:pos x="T2" y="T3"/>
                  </a:cxn>
                  <a:cxn ang="0">
                    <a:pos x="T4" y="T5"/>
                  </a:cxn>
                  <a:cxn ang="0">
                    <a:pos x="T6" y="T7"/>
                  </a:cxn>
                  <a:cxn ang="0">
                    <a:pos x="T8" y="T9"/>
                  </a:cxn>
                </a:cxnLst>
                <a:rect l="0" t="0" r="r" b="b"/>
                <a:pathLst>
                  <a:path w="600" h="491">
                    <a:moveTo>
                      <a:pt x="0" y="0"/>
                    </a:moveTo>
                    <a:cubicBezTo>
                      <a:pt x="0" y="0"/>
                      <a:pt x="144" y="309"/>
                      <a:pt x="253" y="376"/>
                    </a:cubicBezTo>
                    <a:cubicBezTo>
                      <a:pt x="253" y="376"/>
                      <a:pt x="389" y="469"/>
                      <a:pt x="600" y="411"/>
                    </a:cubicBezTo>
                    <a:cubicBezTo>
                      <a:pt x="600" y="411"/>
                      <a:pt x="477" y="491"/>
                      <a:pt x="243" y="403"/>
                    </a:cubicBezTo>
                    <a:cubicBezTo>
                      <a:pt x="243" y="403"/>
                      <a:pt x="136" y="376"/>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19" name="Freeform 10"/>
              <p:cNvSpPr>
                <a:spLocks/>
              </p:cNvSpPr>
              <p:nvPr/>
            </p:nvSpPr>
            <p:spPr bwMode="auto">
              <a:xfrm>
                <a:off x="-3027363" y="2701926"/>
                <a:ext cx="1954212" cy="873125"/>
              </a:xfrm>
              <a:custGeom>
                <a:avLst/>
                <a:gdLst>
                  <a:gd name="T0" fmla="*/ 0 w 520"/>
                  <a:gd name="T1" fmla="*/ 123 h 232"/>
                  <a:gd name="T2" fmla="*/ 397 w 520"/>
                  <a:gd name="T3" fmla="*/ 69 h 232"/>
                  <a:gd name="T4" fmla="*/ 520 w 520"/>
                  <a:gd name="T5" fmla="*/ 53 h 232"/>
                  <a:gd name="T6" fmla="*/ 483 w 520"/>
                  <a:gd name="T7" fmla="*/ 141 h 232"/>
                  <a:gd name="T8" fmla="*/ 115 w 520"/>
                  <a:gd name="T9" fmla="*/ 179 h 232"/>
                  <a:gd name="T10" fmla="*/ 0 w 520"/>
                  <a:gd name="T11" fmla="*/ 123 h 232"/>
                </a:gdLst>
                <a:ahLst/>
                <a:cxnLst>
                  <a:cxn ang="0">
                    <a:pos x="T0" y="T1"/>
                  </a:cxn>
                  <a:cxn ang="0">
                    <a:pos x="T2" y="T3"/>
                  </a:cxn>
                  <a:cxn ang="0">
                    <a:pos x="T4" y="T5"/>
                  </a:cxn>
                  <a:cxn ang="0">
                    <a:pos x="T6" y="T7"/>
                  </a:cxn>
                  <a:cxn ang="0">
                    <a:pos x="T8" y="T9"/>
                  </a:cxn>
                  <a:cxn ang="0">
                    <a:pos x="T10" y="T11"/>
                  </a:cxn>
                </a:cxnLst>
                <a:rect l="0" t="0" r="r" b="b"/>
                <a:pathLst>
                  <a:path w="520" h="232">
                    <a:moveTo>
                      <a:pt x="0" y="123"/>
                    </a:moveTo>
                    <a:cubicBezTo>
                      <a:pt x="0" y="123"/>
                      <a:pt x="219" y="157"/>
                      <a:pt x="397" y="69"/>
                    </a:cubicBezTo>
                    <a:cubicBezTo>
                      <a:pt x="397" y="69"/>
                      <a:pt x="499" y="0"/>
                      <a:pt x="520" y="53"/>
                    </a:cubicBezTo>
                    <a:cubicBezTo>
                      <a:pt x="483" y="141"/>
                      <a:pt x="483" y="141"/>
                      <a:pt x="483" y="141"/>
                    </a:cubicBezTo>
                    <a:cubicBezTo>
                      <a:pt x="483" y="141"/>
                      <a:pt x="323" y="232"/>
                      <a:pt x="115" y="179"/>
                    </a:cubicBezTo>
                    <a:cubicBezTo>
                      <a:pt x="115" y="179"/>
                      <a:pt x="53" y="157"/>
                      <a:pt x="0"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0" name="Freeform 11"/>
              <p:cNvSpPr>
                <a:spLocks/>
              </p:cNvSpPr>
              <p:nvPr/>
            </p:nvSpPr>
            <p:spPr bwMode="auto">
              <a:xfrm>
                <a:off x="-6184900" y="2122488"/>
                <a:ext cx="2566987" cy="1030288"/>
              </a:xfrm>
              <a:custGeom>
                <a:avLst/>
                <a:gdLst>
                  <a:gd name="T0" fmla="*/ 0 w 683"/>
                  <a:gd name="T1" fmla="*/ 274 h 274"/>
                  <a:gd name="T2" fmla="*/ 496 w 683"/>
                  <a:gd name="T3" fmla="*/ 71 h 274"/>
                  <a:gd name="T4" fmla="*/ 683 w 683"/>
                  <a:gd name="T5" fmla="*/ 245 h 274"/>
                  <a:gd name="T6" fmla="*/ 566 w 683"/>
                  <a:gd name="T7" fmla="*/ 67 h 274"/>
                  <a:gd name="T8" fmla="*/ 217 w 683"/>
                  <a:gd name="T9" fmla="*/ 105 h 274"/>
                  <a:gd name="T10" fmla="*/ 105 w 683"/>
                  <a:gd name="T11" fmla="*/ 172 h 274"/>
                  <a:gd name="T12" fmla="*/ 0 w 683"/>
                  <a:gd name="T13" fmla="*/ 274 h 274"/>
                </a:gdLst>
                <a:ahLst/>
                <a:cxnLst>
                  <a:cxn ang="0">
                    <a:pos x="T0" y="T1"/>
                  </a:cxn>
                  <a:cxn ang="0">
                    <a:pos x="T2" y="T3"/>
                  </a:cxn>
                  <a:cxn ang="0">
                    <a:pos x="T4" y="T5"/>
                  </a:cxn>
                  <a:cxn ang="0">
                    <a:pos x="T6" y="T7"/>
                  </a:cxn>
                  <a:cxn ang="0">
                    <a:pos x="T8" y="T9"/>
                  </a:cxn>
                  <a:cxn ang="0">
                    <a:pos x="T10" y="T11"/>
                  </a:cxn>
                  <a:cxn ang="0">
                    <a:pos x="T12" y="T13"/>
                  </a:cxn>
                </a:cxnLst>
                <a:rect l="0" t="0" r="r" b="b"/>
                <a:pathLst>
                  <a:path w="683" h="274">
                    <a:moveTo>
                      <a:pt x="0" y="274"/>
                    </a:moveTo>
                    <a:cubicBezTo>
                      <a:pt x="0" y="274"/>
                      <a:pt x="323" y="13"/>
                      <a:pt x="496" y="71"/>
                    </a:cubicBezTo>
                    <a:cubicBezTo>
                      <a:pt x="496" y="71"/>
                      <a:pt x="595" y="77"/>
                      <a:pt x="683" y="245"/>
                    </a:cubicBezTo>
                    <a:cubicBezTo>
                      <a:pt x="651" y="184"/>
                      <a:pt x="625" y="108"/>
                      <a:pt x="566" y="67"/>
                    </a:cubicBezTo>
                    <a:cubicBezTo>
                      <a:pt x="469" y="0"/>
                      <a:pt x="312" y="62"/>
                      <a:pt x="217" y="105"/>
                    </a:cubicBezTo>
                    <a:cubicBezTo>
                      <a:pt x="177" y="123"/>
                      <a:pt x="139" y="145"/>
                      <a:pt x="105" y="172"/>
                    </a:cubicBezTo>
                    <a:cubicBezTo>
                      <a:pt x="65" y="201"/>
                      <a:pt x="37" y="244"/>
                      <a:pt x="0" y="2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1" name="Freeform 12"/>
              <p:cNvSpPr>
                <a:spLocks/>
              </p:cNvSpPr>
              <p:nvPr/>
            </p:nvSpPr>
            <p:spPr bwMode="auto">
              <a:xfrm>
                <a:off x="-4483100" y="2389188"/>
                <a:ext cx="1906587" cy="2078038"/>
              </a:xfrm>
              <a:custGeom>
                <a:avLst/>
                <a:gdLst>
                  <a:gd name="T0" fmla="*/ 0 w 507"/>
                  <a:gd name="T1" fmla="*/ 0 h 552"/>
                  <a:gd name="T2" fmla="*/ 81 w 507"/>
                  <a:gd name="T3" fmla="*/ 120 h 552"/>
                  <a:gd name="T4" fmla="*/ 354 w 507"/>
                  <a:gd name="T5" fmla="*/ 507 h 552"/>
                  <a:gd name="T6" fmla="*/ 478 w 507"/>
                  <a:gd name="T7" fmla="*/ 552 h 552"/>
                  <a:gd name="T8" fmla="*/ 507 w 507"/>
                  <a:gd name="T9" fmla="*/ 550 h 552"/>
                  <a:gd name="T10" fmla="*/ 434 w 507"/>
                  <a:gd name="T11" fmla="*/ 488 h 552"/>
                  <a:gd name="T12" fmla="*/ 262 w 507"/>
                  <a:gd name="T13" fmla="*/ 234 h 552"/>
                  <a:gd name="T14" fmla="*/ 126 w 507"/>
                  <a:gd name="T15" fmla="*/ 52 h 552"/>
                  <a:gd name="T16" fmla="*/ 66 w 507"/>
                  <a:gd name="T17" fmla="*/ 16 h 552"/>
                  <a:gd name="T18" fmla="*/ 0 w 507"/>
                  <a:gd name="T19" fmla="*/ 0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7" h="552">
                    <a:moveTo>
                      <a:pt x="0" y="0"/>
                    </a:moveTo>
                    <a:cubicBezTo>
                      <a:pt x="29" y="39"/>
                      <a:pt x="55" y="79"/>
                      <a:pt x="81" y="120"/>
                    </a:cubicBezTo>
                    <a:cubicBezTo>
                      <a:pt x="165" y="255"/>
                      <a:pt x="178" y="406"/>
                      <a:pt x="354" y="507"/>
                    </a:cubicBezTo>
                    <a:cubicBezTo>
                      <a:pt x="395" y="531"/>
                      <a:pt x="430" y="550"/>
                      <a:pt x="478" y="552"/>
                    </a:cubicBezTo>
                    <a:cubicBezTo>
                      <a:pt x="478" y="552"/>
                      <a:pt x="507" y="550"/>
                      <a:pt x="507" y="550"/>
                    </a:cubicBezTo>
                    <a:cubicBezTo>
                      <a:pt x="488" y="551"/>
                      <a:pt x="445" y="499"/>
                      <a:pt x="434" y="488"/>
                    </a:cubicBezTo>
                    <a:cubicBezTo>
                      <a:pt x="361" y="411"/>
                      <a:pt x="308" y="330"/>
                      <a:pt x="262" y="234"/>
                    </a:cubicBezTo>
                    <a:cubicBezTo>
                      <a:pt x="230" y="166"/>
                      <a:pt x="185" y="100"/>
                      <a:pt x="126" y="52"/>
                    </a:cubicBezTo>
                    <a:cubicBezTo>
                      <a:pt x="107" y="37"/>
                      <a:pt x="88" y="24"/>
                      <a:pt x="66" y="16"/>
                    </a:cubicBezTo>
                    <a:cubicBezTo>
                      <a:pt x="55" y="11"/>
                      <a:pt x="5" y="7"/>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2" name="Freeform 13"/>
              <p:cNvSpPr>
                <a:spLocks/>
              </p:cNvSpPr>
              <p:nvPr/>
            </p:nvSpPr>
            <p:spPr bwMode="auto">
              <a:xfrm>
                <a:off x="-3592513" y="3857626"/>
                <a:ext cx="2008187" cy="815975"/>
              </a:xfrm>
              <a:custGeom>
                <a:avLst/>
                <a:gdLst>
                  <a:gd name="T0" fmla="*/ 1 w 534"/>
                  <a:gd name="T1" fmla="*/ 50 h 217"/>
                  <a:gd name="T2" fmla="*/ 0 w 534"/>
                  <a:gd name="T3" fmla="*/ 50 h 217"/>
                  <a:gd name="T4" fmla="*/ 251 w 534"/>
                  <a:gd name="T5" fmla="*/ 200 h 217"/>
                  <a:gd name="T6" fmla="*/ 404 w 534"/>
                  <a:gd name="T7" fmla="*/ 130 h 217"/>
                  <a:gd name="T8" fmla="*/ 534 w 534"/>
                  <a:gd name="T9" fmla="*/ 0 h 217"/>
                  <a:gd name="T10" fmla="*/ 287 w 534"/>
                  <a:gd name="T11" fmla="*/ 164 h 217"/>
                  <a:gd name="T12" fmla="*/ 1 w 534"/>
                  <a:gd name="T13" fmla="*/ 50 h 217"/>
                </a:gdLst>
                <a:ahLst/>
                <a:cxnLst>
                  <a:cxn ang="0">
                    <a:pos x="T0" y="T1"/>
                  </a:cxn>
                  <a:cxn ang="0">
                    <a:pos x="T2" y="T3"/>
                  </a:cxn>
                  <a:cxn ang="0">
                    <a:pos x="T4" y="T5"/>
                  </a:cxn>
                  <a:cxn ang="0">
                    <a:pos x="T6" y="T7"/>
                  </a:cxn>
                  <a:cxn ang="0">
                    <a:pos x="T8" y="T9"/>
                  </a:cxn>
                  <a:cxn ang="0">
                    <a:pos x="T10" y="T11"/>
                  </a:cxn>
                  <a:cxn ang="0">
                    <a:pos x="T12" y="T13"/>
                  </a:cxn>
                </a:cxnLst>
                <a:rect l="0" t="0" r="r" b="b"/>
                <a:pathLst>
                  <a:path w="534" h="217">
                    <a:moveTo>
                      <a:pt x="1" y="50"/>
                    </a:moveTo>
                    <a:cubicBezTo>
                      <a:pt x="1" y="50"/>
                      <a:pt x="0" y="50"/>
                      <a:pt x="0" y="50"/>
                    </a:cubicBezTo>
                    <a:cubicBezTo>
                      <a:pt x="61" y="136"/>
                      <a:pt x="135" y="217"/>
                      <a:pt x="251" y="200"/>
                    </a:cubicBezTo>
                    <a:cubicBezTo>
                      <a:pt x="307" y="192"/>
                      <a:pt x="359" y="162"/>
                      <a:pt x="404" y="130"/>
                    </a:cubicBezTo>
                    <a:cubicBezTo>
                      <a:pt x="455" y="93"/>
                      <a:pt x="488" y="41"/>
                      <a:pt x="534" y="0"/>
                    </a:cubicBezTo>
                    <a:cubicBezTo>
                      <a:pt x="463" y="64"/>
                      <a:pt x="384" y="142"/>
                      <a:pt x="287" y="164"/>
                    </a:cubicBezTo>
                    <a:cubicBezTo>
                      <a:pt x="178" y="190"/>
                      <a:pt x="83" y="111"/>
                      <a:pt x="1"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3" name="Freeform 14"/>
              <p:cNvSpPr>
                <a:spLocks/>
              </p:cNvSpPr>
              <p:nvPr/>
            </p:nvSpPr>
            <p:spPr bwMode="auto">
              <a:xfrm>
                <a:off x="-2551113" y="2932113"/>
                <a:ext cx="1849437" cy="1895475"/>
              </a:xfrm>
              <a:custGeom>
                <a:avLst/>
                <a:gdLst>
                  <a:gd name="T0" fmla="*/ 0 w 492"/>
                  <a:gd name="T1" fmla="*/ 448 h 504"/>
                  <a:gd name="T2" fmla="*/ 218 w 492"/>
                  <a:gd name="T3" fmla="*/ 419 h 504"/>
                  <a:gd name="T4" fmla="*/ 473 w 492"/>
                  <a:gd name="T5" fmla="*/ 91 h 504"/>
                  <a:gd name="T6" fmla="*/ 481 w 492"/>
                  <a:gd name="T7" fmla="*/ 59 h 504"/>
                  <a:gd name="T8" fmla="*/ 414 w 492"/>
                  <a:gd name="T9" fmla="*/ 0 h 504"/>
                  <a:gd name="T10" fmla="*/ 0 w 492"/>
                  <a:gd name="T11" fmla="*/ 448 h 504"/>
                </a:gdLst>
                <a:ahLst/>
                <a:cxnLst>
                  <a:cxn ang="0">
                    <a:pos x="T0" y="T1"/>
                  </a:cxn>
                  <a:cxn ang="0">
                    <a:pos x="T2" y="T3"/>
                  </a:cxn>
                  <a:cxn ang="0">
                    <a:pos x="T4" y="T5"/>
                  </a:cxn>
                  <a:cxn ang="0">
                    <a:pos x="T6" y="T7"/>
                  </a:cxn>
                  <a:cxn ang="0">
                    <a:pos x="T8" y="T9"/>
                  </a:cxn>
                  <a:cxn ang="0">
                    <a:pos x="T10" y="T11"/>
                  </a:cxn>
                </a:cxnLst>
                <a:rect l="0" t="0" r="r" b="b"/>
                <a:pathLst>
                  <a:path w="492" h="504">
                    <a:moveTo>
                      <a:pt x="0" y="448"/>
                    </a:moveTo>
                    <a:cubicBezTo>
                      <a:pt x="0" y="448"/>
                      <a:pt x="130" y="504"/>
                      <a:pt x="218" y="419"/>
                    </a:cubicBezTo>
                    <a:cubicBezTo>
                      <a:pt x="218" y="419"/>
                      <a:pt x="404" y="270"/>
                      <a:pt x="473" y="91"/>
                    </a:cubicBezTo>
                    <a:cubicBezTo>
                      <a:pt x="473" y="91"/>
                      <a:pt x="492" y="64"/>
                      <a:pt x="481" y="59"/>
                    </a:cubicBezTo>
                    <a:cubicBezTo>
                      <a:pt x="414" y="0"/>
                      <a:pt x="414" y="0"/>
                      <a:pt x="414" y="0"/>
                    </a:cubicBezTo>
                    <a:cubicBezTo>
                      <a:pt x="414" y="0"/>
                      <a:pt x="224" y="398"/>
                      <a:pt x="0" y="4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4" name="Freeform 15"/>
              <p:cNvSpPr>
                <a:spLocks/>
              </p:cNvSpPr>
              <p:nvPr/>
            </p:nvSpPr>
            <p:spPr bwMode="auto">
              <a:xfrm>
                <a:off x="-1754188" y="2682876"/>
                <a:ext cx="849312" cy="1181100"/>
              </a:xfrm>
              <a:custGeom>
                <a:avLst/>
                <a:gdLst>
                  <a:gd name="T0" fmla="*/ 0 w 226"/>
                  <a:gd name="T1" fmla="*/ 314 h 314"/>
                  <a:gd name="T2" fmla="*/ 122 w 226"/>
                  <a:gd name="T3" fmla="*/ 53 h 314"/>
                  <a:gd name="T4" fmla="*/ 189 w 226"/>
                  <a:gd name="T5" fmla="*/ 64 h 314"/>
                  <a:gd name="T6" fmla="*/ 0 w 226"/>
                  <a:gd name="T7" fmla="*/ 314 h 314"/>
                </a:gdLst>
                <a:ahLst/>
                <a:cxnLst>
                  <a:cxn ang="0">
                    <a:pos x="T0" y="T1"/>
                  </a:cxn>
                  <a:cxn ang="0">
                    <a:pos x="T2" y="T3"/>
                  </a:cxn>
                  <a:cxn ang="0">
                    <a:pos x="T4" y="T5"/>
                  </a:cxn>
                  <a:cxn ang="0">
                    <a:pos x="T6" y="T7"/>
                  </a:cxn>
                </a:cxnLst>
                <a:rect l="0" t="0" r="r" b="b"/>
                <a:pathLst>
                  <a:path w="226" h="314">
                    <a:moveTo>
                      <a:pt x="0" y="314"/>
                    </a:moveTo>
                    <a:cubicBezTo>
                      <a:pt x="0" y="314"/>
                      <a:pt x="226" y="56"/>
                      <a:pt x="122" y="53"/>
                    </a:cubicBezTo>
                    <a:cubicBezTo>
                      <a:pt x="122" y="53"/>
                      <a:pt x="181" y="0"/>
                      <a:pt x="189" y="64"/>
                    </a:cubicBezTo>
                    <a:cubicBezTo>
                      <a:pt x="189" y="64"/>
                      <a:pt x="80" y="277"/>
                      <a:pt x="0" y="3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5" name="Freeform 16"/>
              <p:cNvSpPr>
                <a:spLocks/>
              </p:cNvSpPr>
              <p:nvPr/>
            </p:nvSpPr>
            <p:spPr bwMode="auto">
              <a:xfrm>
                <a:off x="-5448300" y="1908176"/>
                <a:ext cx="1390650" cy="466725"/>
              </a:xfrm>
              <a:custGeom>
                <a:avLst/>
                <a:gdLst>
                  <a:gd name="T0" fmla="*/ 59 w 370"/>
                  <a:gd name="T1" fmla="*/ 62 h 124"/>
                  <a:gd name="T2" fmla="*/ 370 w 370"/>
                  <a:gd name="T3" fmla="*/ 124 h 124"/>
                  <a:gd name="T4" fmla="*/ 219 w 370"/>
                  <a:gd name="T5" fmla="*/ 110 h 124"/>
                  <a:gd name="T6" fmla="*/ 0 w 370"/>
                  <a:gd name="T7" fmla="*/ 123 h 124"/>
                  <a:gd name="T8" fmla="*/ 59 w 370"/>
                  <a:gd name="T9" fmla="*/ 62 h 124"/>
                </a:gdLst>
                <a:ahLst/>
                <a:cxnLst>
                  <a:cxn ang="0">
                    <a:pos x="T0" y="T1"/>
                  </a:cxn>
                  <a:cxn ang="0">
                    <a:pos x="T2" y="T3"/>
                  </a:cxn>
                  <a:cxn ang="0">
                    <a:pos x="T4" y="T5"/>
                  </a:cxn>
                  <a:cxn ang="0">
                    <a:pos x="T6" y="T7"/>
                  </a:cxn>
                  <a:cxn ang="0">
                    <a:pos x="T8" y="T9"/>
                  </a:cxn>
                </a:cxnLst>
                <a:rect l="0" t="0" r="r" b="b"/>
                <a:pathLst>
                  <a:path w="370" h="124">
                    <a:moveTo>
                      <a:pt x="59" y="62"/>
                    </a:moveTo>
                    <a:cubicBezTo>
                      <a:pt x="59" y="62"/>
                      <a:pt x="202" y="0"/>
                      <a:pt x="370" y="124"/>
                    </a:cubicBezTo>
                    <a:cubicBezTo>
                      <a:pt x="219" y="110"/>
                      <a:pt x="219" y="110"/>
                      <a:pt x="219" y="110"/>
                    </a:cubicBezTo>
                    <a:cubicBezTo>
                      <a:pt x="0" y="123"/>
                      <a:pt x="0" y="123"/>
                      <a:pt x="0" y="123"/>
                    </a:cubicBezTo>
                    <a:lnTo>
                      <a:pt x="59"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6" name="Freeform 17"/>
              <p:cNvSpPr>
                <a:spLocks/>
              </p:cNvSpPr>
              <p:nvPr/>
            </p:nvSpPr>
            <p:spPr bwMode="auto">
              <a:xfrm>
                <a:off x="-3527425" y="3051176"/>
                <a:ext cx="1866900" cy="722313"/>
              </a:xfrm>
              <a:custGeom>
                <a:avLst/>
                <a:gdLst>
                  <a:gd name="T0" fmla="*/ 0 w 497"/>
                  <a:gd name="T1" fmla="*/ 0 h 192"/>
                  <a:gd name="T2" fmla="*/ 497 w 497"/>
                  <a:gd name="T3" fmla="*/ 94 h 192"/>
                  <a:gd name="T4" fmla="*/ 385 w 497"/>
                  <a:gd name="T5" fmla="*/ 118 h 192"/>
                  <a:gd name="T6" fmla="*/ 268 w 497"/>
                  <a:gd name="T7" fmla="*/ 115 h 192"/>
                  <a:gd name="T8" fmla="*/ 68 w 497"/>
                  <a:gd name="T9" fmla="*/ 35 h 192"/>
                  <a:gd name="T10" fmla="*/ 0 w 497"/>
                  <a:gd name="T11" fmla="*/ 0 h 192"/>
                </a:gdLst>
                <a:ahLst/>
                <a:cxnLst>
                  <a:cxn ang="0">
                    <a:pos x="T0" y="T1"/>
                  </a:cxn>
                  <a:cxn ang="0">
                    <a:pos x="T2" y="T3"/>
                  </a:cxn>
                  <a:cxn ang="0">
                    <a:pos x="T4" y="T5"/>
                  </a:cxn>
                  <a:cxn ang="0">
                    <a:pos x="T6" y="T7"/>
                  </a:cxn>
                  <a:cxn ang="0">
                    <a:pos x="T8" y="T9"/>
                  </a:cxn>
                  <a:cxn ang="0">
                    <a:pos x="T10" y="T11"/>
                  </a:cxn>
                </a:cxnLst>
                <a:rect l="0" t="0" r="r" b="b"/>
                <a:pathLst>
                  <a:path w="497" h="192">
                    <a:moveTo>
                      <a:pt x="0" y="0"/>
                    </a:moveTo>
                    <a:cubicBezTo>
                      <a:pt x="0" y="0"/>
                      <a:pt x="166" y="192"/>
                      <a:pt x="497" y="94"/>
                    </a:cubicBezTo>
                    <a:cubicBezTo>
                      <a:pt x="385" y="118"/>
                      <a:pt x="385" y="118"/>
                      <a:pt x="385" y="118"/>
                    </a:cubicBezTo>
                    <a:cubicBezTo>
                      <a:pt x="268" y="115"/>
                      <a:pt x="268" y="115"/>
                      <a:pt x="268" y="115"/>
                    </a:cubicBezTo>
                    <a:cubicBezTo>
                      <a:pt x="68" y="35"/>
                      <a:pt x="68" y="35"/>
                      <a:pt x="68" y="35"/>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sp>
            <p:nvSpPr>
              <p:cNvPr id="27" name="Freeform 18"/>
              <p:cNvSpPr>
                <a:spLocks/>
              </p:cNvSpPr>
              <p:nvPr/>
            </p:nvSpPr>
            <p:spPr bwMode="auto">
              <a:xfrm>
                <a:off x="-1690688" y="2671763"/>
                <a:ext cx="631825" cy="450850"/>
              </a:xfrm>
              <a:custGeom>
                <a:avLst/>
                <a:gdLst>
                  <a:gd name="T0" fmla="*/ 0 w 168"/>
                  <a:gd name="T1" fmla="*/ 96 h 120"/>
                  <a:gd name="T2" fmla="*/ 168 w 168"/>
                  <a:gd name="T3" fmla="*/ 48 h 120"/>
                  <a:gd name="T4" fmla="*/ 109 w 168"/>
                  <a:gd name="T5" fmla="*/ 109 h 120"/>
                  <a:gd name="T6" fmla="*/ 13 w 168"/>
                  <a:gd name="T7" fmla="*/ 120 h 120"/>
                  <a:gd name="T8" fmla="*/ 0 w 168"/>
                  <a:gd name="T9" fmla="*/ 96 h 120"/>
                </a:gdLst>
                <a:ahLst/>
                <a:cxnLst>
                  <a:cxn ang="0">
                    <a:pos x="T0" y="T1"/>
                  </a:cxn>
                  <a:cxn ang="0">
                    <a:pos x="T2" y="T3"/>
                  </a:cxn>
                  <a:cxn ang="0">
                    <a:pos x="T4" y="T5"/>
                  </a:cxn>
                  <a:cxn ang="0">
                    <a:pos x="T6" y="T7"/>
                  </a:cxn>
                  <a:cxn ang="0">
                    <a:pos x="T8" y="T9"/>
                  </a:cxn>
                </a:cxnLst>
                <a:rect l="0" t="0" r="r" b="b"/>
                <a:pathLst>
                  <a:path w="168" h="120">
                    <a:moveTo>
                      <a:pt x="0" y="96"/>
                    </a:moveTo>
                    <a:cubicBezTo>
                      <a:pt x="0" y="96"/>
                      <a:pt x="123" y="0"/>
                      <a:pt x="168" y="48"/>
                    </a:cubicBezTo>
                    <a:cubicBezTo>
                      <a:pt x="109" y="109"/>
                      <a:pt x="109" y="109"/>
                      <a:pt x="109" y="109"/>
                    </a:cubicBezTo>
                    <a:cubicBezTo>
                      <a:pt x="13" y="120"/>
                      <a:pt x="13" y="120"/>
                      <a:pt x="13" y="120"/>
                    </a:cubicBezTo>
                    <a:lnTo>
                      <a:pt x="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a:solidFill>
                    <a:srgbClr val="FFFFFF"/>
                  </a:solidFill>
                </a:endParaRPr>
              </a:p>
            </p:txBody>
          </p:sp>
        </p:grpSp>
        <p:sp>
          <p:nvSpPr>
            <p:cNvPr id="13" name="Rectangle 42"/>
            <p:cNvSpPr/>
            <p:nvPr/>
          </p:nvSpPr>
          <p:spPr bwMode="auto">
            <a:xfrm>
              <a:off x="4794073"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p:txBody>
        </p:sp>
      </p:grpSp>
      <p:grpSp>
        <p:nvGrpSpPr>
          <p:cNvPr id="28" name="组合 27"/>
          <p:cNvGrpSpPr/>
          <p:nvPr/>
        </p:nvGrpSpPr>
        <p:grpSpPr>
          <a:xfrm>
            <a:off x="6063284" y="1246721"/>
            <a:ext cx="1691062" cy="3170156"/>
            <a:chOff x="6887759" y="1303552"/>
            <a:chExt cx="1691062" cy="3170156"/>
          </a:xfrm>
        </p:grpSpPr>
        <p:sp>
          <p:nvSpPr>
            <p:cNvPr id="29" name="Rectangle 12"/>
            <p:cNvSpPr/>
            <p:nvPr/>
          </p:nvSpPr>
          <p:spPr bwMode="auto">
            <a:xfrm>
              <a:off x="6887759" y="1303552"/>
              <a:ext cx="1691062" cy="3170156"/>
            </a:xfrm>
            <a:prstGeom prst="roundRect">
              <a:avLst/>
            </a:prstGeom>
            <a:gradFill flip="none" rotWithShape="1">
              <a:gsLst>
                <a:gs pos="0">
                  <a:schemeClr val="bg1"/>
                </a:gs>
                <a:gs pos="100000">
                  <a:srgbClr val="E0E0E0"/>
                </a:gs>
              </a:gsLst>
              <a:lin ang="5400000" scaled="1"/>
              <a:tileRect/>
            </a:gradFill>
            <a:ln>
              <a:noFill/>
            </a:ln>
            <a:effectLst>
              <a:outerShdw blurRad="457200" dist="127000" dir="8640000" algn="tr" rotWithShape="0">
                <a:prstClr val="black">
                  <a:alpha val="4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同侧圆角矩形 29"/>
            <p:cNvSpPr/>
            <p:nvPr/>
          </p:nvSpPr>
          <p:spPr>
            <a:xfrm>
              <a:off x="6918825" y="2392952"/>
              <a:ext cx="1639070" cy="350533"/>
            </a:xfrm>
            <a:prstGeom prst="round2SameRect">
              <a:avLst/>
            </a:prstGeom>
            <a:solidFill>
              <a:srgbClr val="0070C0"/>
            </a:solidFill>
            <a:ln w="28575">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1" name="Rectangle 18"/>
            <p:cNvSpPr/>
            <p:nvPr/>
          </p:nvSpPr>
          <p:spPr>
            <a:xfrm>
              <a:off x="6897720" y="2393518"/>
              <a:ext cx="1681099" cy="315461"/>
            </a:xfrm>
            <a:prstGeom prst="rect">
              <a:avLst/>
            </a:prstGeom>
          </p:spPr>
          <p:txBody>
            <a:bodyPr wrap="square" lIns="68568" tIns="34285" rIns="68568" bIns="34285" anchor="b" anchorCtr="0">
              <a:spAutoFit/>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algn="ctr" defTabSz="514247">
                <a:defRPr/>
              </a:pPr>
              <a:r>
                <a:rPr lang="zh-CN" altLang="en-US" sz="1600" kern="0" spc="-40" dirty="0">
                  <a:solidFill>
                    <a:schemeClr val="bg1">
                      <a:alpha val="99000"/>
                    </a:schemeClr>
                  </a:solidFill>
                  <a:latin typeface="微软雅黑" pitchFamily="34" charset="-122"/>
                  <a:ea typeface="微软雅黑" pitchFamily="34" charset="-122"/>
                  <a:cs typeface="Segoe UI" pitchFamily="34" charset="0"/>
                </a:rPr>
                <a:t>您的标题</a:t>
              </a:r>
              <a:endParaRPr lang="en-US" sz="1600" kern="0" spc="-40" dirty="0">
                <a:solidFill>
                  <a:schemeClr val="bg1">
                    <a:alpha val="99000"/>
                  </a:schemeClr>
                </a:solidFill>
                <a:latin typeface="微软雅黑" pitchFamily="34" charset="-122"/>
                <a:ea typeface="微软雅黑" pitchFamily="34" charset="-122"/>
                <a:cs typeface="Segoe UI" pitchFamily="34" charset="0"/>
              </a:endParaRPr>
            </a:p>
          </p:txBody>
        </p:sp>
        <p:sp>
          <p:nvSpPr>
            <p:cNvPr id="32" name="Freeform 35"/>
            <p:cNvSpPr>
              <a:spLocks/>
            </p:cNvSpPr>
            <p:nvPr/>
          </p:nvSpPr>
          <p:spPr bwMode="black">
            <a:xfrm>
              <a:off x="7329339" y="1404682"/>
              <a:ext cx="844141" cy="914113"/>
            </a:xfrm>
            <a:custGeom>
              <a:avLst/>
              <a:gdLst>
                <a:gd name="T0" fmla="*/ 120 w 191"/>
                <a:gd name="T1" fmla="*/ 32 h 197"/>
                <a:gd name="T2" fmla="*/ 83 w 191"/>
                <a:gd name="T3" fmla="*/ 3 h 197"/>
                <a:gd name="T4" fmla="*/ 47 w 191"/>
                <a:gd name="T5" fmla="*/ 5 h 197"/>
                <a:gd name="T6" fmla="*/ 44 w 191"/>
                <a:gd name="T7" fmla="*/ 27 h 197"/>
                <a:gd name="T8" fmla="*/ 40 w 191"/>
                <a:gd name="T9" fmla="*/ 29 h 197"/>
                <a:gd name="T10" fmla="*/ 40 w 191"/>
                <a:gd name="T11" fmla="*/ 33 h 197"/>
                <a:gd name="T12" fmla="*/ 45 w 191"/>
                <a:gd name="T13" fmla="*/ 40 h 197"/>
                <a:gd name="T14" fmla="*/ 88 w 191"/>
                <a:gd name="T15" fmla="*/ 44 h 197"/>
                <a:gd name="T16" fmla="*/ 118 w 191"/>
                <a:gd name="T17" fmla="*/ 113 h 197"/>
                <a:gd name="T18" fmla="*/ 144 w 191"/>
                <a:gd name="T19" fmla="*/ 129 h 197"/>
                <a:gd name="T20" fmla="*/ 112 w 191"/>
                <a:gd name="T21" fmla="*/ 109 h 197"/>
                <a:gd name="T22" fmla="*/ 65 w 191"/>
                <a:gd name="T23" fmla="*/ 115 h 197"/>
                <a:gd name="T24" fmla="*/ 0 w 191"/>
                <a:gd name="T25" fmla="*/ 116 h 197"/>
                <a:gd name="T26" fmla="*/ 26 w 191"/>
                <a:gd name="T27" fmla="*/ 174 h 197"/>
                <a:gd name="T28" fmla="*/ 61 w 191"/>
                <a:gd name="T29" fmla="*/ 136 h 197"/>
                <a:gd name="T30" fmla="*/ 57 w 191"/>
                <a:gd name="T31" fmla="*/ 148 h 197"/>
                <a:gd name="T32" fmla="*/ 126 w 191"/>
                <a:gd name="T33" fmla="*/ 140 h 197"/>
                <a:gd name="T34" fmla="*/ 55 w 191"/>
                <a:gd name="T35" fmla="*/ 153 h 197"/>
                <a:gd name="T36" fmla="*/ 30 w 191"/>
                <a:gd name="T37" fmla="*/ 180 h 197"/>
                <a:gd name="T38" fmla="*/ 32 w 191"/>
                <a:gd name="T39" fmla="*/ 182 h 197"/>
                <a:gd name="T40" fmla="*/ 180 w 191"/>
                <a:gd name="T41" fmla="*/ 159 h 197"/>
                <a:gd name="T42" fmla="*/ 185 w 191"/>
                <a:gd name="T43" fmla="*/ 129 h 197"/>
                <a:gd name="T44" fmla="*/ 120 w 191"/>
                <a:gd name="T45" fmla="*/ 32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1" h="197">
                  <a:moveTo>
                    <a:pt x="120" y="32"/>
                  </a:moveTo>
                  <a:cubicBezTo>
                    <a:pt x="112" y="23"/>
                    <a:pt x="99" y="9"/>
                    <a:pt x="83" y="3"/>
                  </a:cubicBezTo>
                  <a:cubicBezTo>
                    <a:pt x="72" y="0"/>
                    <a:pt x="47" y="5"/>
                    <a:pt x="47" y="5"/>
                  </a:cubicBezTo>
                  <a:cubicBezTo>
                    <a:pt x="44" y="27"/>
                    <a:pt x="44" y="27"/>
                    <a:pt x="44" y="27"/>
                  </a:cubicBezTo>
                  <a:cubicBezTo>
                    <a:pt x="40" y="29"/>
                    <a:pt x="40" y="29"/>
                    <a:pt x="40" y="29"/>
                  </a:cubicBezTo>
                  <a:cubicBezTo>
                    <a:pt x="40" y="33"/>
                    <a:pt x="40" y="33"/>
                    <a:pt x="40" y="33"/>
                  </a:cubicBezTo>
                  <a:cubicBezTo>
                    <a:pt x="40" y="33"/>
                    <a:pt x="40" y="37"/>
                    <a:pt x="45" y="40"/>
                  </a:cubicBezTo>
                  <a:cubicBezTo>
                    <a:pt x="50" y="42"/>
                    <a:pt x="73" y="53"/>
                    <a:pt x="88" y="44"/>
                  </a:cubicBezTo>
                  <a:cubicBezTo>
                    <a:pt x="118" y="60"/>
                    <a:pt x="105" y="91"/>
                    <a:pt x="118" y="113"/>
                  </a:cubicBezTo>
                  <a:cubicBezTo>
                    <a:pt x="123" y="120"/>
                    <a:pt x="131" y="127"/>
                    <a:pt x="144" y="129"/>
                  </a:cubicBezTo>
                  <a:cubicBezTo>
                    <a:pt x="144" y="129"/>
                    <a:pt x="115" y="131"/>
                    <a:pt x="112" y="109"/>
                  </a:cubicBezTo>
                  <a:cubicBezTo>
                    <a:pt x="101" y="104"/>
                    <a:pt x="82" y="99"/>
                    <a:pt x="65" y="115"/>
                  </a:cubicBezTo>
                  <a:cubicBezTo>
                    <a:pt x="51" y="100"/>
                    <a:pt x="14" y="100"/>
                    <a:pt x="0" y="116"/>
                  </a:cubicBezTo>
                  <a:cubicBezTo>
                    <a:pt x="6" y="141"/>
                    <a:pt x="18" y="163"/>
                    <a:pt x="26" y="174"/>
                  </a:cubicBezTo>
                  <a:cubicBezTo>
                    <a:pt x="52" y="156"/>
                    <a:pt x="61" y="136"/>
                    <a:pt x="61" y="136"/>
                  </a:cubicBezTo>
                  <a:cubicBezTo>
                    <a:pt x="60" y="140"/>
                    <a:pt x="59" y="144"/>
                    <a:pt x="57" y="148"/>
                  </a:cubicBezTo>
                  <a:cubicBezTo>
                    <a:pt x="103" y="167"/>
                    <a:pt x="126" y="140"/>
                    <a:pt x="126" y="140"/>
                  </a:cubicBezTo>
                  <a:cubicBezTo>
                    <a:pt x="107" y="171"/>
                    <a:pt x="63" y="157"/>
                    <a:pt x="55" y="153"/>
                  </a:cubicBezTo>
                  <a:cubicBezTo>
                    <a:pt x="48" y="166"/>
                    <a:pt x="38" y="175"/>
                    <a:pt x="30" y="180"/>
                  </a:cubicBezTo>
                  <a:cubicBezTo>
                    <a:pt x="32" y="181"/>
                    <a:pt x="32" y="182"/>
                    <a:pt x="32" y="182"/>
                  </a:cubicBezTo>
                  <a:cubicBezTo>
                    <a:pt x="88" y="197"/>
                    <a:pt x="154" y="177"/>
                    <a:pt x="180" y="159"/>
                  </a:cubicBezTo>
                  <a:cubicBezTo>
                    <a:pt x="191" y="151"/>
                    <a:pt x="188" y="138"/>
                    <a:pt x="185" y="129"/>
                  </a:cubicBezTo>
                  <a:cubicBezTo>
                    <a:pt x="172" y="91"/>
                    <a:pt x="134" y="49"/>
                    <a:pt x="120" y="32"/>
                  </a:cubicBezTo>
                  <a:close/>
                </a:path>
              </a:pathLst>
            </a:custGeom>
            <a:solidFill>
              <a:srgbClr val="0070C0"/>
            </a:solidFill>
            <a:ln>
              <a:noFill/>
            </a:ln>
          </p:spPr>
          <p:txBody>
            <a:bodyPr vert="horz" wrap="square" lIns="61717" tIns="30858" rIns="61717" bIns="30858" numCol="1" anchor="t" anchorCtr="0" compatLnSpc="1">
              <a:prstTxWarp prst="textNoShape">
                <a:avLst/>
              </a:prstTxWarp>
            </a:bodyPr>
            <a:lstStyle>
              <a:defPPr>
                <a:defRPr lang="en-US"/>
              </a:defPPr>
              <a:lvl1pPr marL="0" algn="l" defTabSz="685487" rtl="0" eaLnBrk="1" latinLnBrk="0" hangingPunct="1">
                <a:defRPr sz="1400" kern="1200">
                  <a:solidFill>
                    <a:schemeClr val="tx1"/>
                  </a:solidFill>
                  <a:latin typeface="+mn-lt"/>
                  <a:ea typeface="+mn-ea"/>
                  <a:cs typeface="+mn-cs"/>
                </a:defRPr>
              </a:lvl1pPr>
              <a:lvl2pPr marL="342739" algn="l" defTabSz="685487" rtl="0" eaLnBrk="1" latinLnBrk="0" hangingPunct="1">
                <a:defRPr sz="1400" kern="1200">
                  <a:solidFill>
                    <a:schemeClr val="tx1"/>
                  </a:solidFill>
                  <a:latin typeface="+mn-lt"/>
                  <a:ea typeface="+mn-ea"/>
                  <a:cs typeface="+mn-cs"/>
                </a:defRPr>
              </a:lvl2pPr>
              <a:lvl3pPr marL="685487" algn="l" defTabSz="685487" rtl="0" eaLnBrk="1" latinLnBrk="0" hangingPunct="1">
                <a:defRPr sz="1400" kern="1200">
                  <a:solidFill>
                    <a:schemeClr val="tx1"/>
                  </a:solidFill>
                  <a:latin typeface="+mn-lt"/>
                  <a:ea typeface="+mn-ea"/>
                  <a:cs typeface="+mn-cs"/>
                </a:defRPr>
              </a:lvl3pPr>
              <a:lvl4pPr marL="1028229" algn="l" defTabSz="685487" rtl="0" eaLnBrk="1" latinLnBrk="0" hangingPunct="1">
                <a:defRPr sz="1400" kern="1200">
                  <a:solidFill>
                    <a:schemeClr val="tx1"/>
                  </a:solidFill>
                  <a:latin typeface="+mn-lt"/>
                  <a:ea typeface="+mn-ea"/>
                  <a:cs typeface="+mn-cs"/>
                </a:defRPr>
              </a:lvl4pPr>
              <a:lvl5pPr marL="1370975" algn="l" defTabSz="685487" rtl="0" eaLnBrk="1" latinLnBrk="0" hangingPunct="1">
                <a:defRPr sz="1400" kern="1200">
                  <a:solidFill>
                    <a:schemeClr val="tx1"/>
                  </a:solidFill>
                  <a:latin typeface="+mn-lt"/>
                  <a:ea typeface="+mn-ea"/>
                  <a:cs typeface="+mn-cs"/>
                </a:defRPr>
              </a:lvl5pPr>
              <a:lvl6pPr marL="1713712" algn="l" defTabSz="685487" rtl="0" eaLnBrk="1" latinLnBrk="0" hangingPunct="1">
                <a:defRPr sz="1400" kern="1200">
                  <a:solidFill>
                    <a:schemeClr val="tx1"/>
                  </a:solidFill>
                  <a:latin typeface="+mn-lt"/>
                  <a:ea typeface="+mn-ea"/>
                  <a:cs typeface="+mn-cs"/>
                </a:defRPr>
              </a:lvl6pPr>
              <a:lvl7pPr marL="2056459" algn="l" defTabSz="685487" rtl="0" eaLnBrk="1" latinLnBrk="0" hangingPunct="1">
                <a:defRPr sz="1400" kern="1200">
                  <a:solidFill>
                    <a:schemeClr val="tx1"/>
                  </a:solidFill>
                  <a:latin typeface="+mn-lt"/>
                  <a:ea typeface="+mn-ea"/>
                  <a:cs typeface="+mn-cs"/>
                </a:defRPr>
              </a:lvl7pPr>
              <a:lvl8pPr marL="2399204" algn="l" defTabSz="685487" rtl="0" eaLnBrk="1" latinLnBrk="0" hangingPunct="1">
                <a:defRPr sz="1400" kern="1200">
                  <a:solidFill>
                    <a:schemeClr val="tx1"/>
                  </a:solidFill>
                  <a:latin typeface="+mn-lt"/>
                  <a:ea typeface="+mn-ea"/>
                  <a:cs typeface="+mn-cs"/>
                </a:defRPr>
              </a:lvl8pPr>
              <a:lvl9pPr marL="2741951" algn="l" defTabSz="685487" rtl="0" eaLnBrk="1" latinLnBrk="0" hangingPunct="1">
                <a:defRPr sz="1400" kern="1200">
                  <a:solidFill>
                    <a:schemeClr val="tx1"/>
                  </a:solidFill>
                  <a:latin typeface="+mn-lt"/>
                  <a:ea typeface="+mn-ea"/>
                  <a:cs typeface="+mn-cs"/>
                </a:defRPr>
              </a:lvl9pPr>
            </a:lstStyle>
            <a:p>
              <a:pPr defTabSz="514248"/>
              <a:endParaRPr lang="en-US" sz="900">
                <a:solidFill>
                  <a:srgbClr val="FFFFFF"/>
                </a:solidFill>
              </a:endParaRPr>
            </a:p>
          </p:txBody>
        </p:sp>
        <p:sp>
          <p:nvSpPr>
            <p:cNvPr id="33" name="Rectangle 42"/>
            <p:cNvSpPr/>
            <p:nvPr/>
          </p:nvSpPr>
          <p:spPr bwMode="auto">
            <a:xfrm>
              <a:off x="7005557" y="2859782"/>
              <a:ext cx="1455466" cy="1560622"/>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1432" tIns="25716" rIns="51432" bIns="25716" numCol="1" rtlCol="0" anchor="t" anchorCtr="0" compatLnSpc="1">
              <a:prstTxWarp prst="textNoShape">
                <a:avLst/>
              </a:prstTxWarp>
            </a:bodyPr>
            <a:lstStyle>
              <a:defPPr>
                <a:defRPr lang="en-US"/>
              </a:defPPr>
              <a:lvl1pPr marL="0" algn="l" defTabSz="685487" rtl="0" eaLnBrk="1" latinLnBrk="0" hangingPunct="1">
                <a:defRPr sz="1400" kern="1200">
                  <a:solidFill>
                    <a:schemeClr val="lt1"/>
                  </a:solidFill>
                  <a:latin typeface="+mn-lt"/>
                  <a:ea typeface="+mn-ea"/>
                  <a:cs typeface="+mn-cs"/>
                </a:defRPr>
              </a:lvl1pPr>
              <a:lvl2pPr marL="342739" algn="l" defTabSz="685487" rtl="0" eaLnBrk="1" latinLnBrk="0" hangingPunct="1">
                <a:defRPr sz="1400" kern="1200">
                  <a:solidFill>
                    <a:schemeClr val="lt1"/>
                  </a:solidFill>
                  <a:latin typeface="+mn-lt"/>
                  <a:ea typeface="+mn-ea"/>
                  <a:cs typeface="+mn-cs"/>
                </a:defRPr>
              </a:lvl2pPr>
              <a:lvl3pPr marL="685487" algn="l" defTabSz="685487" rtl="0" eaLnBrk="1" latinLnBrk="0" hangingPunct="1">
                <a:defRPr sz="1400" kern="1200">
                  <a:solidFill>
                    <a:schemeClr val="lt1"/>
                  </a:solidFill>
                  <a:latin typeface="+mn-lt"/>
                  <a:ea typeface="+mn-ea"/>
                  <a:cs typeface="+mn-cs"/>
                </a:defRPr>
              </a:lvl3pPr>
              <a:lvl4pPr marL="1028229" algn="l" defTabSz="685487" rtl="0" eaLnBrk="1" latinLnBrk="0" hangingPunct="1">
                <a:defRPr sz="1400" kern="1200">
                  <a:solidFill>
                    <a:schemeClr val="lt1"/>
                  </a:solidFill>
                  <a:latin typeface="+mn-lt"/>
                  <a:ea typeface="+mn-ea"/>
                  <a:cs typeface="+mn-cs"/>
                </a:defRPr>
              </a:lvl4pPr>
              <a:lvl5pPr marL="1370975" algn="l" defTabSz="685487" rtl="0" eaLnBrk="1" latinLnBrk="0" hangingPunct="1">
                <a:defRPr sz="1400" kern="1200">
                  <a:solidFill>
                    <a:schemeClr val="lt1"/>
                  </a:solidFill>
                  <a:latin typeface="+mn-lt"/>
                  <a:ea typeface="+mn-ea"/>
                  <a:cs typeface="+mn-cs"/>
                </a:defRPr>
              </a:lvl5pPr>
              <a:lvl6pPr marL="1713712" algn="l" defTabSz="685487" rtl="0" eaLnBrk="1" latinLnBrk="0" hangingPunct="1">
                <a:defRPr sz="1400" kern="1200">
                  <a:solidFill>
                    <a:schemeClr val="lt1"/>
                  </a:solidFill>
                  <a:latin typeface="+mn-lt"/>
                  <a:ea typeface="+mn-ea"/>
                  <a:cs typeface="+mn-cs"/>
                </a:defRPr>
              </a:lvl6pPr>
              <a:lvl7pPr marL="2056459" algn="l" defTabSz="685487" rtl="0" eaLnBrk="1" latinLnBrk="0" hangingPunct="1">
                <a:defRPr sz="1400" kern="1200">
                  <a:solidFill>
                    <a:schemeClr val="lt1"/>
                  </a:solidFill>
                  <a:latin typeface="+mn-lt"/>
                  <a:ea typeface="+mn-ea"/>
                  <a:cs typeface="+mn-cs"/>
                </a:defRPr>
              </a:lvl7pPr>
              <a:lvl8pPr marL="2399204" algn="l" defTabSz="685487" rtl="0" eaLnBrk="1" latinLnBrk="0" hangingPunct="1">
                <a:defRPr sz="1400" kern="1200">
                  <a:solidFill>
                    <a:schemeClr val="lt1"/>
                  </a:solidFill>
                  <a:latin typeface="+mn-lt"/>
                  <a:ea typeface="+mn-ea"/>
                  <a:cs typeface="+mn-cs"/>
                </a:defRPr>
              </a:lvl8pPr>
              <a:lvl9pPr marL="2741951" algn="l" defTabSz="685487" rtl="0" eaLnBrk="1" latinLnBrk="0" hangingPunct="1">
                <a:defRPr sz="1400" kern="1200">
                  <a:solidFill>
                    <a:schemeClr val="lt1"/>
                  </a:solidFill>
                  <a:latin typeface="+mn-lt"/>
                  <a:ea typeface="+mn-ea"/>
                  <a:cs typeface="+mn-cs"/>
                </a:defRPr>
              </a:lvl9pPr>
            </a:lstStyle>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a:p>
              <a:pPr marL="72329" indent="-72329" algn="ctr" defTabSz="514248">
                <a:lnSpc>
                  <a:spcPct val="150000"/>
                </a:lnSpc>
                <a:spcAft>
                  <a:spcPts val="338"/>
                </a:spcAft>
                <a:buFont typeface="Arial" pitchFamily="34" charset="0"/>
                <a:buChar char="•"/>
                <a:defRPr/>
              </a:pPr>
              <a:r>
                <a:rPr lang="zh-CN" altLang="en-US" sz="900" dirty="0">
                  <a:solidFill>
                    <a:schemeClr val="tx1">
                      <a:lumMod val="65000"/>
                      <a:lumOff val="35000"/>
                    </a:schemeClr>
                  </a:solidFill>
                  <a:latin typeface="微软雅黑" pitchFamily="34" charset="-122"/>
                  <a:ea typeface="微软雅黑" pitchFamily="34" charset="-122"/>
                </a:rPr>
                <a:t>此处添加文本内容</a:t>
              </a:r>
              <a:endParaRPr lang="en-US" altLang="zh-CN" sz="900" dirty="0">
                <a:solidFill>
                  <a:schemeClr val="tx1">
                    <a:lumMod val="65000"/>
                    <a:lumOff val="35000"/>
                  </a:schemeClr>
                </a:solidFill>
                <a:latin typeface="微软雅黑" pitchFamily="34" charset="-122"/>
                <a:ea typeface="微软雅黑" pitchFamily="34" charset="-122"/>
              </a:endParaRPr>
            </a:p>
          </p:txBody>
        </p:sp>
      </p:grpSp>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35"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36" name="直接连接符 35"/>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199831"/>
      </p:ext>
    </p:extLst>
  </p:cSld>
  <p:clrMapOvr>
    <a:masterClrMapping/>
  </p:clrMapOvr>
  <mc:AlternateContent xmlns:mc="http://schemas.openxmlformats.org/markup-compatibility/2006" xmlns:p14="http://schemas.microsoft.com/office/powerpoint/2010/main">
    <mc:Choice Requires="p14">
      <p:transition spd="slow" p14:dur="1400" advTm="7354">
        <p14:ripple/>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00" fill="hold"/>
                                        <p:tgtEl>
                                          <p:spTgt spid="2"/>
                                        </p:tgtEl>
                                        <p:attrNameLst>
                                          <p:attrName>ppt_x</p:attrName>
                                        </p:attrNameLst>
                                      </p:cBhvr>
                                      <p:tavLst>
                                        <p:tav tm="0">
                                          <p:val>
                                            <p:strVal val="#ppt_x"/>
                                          </p:val>
                                        </p:tav>
                                        <p:tav tm="100000">
                                          <p:val>
                                            <p:strVal val="#ppt_x"/>
                                          </p:val>
                                        </p:tav>
                                      </p:tavLst>
                                    </p:anim>
                                    <p:anim calcmode="lin" valueType="num">
                                      <p:cBhvr additive="base">
                                        <p:cTn id="8" dur="7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700"/>
                            </p:stCondLst>
                            <p:childTnLst>
                              <p:par>
                                <p:cTn id="10" presetID="2" presetClass="entr" presetSubtype="4"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700" fill="hold"/>
                                        <p:tgtEl>
                                          <p:spTgt spid="8"/>
                                        </p:tgtEl>
                                        <p:attrNameLst>
                                          <p:attrName>ppt_x</p:attrName>
                                        </p:attrNameLst>
                                      </p:cBhvr>
                                      <p:tavLst>
                                        <p:tav tm="0">
                                          <p:val>
                                            <p:strVal val="#ppt_x"/>
                                          </p:val>
                                        </p:tav>
                                        <p:tav tm="100000">
                                          <p:val>
                                            <p:strVal val="#ppt_x"/>
                                          </p:val>
                                        </p:tav>
                                      </p:tavLst>
                                    </p:anim>
                                    <p:anim calcmode="lin" valueType="num">
                                      <p:cBhvr additive="base">
                                        <p:cTn id="13" dur="700" fill="hold"/>
                                        <p:tgtEl>
                                          <p:spTgt spid="8"/>
                                        </p:tgtEl>
                                        <p:attrNameLst>
                                          <p:attrName>ppt_y</p:attrName>
                                        </p:attrNameLst>
                                      </p:cBhvr>
                                      <p:tavLst>
                                        <p:tav tm="0">
                                          <p:val>
                                            <p:strVal val="1+#ppt_h/2"/>
                                          </p:val>
                                        </p:tav>
                                        <p:tav tm="100000">
                                          <p:val>
                                            <p:strVal val="#ppt_y"/>
                                          </p:val>
                                        </p:tav>
                                      </p:tavLst>
                                    </p:anim>
                                  </p:childTnLst>
                                </p:cTn>
                              </p:par>
                            </p:childTnLst>
                          </p:cTn>
                        </p:par>
                        <p:par>
                          <p:cTn id="14" fill="hold">
                            <p:stCondLst>
                              <p:cond delay="1400"/>
                            </p:stCondLst>
                            <p:childTnLst>
                              <p:par>
                                <p:cTn id="15" presetID="2" presetClass="entr" presetSubtype="4"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700" fill="hold"/>
                                        <p:tgtEl>
                                          <p:spTgt spid="28"/>
                                        </p:tgtEl>
                                        <p:attrNameLst>
                                          <p:attrName>ppt_x</p:attrName>
                                        </p:attrNameLst>
                                      </p:cBhvr>
                                      <p:tavLst>
                                        <p:tav tm="0">
                                          <p:val>
                                            <p:strVal val="#ppt_x"/>
                                          </p:val>
                                        </p:tav>
                                        <p:tav tm="100000">
                                          <p:val>
                                            <p:strVal val="#ppt_x"/>
                                          </p:val>
                                        </p:tav>
                                      </p:tavLst>
                                    </p:anim>
                                    <p:anim calcmode="lin" valueType="num">
                                      <p:cBhvr additive="base">
                                        <p:cTn id="18" dur="7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bwMode="auto">
          <a:xfrm>
            <a:off x="2328575" y="1348339"/>
            <a:ext cx="2065737" cy="485238"/>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3" name="文本框 12"/>
          <p:cNvSpPr txBox="1"/>
          <p:nvPr/>
        </p:nvSpPr>
        <p:spPr bwMode="auto">
          <a:xfrm>
            <a:off x="2711761" y="1460844"/>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4" name="Freeform 12"/>
          <p:cNvSpPr>
            <a:spLocks noEditPoints="1"/>
          </p:cNvSpPr>
          <p:nvPr/>
        </p:nvSpPr>
        <p:spPr bwMode="auto">
          <a:xfrm>
            <a:off x="1739134" y="1348339"/>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5" name="圆角矩形 4"/>
          <p:cNvSpPr/>
          <p:nvPr/>
        </p:nvSpPr>
        <p:spPr bwMode="auto">
          <a:xfrm>
            <a:off x="2363142" y="2198453"/>
            <a:ext cx="2065452" cy="483861"/>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6" name="Freeform 5"/>
          <p:cNvSpPr>
            <a:spLocks noEditPoints="1"/>
          </p:cNvSpPr>
          <p:nvPr/>
        </p:nvSpPr>
        <p:spPr bwMode="auto">
          <a:xfrm>
            <a:off x="1727135" y="2191933"/>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7" name="圆角矩形 6"/>
          <p:cNvSpPr/>
          <p:nvPr/>
        </p:nvSpPr>
        <p:spPr bwMode="auto">
          <a:xfrm>
            <a:off x="2371835" y="3040669"/>
            <a:ext cx="2064594" cy="483523"/>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8" name="Freeform 22"/>
          <p:cNvSpPr>
            <a:spLocks noEditPoints="1"/>
          </p:cNvSpPr>
          <p:nvPr/>
        </p:nvSpPr>
        <p:spPr bwMode="auto">
          <a:xfrm>
            <a:off x="1717829" y="3081820"/>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9" name="圆角矩形 8"/>
          <p:cNvSpPr/>
          <p:nvPr/>
        </p:nvSpPr>
        <p:spPr bwMode="auto">
          <a:xfrm>
            <a:off x="2345865" y="3882547"/>
            <a:ext cx="2065591" cy="485324"/>
          </a:xfrm>
          <a:prstGeom prst="roundRect">
            <a:avLst>
              <a:gd name="adj" fmla="val 50000"/>
            </a:avLst>
          </a:prstGeom>
          <a:gradFill>
            <a:gsLst>
              <a:gs pos="0">
                <a:schemeClr val="bg1">
                  <a:lumMod val="95000"/>
                </a:schemeClr>
              </a:gs>
              <a:gs pos="50000">
                <a:schemeClr val="bg1"/>
              </a:gs>
              <a:gs pos="100000">
                <a:schemeClr val="bg1">
                  <a:lumMod val="85000"/>
                </a:schemeClr>
              </a:gs>
            </a:gsLst>
            <a:lin ang="16200000" scaled="0"/>
          </a:gradFill>
          <a:ln w="28575" cap="flat" cmpd="sng" algn="ctr">
            <a:noFill/>
            <a:prstDash val="solid"/>
            <a:miter lim="800000"/>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txBody>
          <a:bodyPr lIns="68543" tIns="34272" rIns="68543" bIns="34272" anchor="ctr"/>
          <a:lstStyle/>
          <a:p>
            <a:pPr algn="ctr">
              <a:defRPr/>
            </a:pPr>
            <a:endParaRPr lang="zh-CN" altLang="en-US" kern="0">
              <a:solidFill>
                <a:srgbClr val="0070C0"/>
              </a:solidFill>
              <a:latin typeface="微软雅黑" pitchFamily="34" charset="-122"/>
              <a:ea typeface="微软雅黑" pitchFamily="34" charset="-122"/>
            </a:endParaRPr>
          </a:p>
        </p:txBody>
      </p:sp>
      <p:sp>
        <p:nvSpPr>
          <p:cNvPr id="10" name="Freeform 24"/>
          <p:cNvSpPr>
            <a:spLocks noEditPoints="1"/>
          </p:cNvSpPr>
          <p:nvPr/>
        </p:nvSpPr>
        <p:spPr bwMode="auto">
          <a:xfrm>
            <a:off x="1713422" y="3884262"/>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70C0"/>
          </a:solidFill>
          <a:ln w="28575" cap="flat" cmpd="sng" algn="ctr">
            <a:noFill/>
            <a:prstDash val="solid"/>
            <a:miter lim="800000"/>
          </a:ln>
          <a:effectLst/>
        </p:spPr>
        <p:txBody>
          <a:bodyPr lIns="68543" tIns="34272" rIns="68543" bIns="34272" anchor="ctr"/>
          <a:lstStyle/>
          <a:p>
            <a:pPr algn="ctr">
              <a:defRPr/>
            </a:pPr>
            <a:endParaRPr lang="zh-CN" altLang="en-US" kern="0">
              <a:solidFill>
                <a:schemeClr val="tx1">
                  <a:lumMod val="65000"/>
                  <a:lumOff val="35000"/>
                </a:schemeClr>
              </a:solidFill>
              <a:latin typeface="微软雅黑" pitchFamily="34" charset="-122"/>
              <a:ea typeface="微软雅黑" pitchFamily="34" charset="-122"/>
            </a:endParaRPr>
          </a:p>
        </p:txBody>
      </p:sp>
      <p:sp>
        <p:nvSpPr>
          <p:cNvPr id="11" name="TextBox 10"/>
          <p:cNvSpPr txBox="1"/>
          <p:nvPr/>
        </p:nvSpPr>
        <p:spPr>
          <a:xfrm>
            <a:off x="4574249" y="2249560"/>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2" name="TextBox 11"/>
          <p:cNvSpPr txBox="1"/>
          <p:nvPr/>
        </p:nvSpPr>
        <p:spPr>
          <a:xfrm>
            <a:off x="4574249" y="3091776"/>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3" name="TextBox 12"/>
          <p:cNvSpPr txBox="1"/>
          <p:nvPr/>
        </p:nvSpPr>
        <p:spPr>
          <a:xfrm>
            <a:off x="4574249" y="3933655"/>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4" name="TextBox 13"/>
          <p:cNvSpPr txBox="1"/>
          <p:nvPr/>
        </p:nvSpPr>
        <p:spPr>
          <a:xfrm>
            <a:off x="4574249" y="1399446"/>
            <a:ext cx="3382127" cy="438545"/>
          </a:xfrm>
          <a:prstGeom prst="rect">
            <a:avLst/>
          </a:prstGeom>
          <a:noFill/>
        </p:spPr>
        <p:txBody>
          <a:bodyPr wrap="square" lIns="68543" tIns="34272" rIns="68543" bIns="34272" rtlCol="0">
            <a:spAutoFit/>
          </a:bodyPr>
          <a:lstStyle/>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endParaRPr lang="en-US" altLang="zh-CN" sz="1200" dirty="0">
              <a:solidFill>
                <a:schemeClr val="tx1">
                  <a:lumMod val="65000"/>
                  <a:lumOff val="35000"/>
                </a:schemeClr>
              </a:solidFill>
              <a:latin typeface="微软雅黑" pitchFamily="34" charset="-122"/>
              <a:ea typeface="微软雅黑" pitchFamily="34" charset="-122"/>
            </a:endParaRPr>
          </a:p>
          <a:p>
            <a:r>
              <a:rPr lang="zh-CN" altLang="en-US" sz="1200" dirty="0">
                <a:solidFill>
                  <a:schemeClr val="tx1">
                    <a:lumMod val="65000"/>
                    <a:lumOff val="35000"/>
                  </a:schemeClr>
                </a:solidFill>
                <a:latin typeface="微软雅黑" pitchFamily="34" charset="-122"/>
                <a:ea typeface="微软雅黑" pitchFamily="34" charset="-122"/>
              </a:rPr>
              <a:t>点击输入工作内容或复制你的文本内容</a:t>
            </a:r>
          </a:p>
        </p:txBody>
      </p:sp>
      <p:sp>
        <p:nvSpPr>
          <p:cNvPr id="15" name="文本框 12"/>
          <p:cNvSpPr txBox="1"/>
          <p:nvPr/>
        </p:nvSpPr>
        <p:spPr bwMode="auto">
          <a:xfrm>
            <a:off x="2711761" y="2330709"/>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16" name="文本框 12"/>
          <p:cNvSpPr txBox="1"/>
          <p:nvPr/>
        </p:nvSpPr>
        <p:spPr bwMode="auto">
          <a:xfrm>
            <a:off x="2685023" y="3167612"/>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sp>
        <p:nvSpPr>
          <p:cNvPr id="17" name="文本框 12"/>
          <p:cNvSpPr txBox="1"/>
          <p:nvPr/>
        </p:nvSpPr>
        <p:spPr bwMode="auto">
          <a:xfrm>
            <a:off x="2711761" y="4015535"/>
            <a:ext cx="1215643" cy="284657"/>
          </a:xfrm>
          <a:prstGeom prst="rect">
            <a:avLst/>
          </a:prstGeom>
          <a:noFill/>
          <a:ln>
            <a:noFill/>
          </a:ln>
        </p:spPr>
        <p:txBody>
          <a:bodyPr wrap="none" lIns="68543" tIns="34272" rIns="68543" bIns="34272">
            <a:spAutoFit/>
          </a:bodyPr>
          <a:lstStyle/>
          <a:p>
            <a:pPr>
              <a:defRPr/>
            </a:pPr>
            <a:r>
              <a:rPr lang="zh-CN" altLang="en-US" sz="1400" b="1" kern="0" dirty="0">
                <a:solidFill>
                  <a:srgbClr val="0070C0"/>
                </a:solidFill>
                <a:latin typeface="微软雅黑" panose="020B0503020204020204" pitchFamily="34" charset="-122"/>
                <a:ea typeface="微软雅黑" panose="020B0503020204020204" pitchFamily="34" charset="-122"/>
              </a:rPr>
              <a:t>点击输入标题</a:t>
            </a:r>
            <a:endParaRPr lang="en-US" altLang="zh-CN" sz="1400" b="1" kern="0" dirty="0">
              <a:solidFill>
                <a:srgbClr val="0070C0"/>
              </a:solidFill>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19"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20" name="直接连接符 19"/>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00530"/>
      </p:ext>
    </p:extLst>
  </p:cSld>
  <p:clrMapOvr>
    <a:masterClrMapping/>
  </p:clrMapOvr>
  <p:transition spd="slow" advTm="735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0-#ppt_w/2"/>
                                          </p:val>
                                        </p:tav>
                                        <p:tav tm="100000">
                                          <p:val>
                                            <p:strVal val="#ppt_x"/>
                                          </p:val>
                                        </p:tav>
                                      </p:tavLst>
                                    </p:anim>
                                    <p:anim calcmode="lin" valueType="num">
                                      <p:cBhvr additive="base">
                                        <p:cTn id="16" dur="5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1+#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1+#ppt_w/2"/>
                                          </p:val>
                                        </p:tav>
                                        <p:tav tm="100000">
                                          <p:val>
                                            <p:strVal val="#ppt_x"/>
                                          </p:val>
                                        </p:tav>
                                      </p:tavLst>
                                    </p:anim>
                                    <p:anim calcmode="lin" valueType="num">
                                      <p:cBhvr additive="base">
                                        <p:cTn id="28" dur="500" fill="hold"/>
                                        <p:tgtEl>
                                          <p:spTgt spid="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3"/>
                                        </p:tgtEl>
                                        <p:attrNameLst>
                                          <p:attrName>style.visibility</p:attrName>
                                        </p:attrNameLst>
                                      </p:cBhvr>
                                      <p:to>
                                        <p:strVal val="visible"/>
                                      </p:to>
                                    </p:set>
                                    <p:anim calcmode="lin" valueType="num">
                                      <p:cBhvr>
                                        <p:cTn id="40"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3"/>
                                        </p:tgtEl>
                                        <p:attrNameLst>
                                          <p:attrName>ppt_y</p:attrName>
                                        </p:attrNameLst>
                                      </p:cBhvr>
                                      <p:tavLst>
                                        <p:tav tm="0">
                                          <p:val>
                                            <p:strVal val="#ppt_y"/>
                                          </p:val>
                                        </p:tav>
                                        <p:tav tm="100000">
                                          <p:val>
                                            <p:strVal val="#ppt_y"/>
                                          </p:val>
                                        </p:tav>
                                      </p:tavLst>
                                    </p:anim>
                                    <p:anim calcmode="lin" valueType="num">
                                      <p:cBhvr>
                                        <p:cTn id="42"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3"/>
                                        </p:tgtEl>
                                      </p:cBhvr>
                                    </p:animEffect>
                                  </p:childTnLst>
                                </p:cTn>
                              </p:par>
                            </p:childTnLst>
                          </p:cTn>
                        </p:par>
                        <p:par>
                          <p:cTn id="45" fill="hold">
                            <p:stCondLst>
                              <p:cond delay="1250"/>
                            </p:stCondLst>
                            <p:childTnLst>
                              <p:par>
                                <p:cTn id="46" presetID="42" presetClass="entr" presetSubtype="0"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fade">
                                      <p:cBhvr>
                                        <p:cTn id="48" dur="1000"/>
                                        <p:tgtEl>
                                          <p:spTgt spid="14"/>
                                        </p:tgtEl>
                                      </p:cBhvr>
                                    </p:animEffect>
                                    <p:anim calcmode="lin" valueType="num">
                                      <p:cBhvr>
                                        <p:cTn id="49" dur="1000" fill="hold"/>
                                        <p:tgtEl>
                                          <p:spTgt spid="14"/>
                                        </p:tgtEl>
                                        <p:attrNameLst>
                                          <p:attrName>ppt_x</p:attrName>
                                        </p:attrNameLst>
                                      </p:cBhvr>
                                      <p:tavLst>
                                        <p:tav tm="0">
                                          <p:val>
                                            <p:strVal val="#ppt_x"/>
                                          </p:val>
                                        </p:tav>
                                        <p:tav tm="100000">
                                          <p:val>
                                            <p:strVal val="#ppt_x"/>
                                          </p:val>
                                        </p:tav>
                                      </p:tavLst>
                                    </p:anim>
                                    <p:anim calcmode="lin" valueType="num">
                                      <p:cBhvr>
                                        <p:cTn id="50" dur="1000" fill="hold"/>
                                        <p:tgtEl>
                                          <p:spTgt spid="14"/>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15"/>
                                        </p:tgtEl>
                                        <p:attrNameLst>
                                          <p:attrName>ppt_y</p:attrName>
                                        </p:attrNameLst>
                                      </p:cBhvr>
                                      <p:tavLst>
                                        <p:tav tm="0">
                                          <p:val>
                                            <p:strVal val="#ppt_y"/>
                                          </p:val>
                                        </p:tav>
                                        <p:tav tm="100000">
                                          <p:val>
                                            <p:strVal val="#ppt_y"/>
                                          </p:val>
                                        </p:tav>
                                      </p:tavLst>
                                    </p:anim>
                                    <p:anim calcmode="lin" valueType="num">
                                      <p:cBhvr>
                                        <p:cTn id="56"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15"/>
                                        </p:tgtEl>
                                      </p:cBhvr>
                                    </p:animEffect>
                                  </p:childTnLst>
                                </p:cTn>
                              </p:par>
                            </p:childTnLst>
                          </p:cTn>
                        </p:par>
                        <p:par>
                          <p:cTn id="59" fill="hold">
                            <p:stCondLst>
                              <p:cond delay="3000"/>
                            </p:stCondLst>
                            <p:childTnLst>
                              <p:par>
                                <p:cTn id="60" presetID="42"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par>
                          <p:cTn id="65" fill="hold">
                            <p:stCondLst>
                              <p:cond delay="40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16"/>
                                        </p:tgtEl>
                                        <p:attrNameLst>
                                          <p:attrName>style.visibility</p:attrName>
                                        </p:attrNameLst>
                                      </p:cBhvr>
                                      <p:to>
                                        <p:strVal val="visible"/>
                                      </p:to>
                                    </p:set>
                                    <p:anim calcmode="lin" valueType="num">
                                      <p:cBhvr>
                                        <p:cTn id="68"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16"/>
                                        </p:tgtEl>
                                        <p:attrNameLst>
                                          <p:attrName>ppt_y</p:attrName>
                                        </p:attrNameLst>
                                      </p:cBhvr>
                                      <p:tavLst>
                                        <p:tav tm="0">
                                          <p:val>
                                            <p:strVal val="#ppt_y"/>
                                          </p:val>
                                        </p:tav>
                                        <p:tav tm="100000">
                                          <p:val>
                                            <p:strVal val="#ppt_y"/>
                                          </p:val>
                                        </p:tav>
                                      </p:tavLst>
                                    </p:anim>
                                    <p:anim calcmode="lin" valueType="num">
                                      <p:cBhvr>
                                        <p:cTn id="70"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16"/>
                                        </p:tgtEl>
                                      </p:cBhvr>
                                    </p:animEffect>
                                  </p:childTnLst>
                                </p:cTn>
                              </p:par>
                            </p:childTnLst>
                          </p:cTn>
                        </p:par>
                        <p:par>
                          <p:cTn id="73" fill="hold">
                            <p:stCondLst>
                              <p:cond delay="4750"/>
                            </p:stCondLst>
                            <p:childTnLst>
                              <p:par>
                                <p:cTn id="74" presetID="42" presetClass="entr" presetSubtype="0"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1000"/>
                                        <p:tgtEl>
                                          <p:spTgt spid="12"/>
                                        </p:tgtEl>
                                      </p:cBhvr>
                                    </p:animEffect>
                                    <p:anim calcmode="lin" valueType="num">
                                      <p:cBhvr>
                                        <p:cTn id="77" dur="1000" fill="hold"/>
                                        <p:tgtEl>
                                          <p:spTgt spid="12"/>
                                        </p:tgtEl>
                                        <p:attrNameLst>
                                          <p:attrName>ppt_x</p:attrName>
                                        </p:attrNameLst>
                                      </p:cBhvr>
                                      <p:tavLst>
                                        <p:tav tm="0">
                                          <p:val>
                                            <p:strVal val="#ppt_x"/>
                                          </p:val>
                                        </p:tav>
                                        <p:tav tm="100000">
                                          <p:val>
                                            <p:strVal val="#ppt_x"/>
                                          </p:val>
                                        </p:tav>
                                      </p:tavLst>
                                    </p:anim>
                                    <p:anim calcmode="lin" valueType="num">
                                      <p:cBhvr>
                                        <p:cTn id="78" dur="1000" fill="hold"/>
                                        <p:tgtEl>
                                          <p:spTgt spid="12"/>
                                        </p:tgtEl>
                                        <p:attrNameLst>
                                          <p:attrName>ppt_y</p:attrName>
                                        </p:attrNameLst>
                                      </p:cBhvr>
                                      <p:tavLst>
                                        <p:tav tm="0">
                                          <p:val>
                                            <p:strVal val="#ppt_y+.1"/>
                                          </p:val>
                                        </p:tav>
                                        <p:tav tm="100000">
                                          <p:val>
                                            <p:strVal val="#ppt_y"/>
                                          </p:val>
                                        </p:tav>
                                      </p:tavLst>
                                    </p:anim>
                                  </p:childTnLst>
                                </p:cTn>
                              </p:par>
                            </p:childTnLst>
                          </p:cTn>
                        </p:par>
                        <p:par>
                          <p:cTn id="79" fill="hold">
                            <p:stCondLst>
                              <p:cond delay="5750"/>
                            </p:stCondLst>
                            <p:childTnLst>
                              <p:par>
                                <p:cTn id="80" presetID="41" presetClass="entr" presetSubtype="0" fill="hold" grpId="0" nodeType="afterEffect">
                                  <p:stCondLst>
                                    <p:cond delay="0"/>
                                  </p:stCondLst>
                                  <p:iterate type="lt">
                                    <p:tmPct val="10000"/>
                                  </p:iterate>
                                  <p:childTnLst>
                                    <p:set>
                                      <p:cBhvr>
                                        <p:cTn id="81" dur="1" fill="hold">
                                          <p:stCondLst>
                                            <p:cond delay="0"/>
                                          </p:stCondLst>
                                        </p:cTn>
                                        <p:tgtEl>
                                          <p:spTgt spid="17"/>
                                        </p:tgtEl>
                                        <p:attrNameLst>
                                          <p:attrName>style.visibility</p:attrName>
                                        </p:attrNameLst>
                                      </p:cBhvr>
                                      <p:to>
                                        <p:strVal val="visible"/>
                                      </p:to>
                                    </p:set>
                                    <p:anim calcmode="lin" valueType="num">
                                      <p:cBhvr>
                                        <p:cTn id="82"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17"/>
                                        </p:tgtEl>
                                        <p:attrNameLst>
                                          <p:attrName>ppt_y</p:attrName>
                                        </p:attrNameLst>
                                      </p:cBhvr>
                                      <p:tavLst>
                                        <p:tav tm="0">
                                          <p:val>
                                            <p:strVal val="#ppt_y"/>
                                          </p:val>
                                        </p:tav>
                                        <p:tav tm="100000">
                                          <p:val>
                                            <p:strVal val="#ppt_y"/>
                                          </p:val>
                                        </p:tav>
                                      </p:tavLst>
                                    </p:anim>
                                    <p:anim calcmode="lin" valueType="num">
                                      <p:cBhvr>
                                        <p:cTn id="84"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17"/>
                                        </p:tgtEl>
                                      </p:cBhvr>
                                    </p:animEffect>
                                  </p:childTnLst>
                                </p:cTn>
                              </p:par>
                            </p:childTnLst>
                          </p:cTn>
                        </p:par>
                        <p:par>
                          <p:cTn id="87" fill="hold">
                            <p:stCondLst>
                              <p:cond delay="6500"/>
                            </p:stCondLst>
                            <p:childTnLst>
                              <p:par>
                                <p:cTn id="88" presetID="42" presetClass="entr" presetSubtype="0" fill="hold" grpId="0" nodeType="after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fade">
                                      <p:cBhvr>
                                        <p:cTn id="90" dur="1000"/>
                                        <p:tgtEl>
                                          <p:spTgt spid="13"/>
                                        </p:tgtEl>
                                      </p:cBhvr>
                                    </p:animEffect>
                                    <p:anim calcmode="lin" valueType="num">
                                      <p:cBhvr>
                                        <p:cTn id="91" dur="1000" fill="hold"/>
                                        <p:tgtEl>
                                          <p:spTgt spid="13"/>
                                        </p:tgtEl>
                                        <p:attrNameLst>
                                          <p:attrName>ppt_x</p:attrName>
                                        </p:attrNameLst>
                                      </p:cBhvr>
                                      <p:tavLst>
                                        <p:tav tm="0">
                                          <p:val>
                                            <p:strVal val="#ppt_x"/>
                                          </p:val>
                                        </p:tav>
                                        <p:tav tm="100000">
                                          <p:val>
                                            <p:strVal val="#ppt_x"/>
                                          </p:val>
                                        </p:tav>
                                      </p:tavLst>
                                    </p:anim>
                                    <p:anim calcmode="lin" valueType="num">
                                      <p:cBhvr>
                                        <p:cTn id="9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形标注 1"/>
          <p:cNvSpPr/>
          <p:nvPr/>
        </p:nvSpPr>
        <p:spPr>
          <a:xfrm rot="13890513">
            <a:off x="4348594" y="1280158"/>
            <a:ext cx="1158795" cy="1313909"/>
          </a:xfrm>
          <a:prstGeom prst="wedgeEllipseCallou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
          <p:cNvSpPr txBox="1"/>
          <p:nvPr/>
        </p:nvSpPr>
        <p:spPr>
          <a:xfrm>
            <a:off x="4554934" y="1550065"/>
            <a:ext cx="902811" cy="738664"/>
          </a:xfrm>
          <a:prstGeom prst="rect">
            <a:avLst/>
          </a:prstGeom>
          <a:noFill/>
        </p:spPr>
        <p:txBody>
          <a:bodyPr wrap="none" rtlCol="0">
            <a:spAutoFit/>
          </a:bodyPr>
          <a:lstStyle/>
          <a:p>
            <a:pPr algn="ctr">
              <a:lnSpc>
                <a:spcPct val="150000"/>
              </a:lnSpc>
            </a:pPr>
            <a:r>
              <a:rPr lang="zh-CN" altLang="en-US" sz="1400" b="1" dirty="0">
                <a:solidFill>
                  <a:schemeClr val="bg1">
                    <a:lumMod val="95000"/>
                  </a:schemeClr>
                </a:solidFill>
              </a:rPr>
              <a:t>宏观环境</a:t>
            </a:r>
            <a:endParaRPr lang="en-US" altLang="zh-CN" sz="1400" b="1" dirty="0">
              <a:solidFill>
                <a:schemeClr val="bg1">
                  <a:lumMod val="95000"/>
                </a:schemeClr>
              </a:solidFill>
            </a:endParaRPr>
          </a:p>
          <a:p>
            <a:pPr algn="ctr">
              <a:lnSpc>
                <a:spcPct val="150000"/>
              </a:lnSpc>
            </a:pPr>
            <a:r>
              <a:rPr lang="zh-CN" altLang="en-US" sz="1400" b="1" dirty="0">
                <a:solidFill>
                  <a:schemeClr val="bg1">
                    <a:lumMod val="95000"/>
                  </a:schemeClr>
                </a:solidFill>
              </a:rPr>
              <a:t>影响一</a:t>
            </a:r>
          </a:p>
        </p:txBody>
      </p:sp>
      <p:sp>
        <p:nvSpPr>
          <p:cNvPr id="4" name="矩形 3"/>
          <p:cNvSpPr/>
          <p:nvPr/>
        </p:nvSpPr>
        <p:spPr>
          <a:xfrm flipH="1">
            <a:off x="5923086" y="2572346"/>
            <a:ext cx="2393331"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 name="矩形 4"/>
          <p:cNvSpPr/>
          <p:nvPr/>
        </p:nvSpPr>
        <p:spPr>
          <a:xfrm>
            <a:off x="5923085" y="1186653"/>
            <a:ext cx="187220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75000"/>
                    <a:lumOff val="25000"/>
                  </a:schemeClr>
                </a:solidFill>
                <a:latin typeface="微软雅黑" pitchFamily="34" charset="-122"/>
                <a:ea typeface="微软雅黑" pitchFamily="34" charset="-122"/>
              </a:rPr>
              <a:t>这里填写小标题</a:t>
            </a:r>
            <a:endParaRPr lang="en-US" altLang="zh-CN" sz="1400" b="1" dirty="0">
              <a:solidFill>
                <a:schemeClr val="tx1">
                  <a:lumMod val="75000"/>
                  <a:lumOff val="25000"/>
                </a:schemeClr>
              </a:solidFill>
              <a:latin typeface="微软雅黑" pitchFamily="34" charset="-122"/>
              <a:ea typeface="微软雅黑" pitchFamily="34" charset="-122"/>
            </a:endParaRPr>
          </a:p>
        </p:txBody>
      </p:sp>
      <p:sp>
        <p:nvSpPr>
          <p:cNvPr id="6" name="矩形 5"/>
          <p:cNvSpPr/>
          <p:nvPr/>
        </p:nvSpPr>
        <p:spPr>
          <a:xfrm>
            <a:off x="6067101" y="1476191"/>
            <a:ext cx="2160240" cy="1096155"/>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形标注 6"/>
          <p:cNvSpPr/>
          <p:nvPr/>
        </p:nvSpPr>
        <p:spPr>
          <a:xfrm rot="19055605">
            <a:off x="3969987" y="2205914"/>
            <a:ext cx="1313909" cy="1158795"/>
          </a:xfrm>
          <a:prstGeom prst="wedgeEllipseCallou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4211933" y="2529920"/>
            <a:ext cx="902811" cy="738664"/>
          </a:xfrm>
          <a:prstGeom prst="rect">
            <a:avLst/>
          </a:prstGeom>
          <a:noFill/>
        </p:spPr>
        <p:txBody>
          <a:bodyPr wrap="none" rtlCol="0">
            <a:spAutoFit/>
          </a:bodyPr>
          <a:lstStyle/>
          <a:p>
            <a:pPr algn="ctr">
              <a:lnSpc>
                <a:spcPct val="150000"/>
              </a:lnSpc>
            </a:pPr>
            <a:r>
              <a:rPr lang="zh-CN" altLang="en-US" sz="1400" b="1" dirty="0">
                <a:solidFill>
                  <a:schemeClr val="bg1">
                    <a:lumMod val="95000"/>
                  </a:schemeClr>
                </a:solidFill>
              </a:rPr>
              <a:t>宏观环境</a:t>
            </a:r>
            <a:endParaRPr lang="en-US" altLang="zh-CN" sz="1400" b="1" dirty="0">
              <a:solidFill>
                <a:schemeClr val="bg1">
                  <a:lumMod val="95000"/>
                </a:schemeClr>
              </a:solidFill>
            </a:endParaRPr>
          </a:p>
          <a:p>
            <a:pPr algn="ctr">
              <a:lnSpc>
                <a:spcPct val="150000"/>
              </a:lnSpc>
            </a:pPr>
            <a:r>
              <a:rPr lang="zh-CN" altLang="en-US" sz="1400" b="1" dirty="0">
                <a:solidFill>
                  <a:schemeClr val="bg1">
                    <a:lumMod val="95000"/>
                  </a:schemeClr>
                </a:solidFill>
              </a:rPr>
              <a:t>影响二</a:t>
            </a:r>
          </a:p>
        </p:txBody>
      </p:sp>
      <p:sp>
        <p:nvSpPr>
          <p:cNvPr id="9" name="矩形 8"/>
          <p:cNvSpPr/>
          <p:nvPr/>
        </p:nvSpPr>
        <p:spPr>
          <a:xfrm flipH="1">
            <a:off x="2437022" y="3801174"/>
            <a:ext cx="2393331"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0" name="矩形 9"/>
          <p:cNvSpPr/>
          <p:nvPr/>
        </p:nvSpPr>
        <p:spPr>
          <a:xfrm>
            <a:off x="2431140" y="3635172"/>
            <a:ext cx="1780792"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75000"/>
                    <a:lumOff val="25000"/>
                  </a:schemeClr>
                </a:solidFill>
                <a:latin typeface="微软雅黑" pitchFamily="34" charset="-122"/>
                <a:ea typeface="微软雅黑" pitchFamily="34" charset="-122"/>
              </a:rPr>
              <a:t>这里填写小标题</a:t>
            </a:r>
            <a:endParaRPr lang="en-US" altLang="zh-CN" sz="1400" b="1" dirty="0">
              <a:solidFill>
                <a:schemeClr val="tx1">
                  <a:lumMod val="75000"/>
                  <a:lumOff val="25000"/>
                </a:schemeClr>
              </a:solidFill>
              <a:latin typeface="微软雅黑" pitchFamily="34" charset="-122"/>
              <a:ea typeface="微软雅黑" pitchFamily="34" charset="-122"/>
            </a:endParaRPr>
          </a:p>
        </p:txBody>
      </p:sp>
      <p:sp>
        <p:nvSpPr>
          <p:cNvPr id="11" name="矩形 10"/>
          <p:cNvSpPr/>
          <p:nvPr/>
        </p:nvSpPr>
        <p:spPr>
          <a:xfrm>
            <a:off x="5133644" y="3657504"/>
            <a:ext cx="2160240" cy="639379"/>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形标注 11"/>
          <p:cNvSpPr/>
          <p:nvPr/>
        </p:nvSpPr>
        <p:spPr>
          <a:xfrm rot="5557516">
            <a:off x="3361188" y="1438420"/>
            <a:ext cx="1158795" cy="1313909"/>
          </a:xfrm>
          <a:prstGeom prst="wedgeEllipseCallou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3474814" y="1731706"/>
            <a:ext cx="902811" cy="738664"/>
          </a:xfrm>
          <a:prstGeom prst="rect">
            <a:avLst/>
          </a:prstGeom>
          <a:noFill/>
        </p:spPr>
        <p:txBody>
          <a:bodyPr wrap="none" rtlCol="0">
            <a:spAutoFit/>
          </a:bodyPr>
          <a:lstStyle/>
          <a:p>
            <a:pPr algn="ctr">
              <a:lnSpc>
                <a:spcPct val="150000"/>
              </a:lnSpc>
            </a:pPr>
            <a:r>
              <a:rPr lang="zh-CN" altLang="en-US" sz="1400" b="1" dirty="0">
                <a:solidFill>
                  <a:schemeClr val="bg1">
                    <a:lumMod val="95000"/>
                  </a:schemeClr>
                </a:solidFill>
              </a:rPr>
              <a:t>宏观环境</a:t>
            </a:r>
            <a:endParaRPr lang="en-US" altLang="zh-CN" sz="1400" b="1" dirty="0">
              <a:solidFill>
                <a:schemeClr val="bg1">
                  <a:lumMod val="95000"/>
                </a:schemeClr>
              </a:solidFill>
            </a:endParaRPr>
          </a:p>
          <a:p>
            <a:pPr algn="ctr">
              <a:lnSpc>
                <a:spcPct val="150000"/>
              </a:lnSpc>
            </a:pPr>
            <a:r>
              <a:rPr lang="zh-CN" altLang="en-US" sz="1400" b="1" dirty="0">
                <a:solidFill>
                  <a:schemeClr val="bg1">
                    <a:lumMod val="95000"/>
                  </a:schemeClr>
                </a:solidFill>
              </a:rPr>
              <a:t>影响三</a:t>
            </a:r>
          </a:p>
        </p:txBody>
      </p:sp>
      <p:sp>
        <p:nvSpPr>
          <p:cNvPr id="14" name="矩形 13"/>
          <p:cNvSpPr/>
          <p:nvPr/>
        </p:nvSpPr>
        <p:spPr>
          <a:xfrm flipH="1">
            <a:off x="594494" y="2374801"/>
            <a:ext cx="2393331"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75000"/>
                    <a:lumOff val="25000"/>
                  </a:schemeClr>
                </a:solidFill>
              </a:rPr>
              <a:t>这里输入简单的文字概述这里输入简单文字概述简单的文字概述</a:t>
            </a:r>
            <a:r>
              <a:rPr lang="zh-CN" altLang="en-US" sz="1200" dirty="0">
                <a:solidFill>
                  <a:schemeClr val="tx1">
                    <a:lumMod val="75000"/>
                    <a:lumOff val="25000"/>
                  </a:schemeClr>
                </a:solidFill>
                <a:latin typeface="微软雅黑" pitchFamily="34" charset="-122"/>
                <a:ea typeface="微软雅黑" pitchFamily="34" charset="-122"/>
              </a:rPr>
              <a:t>。</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15" name="矩形 14"/>
          <p:cNvSpPr/>
          <p:nvPr/>
        </p:nvSpPr>
        <p:spPr>
          <a:xfrm>
            <a:off x="594493" y="1176533"/>
            <a:ext cx="187220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75000"/>
                    <a:lumOff val="25000"/>
                  </a:schemeClr>
                </a:solidFill>
                <a:latin typeface="微软雅黑" pitchFamily="34" charset="-122"/>
                <a:ea typeface="微软雅黑" pitchFamily="34" charset="-122"/>
              </a:rPr>
              <a:t>这里填写小标题</a:t>
            </a:r>
            <a:endParaRPr lang="en-US" altLang="zh-CN" sz="1400" b="1" dirty="0">
              <a:solidFill>
                <a:schemeClr val="tx1">
                  <a:lumMod val="75000"/>
                  <a:lumOff val="25000"/>
                </a:schemeClr>
              </a:solidFill>
              <a:latin typeface="微软雅黑" pitchFamily="34" charset="-122"/>
              <a:ea typeface="微软雅黑" pitchFamily="34" charset="-122"/>
            </a:endParaRPr>
          </a:p>
        </p:txBody>
      </p:sp>
      <p:sp>
        <p:nvSpPr>
          <p:cNvPr id="16" name="矩形 15"/>
          <p:cNvSpPr/>
          <p:nvPr/>
        </p:nvSpPr>
        <p:spPr>
          <a:xfrm>
            <a:off x="738509" y="1466071"/>
            <a:ext cx="2160240" cy="94208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w="127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18"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19" name="直接连接符 18"/>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2076579"/>
      </p:ext>
    </p:extLst>
  </p:cSld>
  <p:clrMapOvr>
    <a:masterClrMapping/>
  </p:clrMapOvr>
  <mc:AlternateContent xmlns:mc="http://schemas.openxmlformats.org/markup-compatibility/2006" xmlns:p14="http://schemas.microsoft.com/office/powerpoint/2010/main">
    <mc:Choice Requires="p14">
      <p:transition spd="slow" p14:dur="3900" advTm="7354">
        <p14:glitter pattern="hexagon"/>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5"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15" dur="1000" fill="hold"/>
                                        <p:tgtEl>
                                          <p:spTgt spid="3"/>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3"/>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350"/>
                                        <p:tgtEl>
                                          <p:spTgt spid="5"/>
                                        </p:tgtEl>
                                      </p:cBhvr>
                                    </p:animEffect>
                                  </p:childTnLst>
                                </p:cTn>
                              </p:par>
                              <p:par>
                                <p:cTn id="24" presetID="26" presetClass="emph" presetSubtype="0" fill="hold" grpId="1" nodeType="withEffect">
                                  <p:stCondLst>
                                    <p:cond delay="0"/>
                                  </p:stCondLst>
                                  <p:childTnLst>
                                    <p:animEffect transition="out" filter="fade">
                                      <p:cBhvr>
                                        <p:cTn id="25" dur="400" tmFilter="0, 0; .2, .5; .8, .5; 1, 0"/>
                                        <p:tgtEl>
                                          <p:spTgt spid="5"/>
                                        </p:tgtEl>
                                      </p:cBhvr>
                                    </p:animEffect>
                                    <p:animScale>
                                      <p:cBhvr>
                                        <p:cTn id="26" dur="200" autoRev="1" fill="hold"/>
                                        <p:tgtEl>
                                          <p:spTgt spid="5"/>
                                        </p:tgtEl>
                                      </p:cBhvr>
                                      <p:by x="105000" y="105000"/>
                                    </p:animScale>
                                  </p:childTnLst>
                                </p:cTn>
                              </p:par>
                            </p:childTnLst>
                          </p:cTn>
                        </p:par>
                        <p:par>
                          <p:cTn id="27" fill="hold">
                            <p:stCondLst>
                              <p:cond delay="1900"/>
                            </p:stCondLst>
                            <p:childTnLst>
                              <p:par>
                                <p:cTn id="28" presetID="3" presetClass="entr" presetSubtype="10"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horizontal)">
                                      <p:cBhvr>
                                        <p:cTn id="30" dur="500"/>
                                        <p:tgtEl>
                                          <p:spTgt spid="6"/>
                                        </p:tgtEl>
                                      </p:cBhvr>
                                    </p:animEffect>
                                  </p:childTnLst>
                                </p:cTn>
                              </p:par>
                            </p:childTnLst>
                          </p:cTn>
                        </p:par>
                        <p:par>
                          <p:cTn id="31" fill="hold">
                            <p:stCondLst>
                              <p:cond delay="2400"/>
                            </p:stCondLst>
                            <p:childTnLst>
                              <p:par>
                                <p:cTn id="32" presetID="10" presetClass="entr" presetSubtype="0" fill="hold" grpId="0"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par>
                          <p:cTn id="35" fill="hold">
                            <p:stCondLst>
                              <p:cond delay="2900"/>
                            </p:stCondLst>
                            <p:childTnLst>
                              <p:par>
                                <p:cTn id="36" presetID="2" presetClass="entr" presetSubtype="12"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500" fill="hold"/>
                                        <p:tgtEl>
                                          <p:spTgt spid="7"/>
                                        </p:tgtEl>
                                        <p:attrNameLst>
                                          <p:attrName>ppt_x</p:attrName>
                                        </p:attrNameLst>
                                      </p:cBhvr>
                                      <p:tavLst>
                                        <p:tav tm="0">
                                          <p:val>
                                            <p:strVal val="0-#ppt_w/2"/>
                                          </p:val>
                                        </p:tav>
                                        <p:tav tm="100000">
                                          <p:val>
                                            <p:strVal val="#ppt_x"/>
                                          </p:val>
                                        </p:tav>
                                      </p:tavLst>
                                    </p:anim>
                                    <p:anim calcmode="lin" valueType="num">
                                      <p:cBhvr additive="base">
                                        <p:cTn id="39" dur="500" fill="hold"/>
                                        <p:tgtEl>
                                          <p:spTgt spid="7"/>
                                        </p:tgtEl>
                                        <p:attrNameLst>
                                          <p:attrName>ppt_y</p:attrName>
                                        </p:attrNameLst>
                                      </p:cBhvr>
                                      <p:tavLst>
                                        <p:tav tm="0">
                                          <p:val>
                                            <p:strVal val="1+#ppt_h/2"/>
                                          </p:val>
                                        </p:tav>
                                        <p:tav tm="100000">
                                          <p:val>
                                            <p:strVal val="#ppt_y"/>
                                          </p:val>
                                        </p:tav>
                                      </p:tavLst>
                                    </p:anim>
                                  </p:childTnLst>
                                </p:cTn>
                              </p:par>
                            </p:childTnLst>
                          </p:cTn>
                        </p:par>
                        <p:par>
                          <p:cTn id="40" fill="hold">
                            <p:stCondLst>
                              <p:cond delay="3400"/>
                            </p:stCondLst>
                            <p:childTnLst>
                              <p:par>
                                <p:cTn id="41" presetID="25"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46" dur="1000" fill="hold"/>
                                        <p:tgtEl>
                                          <p:spTgt spid="8"/>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8"/>
                                        </p:tgtEl>
                                      </p:cBhvr>
                                    </p:animEffect>
                                  </p:childTnLst>
                                </p:cTn>
                              </p:par>
                            </p:childTnLst>
                          </p:cTn>
                        </p:par>
                        <p:par>
                          <p:cTn id="51" fill="hold">
                            <p:stCondLst>
                              <p:cond delay="4400"/>
                            </p:stCondLst>
                            <p:childTnLst>
                              <p:par>
                                <p:cTn id="52" presetID="10" presetClass="entr" presetSubtype="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350"/>
                                        <p:tgtEl>
                                          <p:spTgt spid="10"/>
                                        </p:tgtEl>
                                      </p:cBhvr>
                                    </p:animEffect>
                                  </p:childTnLst>
                                </p:cTn>
                              </p:par>
                              <p:par>
                                <p:cTn id="55" presetID="26" presetClass="emph" presetSubtype="0" fill="hold" grpId="1" nodeType="withEffect">
                                  <p:stCondLst>
                                    <p:cond delay="0"/>
                                  </p:stCondLst>
                                  <p:childTnLst>
                                    <p:animEffect transition="out" filter="fade">
                                      <p:cBhvr>
                                        <p:cTn id="56" dur="400" tmFilter="0, 0; .2, .5; .8, .5; 1, 0"/>
                                        <p:tgtEl>
                                          <p:spTgt spid="10"/>
                                        </p:tgtEl>
                                      </p:cBhvr>
                                    </p:animEffect>
                                    <p:animScale>
                                      <p:cBhvr>
                                        <p:cTn id="57" dur="200" autoRev="1" fill="hold"/>
                                        <p:tgtEl>
                                          <p:spTgt spid="10"/>
                                        </p:tgtEl>
                                      </p:cBhvr>
                                      <p:by x="105000" y="105000"/>
                                    </p:animScale>
                                  </p:childTnLst>
                                </p:cTn>
                              </p:par>
                            </p:childTnLst>
                          </p:cTn>
                        </p:par>
                        <p:par>
                          <p:cTn id="58" fill="hold">
                            <p:stCondLst>
                              <p:cond delay="4800"/>
                            </p:stCondLst>
                            <p:childTnLst>
                              <p:par>
                                <p:cTn id="59" presetID="3" presetClass="entr" presetSubtype="10"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blinds(horizontal)">
                                      <p:cBhvr>
                                        <p:cTn id="61" dur="500"/>
                                        <p:tgtEl>
                                          <p:spTgt spid="11"/>
                                        </p:tgtEl>
                                      </p:cBhvr>
                                    </p:animEffect>
                                  </p:childTnLst>
                                </p:cTn>
                              </p:par>
                            </p:childTnLst>
                          </p:cTn>
                        </p:par>
                        <p:par>
                          <p:cTn id="62" fill="hold">
                            <p:stCondLst>
                              <p:cond delay="5300"/>
                            </p:stCondLst>
                            <p:childTnLst>
                              <p:par>
                                <p:cTn id="63" presetID="10" presetClass="entr" presetSubtype="0"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fade">
                                      <p:cBhvr>
                                        <p:cTn id="65" dur="500"/>
                                        <p:tgtEl>
                                          <p:spTgt spid="9"/>
                                        </p:tgtEl>
                                      </p:cBhvr>
                                    </p:animEffect>
                                  </p:childTnLst>
                                </p:cTn>
                              </p:par>
                            </p:childTnLst>
                          </p:cTn>
                        </p:par>
                        <p:par>
                          <p:cTn id="66" fill="hold">
                            <p:stCondLst>
                              <p:cond delay="5800"/>
                            </p:stCondLst>
                            <p:childTnLst>
                              <p:par>
                                <p:cTn id="67" presetID="2" presetClass="entr" presetSubtype="12" fill="hold" grpId="0" nodeType="after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500" fill="hold"/>
                                        <p:tgtEl>
                                          <p:spTgt spid="12"/>
                                        </p:tgtEl>
                                        <p:attrNameLst>
                                          <p:attrName>ppt_x</p:attrName>
                                        </p:attrNameLst>
                                      </p:cBhvr>
                                      <p:tavLst>
                                        <p:tav tm="0">
                                          <p:val>
                                            <p:strVal val="0-#ppt_w/2"/>
                                          </p:val>
                                        </p:tav>
                                        <p:tav tm="100000">
                                          <p:val>
                                            <p:strVal val="#ppt_x"/>
                                          </p:val>
                                        </p:tav>
                                      </p:tavLst>
                                    </p:anim>
                                    <p:anim calcmode="lin" valueType="num">
                                      <p:cBhvr additive="base">
                                        <p:cTn id="70" dur="500" fill="hold"/>
                                        <p:tgtEl>
                                          <p:spTgt spid="12"/>
                                        </p:tgtEl>
                                        <p:attrNameLst>
                                          <p:attrName>ppt_y</p:attrName>
                                        </p:attrNameLst>
                                      </p:cBhvr>
                                      <p:tavLst>
                                        <p:tav tm="0">
                                          <p:val>
                                            <p:strVal val="1+#ppt_h/2"/>
                                          </p:val>
                                        </p:tav>
                                        <p:tav tm="100000">
                                          <p:val>
                                            <p:strVal val="#ppt_y"/>
                                          </p:val>
                                        </p:tav>
                                      </p:tavLst>
                                    </p:anim>
                                  </p:childTnLst>
                                </p:cTn>
                              </p:par>
                            </p:childTnLst>
                          </p:cTn>
                        </p:par>
                        <p:par>
                          <p:cTn id="71" fill="hold">
                            <p:stCondLst>
                              <p:cond delay="6300"/>
                            </p:stCondLst>
                            <p:childTnLst>
                              <p:par>
                                <p:cTn id="72" presetID="25"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75"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76"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77" dur="1000" fill="hold"/>
                                        <p:tgtEl>
                                          <p:spTgt spid="13"/>
                                        </p:tgtEl>
                                        <p:attrNameLst>
                                          <p:attrName>ppt_h</p:attrName>
                                        </p:attrNameLst>
                                      </p:cBhvr>
                                      <p:tavLst>
                                        <p:tav tm="0">
                                          <p:val>
                                            <p:strVal val="#ppt_h"/>
                                          </p:val>
                                        </p:tav>
                                        <p:tav tm="100000">
                                          <p:val>
                                            <p:strVal val="#ppt_h"/>
                                          </p:val>
                                        </p:tav>
                                      </p:tavLst>
                                    </p:anim>
                                    <p:anim calcmode="lin" valueType="num">
                                      <p:cBhvr>
                                        <p:cTn id="78"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79"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80"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81" dur="1000" decel="50000">
                                          <p:stCondLst>
                                            <p:cond delay="0"/>
                                          </p:stCondLst>
                                        </p:cTn>
                                        <p:tgtEl>
                                          <p:spTgt spid="13"/>
                                        </p:tgtEl>
                                      </p:cBhvr>
                                    </p:animEffect>
                                  </p:childTnLst>
                                </p:cTn>
                              </p:par>
                            </p:childTnLst>
                          </p:cTn>
                        </p:par>
                        <p:par>
                          <p:cTn id="82" fill="hold">
                            <p:stCondLst>
                              <p:cond delay="7300"/>
                            </p:stCondLst>
                            <p:childTnLst>
                              <p:par>
                                <p:cTn id="83" presetID="10" presetClass="entr" presetSubtype="0"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fade">
                                      <p:cBhvr>
                                        <p:cTn id="85" dur="350"/>
                                        <p:tgtEl>
                                          <p:spTgt spid="15"/>
                                        </p:tgtEl>
                                      </p:cBhvr>
                                    </p:animEffect>
                                  </p:childTnLst>
                                </p:cTn>
                              </p:par>
                              <p:par>
                                <p:cTn id="86" presetID="26" presetClass="emph" presetSubtype="0" fill="hold" grpId="1" nodeType="withEffect">
                                  <p:stCondLst>
                                    <p:cond delay="0"/>
                                  </p:stCondLst>
                                  <p:childTnLst>
                                    <p:animEffect transition="out" filter="fade">
                                      <p:cBhvr>
                                        <p:cTn id="87" dur="400" tmFilter="0, 0; .2, .5; .8, .5; 1, 0"/>
                                        <p:tgtEl>
                                          <p:spTgt spid="15"/>
                                        </p:tgtEl>
                                      </p:cBhvr>
                                    </p:animEffect>
                                    <p:animScale>
                                      <p:cBhvr>
                                        <p:cTn id="88" dur="200" autoRev="1" fill="hold"/>
                                        <p:tgtEl>
                                          <p:spTgt spid="15"/>
                                        </p:tgtEl>
                                      </p:cBhvr>
                                      <p:by x="105000" y="105000"/>
                                    </p:animScale>
                                  </p:childTnLst>
                                </p:cTn>
                              </p:par>
                            </p:childTnLst>
                          </p:cTn>
                        </p:par>
                        <p:par>
                          <p:cTn id="89" fill="hold">
                            <p:stCondLst>
                              <p:cond delay="7700"/>
                            </p:stCondLst>
                            <p:childTnLst>
                              <p:par>
                                <p:cTn id="90" presetID="3" presetClass="entr" presetSubtype="10"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blinds(horizontal)">
                                      <p:cBhvr>
                                        <p:cTn id="92" dur="500"/>
                                        <p:tgtEl>
                                          <p:spTgt spid="16"/>
                                        </p:tgtEl>
                                      </p:cBhvr>
                                    </p:animEffect>
                                  </p:childTnLst>
                                </p:cTn>
                              </p:par>
                            </p:childTnLst>
                          </p:cTn>
                        </p:par>
                        <p:par>
                          <p:cTn id="93" fill="hold">
                            <p:stCondLst>
                              <p:cond delay="8200"/>
                            </p:stCondLst>
                            <p:childTnLst>
                              <p:par>
                                <p:cTn id="94" presetID="10" presetClass="entr" presetSubtype="0"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fade">
                                      <p:cBhvr>
                                        <p:cTn id="9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5" grpId="1"/>
      <p:bldP spid="6" grpId="0" animBg="1"/>
      <p:bldP spid="7" grpId="0" animBg="1"/>
      <p:bldP spid="8" grpId="0"/>
      <p:bldP spid="9" grpId="0"/>
      <p:bldP spid="10" grpId="0"/>
      <p:bldP spid="10" grpId="1"/>
      <p:bldP spid="11" grpId="0" animBg="1"/>
      <p:bldP spid="12" grpId="0" animBg="1"/>
      <p:bldP spid="13" grpId="0"/>
      <p:bldP spid="14" grpId="0"/>
      <p:bldP spid="15" grpId="0"/>
      <p:bldP spid="15" grpId="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42" y="-576188"/>
            <a:ext cx="11211092" cy="6336704"/>
          </a:xfrm>
          <a:prstGeom prst="rect">
            <a:avLst/>
          </a:prstGeom>
        </p:spPr>
      </p:pic>
      <p:sp>
        <p:nvSpPr>
          <p:cNvPr id="2" name="圆角矩形 1"/>
          <p:cNvSpPr/>
          <p:nvPr/>
        </p:nvSpPr>
        <p:spPr>
          <a:xfrm>
            <a:off x="4561054" y="1944092"/>
            <a:ext cx="1512168" cy="432048"/>
          </a:xfrm>
          <a:prstGeom prst="roundRect">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spc="600" dirty="0"/>
              <a:t>02</a:t>
            </a:r>
            <a:endParaRPr lang="zh-CN" altLang="en-US" sz="2800" spc="600" dirty="0"/>
          </a:p>
        </p:txBody>
      </p:sp>
      <p:cxnSp>
        <p:nvCxnSpPr>
          <p:cNvPr id="11" name="直接连接符 10"/>
          <p:cNvCxnSpPr/>
          <p:nvPr/>
        </p:nvCxnSpPr>
        <p:spPr>
          <a:xfrm>
            <a:off x="4572570" y="3168228"/>
            <a:ext cx="576064" cy="0"/>
          </a:xfrm>
          <a:prstGeom prst="line">
            <a:avLst/>
          </a:prstGeom>
          <a:ln w="38100">
            <a:solidFill>
              <a:srgbClr val="099BD0"/>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500562" y="3312244"/>
            <a:ext cx="3672408" cy="276999"/>
          </a:xfrm>
          <a:prstGeom prst="rect">
            <a:avLst/>
          </a:prstGeom>
          <a:noFill/>
        </p:spPr>
        <p:txBody>
          <a:bodyPr wrap="square" rtlCol="0">
            <a:spAutoFit/>
          </a:bodyPr>
          <a:lstStyle/>
          <a:p>
            <a:r>
              <a:rPr lang="en-US" altLang="zh-CN"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rPr>
              <a:t>Click add caption</a:t>
            </a:r>
            <a:endParaRPr lang="zh-CN" altLang="en-US"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endParaRPr>
          </a:p>
        </p:txBody>
      </p:sp>
      <p:sp>
        <p:nvSpPr>
          <p:cNvPr id="14" name="TextBox 13"/>
          <p:cNvSpPr txBox="1"/>
          <p:nvPr/>
        </p:nvSpPr>
        <p:spPr>
          <a:xfrm>
            <a:off x="4428554" y="2520156"/>
            <a:ext cx="2988332" cy="523220"/>
          </a:xfrm>
          <a:prstGeom prst="rect">
            <a:avLst/>
          </a:prstGeom>
          <a:noFill/>
        </p:spPr>
        <p:txBody>
          <a:bodyPr wrap="square" rtlCol="0">
            <a:spAutoFit/>
          </a:bodyPr>
          <a:lstStyle/>
          <a:p>
            <a:r>
              <a:rPr lang="zh-CN" altLang="en-US" sz="2800" dirty="0">
                <a:solidFill>
                  <a:schemeClr val="tx1">
                    <a:lumMod val="95000"/>
                    <a:lumOff val="5000"/>
                  </a:schemeClr>
                </a:solidFill>
                <a:latin typeface="方正兰亭准黑_GBK" panose="02000000000000000000" pitchFamily="2" charset="-122"/>
                <a:ea typeface="方正兰亭准黑_GBK" panose="02000000000000000000" pitchFamily="2" charset="-122"/>
              </a:rPr>
              <a:t>单击添加标题</a:t>
            </a:r>
          </a:p>
        </p:txBody>
      </p:sp>
    </p:spTree>
    <p:extLst>
      <p:ext uri="{BB962C8B-B14F-4D97-AF65-F5344CB8AC3E}">
        <p14:creationId xmlns:p14="http://schemas.microsoft.com/office/powerpoint/2010/main" val="4127371607"/>
      </p:ext>
    </p:extLst>
  </p:cSld>
  <p:clrMapOvr>
    <a:masterClrMapping/>
  </p:clrMapOvr>
  <mc:AlternateContent xmlns:mc="http://schemas.openxmlformats.org/markup-compatibility/2006" xmlns:p14="http://schemas.microsoft.com/office/powerpoint/2010/main">
    <mc:Choice Requires="p14">
      <p:transition spd="slow" p14:dur="2500" advTm="7354">
        <p:checker/>
      </p:transition>
    </mc:Choice>
    <mc:Fallback xmlns="">
      <p:transition spd="slow" advTm="7354">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gtEl>
                                      </p:cBhvr>
                                    </p:animEffect>
                                  </p:childTnLst>
                                </p:cTn>
                              </p:par>
                            </p:childTnLst>
                          </p:cTn>
                        </p:par>
                        <p:par>
                          <p:cTn id="18" fill="hold">
                            <p:stCondLst>
                              <p:cond delay="175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22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2"/>
                                        </p:tgtEl>
                                        <p:attrNameLst>
                                          <p:attrName>ppt_y</p:attrName>
                                        </p:attrNameLst>
                                      </p:cBhvr>
                                      <p:tavLst>
                                        <p:tav tm="0">
                                          <p:val>
                                            <p:strVal val="#ppt_y"/>
                                          </p:val>
                                        </p:tav>
                                        <p:tav tm="100000">
                                          <p:val>
                                            <p:strVal val="#ppt_y"/>
                                          </p:val>
                                        </p:tav>
                                      </p:tavLst>
                                    </p:anim>
                                    <p:anim calcmode="lin" valueType="num">
                                      <p:cBhvr>
                                        <p:cTn id="2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0"/>
          <p:cNvGrpSpPr/>
          <p:nvPr/>
        </p:nvGrpSpPr>
        <p:grpSpPr>
          <a:xfrm>
            <a:off x="3480275" y="3446012"/>
            <a:ext cx="2043318" cy="1277660"/>
            <a:chOff x="2823691" y="3005532"/>
            <a:chExt cx="3116263" cy="1948051"/>
          </a:xfrm>
        </p:grpSpPr>
        <p:sp>
          <p:nvSpPr>
            <p:cNvPr id="3" name="Freeform 11"/>
            <p:cNvSpPr>
              <a:spLocks/>
            </p:cNvSpPr>
            <p:nvPr/>
          </p:nvSpPr>
          <p:spPr bwMode="auto">
            <a:xfrm>
              <a:off x="2823691" y="3005532"/>
              <a:ext cx="3116263" cy="1948051"/>
            </a:xfrm>
            <a:custGeom>
              <a:avLst/>
              <a:gdLst>
                <a:gd name="T0" fmla="*/ 637 w 1862"/>
                <a:gd name="T1" fmla="*/ 318 h 1164"/>
                <a:gd name="T2" fmla="*/ 635 w 1862"/>
                <a:gd name="T3" fmla="*/ 326 h 1164"/>
                <a:gd name="T4" fmla="*/ 630 w 1862"/>
                <a:gd name="T5" fmla="*/ 335 h 1164"/>
                <a:gd name="T6" fmla="*/ 622 w 1862"/>
                <a:gd name="T7" fmla="*/ 342 h 1164"/>
                <a:gd name="T8" fmla="*/ 612 w 1862"/>
                <a:gd name="T9" fmla="*/ 349 h 1164"/>
                <a:gd name="T10" fmla="*/ 582 w 1862"/>
                <a:gd name="T11" fmla="*/ 363 h 1164"/>
                <a:gd name="T12" fmla="*/ 543 w 1862"/>
                <a:gd name="T13" fmla="*/ 374 h 1164"/>
                <a:gd name="T14" fmla="*/ 497 w 1862"/>
                <a:gd name="T15" fmla="*/ 385 h 1164"/>
                <a:gd name="T16" fmla="*/ 443 w 1862"/>
                <a:gd name="T17" fmla="*/ 391 h 1164"/>
                <a:gd name="T18" fmla="*/ 382 w 1862"/>
                <a:gd name="T19" fmla="*/ 396 h 1164"/>
                <a:gd name="T20" fmla="*/ 318 w 1862"/>
                <a:gd name="T21" fmla="*/ 398 h 1164"/>
                <a:gd name="T22" fmla="*/ 286 w 1862"/>
                <a:gd name="T23" fmla="*/ 398 h 1164"/>
                <a:gd name="T24" fmla="*/ 223 w 1862"/>
                <a:gd name="T25" fmla="*/ 394 h 1164"/>
                <a:gd name="T26" fmla="*/ 167 w 1862"/>
                <a:gd name="T27" fmla="*/ 388 h 1164"/>
                <a:gd name="T28" fmla="*/ 116 w 1862"/>
                <a:gd name="T29" fmla="*/ 380 h 1164"/>
                <a:gd name="T30" fmla="*/ 73 w 1862"/>
                <a:gd name="T31" fmla="*/ 369 h 1164"/>
                <a:gd name="T32" fmla="*/ 39 w 1862"/>
                <a:gd name="T33" fmla="*/ 357 h 1164"/>
                <a:gd name="T34" fmla="*/ 19 w 1862"/>
                <a:gd name="T35" fmla="*/ 346 h 1164"/>
                <a:gd name="T36" fmla="*/ 11 w 1862"/>
                <a:gd name="T37" fmla="*/ 338 h 1164"/>
                <a:gd name="T38" fmla="*/ 4 w 1862"/>
                <a:gd name="T39" fmla="*/ 331 h 1164"/>
                <a:gd name="T40" fmla="*/ 1 w 1862"/>
                <a:gd name="T41" fmla="*/ 322 h 1164"/>
                <a:gd name="T42" fmla="*/ 0 w 1862"/>
                <a:gd name="T43" fmla="*/ 318 h 1164"/>
                <a:gd name="T44" fmla="*/ 1 w 1862"/>
                <a:gd name="T45" fmla="*/ 286 h 1164"/>
                <a:gd name="T46" fmla="*/ 6 w 1862"/>
                <a:gd name="T47" fmla="*/ 254 h 1164"/>
                <a:gd name="T48" fmla="*/ 15 w 1862"/>
                <a:gd name="T49" fmla="*/ 224 h 1164"/>
                <a:gd name="T50" fmla="*/ 25 w 1862"/>
                <a:gd name="T51" fmla="*/ 194 h 1164"/>
                <a:gd name="T52" fmla="*/ 39 w 1862"/>
                <a:gd name="T53" fmla="*/ 166 h 1164"/>
                <a:gd name="T54" fmla="*/ 54 w 1862"/>
                <a:gd name="T55" fmla="*/ 140 h 1164"/>
                <a:gd name="T56" fmla="*/ 73 w 1862"/>
                <a:gd name="T57" fmla="*/ 116 h 1164"/>
                <a:gd name="T58" fmla="*/ 93 w 1862"/>
                <a:gd name="T59" fmla="*/ 93 h 1164"/>
                <a:gd name="T60" fmla="*/ 116 w 1862"/>
                <a:gd name="T61" fmla="*/ 73 h 1164"/>
                <a:gd name="T62" fmla="*/ 140 w 1862"/>
                <a:gd name="T63" fmla="*/ 54 h 1164"/>
                <a:gd name="T64" fmla="*/ 167 w 1862"/>
                <a:gd name="T65" fmla="*/ 39 h 1164"/>
                <a:gd name="T66" fmla="*/ 194 w 1862"/>
                <a:gd name="T67" fmla="*/ 25 h 1164"/>
                <a:gd name="T68" fmla="*/ 223 w 1862"/>
                <a:gd name="T69" fmla="*/ 15 h 1164"/>
                <a:gd name="T70" fmla="*/ 254 w 1862"/>
                <a:gd name="T71" fmla="*/ 6 h 1164"/>
                <a:gd name="T72" fmla="*/ 286 w 1862"/>
                <a:gd name="T73" fmla="*/ 1 h 1164"/>
                <a:gd name="T74" fmla="*/ 318 w 1862"/>
                <a:gd name="T75" fmla="*/ 0 h 1164"/>
                <a:gd name="T76" fmla="*/ 335 w 1862"/>
                <a:gd name="T77" fmla="*/ 0 h 1164"/>
                <a:gd name="T78" fmla="*/ 367 w 1862"/>
                <a:gd name="T79" fmla="*/ 4 h 1164"/>
                <a:gd name="T80" fmla="*/ 398 w 1862"/>
                <a:gd name="T81" fmla="*/ 9 h 1164"/>
                <a:gd name="T82" fmla="*/ 428 w 1862"/>
                <a:gd name="T83" fmla="*/ 19 h 1164"/>
                <a:gd name="T84" fmla="*/ 456 w 1862"/>
                <a:gd name="T85" fmla="*/ 32 h 1164"/>
                <a:gd name="T86" fmla="*/ 484 w 1862"/>
                <a:gd name="T87" fmla="*/ 46 h 1164"/>
                <a:gd name="T88" fmla="*/ 509 w 1862"/>
                <a:gd name="T89" fmla="*/ 63 h 1164"/>
                <a:gd name="T90" fmla="*/ 532 w 1862"/>
                <a:gd name="T91" fmla="*/ 83 h 1164"/>
                <a:gd name="T92" fmla="*/ 554 w 1862"/>
                <a:gd name="T93" fmla="*/ 104 h 1164"/>
                <a:gd name="T94" fmla="*/ 573 w 1862"/>
                <a:gd name="T95" fmla="*/ 128 h 1164"/>
                <a:gd name="T96" fmla="*/ 590 w 1862"/>
                <a:gd name="T97" fmla="*/ 153 h 1164"/>
                <a:gd name="T98" fmla="*/ 605 w 1862"/>
                <a:gd name="T99" fmla="*/ 180 h 1164"/>
                <a:gd name="T100" fmla="*/ 618 w 1862"/>
                <a:gd name="T101" fmla="*/ 209 h 1164"/>
                <a:gd name="T102" fmla="*/ 626 w 1862"/>
                <a:gd name="T103" fmla="*/ 239 h 1164"/>
                <a:gd name="T104" fmla="*/ 633 w 1862"/>
                <a:gd name="T105" fmla="*/ 270 h 1164"/>
                <a:gd name="T106" fmla="*/ 636 w 1862"/>
                <a:gd name="T107" fmla="*/ 302 h 1164"/>
                <a:gd name="T108" fmla="*/ 637 w 1862"/>
                <a:gd name="T109" fmla="*/ 318 h 116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62"/>
                <a:gd name="T166" fmla="*/ 0 h 1164"/>
                <a:gd name="T167" fmla="*/ 1862 w 1862"/>
                <a:gd name="T168" fmla="*/ 1164 h 116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62" h="1164">
                  <a:moveTo>
                    <a:pt x="1862" y="930"/>
                  </a:moveTo>
                  <a:lnTo>
                    <a:pt x="1862" y="930"/>
                  </a:lnTo>
                  <a:lnTo>
                    <a:pt x="1860" y="942"/>
                  </a:lnTo>
                  <a:lnTo>
                    <a:pt x="1856" y="954"/>
                  </a:lnTo>
                  <a:lnTo>
                    <a:pt x="1850" y="966"/>
                  </a:lnTo>
                  <a:lnTo>
                    <a:pt x="1842" y="978"/>
                  </a:lnTo>
                  <a:lnTo>
                    <a:pt x="1832" y="988"/>
                  </a:lnTo>
                  <a:lnTo>
                    <a:pt x="1820" y="1000"/>
                  </a:lnTo>
                  <a:lnTo>
                    <a:pt x="1806" y="1010"/>
                  </a:lnTo>
                  <a:lnTo>
                    <a:pt x="1788" y="1020"/>
                  </a:lnTo>
                  <a:lnTo>
                    <a:pt x="1750" y="1042"/>
                  </a:lnTo>
                  <a:lnTo>
                    <a:pt x="1702" y="1060"/>
                  </a:lnTo>
                  <a:lnTo>
                    <a:pt x="1650" y="1078"/>
                  </a:lnTo>
                  <a:lnTo>
                    <a:pt x="1588" y="1094"/>
                  </a:lnTo>
                  <a:lnTo>
                    <a:pt x="1522" y="1110"/>
                  </a:lnTo>
                  <a:lnTo>
                    <a:pt x="1452" y="1124"/>
                  </a:lnTo>
                  <a:lnTo>
                    <a:pt x="1374" y="1134"/>
                  </a:lnTo>
                  <a:lnTo>
                    <a:pt x="1294" y="1144"/>
                  </a:lnTo>
                  <a:lnTo>
                    <a:pt x="1208" y="1152"/>
                  </a:lnTo>
                  <a:lnTo>
                    <a:pt x="1118" y="1158"/>
                  </a:lnTo>
                  <a:lnTo>
                    <a:pt x="1026" y="1162"/>
                  </a:lnTo>
                  <a:lnTo>
                    <a:pt x="930" y="1164"/>
                  </a:lnTo>
                  <a:lnTo>
                    <a:pt x="836" y="1162"/>
                  </a:lnTo>
                  <a:lnTo>
                    <a:pt x="744" y="1158"/>
                  </a:lnTo>
                  <a:lnTo>
                    <a:pt x="654" y="1152"/>
                  </a:lnTo>
                  <a:lnTo>
                    <a:pt x="568" y="1144"/>
                  </a:lnTo>
                  <a:lnTo>
                    <a:pt x="488" y="1134"/>
                  </a:lnTo>
                  <a:lnTo>
                    <a:pt x="410" y="1124"/>
                  </a:lnTo>
                  <a:lnTo>
                    <a:pt x="338" y="1110"/>
                  </a:lnTo>
                  <a:lnTo>
                    <a:pt x="272" y="1094"/>
                  </a:lnTo>
                  <a:lnTo>
                    <a:pt x="212" y="1078"/>
                  </a:lnTo>
                  <a:lnTo>
                    <a:pt x="158" y="1060"/>
                  </a:lnTo>
                  <a:lnTo>
                    <a:pt x="112" y="1042"/>
                  </a:lnTo>
                  <a:lnTo>
                    <a:pt x="74" y="1020"/>
                  </a:lnTo>
                  <a:lnTo>
                    <a:pt x="56" y="1010"/>
                  </a:lnTo>
                  <a:lnTo>
                    <a:pt x="42" y="1000"/>
                  </a:lnTo>
                  <a:lnTo>
                    <a:pt x="30" y="988"/>
                  </a:lnTo>
                  <a:lnTo>
                    <a:pt x="18" y="978"/>
                  </a:lnTo>
                  <a:lnTo>
                    <a:pt x="10" y="966"/>
                  </a:lnTo>
                  <a:lnTo>
                    <a:pt x="4" y="954"/>
                  </a:lnTo>
                  <a:lnTo>
                    <a:pt x="2" y="942"/>
                  </a:lnTo>
                  <a:lnTo>
                    <a:pt x="0" y="930"/>
                  </a:lnTo>
                  <a:lnTo>
                    <a:pt x="2" y="882"/>
                  </a:lnTo>
                  <a:lnTo>
                    <a:pt x="4" y="836"/>
                  </a:lnTo>
                  <a:lnTo>
                    <a:pt x="10" y="788"/>
                  </a:lnTo>
                  <a:lnTo>
                    <a:pt x="18" y="742"/>
                  </a:lnTo>
                  <a:lnTo>
                    <a:pt x="30" y="698"/>
                  </a:lnTo>
                  <a:lnTo>
                    <a:pt x="42" y="654"/>
                  </a:lnTo>
                  <a:lnTo>
                    <a:pt x="56" y="610"/>
                  </a:lnTo>
                  <a:lnTo>
                    <a:pt x="74" y="568"/>
                  </a:lnTo>
                  <a:lnTo>
                    <a:pt x="92" y="526"/>
                  </a:lnTo>
                  <a:lnTo>
                    <a:pt x="112" y="486"/>
                  </a:lnTo>
                  <a:lnTo>
                    <a:pt x="134" y="448"/>
                  </a:lnTo>
                  <a:lnTo>
                    <a:pt x="158" y="410"/>
                  </a:lnTo>
                  <a:lnTo>
                    <a:pt x="184" y="374"/>
                  </a:lnTo>
                  <a:lnTo>
                    <a:pt x="212" y="338"/>
                  </a:lnTo>
                  <a:lnTo>
                    <a:pt x="242" y="304"/>
                  </a:lnTo>
                  <a:lnTo>
                    <a:pt x="272" y="272"/>
                  </a:lnTo>
                  <a:lnTo>
                    <a:pt x="304" y="242"/>
                  </a:lnTo>
                  <a:lnTo>
                    <a:pt x="338" y="212"/>
                  </a:lnTo>
                  <a:lnTo>
                    <a:pt x="374" y="184"/>
                  </a:lnTo>
                  <a:lnTo>
                    <a:pt x="410" y="158"/>
                  </a:lnTo>
                  <a:lnTo>
                    <a:pt x="448" y="134"/>
                  </a:lnTo>
                  <a:lnTo>
                    <a:pt x="488" y="112"/>
                  </a:lnTo>
                  <a:lnTo>
                    <a:pt x="528" y="92"/>
                  </a:lnTo>
                  <a:lnTo>
                    <a:pt x="568" y="72"/>
                  </a:lnTo>
                  <a:lnTo>
                    <a:pt x="610" y="56"/>
                  </a:lnTo>
                  <a:lnTo>
                    <a:pt x="654" y="42"/>
                  </a:lnTo>
                  <a:lnTo>
                    <a:pt x="698" y="28"/>
                  </a:lnTo>
                  <a:lnTo>
                    <a:pt x="744" y="18"/>
                  </a:lnTo>
                  <a:lnTo>
                    <a:pt x="790" y="10"/>
                  </a:lnTo>
                  <a:lnTo>
                    <a:pt x="836" y="4"/>
                  </a:lnTo>
                  <a:lnTo>
                    <a:pt x="882" y="0"/>
                  </a:lnTo>
                  <a:lnTo>
                    <a:pt x="930" y="0"/>
                  </a:lnTo>
                  <a:lnTo>
                    <a:pt x="978" y="0"/>
                  </a:lnTo>
                  <a:lnTo>
                    <a:pt x="1026" y="4"/>
                  </a:lnTo>
                  <a:lnTo>
                    <a:pt x="1072" y="10"/>
                  </a:lnTo>
                  <a:lnTo>
                    <a:pt x="1118" y="18"/>
                  </a:lnTo>
                  <a:lnTo>
                    <a:pt x="1164" y="28"/>
                  </a:lnTo>
                  <a:lnTo>
                    <a:pt x="1208" y="42"/>
                  </a:lnTo>
                  <a:lnTo>
                    <a:pt x="1250" y="56"/>
                  </a:lnTo>
                  <a:lnTo>
                    <a:pt x="1294" y="72"/>
                  </a:lnTo>
                  <a:lnTo>
                    <a:pt x="1334" y="92"/>
                  </a:lnTo>
                  <a:lnTo>
                    <a:pt x="1374" y="112"/>
                  </a:lnTo>
                  <a:lnTo>
                    <a:pt x="1414" y="134"/>
                  </a:lnTo>
                  <a:lnTo>
                    <a:pt x="1452" y="158"/>
                  </a:lnTo>
                  <a:lnTo>
                    <a:pt x="1488" y="184"/>
                  </a:lnTo>
                  <a:lnTo>
                    <a:pt x="1522" y="212"/>
                  </a:lnTo>
                  <a:lnTo>
                    <a:pt x="1556" y="242"/>
                  </a:lnTo>
                  <a:lnTo>
                    <a:pt x="1588" y="272"/>
                  </a:lnTo>
                  <a:lnTo>
                    <a:pt x="1620" y="304"/>
                  </a:lnTo>
                  <a:lnTo>
                    <a:pt x="1650" y="338"/>
                  </a:lnTo>
                  <a:lnTo>
                    <a:pt x="1676" y="374"/>
                  </a:lnTo>
                  <a:lnTo>
                    <a:pt x="1702" y="410"/>
                  </a:lnTo>
                  <a:lnTo>
                    <a:pt x="1726" y="448"/>
                  </a:lnTo>
                  <a:lnTo>
                    <a:pt x="1750" y="486"/>
                  </a:lnTo>
                  <a:lnTo>
                    <a:pt x="1770" y="526"/>
                  </a:lnTo>
                  <a:lnTo>
                    <a:pt x="1788" y="568"/>
                  </a:lnTo>
                  <a:lnTo>
                    <a:pt x="1806" y="610"/>
                  </a:lnTo>
                  <a:lnTo>
                    <a:pt x="1820" y="654"/>
                  </a:lnTo>
                  <a:lnTo>
                    <a:pt x="1832" y="698"/>
                  </a:lnTo>
                  <a:lnTo>
                    <a:pt x="1842" y="742"/>
                  </a:lnTo>
                  <a:lnTo>
                    <a:pt x="1850" y="788"/>
                  </a:lnTo>
                  <a:lnTo>
                    <a:pt x="1856" y="836"/>
                  </a:lnTo>
                  <a:lnTo>
                    <a:pt x="1860" y="882"/>
                  </a:lnTo>
                  <a:lnTo>
                    <a:pt x="1862" y="930"/>
                  </a:lnTo>
                  <a:close/>
                </a:path>
              </a:pathLst>
            </a:custGeom>
            <a:gradFill>
              <a:gsLst>
                <a:gs pos="0">
                  <a:schemeClr val="bg1">
                    <a:lumMod val="95000"/>
                  </a:schemeClr>
                </a:gs>
                <a:gs pos="100000">
                  <a:schemeClr val="bg1">
                    <a:lumMod val="85000"/>
                  </a:schemeClr>
                </a:gs>
              </a:gsLst>
              <a:lin ang="16200000" scaled="0"/>
            </a:gradFill>
            <a:ln>
              <a:noFill/>
            </a:ln>
            <a:effectLst>
              <a:outerShdw blurRad="279400" dist="101600" dir="8460000" algn="ctr">
                <a:srgbClr val="000000">
                  <a:alpha val="68000"/>
                </a:srgbClr>
              </a:outerShdw>
            </a:effectLst>
            <a:scene3d>
              <a:camera prst="orthographicFront">
                <a:rot lat="0" lon="0" rev="0"/>
              </a:camera>
              <a:lightRig rig="brightRoom" dir="t">
                <a:rot lat="0" lon="0" rev="600000"/>
              </a:lightRig>
            </a:scene3d>
            <a:sp3d prstMaterial="metal">
              <a:bevelT w="38100" h="57150" prst="angle"/>
            </a:sp3d>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kern="0" dirty="0">
                <a:solidFill>
                  <a:schemeClr val="bg1"/>
                </a:solidFill>
                <a:latin typeface="微软雅黑" pitchFamily="34" charset="-122"/>
                <a:ea typeface="微软雅黑" pitchFamily="34" charset="-122"/>
              </a:endParaRPr>
            </a:p>
          </p:txBody>
        </p:sp>
        <p:sp>
          <p:nvSpPr>
            <p:cNvPr id="4" name="Text Box 13"/>
            <p:cNvSpPr txBox="1">
              <a:spLocks noChangeArrowheads="1"/>
            </p:cNvSpPr>
            <p:nvPr/>
          </p:nvSpPr>
          <p:spPr bwMode="auto">
            <a:xfrm>
              <a:off x="3142428" y="3872712"/>
              <a:ext cx="2552351" cy="604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lvl="0" algn="ctr" eaLnBrk="1" latinLnBrk="1" hangingPunct="1">
                <a:lnSpc>
                  <a:spcPct val="120000"/>
                </a:lnSpc>
                <a:defRPr/>
              </a:pPr>
              <a:r>
                <a:rPr kumimoji="1" lang="zh-CN" altLang="en-US" kern="0" dirty="0">
                  <a:solidFill>
                    <a:srgbClr val="0070C0"/>
                  </a:solidFill>
                  <a:latin typeface="微软雅黑" pitchFamily="34" charset="-122"/>
                </a:rPr>
                <a:t>添加标题文字</a:t>
              </a:r>
            </a:p>
          </p:txBody>
        </p:sp>
      </p:grpSp>
      <p:grpSp>
        <p:nvGrpSpPr>
          <p:cNvPr id="5" name="组合 4"/>
          <p:cNvGrpSpPr/>
          <p:nvPr/>
        </p:nvGrpSpPr>
        <p:grpSpPr>
          <a:xfrm>
            <a:off x="5514122" y="3067487"/>
            <a:ext cx="1306494" cy="1025371"/>
            <a:chOff x="7811526" y="4182183"/>
            <a:chExt cx="1742445" cy="1367161"/>
          </a:xfrm>
          <a:gradFill>
            <a:gsLst>
              <a:gs pos="0">
                <a:schemeClr val="bg1">
                  <a:lumMod val="95000"/>
                </a:schemeClr>
              </a:gs>
              <a:gs pos="50000">
                <a:schemeClr val="bg1"/>
              </a:gs>
              <a:gs pos="100000">
                <a:schemeClr val="bg1">
                  <a:lumMod val="85000"/>
                </a:schemeClr>
              </a:gs>
            </a:gsLst>
            <a:lin ang="16200000" scaled="0"/>
          </a:gradFill>
        </p:grpSpPr>
        <p:sp>
          <p:nvSpPr>
            <p:cNvPr id="6" name="AutoShape 15"/>
            <p:cNvSpPr>
              <a:spLocks noChangeArrowheads="1"/>
            </p:cNvSpPr>
            <p:nvPr/>
          </p:nvSpPr>
          <p:spPr bwMode="auto">
            <a:xfrm rot="3600000">
              <a:off x="7776473"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7" name="Oval 7"/>
            <p:cNvSpPr>
              <a:spLocks noChangeArrowheads="1"/>
            </p:cNvSpPr>
            <p:nvPr/>
          </p:nvSpPr>
          <p:spPr bwMode="gray">
            <a:xfrm>
              <a:off x="8146806" y="418218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8" name="TextBox 7"/>
            <p:cNvSpPr txBox="1"/>
            <p:nvPr/>
          </p:nvSpPr>
          <p:spPr>
            <a:xfrm>
              <a:off x="8295596" y="4687591"/>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9" name="组合 8"/>
          <p:cNvGrpSpPr/>
          <p:nvPr/>
        </p:nvGrpSpPr>
        <p:grpSpPr>
          <a:xfrm>
            <a:off x="4996325" y="2198647"/>
            <a:ext cx="1100048" cy="1307306"/>
            <a:chOff x="7120950"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10" name="AutoShape 15"/>
            <p:cNvSpPr>
              <a:spLocks noChangeArrowheads="1"/>
            </p:cNvSpPr>
            <p:nvPr/>
          </p:nvSpPr>
          <p:spPr bwMode="auto">
            <a:xfrm rot="1800000">
              <a:off x="7120950"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1" name="Oval 7"/>
            <p:cNvSpPr>
              <a:spLocks noChangeArrowheads="1"/>
            </p:cNvSpPr>
            <p:nvPr/>
          </p:nvSpPr>
          <p:spPr bwMode="gray">
            <a:xfrm>
              <a:off x="7180897" y="3023731"/>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2" name="TextBox 11"/>
            <p:cNvSpPr txBox="1"/>
            <p:nvPr/>
          </p:nvSpPr>
          <p:spPr>
            <a:xfrm>
              <a:off x="7329687" y="3529139"/>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13" name="组合 12"/>
          <p:cNvGrpSpPr/>
          <p:nvPr/>
        </p:nvGrpSpPr>
        <p:grpSpPr>
          <a:xfrm>
            <a:off x="3960407" y="1845046"/>
            <a:ext cx="1055099" cy="1399859"/>
            <a:chOff x="5739366" y="2552263"/>
            <a:chExt cx="1407165" cy="1866478"/>
          </a:xfrm>
          <a:gradFill>
            <a:gsLst>
              <a:gs pos="0">
                <a:schemeClr val="bg1">
                  <a:lumMod val="95000"/>
                </a:schemeClr>
              </a:gs>
              <a:gs pos="50000">
                <a:schemeClr val="bg1"/>
              </a:gs>
              <a:gs pos="100000">
                <a:schemeClr val="bg1">
                  <a:lumMod val="85000"/>
                </a:schemeClr>
              </a:gs>
            </a:gsLst>
            <a:lin ang="16200000" scaled="0"/>
          </a:gradFill>
        </p:grpSpPr>
        <p:sp>
          <p:nvSpPr>
            <p:cNvPr id="14" name="AutoShape 15"/>
            <p:cNvSpPr>
              <a:spLocks noChangeArrowheads="1"/>
            </p:cNvSpPr>
            <p:nvPr/>
          </p:nvSpPr>
          <p:spPr bwMode="auto">
            <a:xfrm>
              <a:off x="6278094" y="4089032"/>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sp>
          <p:nvSpPr>
            <p:cNvPr id="15" name="Oval 7"/>
            <p:cNvSpPr>
              <a:spLocks noChangeArrowheads="1"/>
            </p:cNvSpPr>
            <p:nvPr/>
          </p:nvSpPr>
          <p:spPr bwMode="gray">
            <a:xfrm>
              <a:off x="5739366" y="255226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16" name="TextBox 15"/>
            <p:cNvSpPr txBox="1"/>
            <p:nvPr/>
          </p:nvSpPr>
          <p:spPr>
            <a:xfrm>
              <a:off x="5888156" y="3057671"/>
              <a:ext cx="1127965" cy="35634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nvGrpSpPr>
          <p:cNvPr id="17" name="组合 16"/>
          <p:cNvGrpSpPr/>
          <p:nvPr/>
        </p:nvGrpSpPr>
        <p:grpSpPr>
          <a:xfrm>
            <a:off x="2879541" y="2198647"/>
            <a:ext cx="1100048" cy="1307306"/>
            <a:chOff x="4297836" y="3023731"/>
            <a:chExt cx="1467112" cy="1743074"/>
          </a:xfrm>
          <a:gradFill>
            <a:gsLst>
              <a:gs pos="0">
                <a:schemeClr val="bg1">
                  <a:lumMod val="95000"/>
                </a:schemeClr>
              </a:gs>
              <a:gs pos="50000">
                <a:schemeClr val="bg1"/>
              </a:gs>
              <a:gs pos="100000">
                <a:schemeClr val="bg1">
                  <a:lumMod val="85000"/>
                </a:schemeClr>
              </a:gs>
            </a:gsLst>
            <a:lin ang="16200000" scaled="0"/>
          </a:gradFill>
        </p:grpSpPr>
        <p:sp>
          <p:nvSpPr>
            <p:cNvPr id="18" name="AutoShape 15"/>
            <p:cNvSpPr>
              <a:spLocks noChangeArrowheads="1"/>
            </p:cNvSpPr>
            <p:nvPr/>
          </p:nvSpPr>
          <p:spPr bwMode="auto">
            <a:xfrm rot="19800000">
              <a:off x="5365132" y="4437096"/>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19" name="组合 18"/>
            <p:cNvGrpSpPr/>
            <p:nvPr/>
          </p:nvGrpSpPr>
          <p:grpSpPr>
            <a:xfrm>
              <a:off x="4297836" y="3023731"/>
              <a:ext cx="1407165" cy="1367161"/>
              <a:chOff x="4297836" y="3023731"/>
              <a:chExt cx="1407165" cy="1367161"/>
            </a:xfrm>
            <a:grpFill/>
          </p:grpSpPr>
          <p:sp>
            <p:nvSpPr>
              <p:cNvPr id="20" name="Oval 7"/>
              <p:cNvSpPr>
                <a:spLocks noChangeArrowheads="1"/>
              </p:cNvSpPr>
              <p:nvPr/>
            </p:nvSpPr>
            <p:spPr bwMode="gray">
              <a:xfrm>
                <a:off x="4297836" y="3023731"/>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21" name="TextBox 20"/>
              <p:cNvSpPr txBox="1"/>
              <p:nvPr/>
            </p:nvSpPr>
            <p:spPr>
              <a:xfrm>
                <a:off x="4446626" y="3478536"/>
                <a:ext cx="1127965" cy="457549"/>
              </a:xfrm>
              <a:prstGeom prst="rect">
                <a:avLst/>
              </a:prstGeom>
              <a:noFill/>
              <a:ln w="9525" cap="rnd">
                <a:noFill/>
                <a:prstDash val="solid"/>
                <a:round/>
                <a:headEnd/>
                <a:tailEnd/>
              </a:ln>
              <a:effectLst>
                <a:outerShdw blurRad="57785" dist="33020" dir="3180000" algn="ctr">
                  <a:srgbClr val="000000">
                    <a:alpha val="30000"/>
                  </a:srgbClr>
                </a:outerShdw>
              </a:effectLst>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grpSp>
        <p:nvGrpSpPr>
          <p:cNvPr id="22" name="组合 21"/>
          <p:cNvGrpSpPr/>
          <p:nvPr/>
        </p:nvGrpSpPr>
        <p:grpSpPr>
          <a:xfrm>
            <a:off x="2155669" y="3067487"/>
            <a:ext cx="1306121" cy="1025371"/>
            <a:chOff x="3332423" y="4182183"/>
            <a:chExt cx="1741948" cy="1367161"/>
          </a:xfrm>
          <a:gradFill>
            <a:gsLst>
              <a:gs pos="0">
                <a:schemeClr val="bg1">
                  <a:lumMod val="95000"/>
                </a:schemeClr>
              </a:gs>
              <a:gs pos="50000">
                <a:schemeClr val="bg1"/>
              </a:gs>
              <a:gs pos="100000">
                <a:schemeClr val="bg1">
                  <a:lumMod val="85000"/>
                </a:schemeClr>
              </a:gs>
            </a:gsLst>
            <a:lin ang="16200000" scaled="0"/>
          </a:gradFill>
        </p:grpSpPr>
        <p:sp>
          <p:nvSpPr>
            <p:cNvPr id="23" name="AutoShape 15"/>
            <p:cNvSpPr>
              <a:spLocks noChangeArrowheads="1"/>
            </p:cNvSpPr>
            <p:nvPr/>
          </p:nvSpPr>
          <p:spPr bwMode="auto">
            <a:xfrm rot="18000000">
              <a:off x="4709609" y="5116937"/>
              <a:ext cx="399816" cy="329709"/>
            </a:xfrm>
            <a:prstGeom prst="upArrow">
              <a:avLst>
                <a:gd name="adj1" fmla="val 52833"/>
                <a:gd name="adj2" fmla="val 45940"/>
              </a:avLst>
            </a:prstGeom>
            <a:solidFill>
              <a:srgbClr val="0070C0"/>
            </a:solidFill>
            <a:ln w="3175" cap="flat" cmpd="sng" algn="ctr">
              <a:noFill/>
              <a:prstDash val="solid"/>
            </a:ln>
            <a:effectLst>
              <a:outerShdw blurRad="57785" dist="33020" dir="3180000" algn="ctr">
                <a:srgbClr val="000000">
                  <a:alpha val="30000"/>
                </a:srgbClr>
              </a:outerShdw>
            </a:effectLst>
            <a:extLst/>
          </p:spPr>
          <p:txBody>
            <a:bodyPr anchor="ctr"/>
            <a:lstStyle/>
            <a:p>
              <a:pPr algn="ctr" fontAlgn="base">
                <a:lnSpc>
                  <a:spcPct val="120000"/>
                </a:lnSpc>
                <a:spcBef>
                  <a:spcPct val="0"/>
                </a:spcBef>
                <a:spcAft>
                  <a:spcPct val="0"/>
                </a:spcAft>
                <a:defRPr/>
              </a:pPr>
              <a:endParaRPr lang="zh-CN" altLang="en-US" sz="1600" b="1" kern="0">
                <a:solidFill>
                  <a:schemeClr val="bg1"/>
                </a:solidFill>
                <a:latin typeface="微软雅黑" pitchFamily="34" charset="-122"/>
                <a:ea typeface="微软雅黑" pitchFamily="34" charset="-122"/>
              </a:endParaRPr>
            </a:p>
          </p:txBody>
        </p:sp>
        <p:grpSp>
          <p:nvGrpSpPr>
            <p:cNvPr id="24" name="组合 23"/>
            <p:cNvGrpSpPr/>
            <p:nvPr/>
          </p:nvGrpSpPr>
          <p:grpSpPr>
            <a:xfrm>
              <a:off x="3332423" y="4182183"/>
              <a:ext cx="1407165" cy="1367161"/>
              <a:chOff x="3332423" y="4182183"/>
              <a:chExt cx="1407165" cy="1367161"/>
            </a:xfrm>
            <a:grpFill/>
          </p:grpSpPr>
          <p:sp>
            <p:nvSpPr>
              <p:cNvPr id="25" name="Oval 7"/>
              <p:cNvSpPr>
                <a:spLocks noChangeArrowheads="1"/>
              </p:cNvSpPr>
              <p:nvPr/>
            </p:nvSpPr>
            <p:spPr bwMode="gray">
              <a:xfrm>
                <a:off x="3332423" y="4182183"/>
                <a:ext cx="1407165" cy="1367161"/>
              </a:xfrm>
              <a:prstGeom prst="ellipse">
                <a:avLst/>
              </a:prstGeom>
              <a:solidFill>
                <a:srgbClr val="0070C0"/>
              </a:solidFill>
              <a:ln w="9525" cap="rnd">
                <a:noFill/>
                <a:prstDash val="solid"/>
                <a:round/>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p:spPr>
            <p:txBody>
              <a:bodyPr wrap="none" anchor="ctr"/>
              <a:lstStyle/>
              <a:p>
                <a:pPr>
                  <a:defRPr/>
                </a:pPr>
                <a:endParaRPr lang="zh-CN" altLang="en-US" sz="1600" kern="0">
                  <a:solidFill>
                    <a:schemeClr val="bg1"/>
                  </a:solidFill>
                  <a:latin typeface="微软雅黑" pitchFamily="34" charset="-122"/>
                  <a:ea typeface="微软雅黑" pitchFamily="34" charset="-122"/>
                </a:endParaRPr>
              </a:p>
            </p:txBody>
          </p:sp>
          <p:sp>
            <p:nvSpPr>
              <p:cNvPr id="26" name="TextBox 25"/>
              <p:cNvSpPr txBox="1"/>
              <p:nvPr/>
            </p:nvSpPr>
            <p:spPr>
              <a:xfrm>
                <a:off x="3481213" y="4704275"/>
                <a:ext cx="1127965" cy="322976"/>
              </a:xfrm>
              <a:prstGeom prst="rect">
                <a:avLst/>
              </a:prstGeom>
              <a:noFill/>
              <a:ln w="9525" cap="rnd">
                <a:noFill/>
                <a:prstDash val="solid"/>
                <a:round/>
                <a:headEnd/>
                <a:tailEnd/>
              </a:ln>
              <a:effectLst>
                <a:outerShdw blurRad="57785" dist="33020" dir="3180000" algn="ctr">
                  <a:srgbClr val="000000">
                    <a:alpha val="30000"/>
                  </a:srgbClr>
                </a:outerShdw>
              </a:effectLst>
              <a:sp3d prstMaterial="metal">
                <a:bevelT w="38100" h="57150" prst="angle"/>
              </a:sp3d>
            </p:spPr>
            <p:txBody>
              <a:bodyPr wrap="none" anchor="ctr"/>
              <a:lstStyle>
                <a:defPPr>
                  <a:defRPr lang="zh-CN"/>
                </a:defPPr>
                <a:lvl1pPr>
                  <a:defRPr kern="0">
                    <a:solidFill>
                      <a:sysClr val="windowText" lastClr="000000"/>
                    </a:solidFill>
                    <a:latin typeface="微软雅黑" pitchFamily="34" charset="-122"/>
                    <a:ea typeface="微软雅黑" pitchFamily="34" charset="-122"/>
                  </a:defRPr>
                </a:lvl1pPr>
              </a:lstStyle>
              <a:p>
                <a:pPr lvl="0" algn="ctr">
                  <a:lnSpc>
                    <a:spcPct val="120000"/>
                  </a:lnSpc>
                  <a:defRPr/>
                </a:pPr>
                <a:r>
                  <a:rPr lang="zh-CN" altLang="en-US" sz="1600" dirty="0">
                    <a:solidFill>
                      <a:schemeClr val="bg1"/>
                    </a:solidFill>
                  </a:rPr>
                  <a:t>文字内容</a:t>
                </a:r>
              </a:p>
            </p:txBody>
          </p:sp>
        </p:grpSp>
      </p:grpSp>
      <p:sp>
        <p:nvSpPr>
          <p:cNvPr id="27" name="Text Box 44"/>
          <p:cNvSpPr txBox="1">
            <a:spLocks noChangeArrowheads="1"/>
          </p:cNvSpPr>
          <p:nvPr/>
        </p:nvSpPr>
        <p:spPr bwMode="auto">
          <a:xfrm>
            <a:off x="1205819" y="1059582"/>
            <a:ext cx="6317057" cy="650929"/>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defPPr>
              <a:defRPr lang="en-US"/>
            </a:defPPr>
            <a:lvl1pPr indent="457200" defTabSz="720725">
              <a:lnSpc>
                <a:spcPct val="135000"/>
              </a:lnSpc>
              <a:defRPr sz="1600">
                <a:solidFill>
                  <a:schemeClr val="bg1">
                    <a:lumMod val="50000"/>
                  </a:schemeClr>
                </a:solidFill>
                <a:latin typeface="微软雅黑" pitchFamily="34" charset="-122"/>
                <a:ea typeface="微软雅黑" pitchFamily="34" charset="-122"/>
              </a:defRPr>
            </a:lvl1pPr>
            <a:lvl2pPr defTabSz="720725" eaLnBrk="0" hangingPunct="0">
              <a:defRPr sz="1600">
                <a:latin typeface="Arial" pitchFamily="34" charset="0"/>
                <a:ea typeface="宋体" pitchFamily="2" charset="-122"/>
              </a:defRPr>
            </a:lvl2pPr>
            <a:lvl3pPr defTabSz="720725" eaLnBrk="0" hangingPunct="0">
              <a:defRPr sz="1600">
                <a:latin typeface="Arial" pitchFamily="34" charset="0"/>
                <a:ea typeface="宋体" pitchFamily="2" charset="-122"/>
              </a:defRPr>
            </a:lvl3pPr>
            <a:lvl4pPr defTabSz="720725" eaLnBrk="0" hangingPunct="0">
              <a:defRPr sz="1600">
                <a:latin typeface="Arial" pitchFamily="34" charset="0"/>
                <a:ea typeface="宋体" pitchFamily="2" charset="-122"/>
              </a:defRPr>
            </a:lvl4pPr>
            <a:lvl5pPr defTabSz="720725" eaLnBrk="0" hangingPunct="0">
              <a:defRPr sz="1600">
                <a:latin typeface="Arial" pitchFamily="34" charset="0"/>
                <a:ea typeface="宋体" pitchFamily="2" charset="-122"/>
              </a:defRPr>
            </a:lvl5pPr>
            <a:lvl6pPr defTabSz="720725" eaLnBrk="0" fontAlgn="base" hangingPunct="0">
              <a:spcBef>
                <a:spcPct val="0"/>
              </a:spcBef>
              <a:spcAft>
                <a:spcPct val="0"/>
              </a:spcAft>
              <a:defRPr sz="1600">
                <a:latin typeface="Arial" pitchFamily="34" charset="0"/>
                <a:ea typeface="宋体" pitchFamily="2" charset="-122"/>
              </a:defRPr>
            </a:lvl6pPr>
            <a:lvl7pPr defTabSz="720725" eaLnBrk="0" fontAlgn="base" hangingPunct="0">
              <a:spcBef>
                <a:spcPct val="0"/>
              </a:spcBef>
              <a:spcAft>
                <a:spcPct val="0"/>
              </a:spcAft>
              <a:defRPr sz="1600">
                <a:latin typeface="Arial" pitchFamily="34" charset="0"/>
                <a:ea typeface="宋体" pitchFamily="2" charset="-122"/>
              </a:defRPr>
            </a:lvl7pPr>
            <a:lvl8pPr defTabSz="720725" eaLnBrk="0" fontAlgn="base" hangingPunct="0">
              <a:spcBef>
                <a:spcPct val="0"/>
              </a:spcBef>
              <a:spcAft>
                <a:spcPct val="0"/>
              </a:spcAft>
              <a:defRPr sz="1600">
                <a:latin typeface="Arial" pitchFamily="34" charset="0"/>
                <a:ea typeface="宋体" pitchFamily="2" charset="-122"/>
              </a:defRPr>
            </a:lvl8pPr>
            <a:lvl9pPr defTabSz="720725" eaLnBrk="0" fontAlgn="base" hangingPunct="0">
              <a:spcBef>
                <a:spcPct val="0"/>
              </a:spcBef>
              <a:spcAft>
                <a:spcPct val="0"/>
              </a:spcAft>
              <a:defRPr sz="1600">
                <a:latin typeface="Arial" pitchFamily="34" charset="0"/>
                <a:ea typeface="宋体" pitchFamily="2" charset="-122"/>
              </a:defRPr>
            </a:lvl9pPr>
          </a:lstStyle>
          <a:p>
            <a:r>
              <a:rPr lang="zh-CN" altLang="en-US" sz="1400" dirty="0">
                <a:solidFill>
                  <a:schemeClr val="tx1"/>
                </a:solidFill>
              </a:rPr>
              <a:t>单击此处添加文本内容单击此处添加文本内容单击此处添加文本内容单击此处添加文本内容单击此处添加文本内容</a:t>
            </a:r>
            <a:endParaRPr lang="en-US" altLang="zh-CN" sz="1400" dirty="0">
              <a:solidFill>
                <a:schemeClr val="tx1"/>
              </a:solidFill>
            </a:endParaRPr>
          </a:p>
        </p:txBody>
      </p:sp>
      <p:pic>
        <p:nvPicPr>
          <p:cNvPr id="28" name="图片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29"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30" name="直接连接符 29"/>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4131981"/>
      </p:ext>
    </p:extLst>
  </p:cSld>
  <p:clrMapOvr>
    <a:masterClrMapping/>
  </p:clrMapOvr>
  <mc:AlternateContent xmlns:mc="http://schemas.openxmlformats.org/markup-compatibility/2006" xmlns:p14="http://schemas.microsoft.com/office/powerpoint/2010/main">
    <mc:Choice Requires="p14">
      <p:transition spd="slow" p14:dur="1600" advTm="7354">
        <p14:gallery dir="l"/>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par>
                          <p:cTn id="29" fill="hold">
                            <p:stCondLst>
                              <p:cond delay="30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anim calcmode="lin" valueType="num">
                                      <p:cBhvr>
                                        <p:cTn id="34"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3"/>
          <p:cNvSpPr>
            <a:spLocks noChangeArrowheads="1"/>
          </p:cNvSpPr>
          <p:nvPr/>
        </p:nvSpPr>
        <p:spPr bwMode="auto">
          <a:xfrm>
            <a:off x="1162928" y="1146526"/>
            <a:ext cx="3330824" cy="3330598"/>
          </a:xfrm>
          <a:prstGeom prst="ellipse">
            <a:avLst/>
          </a:prstGeom>
          <a:noFill/>
          <a:ln w="9525">
            <a:solidFill>
              <a:srgbClr val="0070C0"/>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3" name="Oval 14"/>
          <p:cNvSpPr>
            <a:spLocks noChangeArrowheads="1"/>
          </p:cNvSpPr>
          <p:nvPr/>
        </p:nvSpPr>
        <p:spPr bwMode="auto">
          <a:xfrm>
            <a:off x="1749600" y="2804683"/>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4" name="Oval 19"/>
          <p:cNvSpPr>
            <a:spLocks noChangeArrowheads="1"/>
          </p:cNvSpPr>
          <p:nvPr/>
        </p:nvSpPr>
        <p:spPr bwMode="auto">
          <a:xfrm>
            <a:off x="3005056" y="2597562"/>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5" name="Oval 24"/>
          <p:cNvSpPr>
            <a:spLocks noChangeArrowheads="1"/>
          </p:cNvSpPr>
          <p:nvPr/>
        </p:nvSpPr>
        <p:spPr bwMode="auto">
          <a:xfrm>
            <a:off x="2164912" y="1639331"/>
            <a:ext cx="1040065" cy="1040365"/>
          </a:xfrm>
          <a:prstGeom prst="ellipse">
            <a:avLst/>
          </a:prstGeom>
          <a:solidFill>
            <a:srgbClr val="0070C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rgbClr val="C00000"/>
              </a:solidFill>
              <a:ea typeface="宋体" pitchFamily="2" charset="-122"/>
            </a:endParaRPr>
          </a:p>
        </p:txBody>
      </p:sp>
      <p:sp>
        <p:nvSpPr>
          <p:cNvPr id="6" name="TextBox 10"/>
          <p:cNvSpPr txBox="1">
            <a:spLocks noChangeArrowheads="1"/>
          </p:cNvSpPr>
          <p:nvPr/>
        </p:nvSpPr>
        <p:spPr bwMode="auto">
          <a:xfrm>
            <a:off x="4717396" y="1172713"/>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dirty="0">
                <a:solidFill>
                  <a:srgbClr val="0070C0"/>
                </a:solidFill>
                <a:latin typeface="微软雅黑" pitchFamily="34" charset="-122"/>
              </a:rPr>
              <a:t>标题文本一</a:t>
            </a:r>
          </a:p>
        </p:txBody>
      </p:sp>
      <p:sp>
        <p:nvSpPr>
          <p:cNvPr id="7" name="TextBox 11"/>
          <p:cNvSpPr txBox="1">
            <a:spLocks noChangeArrowheads="1"/>
          </p:cNvSpPr>
          <p:nvPr/>
        </p:nvSpPr>
        <p:spPr bwMode="auto">
          <a:xfrm>
            <a:off x="4717397" y="1447684"/>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p:txBody>
      </p:sp>
      <p:sp>
        <p:nvSpPr>
          <p:cNvPr id="8" name="TextBox 12"/>
          <p:cNvSpPr txBox="1">
            <a:spLocks noChangeArrowheads="1"/>
          </p:cNvSpPr>
          <p:nvPr/>
        </p:nvSpPr>
        <p:spPr bwMode="auto">
          <a:xfrm>
            <a:off x="2348173" y="1894065"/>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文本一</a:t>
            </a:r>
          </a:p>
        </p:txBody>
      </p:sp>
      <p:sp>
        <p:nvSpPr>
          <p:cNvPr id="9" name="TextBox 8"/>
          <p:cNvSpPr txBox="1">
            <a:spLocks noChangeArrowheads="1"/>
          </p:cNvSpPr>
          <p:nvPr/>
        </p:nvSpPr>
        <p:spPr bwMode="auto">
          <a:xfrm>
            <a:off x="1907871" y="3091556"/>
            <a:ext cx="689013"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文本二</a:t>
            </a:r>
          </a:p>
        </p:txBody>
      </p:sp>
      <p:sp>
        <p:nvSpPr>
          <p:cNvPr id="10" name="TextBox 9"/>
          <p:cNvSpPr txBox="1">
            <a:spLocks noChangeArrowheads="1"/>
          </p:cNvSpPr>
          <p:nvPr/>
        </p:nvSpPr>
        <p:spPr bwMode="auto">
          <a:xfrm>
            <a:off x="3207356" y="2835631"/>
            <a:ext cx="689013"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标题</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文本三</a:t>
            </a:r>
          </a:p>
        </p:txBody>
      </p:sp>
      <p:sp>
        <p:nvSpPr>
          <p:cNvPr id="11" name="TextBox 10"/>
          <p:cNvSpPr txBox="1">
            <a:spLocks noChangeArrowheads="1"/>
          </p:cNvSpPr>
          <p:nvPr/>
        </p:nvSpPr>
        <p:spPr bwMode="auto">
          <a:xfrm>
            <a:off x="4717396" y="2348778"/>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rgbClr val="0070C0"/>
                </a:solidFill>
                <a:latin typeface="微软雅黑" pitchFamily="34" charset="-122"/>
              </a:rPr>
              <a:t>标题文本二</a:t>
            </a:r>
          </a:p>
        </p:txBody>
      </p:sp>
      <p:sp>
        <p:nvSpPr>
          <p:cNvPr id="12" name="TextBox 11"/>
          <p:cNvSpPr txBox="1">
            <a:spLocks noChangeArrowheads="1"/>
          </p:cNvSpPr>
          <p:nvPr/>
        </p:nvSpPr>
        <p:spPr bwMode="auto">
          <a:xfrm>
            <a:off x="4717397" y="2623749"/>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p:txBody>
      </p:sp>
      <p:sp>
        <p:nvSpPr>
          <p:cNvPr id="13" name="TextBox 12"/>
          <p:cNvSpPr txBox="1">
            <a:spLocks noChangeArrowheads="1"/>
          </p:cNvSpPr>
          <p:nvPr/>
        </p:nvSpPr>
        <p:spPr bwMode="auto">
          <a:xfrm>
            <a:off x="4717396" y="3515321"/>
            <a:ext cx="1164347"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600" b="1">
                <a:solidFill>
                  <a:srgbClr val="0070C0"/>
                </a:solidFill>
                <a:latin typeface="微软雅黑" pitchFamily="34" charset="-122"/>
              </a:rPr>
              <a:t>标题文本三</a:t>
            </a:r>
          </a:p>
        </p:txBody>
      </p:sp>
      <p:sp>
        <p:nvSpPr>
          <p:cNvPr id="14" name="TextBox 13"/>
          <p:cNvSpPr txBox="1">
            <a:spLocks noChangeArrowheads="1"/>
          </p:cNvSpPr>
          <p:nvPr/>
        </p:nvSpPr>
        <p:spPr bwMode="auto">
          <a:xfrm>
            <a:off x="4717397" y="3790292"/>
            <a:ext cx="3168351" cy="577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p>
          <a:p>
            <a:pPr eaLnBrk="1" hangingPunct="1">
              <a:spcBef>
                <a:spcPct val="0"/>
              </a:spcBef>
              <a:buNone/>
            </a:pPr>
            <a:r>
              <a:rPr lang="zh-CN" altLang="en-US" sz="1100" dirty="0">
                <a:solidFill>
                  <a:schemeClr val="tx1"/>
                </a:solidFill>
                <a:latin typeface="微软雅黑" pitchFamily="34" charset="-122"/>
              </a:rPr>
              <a:t>点击输入你的文字内容或复制你的文本内容</a:t>
            </a:r>
            <a:endParaRPr lang="en-US" altLang="zh-CN" sz="1100" dirty="0">
              <a:solidFill>
                <a:schemeClr val="tx1"/>
              </a:solidFill>
              <a:latin typeface="微软雅黑" pitchFamily="34" charset="-122"/>
            </a:endParaRPr>
          </a:p>
        </p:txBody>
      </p:sp>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16"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17" name="直接连接符 16"/>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19941234"/>
      </p:ext>
    </p:extLst>
  </p:cSld>
  <p:clrMapOvr>
    <a:masterClrMapping/>
  </p:clrMapOvr>
  <mc:AlternateContent xmlns:mc="http://schemas.openxmlformats.org/markup-compatibility/2006" xmlns:p14="http://schemas.microsoft.com/office/powerpoint/2010/main">
    <mc:Choice Requires="p14">
      <p:transition spd="slow" p14:dur="1250" advTm="7354">
        <p14:flip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000"/>
                                        <p:tgtEl>
                                          <p:spTgt spid="2"/>
                                        </p:tgtEl>
                                      </p:cBhvr>
                                    </p:animEffect>
                                  </p:childTnLst>
                                </p:cTn>
                              </p:par>
                              <p:par>
                                <p:cTn id="8" presetID="5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Scale>
                                      <p:cBhvr>
                                        <p:cTn id="10"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1" dur="1000" decel="50000" fill="hold">
                                          <p:stCondLst>
                                            <p:cond delay="0"/>
                                          </p:stCondLst>
                                        </p:cTn>
                                        <p:tgtEl>
                                          <p:spTgt spid="5"/>
                                        </p:tgtEl>
                                        <p:attrNameLst>
                                          <p:attrName>ppt_x,ppt_y</p:attrName>
                                        </p:attrNameLst>
                                      </p:cBhvr>
                                      <p:rCtr x="0" y="0"/>
                                    </p:animMotion>
                                    <p:animEffect transition="in" filter="fade">
                                      <p:cBhvr>
                                        <p:cTn id="12" dur="1000"/>
                                        <p:tgtEl>
                                          <p:spTgt spid="5"/>
                                        </p:tgtEl>
                                      </p:cBhvr>
                                    </p:animEffect>
                                  </p:childTnLst>
                                </p:cTn>
                              </p:par>
                              <p:par>
                                <p:cTn id="13" presetID="52"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Scale>
                                      <p:cBhvr>
                                        <p:cTn id="15"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6" dur="1000" decel="50000" fill="hold">
                                          <p:stCondLst>
                                            <p:cond delay="0"/>
                                          </p:stCondLst>
                                        </p:cTn>
                                        <p:tgtEl>
                                          <p:spTgt spid="8"/>
                                        </p:tgtEl>
                                        <p:attrNameLst>
                                          <p:attrName>ppt_x,ppt_y</p:attrName>
                                        </p:attrNameLst>
                                      </p:cBhvr>
                                      <p:rCtr x="0" y="0"/>
                                    </p:animMotion>
                                    <p:animEffect transition="in" filter="fade">
                                      <p:cBhvr>
                                        <p:cTn id="17" dur="1000"/>
                                        <p:tgtEl>
                                          <p:spTgt spid="8"/>
                                        </p:tgtEl>
                                      </p:cBhvr>
                                    </p:animEffect>
                                  </p:childTnLst>
                                </p:cTn>
                              </p:par>
                              <p:par>
                                <p:cTn id="18" presetID="52" presetClass="entr" presetSubtype="0" fill="hold" grpId="0" nodeType="withEffect">
                                  <p:stCondLst>
                                    <p:cond delay="0"/>
                                  </p:stCondLst>
                                  <p:childTnLst>
                                    <p:set>
                                      <p:cBhvr>
                                        <p:cTn id="19" dur="1" fill="hold">
                                          <p:stCondLst>
                                            <p:cond delay="0"/>
                                          </p:stCondLst>
                                        </p:cTn>
                                        <p:tgtEl>
                                          <p:spTgt spid="3"/>
                                        </p:tgtEl>
                                        <p:attrNameLst>
                                          <p:attrName>style.visibility</p:attrName>
                                        </p:attrNameLst>
                                      </p:cBhvr>
                                      <p:to>
                                        <p:strVal val="visible"/>
                                      </p:to>
                                    </p:set>
                                    <p:animScale>
                                      <p:cBhvr>
                                        <p:cTn id="20"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1" dur="1000" decel="50000" fill="hold">
                                          <p:stCondLst>
                                            <p:cond delay="0"/>
                                          </p:stCondLst>
                                        </p:cTn>
                                        <p:tgtEl>
                                          <p:spTgt spid="3"/>
                                        </p:tgtEl>
                                        <p:attrNameLst>
                                          <p:attrName>ppt_x,ppt_y</p:attrName>
                                        </p:attrNameLst>
                                      </p:cBhvr>
                                      <p:rCtr x="0" y="0"/>
                                    </p:animMotion>
                                    <p:animEffect transition="in" filter="fade">
                                      <p:cBhvr>
                                        <p:cTn id="22" dur="1000"/>
                                        <p:tgtEl>
                                          <p:spTgt spid="3"/>
                                        </p:tgtEl>
                                      </p:cBhvr>
                                    </p:animEffect>
                                  </p:childTnLst>
                                </p:cTn>
                              </p:par>
                              <p:par>
                                <p:cTn id="23" presetID="52"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Scale>
                                      <p:cBhvr>
                                        <p:cTn id="25"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9"/>
                                        </p:tgtEl>
                                        <p:attrNameLst>
                                          <p:attrName>ppt_x,ppt_y</p:attrName>
                                        </p:attrNameLst>
                                      </p:cBhvr>
                                      <p:rCtr x="0" y="0"/>
                                    </p:animMotion>
                                    <p:animEffect transition="in" filter="fade">
                                      <p:cBhvr>
                                        <p:cTn id="27" dur="1000"/>
                                        <p:tgtEl>
                                          <p:spTgt spid="9"/>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Scale>
                                      <p:cBhvr>
                                        <p:cTn id="30"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4"/>
                                        </p:tgtEl>
                                        <p:attrNameLst>
                                          <p:attrName>ppt_x,ppt_y</p:attrName>
                                        </p:attrNameLst>
                                      </p:cBhvr>
                                      <p:rCtr x="0" y="0"/>
                                    </p:animMotion>
                                    <p:animEffect transition="in" filter="fade">
                                      <p:cBhvr>
                                        <p:cTn id="32" dur="1000"/>
                                        <p:tgtEl>
                                          <p:spTgt spid="4"/>
                                        </p:tgtEl>
                                      </p:cBhvr>
                                    </p:animEffect>
                                  </p:childTnLst>
                                </p:cTn>
                              </p:par>
                              <p:par>
                                <p:cTn id="33" presetID="52"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Scale>
                                      <p:cBhvr>
                                        <p:cTn id="35"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6" dur="1000" decel="50000" fill="hold">
                                          <p:stCondLst>
                                            <p:cond delay="0"/>
                                          </p:stCondLst>
                                        </p:cTn>
                                        <p:tgtEl>
                                          <p:spTgt spid="10"/>
                                        </p:tgtEl>
                                        <p:attrNameLst>
                                          <p:attrName>ppt_x,ppt_y</p:attrName>
                                        </p:attrNameLst>
                                      </p:cBhvr>
                                      <p:rCtr x="0" y="0"/>
                                    </p:animMotion>
                                    <p:animEffect transition="in" filter="fade">
                                      <p:cBhvr>
                                        <p:cTn id="37" dur="1000"/>
                                        <p:tgtEl>
                                          <p:spTgt spid="10"/>
                                        </p:tgtEl>
                                      </p:cBhvr>
                                    </p:animEffect>
                                  </p:childTnLst>
                                </p:cTn>
                              </p:par>
                            </p:childTnLst>
                          </p:cTn>
                        </p:par>
                        <p:par>
                          <p:cTn id="38" fill="hold">
                            <p:stCondLst>
                              <p:cond delay="1000"/>
                            </p:stCondLst>
                            <p:childTnLst>
                              <p:par>
                                <p:cTn id="39" presetID="2" presetClass="entr" presetSubtype="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1+#ppt_w/2"/>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6"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1+#ppt_w/2"/>
                                          </p:val>
                                        </p:tav>
                                        <p:tav tm="100000">
                                          <p:val>
                                            <p:strVal val="#ppt_x"/>
                                          </p:val>
                                        </p:tav>
                                      </p:tavLst>
                                    </p:anim>
                                    <p:anim calcmode="lin" valueType="num">
                                      <p:cBhvr additive="base">
                                        <p:cTn id="47" dur="500" fill="hold"/>
                                        <p:tgtEl>
                                          <p:spTgt spid="11"/>
                                        </p:tgtEl>
                                        <p:attrNameLst>
                                          <p:attrName>ppt_y</p:attrName>
                                        </p:attrNameLst>
                                      </p:cBhvr>
                                      <p:tavLst>
                                        <p:tav tm="0">
                                          <p:val>
                                            <p:strVal val="1+#ppt_h/2"/>
                                          </p:val>
                                        </p:tav>
                                        <p:tav tm="100000">
                                          <p:val>
                                            <p:strVal val="#ppt_y"/>
                                          </p:val>
                                        </p:tav>
                                      </p:tavLst>
                                    </p:anim>
                                  </p:childTnLst>
                                </p:cTn>
                              </p:par>
                            </p:childTnLst>
                          </p:cTn>
                        </p:par>
                        <p:par>
                          <p:cTn id="48" fill="hold">
                            <p:stCondLst>
                              <p:cond delay="2000"/>
                            </p:stCondLst>
                            <p:childTnLst>
                              <p:par>
                                <p:cTn id="49" presetID="2" presetClass="entr" presetSubtype="6"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1+#ppt_w/2"/>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22" presetClass="entr" presetSubtype="1"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up)">
                                      <p:cBhvr>
                                        <p:cTn id="56" dur="500"/>
                                        <p:tgtEl>
                                          <p:spTgt spid="7"/>
                                        </p:tgtEl>
                                      </p:cBhvr>
                                    </p:animEffect>
                                  </p:childTnLst>
                                </p:cTn>
                              </p:par>
                            </p:childTnLst>
                          </p:cTn>
                        </p:par>
                        <p:par>
                          <p:cTn id="57" fill="hold">
                            <p:stCondLst>
                              <p:cond delay="3000"/>
                            </p:stCondLst>
                            <p:childTnLst>
                              <p:par>
                                <p:cTn id="58" presetID="22" presetClass="entr" presetSubtype="1"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up)">
                                      <p:cBhvr>
                                        <p:cTn id="60" dur="500"/>
                                        <p:tgtEl>
                                          <p:spTgt spid="12"/>
                                        </p:tgtEl>
                                      </p:cBhvr>
                                    </p:animEffect>
                                  </p:childTnLst>
                                </p:cTn>
                              </p:par>
                            </p:childTnLst>
                          </p:cTn>
                        </p:par>
                        <p:par>
                          <p:cTn id="61" fill="hold">
                            <p:stCondLst>
                              <p:cond delay="3500"/>
                            </p:stCondLst>
                            <p:childTnLst>
                              <p:par>
                                <p:cTn id="62" presetID="22" presetClass="entr" presetSubtype="1"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up)">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utoUpdateAnimBg="0"/>
      <p:bldP spid="3" grpId="0" animBg="1" autoUpdateAnimBg="0"/>
      <p:bldP spid="4" grpId="0" animBg="1" autoUpdateAnimBg="0"/>
      <p:bldP spid="5" grpId="0" animBg="1" autoUpdateAnimBg="0"/>
      <p:bldP spid="6" grpId="0" autoUpdateAnimBg="0"/>
      <p:bldP spid="7" grpId="0" autoUpdateAnimBg="0"/>
      <p:bldP spid="8" grpId="0" autoUpdateAnimBg="0"/>
      <p:bldP spid="9" grpId="0" autoUpdateAnimBg="0"/>
      <p:bldP spid="10" grpId="0" autoUpdateAnimBg="0"/>
      <p:bldP spid="11" grpId="0" autoUpdateAnimBg="0"/>
      <p:bldP spid="12" grpId="0" autoUpdateAnimBg="0"/>
      <p:bldP spid="13" grpId="0" autoUpdateAnimBg="0"/>
      <p:bldP spid="1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49927" y="2478359"/>
            <a:ext cx="1338828" cy="323165"/>
          </a:xfrm>
          <a:prstGeom prst="rect">
            <a:avLst/>
          </a:prstGeom>
          <a:noFill/>
        </p:spPr>
        <p:txBody>
          <a:bodyPr wrap="none" rtlCol="0">
            <a:spAutoFit/>
          </a:bodyPr>
          <a:lstStyle/>
          <a:p>
            <a:pPr algn="r"/>
            <a:r>
              <a:rPr lang="zh-CN" altLang="en-US" sz="1500" dirty="0">
                <a:solidFill>
                  <a:schemeClr val="tx1">
                    <a:lumMod val="65000"/>
                    <a:lumOff val="35000"/>
                  </a:schemeClr>
                </a:solidFill>
                <a:latin typeface="微软雅黑" pitchFamily="34" charset="-122"/>
                <a:ea typeface="微软雅黑" pitchFamily="34" charset="-122"/>
              </a:rPr>
              <a:t>添加标题内容</a:t>
            </a:r>
          </a:p>
        </p:txBody>
      </p:sp>
      <p:sp>
        <p:nvSpPr>
          <p:cNvPr id="3" name="TextBox 2"/>
          <p:cNvSpPr txBox="1"/>
          <p:nvPr/>
        </p:nvSpPr>
        <p:spPr>
          <a:xfrm>
            <a:off x="1568311" y="3569150"/>
            <a:ext cx="1338828" cy="323165"/>
          </a:xfrm>
          <a:prstGeom prst="rect">
            <a:avLst/>
          </a:prstGeom>
          <a:noFill/>
        </p:spPr>
        <p:txBody>
          <a:bodyPr wrap="none" rtlCol="0">
            <a:spAutoFit/>
          </a:bodyPr>
          <a:lstStyle/>
          <a:p>
            <a:pPr algn="r"/>
            <a:r>
              <a:rPr lang="zh-CN" altLang="en-US" sz="1500" dirty="0">
                <a:solidFill>
                  <a:schemeClr val="tx1">
                    <a:lumMod val="65000"/>
                    <a:lumOff val="35000"/>
                  </a:schemeClr>
                </a:solidFill>
                <a:latin typeface="微软雅黑" pitchFamily="34" charset="-122"/>
                <a:ea typeface="微软雅黑" pitchFamily="34" charset="-122"/>
              </a:rPr>
              <a:t>添加标题内容</a:t>
            </a:r>
          </a:p>
        </p:txBody>
      </p:sp>
      <p:sp>
        <p:nvSpPr>
          <p:cNvPr id="4" name="TextBox 3"/>
          <p:cNvSpPr txBox="1"/>
          <p:nvPr/>
        </p:nvSpPr>
        <p:spPr>
          <a:xfrm>
            <a:off x="6228184" y="2464609"/>
            <a:ext cx="1338828" cy="323165"/>
          </a:xfrm>
          <a:prstGeom prst="rect">
            <a:avLst/>
          </a:prstGeom>
          <a:noFill/>
        </p:spPr>
        <p:txBody>
          <a:bodyPr wrap="none" rtlCol="0">
            <a:spAutoFit/>
          </a:bodyPr>
          <a:lstStyle/>
          <a:p>
            <a:r>
              <a:rPr lang="zh-CN" altLang="en-US" sz="1500" dirty="0">
                <a:solidFill>
                  <a:schemeClr val="tx1">
                    <a:lumMod val="65000"/>
                    <a:lumOff val="35000"/>
                  </a:schemeClr>
                </a:solidFill>
                <a:latin typeface="微软雅黑" pitchFamily="34" charset="-122"/>
                <a:ea typeface="微软雅黑" pitchFamily="34" charset="-122"/>
              </a:rPr>
              <a:t>添加标题内容</a:t>
            </a:r>
          </a:p>
        </p:txBody>
      </p:sp>
      <p:sp>
        <p:nvSpPr>
          <p:cNvPr id="5" name="TextBox 4"/>
          <p:cNvSpPr txBox="1"/>
          <p:nvPr/>
        </p:nvSpPr>
        <p:spPr>
          <a:xfrm>
            <a:off x="5753452" y="3572229"/>
            <a:ext cx="1338828" cy="323165"/>
          </a:xfrm>
          <a:prstGeom prst="rect">
            <a:avLst/>
          </a:prstGeom>
          <a:noFill/>
        </p:spPr>
        <p:txBody>
          <a:bodyPr wrap="none" rtlCol="0">
            <a:spAutoFit/>
          </a:bodyPr>
          <a:lstStyle/>
          <a:p>
            <a:r>
              <a:rPr lang="zh-CN" altLang="en-US" sz="1500" dirty="0">
                <a:solidFill>
                  <a:schemeClr val="tx1">
                    <a:lumMod val="65000"/>
                    <a:lumOff val="35000"/>
                  </a:schemeClr>
                </a:solidFill>
                <a:latin typeface="微软雅黑" pitchFamily="34" charset="-122"/>
                <a:ea typeface="微软雅黑" pitchFamily="34" charset="-122"/>
              </a:rPr>
              <a:t>添加标题内容</a:t>
            </a:r>
          </a:p>
        </p:txBody>
      </p:sp>
      <p:sp>
        <p:nvSpPr>
          <p:cNvPr id="6" name="椭圆 34"/>
          <p:cNvSpPr/>
          <p:nvPr/>
        </p:nvSpPr>
        <p:spPr>
          <a:xfrm rot="16200000">
            <a:off x="3721110" y="2235708"/>
            <a:ext cx="916299" cy="1178414"/>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7" name="组合 6"/>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0" name="椭圆 34"/>
          <p:cNvSpPr/>
          <p:nvPr/>
        </p:nvSpPr>
        <p:spPr>
          <a:xfrm rot="5400000">
            <a:off x="4583471" y="3324594"/>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11" name="组合 10"/>
          <p:cNvGrpSpPr/>
          <p:nvPr/>
        </p:nvGrpSpPr>
        <p:grpSpPr>
          <a:xfrm rot="16200000">
            <a:off x="3181254" y="3300887"/>
            <a:ext cx="902720" cy="1172844"/>
            <a:chOff x="4020870" y="2194485"/>
            <a:chExt cx="1102258" cy="1432090"/>
          </a:xfrm>
          <a:effectLst>
            <a:outerShdw blurRad="444500" dist="254000" dir="8100000" algn="tr" rotWithShape="0">
              <a:prstClr val="black">
                <a:alpha val="50000"/>
              </a:prstClr>
            </a:outerShdw>
          </a:effectLst>
        </p:grpSpPr>
        <p:sp>
          <p:nvSpPr>
            <p:cNvPr id="1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1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4" name="TextBox 13"/>
          <p:cNvSpPr txBox="1"/>
          <p:nvPr/>
        </p:nvSpPr>
        <p:spPr>
          <a:xfrm>
            <a:off x="5736609" y="391030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5" name="TextBox 14"/>
          <p:cNvSpPr txBox="1"/>
          <p:nvPr/>
        </p:nvSpPr>
        <p:spPr>
          <a:xfrm>
            <a:off x="768057" y="2822149"/>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6" name="TextBox 15"/>
          <p:cNvSpPr txBox="1"/>
          <p:nvPr/>
        </p:nvSpPr>
        <p:spPr>
          <a:xfrm>
            <a:off x="287848" y="3906688"/>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7" name="TextBox 16"/>
          <p:cNvSpPr txBox="1"/>
          <p:nvPr/>
        </p:nvSpPr>
        <p:spPr>
          <a:xfrm>
            <a:off x="6228184" y="2788935"/>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8" name="TextBox 17"/>
          <p:cNvSpPr txBox="1"/>
          <p:nvPr/>
        </p:nvSpPr>
        <p:spPr>
          <a:xfrm>
            <a:off x="1672843" y="1384489"/>
            <a:ext cx="1338828" cy="323165"/>
          </a:xfrm>
          <a:prstGeom prst="rect">
            <a:avLst/>
          </a:prstGeom>
          <a:noFill/>
        </p:spPr>
        <p:txBody>
          <a:bodyPr wrap="none" rtlCol="0">
            <a:spAutoFit/>
          </a:bodyPr>
          <a:lstStyle/>
          <a:p>
            <a:pPr algn="r"/>
            <a:r>
              <a:rPr lang="zh-CN" altLang="en-US" sz="1500" dirty="0">
                <a:solidFill>
                  <a:schemeClr val="tx1">
                    <a:lumMod val="65000"/>
                    <a:lumOff val="35000"/>
                  </a:schemeClr>
                </a:solidFill>
                <a:latin typeface="微软雅黑" pitchFamily="34" charset="-122"/>
                <a:ea typeface="微软雅黑" pitchFamily="34" charset="-122"/>
              </a:rPr>
              <a:t>添加标题内容</a:t>
            </a:r>
          </a:p>
        </p:txBody>
      </p:sp>
      <p:sp>
        <p:nvSpPr>
          <p:cNvPr id="19" name="TextBox 18"/>
          <p:cNvSpPr txBox="1"/>
          <p:nvPr/>
        </p:nvSpPr>
        <p:spPr>
          <a:xfrm>
            <a:off x="5730998" y="1419622"/>
            <a:ext cx="1338828" cy="323165"/>
          </a:xfrm>
          <a:prstGeom prst="rect">
            <a:avLst/>
          </a:prstGeom>
          <a:noFill/>
        </p:spPr>
        <p:txBody>
          <a:bodyPr wrap="none" rtlCol="0">
            <a:spAutoFit/>
          </a:bodyPr>
          <a:lstStyle/>
          <a:p>
            <a:r>
              <a:rPr lang="zh-CN" altLang="en-US" sz="1500" dirty="0">
                <a:solidFill>
                  <a:schemeClr val="tx1">
                    <a:lumMod val="65000"/>
                    <a:lumOff val="35000"/>
                  </a:schemeClr>
                </a:solidFill>
                <a:latin typeface="微软雅黑" pitchFamily="34" charset="-122"/>
                <a:ea typeface="微软雅黑" pitchFamily="34" charset="-122"/>
              </a:rPr>
              <a:t>添加标题内容</a:t>
            </a:r>
          </a:p>
        </p:txBody>
      </p:sp>
      <p:sp>
        <p:nvSpPr>
          <p:cNvPr id="20" name="椭圆 34"/>
          <p:cNvSpPr/>
          <p:nvPr/>
        </p:nvSpPr>
        <p:spPr>
          <a:xfrm rot="5400000">
            <a:off x="4599289" y="1164252"/>
            <a:ext cx="916298" cy="1178413"/>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nvGrpSpPr>
          <p:cNvPr id="21" name="组合 20"/>
          <p:cNvGrpSpPr/>
          <p:nvPr/>
        </p:nvGrpSpPr>
        <p:grpSpPr>
          <a:xfrm rot="16200000">
            <a:off x="3197072" y="1140545"/>
            <a:ext cx="902720" cy="1172844"/>
            <a:chOff x="4020870" y="2194485"/>
            <a:chExt cx="1102258" cy="1432090"/>
          </a:xfrm>
          <a:effectLst>
            <a:outerShdw blurRad="444500" dist="254000" dir="8100000" algn="tr" rotWithShape="0">
              <a:prstClr val="black">
                <a:alpha val="50000"/>
              </a:prstClr>
            </a:outerShdw>
          </a:effectLst>
        </p:grpSpPr>
        <p:sp>
          <p:nvSpPr>
            <p:cNvPr id="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sp>
          <p:nvSpPr>
            <p:cNvPr id="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4" name="TextBox 23"/>
          <p:cNvSpPr txBox="1"/>
          <p:nvPr/>
        </p:nvSpPr>
        <p:spPr>
          <a:xfrm>
            <a:off x="5719077" y="1707654"/>
            <a:ext cx="2723823" cy="430887"/>
          </a:xfrm>
          <a:prstGeom prst="rect">
            <a:avLst/>
          </a:prstGeom>
          <a:noFill/>
        </p:spPr>
        <p:txBody>
          <a:bodyPr wrap="none" rtlCol="0">
            <a:spAutoFit/>
          </a:bodyPr>
          <a:lstStyle/>
          <a:p>
            <a:pP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5" name="TextBox 24"/>
          <p:cNvSpPr txBox="1"/>
          <p:nvPr/>
        </p:nvSpPr>
        <p:spPr>
          <a:xfrm>
            <a:off x="359856" y="1710912"/>
            <a:ext cx="2723823" cy="430887"/>
          </a:xfrm>
          <a:prstGeom prst="rect">
            <a:avLst/>
          </a:prstGeom>
          <a:noFill/>
        </p:spPr>
        <p:txBody>
          <a:bodyPr wrap="none" rtlCol="0">
            <a:spAutoFit/>
          </a:bodyPr>
          <a:lstStyle/>
          <a:p>
            <a:pPr algn="r">
              <a:defRPr/>
            </a:pPr>
            <a:r>
              <a:rPr lang="zh-CN" altLang="en-US" sz="1100" dirty="0">
                <a:solidFill>
                  <a:schemeClr val="tx1">
                    <a:lumMod val="65000"/>
                    <a:lumOff val="35000"/>
                  </a:schemeClr>
                </a:solidFill>
                <a:latin typeface="微软雅黑" pitchFamily="34" charset="-122"/>
                <a:ea typeface="微软雅黑" pitchFamily="34" charset="-122"/>
              </a:rPr>
              <a:t>单击此处添加简短说明，添加简短文字，</a:t>
            </a:r>
            <a:endParaRPr lang="en-US" altLang="zh-CN" sz="1100" dirty="0">
              <a:solidFill>
                <a:schemeClr val="tx1">
                  <a:lumMod val="65000"/>
                  <a:lumOff val="35000"/>
                </a:schemeClr>
              </a:solidFill>
              <a:latin typeface="微软雅黑" pitchFamily="34" charset="-122"/>
              <a:ea typeface="微软雅黑" pitchFamily="34" charset="-122"/>
            </a:endParaRPr>
          </a:p>
          <a:p>
            <a:pPr algn="r">
              <a:defRPr/>
            </a:pPr>
            <a:r>
              <a:rPr lang="zh-CN" altLang="en-US" sz="1100" dirty="0">
                <a:solidFill>
                  <a:schemeClr val="tx1">
                    <a:lumMod val="65000"/>
                    <a:lumOff val="35000"/>
                  </a:schemeClr>
                </a:solidFill>
                <a:latin typeface="微软雅黑" pitchFamily="34" charset="-122"/>
                <a:ea typeface="微软雅黑" pitchFamily="34" charset="-122"/>
              </a:rPr>
              <a:t>具体文字添加此处。</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26" name="KSO_Shape"/>
          <p:cNvSpPr>
            <a:spLocks/>
          </p:cNvSpPr>
          <p:nvPr/>
        </p:nvSpPr>
        <p:spPr bwMode="auto">
          <a:xfrm>
            <a:off x="3517576" y="1507552"/>
            <a:ext cx="553496" cy="470470"/>
          </a:xfrm>
          <a:custGeom>
            <a:avLst/>
            <a:gdLst>
              <a:gd name="T0" fmla="*/ 1221908 w 2276475"/>
              <a:gd name="T1" fmla="*/ 1328927 h 1936751"/>
              <a:gd name="T2" fmla="*/ 1196654 w 2276475"/>
              <a:gd name="T3" fmla="*/ 1388292 h 1936751"/>
              <a:gd name="T4" fmla="*/ 691864 w 2276475"/>
              <a:gd name="T5" fmla="*/ 1376845 h 1936751"/>
              <a:gd name="T6" fmla="*/ 695585 w 2276475"/>
              <a:gd name="T7" fmla="*/ 1314285 h 1936751"/>
              <a:gd name="T8" fmla="*/ 1104489 w 2276475"/>
              <a:gd name="T9" fmla="*/ 1115137 h 1936751"/>
              <a:gd name="T10" fmla="*/ 1117497 w 2276475"/>
              <a:gd name="T11" fmla="*/ 1168850 h 1936751"/>
              <a:gd name="T12" fmla="*/ 811396 w 2276475"/>
              <a:gd name="T13" fmla="*/ 1188695 h 1936751"/>
              <a:gd name="T14" fmla="*/ 783254 w 2276475"/>
              <a:gd name="T15" fmla="*/ 1141068 h 1936751"/>
              <a:gd name="T16" fmla="*/ 309026 w 2276475"/>
              <a:gd name="T17" fmla="*/ 898551 h 1936751"/>
              <a:gd name="T18" fmla="*/ 798665 w 2276475"/>
              <a:gd name="T19" fmla="*/ 935449 h 1936751"/>
              <a:gd name="T20" fmla="*/ 759855 w 2276475"/>
              <a:gd name="T21" fmla="*/ 989335 h 1936751"/>
              <a:gd name="T22" fmla="*/ 259317 w 2276475"/>
              <a:gd name="T23" fmla="*/ 967303 h 1936751"/>
              <a:gd name="T24" fmla="*/ 277393 w 2276475"/>
              <a:gd name="T25" fmla="*/ 906514 h 1936751"/>
              <a:gd name="T26" fmla="*/ 1086287 w 2276475"/>
              <a:gd name="T27" fmla="*/ 817903 h 1936751"/>
              <a:gd name="T28" fmla="*/ 1028372 w 2276475"/>
              <a:gd name="T29" fmla="*/ 919230 h 1936751"/>
              <a:gd name="T30" fmla="*/ 999280 w 2276475"/>
              <a:gd name="T31" fmla="*/ 917630 h 1936751"/>
              <a:gd name="T32" fmla="*/ 289574 w 2276475"/>
              <a:gd name="T33" fmla="*/ 706099 h 1936751"/>
              <a:gd name="T34" fmla="*/ 590631 w 2276475"/>
              <a:gd name="T35" fmla="*/ 735033 h 1936751"/>
              <a:gd name="T36" fmla="*/ 567535 w 2276475"/>
              <a:gd name="T37" fmla="*/ 784938 h 1936751"/>
              <a:gd name="T38" fmla="*/ 259309 w 2276475"/>
              <a:gd name="T39" fmla="*/ 770073 h 1936751"/>
              <a:gd name="T40" fmla="*/ 267273 w 2276475"/>
              <a:gd name="T41" fmla="*/ 715124 h 1936751"/>
              <a:gd name="T42" fmla="*/ 836933 w 2276475"/>
              <a:gd name="T43" fmla="*/ 505684 h 1936751"/>
              <a:gd name="T44" fmla="*/ 846494 w 2276475"/>
              <a:gd name="T45" fmla="*/ 574170 h 1936751"/>
              <a:gd name="T46" fmla="*/ 268069 w 2276475"/>
              <a:gd name="T47" fmla="*/ 592752 h 1936751"/>
              <a:gd name="T48" fmla="*/ 238855 w 2276475"/>
              <a:gd name="T49" fmla="*/ 530105 h 1936751"/>
              <a:gd name="T50" fmla="*/ 1467818 w 2276475"/>
              <a:gd name="T51" fmla="*/ 344025 h 1936751"/>
              <a:gd name="T52" fmla="*/ 1566759 w 2276475"/>
              <a:gd name="T53" fmla="*/ 428438 h 1936751"/>
              <a:gd name="T54" fmla="*/ 1578461 w 2276475"/>
              <a:gd name="T55" fmla="*/ 479936 h 1936751"/>
              <a:gd name="T56" fmla="*/ 1197862 w 2276475"/>
              <a:gd name="T57" fmla="*/ 846789 h 1936751"/>
              <a:gd name="T58" fmla="*/ 1138817 w 2276475"/>
              <a:gd name="T59" fmla="*/ 842806 h 1936751"/>
              <a:gd name="T60" fmla="*/ 1093869 w 2276475"/>
              <a:gd name="T61" fmla="*/ 799538 h 1936751"/>
              <a:gd name="T62" fmla="*/ 1075782 w 2276475"/>
              <a:gd name="T63" fmla="*/ 737423 h 1936751"/>
              <a:gd name="T64" fmla="*/ 1456382 w 2276475"/>
              <a:gd name="T65" fmla="*/ 344821 h 1936751"/>
              <a:gd name="T66" fmla="*/ 199469 w 2276475"/>
              <a:gd name="T67" fmla="*/ 367345 h 1936751"/>
              <a:gd name="T68" fmla="*/ 114475 w 2276475"/>
              <a:gd name="T69" fmla="*/ 448541 h 1936751"/>
              <a:gd name="T70" fmla="*/ 103321 w 2276475"/>
              <a:gd name="T71" fmla="*/ 1407238 h 1936751"/>
              <a:gd name="T72" fmla="*/ 171315 w 2276475"/>
              <a:gd name="T73" fmla="*/ 1503559 h 1936751"/>
              <a:gd name="T74" fmla="*/ 1382734 w 2276475"/>
              <a:gd name="T75" fmla="*/ 1530890 h 1936751"/>
              <a:gd name="T76" fmla="*/ 1488975 w 2276475"/>
              <a:gd name="T77" fmla="*/ 1477289 h 1936751"/>
              <a:gd name="T78" fmla="*/ 1531737 w 2276475"/>
              <a:gd name="T79" fmla="*/ 1365845 h 1936751"/>
              <a:gd name="T80" fmla="*/ 1605841 w 2276475"/>
              <a:gd name="T81" fmla="*/ 1539381 h 1936751"/>
              <a:gd name="T82" fmla="*/ 1513146 w 2276475"/>
              <a:gd name="T83" fmla="*/ 1611821 h 1936751"/>
              <a:gd name="T84" fmla="*/ 101461 w 2276475"/>
              <a:gd name="T85" fmla="*/ 1605982 h 1936751"/>
              <a:gd name="T86" fmla="*/ 16468 w 2276475"/>
              <a:gd name="T87" fmla="*/ 1525317 h 1936751"/>
              <a:gd name="T88" fmla="*/ 5312 w 2276475"/>
              <a:gd name="T89" fmla="*/ 391226 h 1936751"/>
              <a:gd name="T90" fmla="*/ 73307 w 2276475"/>
              <a:gd name="T91" fmla="*/ 295170 h 1936751"/>
              <a:gd name="T92" fmla="*/ 1746529 w 2276475"/>
              <a:gd name="T93" fmla="*/ 88926 h 1936751"/>
              <a:gd name="T94" fmla="*/ 1805153 w 2276475"/>
              <a:gd name="T95" fmla="*/ 114614 h 1936751"/>
              <a:gd name="T96" fmla="*/ 1838312 w 2276475"/>
              <a:gd name="T97" fmla="*/ 176846 h 1936751"/>
              <a:gd name="T98" fmla="*/ 1821600 w 2276475"/>
              <a:gd name="T99" fmla="*/ 237490 h 1936751"/>
              <a:gd name="T100" fmla="*/ 1620792 w 2276475"/>
              <a:gd name="T101" fmla="*/ 421806 h 1936751"/>
              <a:gd name="T102" fmla="*/ 1543068 w 2276475"/>
              <a:gd name="T103" fmla="*/ 339447 h 1936751"/>
              <a:gd name="T104" fmla="*/ 1506460 w 2276475"/>
              <a:gd name="T105" fmla="*/ 289925 h 1936751"/>
              <a:gd name="T106" fmla="*/ 1716818 w 2276475"/>
              <a:gd name="T107" fmla="*/ 92634 h 1936751"/>
              <a:gd name="T108" fmla="*/ 1893521 w 2276475"/>
              <a:gd name="T109" fmla="*/ 35131 h 1936751"/>
              <a:gd name="T110" fmla="*/ 1889783 w 2276475"/>
              <a:gd name="T111" fmla="*/ 106078 h 1936751"/>
              <a:gd name="T112" fmla="*/ 1844400 w 2276475"/>
              <a:gd name="T113" fmla="*/ 105545 h 1936751"/>
              <a:gd name="T114" fmla="*/ 1793944 w 2276475"/>
              <a:gd name="T115" fmla="*/ 59669 h 1936751"/>
              <a:gd name="T116" fmla="*/ 1847069 w 2276475"/>
              <a:gd name="T117" fmla="*/ 16194 h 1936751"/>
              <a:gd name="T118" fmla="*/ 1697756 w 2276475"/>
              <a:gd name="T119" fmla="*/ 22017 h 1936751"/>
              <a:gd name="T120" fmla="*/ 1364698 w 2276475"/>
              <a:gd name="T121" fmla="*/ 383050 h 1936751"/>
              <a:gd name="T122" fmla="*/ 1317840 w 2276475"/>
              <a:gd name="T123" fmla="*/ 375887 h 1936751"/>
              <a:gd name="T124" fmla="*/ 1320237 w 2276475"/>
              <a:gd name="T125" fmla="*/ 329200 h 193675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76475" h="1936751">
                <a:moveTo>
                  <a:pt x="872202" y="1555750"/>
                </a:moveTo>
                <a:lnTo>
                  <a:pt x="879190" y="1555750"/>
                </a:lnTo>
                <a:lnTo>
                  <a:pt x="1397284" y="1555750"/>
                </a:lnTo>
                <a:lnTo>
                  <a:pt x="1404272" y="1555750"/>
                </a:lnTo>
                <a:lnTo>
                  <a:pt x="1410943" y="1557024"/>
                </a:lnTo>
                <a:lnTo>
                  <a:pt x="1417614" y="1557979"/>
                </a:lnTo>
                <a:lnTo>
                  <a:pt x="1423649" y="1560208"/>
                </a:lnTo>
                <a:lnTo>
                  <a:pt x="1430002" y="1562437"/>
                </a:lnTo>
                <a:lnTo>
                  <a:pt x="1435403" y="1565303"/>
                </a:lnTo>
                <a:lnTo>
                  <a:pt x="1440485" y="1568168"/>
                </a:lnTo>
                <a:lnTo>
                  <a:pt x="1445567" y="1571989"/>
                </a:lnTo>
                <a:lnTo>
                  <a:pt x="1450015" y="1576128"/>
                </a:lnTo>
                <a:lnTo>
                  <a:pt x="1453509" y="1580268"/>
                </a:lnTo>
                <a:lnTo>
                  <a:pt x="1457321" y="1584726"/>
                </a:lnTo>
                <a:lnTo>
                  <a:pt x="1460180" y="1589502"/>
                </a:lnTo>
                <a:lnTo>
                  <a:pt x="1462403" y="1594915"/>
                </a:lnTo>
                <a:lnTo>
                  <a:pt x="1463674" y="1600009"/>
                </a:lnTo>
                <a:lnTo>
                  <a:pt x="1464944" y="1605741"/>
                </a:lnTo>
                <a:lnTo>
                  <a:pt x="1465262" y="1611472"/>
                </a:lnTo>
                <a:lnTo>
                  <a:pt x="1464944" y="1617203"/>
                </a:lnTo>
                <a:lnTo>
                  <a:pt x="1463674" y="1622935"/>
                </a:lnTo>
                <a:lnTo>
                  <a:pt x="1462403" y="1628029"/>
                </a:lnTo>
                <a:lnTo>
                  <a:pt x="1460180" y="1633124"/>
                </a:lnTo>
                <a:lnTo>
                  <a:pt x="1457321" y="1638218"/>
                </a:lnTo>
                <a:lnTo>
                  <a:pt x="1453509" y="1642358"/>
                </a:lnTo>
                <a:lnTo>
                  <a:pt x="1450015" y="1646815"/>
                </a:lnTo>
                <a:lnTo>
                  <a:pt x="1445567" y="1650955"/>
                </a:lnTo>
                <a:lnTo>
                  <a:pt x="1440485" y="1654457"/>
                </a:lnTo>
                <a:lnTo>
                  <a:pt x="1435403" y="1657641"/>
                </a:lnTo>
                <a:lnTo>
                  <a:pt x="1430002" y="1660507"/>
                </a:lnTo>
                <a:lnTo>
                  <a:pt x="1423649" y="1662736"/>
                </a:lnTo>
                <a:lnTo>
                  <a:pt x="1417614" y="1664328"/>
                </a:lnTo>
                <a:lnTo>
                  <a:pt x="1410943" y="1665920"/>
                </a:lnTo>
                <a:lnTo>
                  <a:pt x="1404272" y="1666875"/>
                </a:lnTo>
                <a:lnTo>
                  <a:pt x="1397284" y="1666875"/>
                </a:lnTo>
                <a:lnTo>
                  <a:pt x="879190" y="1666875"/>
                </a:lnTo>
                <a:lnTo>
                  <a:pt x="872202" y="1666875"/>
                </a:lnTo>
                <a:lnTo>
                  <a:pt x="865531" y="1665920"/>
                </a:lnTo>
                <a:lnTo>
                  <a:pt x="858860" y="1664328"/>
                </a:lnTo>
                <a:lnTo>
                  <a:pt x="852507" y="1662736"/>
                </a:lnTo>
                <a:lnTo>
                  <a:pt x="846790" y="1660507"/>
                </a:lnTo>
                <a:lnTo>
                  <a:pt x="841389" y="1657641"/>
                </a:lnTo>
                <a:lnTo>
                  <a:pt x="835989" y="1654139"/>
                </a:lnTo>
                <a:lnTo>
                  <a:pt x="831224" y="1650955"/>
                </a:lnTo>
                <a:lnTo>
                  <a:pt x="826777" y="1646815"/>
                </a:lnTo>
                <a:lnTo>
                  <a:pt x="822648" y="1642358"/>
                </a:lnTo>
                <a:lnTo>
                  <a:pt x="819471" y="1637900"/>
                </a:lnTo>
                <a:lnTo>
                  <a:pt x="816612" y="1633124"/>
                </a:lnTo>
                <a:lnTo>
                  <a:pt x="814389" y="1628029"/>
                </a:lnTo>
                <a:lnTo>
                  <a:pt x="812483" y="1622935"/>
                </a:lnTo>
                <a:lnTo>
                  <a:pt x="811530" y="1617203"/>
                </a:lnTo>
                <a:lnTo>
                  <a:pt x="811212" y="1611472"/>
                </a:lnTo>
                <a:lnTo>
                  <a:pt x="811530" y="1605741"/>
                </a:lnTo>
                <a:lnTo>
                  <a:pt x="812483" y="1600009"/>
                </a:lnTo>
                <a:lnTo>
                  <a:pt x="814389" y="1594915"/>
                </a:lnTo>
                <a:lnTo>
                  <a:pt x="816612" y="1589820"/>
                </a:lnTo>
                <a:lnTo>
                  <a:pt x="819471" y="1584726"/>
                </a:lnTo>
                <a:lnTo>
                  <a:pt x="822648" y="1580268"/>
                </a:lnTo>
                <a:lnTo>
                  <a:pt x="826777" y="1576128"/>
                </a:lnTo>
                <a:lnTo>
                  <a:pt x="831224" y="1571989"/>
                </a:lnTo>
                <a:lnTo>
                  <a:pt x="835989" y="1568168"/>
                </a:lnTo>
                <a:lnTo>
                  <a:pt x="841389" y="1565303"/>
                </a:lnTo>
                <a:lnTo>
                  <a:pt x="846790" y="1562437"/>
                </a:lnTo>
                <a:lnTo>
                  <a:pt x="852507" y="1560208"/>
                </a:lnTo>
                <a:lnTo>
                  <a:pt x="858860" y="1558298"/>
                </a:lnTo>
                <a:lnTo>
                  <a:pt x="865531" y="1557024"/>
                </a:lnTo>
                <a:lnTo>
                  <a:pt x="872202" y="1555750"/>
                </a:lnTo>
                <a:close/>
                <a:moveTo>
                  <a:pt x="984211" y="1325563"/>
                </a:moveTo>
                <a:lnTo>
                  <a:pt x="1292263" y="1325563"/>
                </a:lnTo>
                <a:lnTo>
                  <a:pt x="1297339" y="1325880"/>
                </a:lnTo>
                <a:lnTo>
                  <a:pt x="1302415" y="1326513"/>
                </a:lnTo>
                <a:lnTo>
                  <a:pt x="1307174" y="1327779"/>
                </a:lnTo>
                <a:lnTo>
                  <a:pt x="1311615" y="1329361"/>
                </a:lnTo>
                <a:lnTo>
                  <a:pt x="1315740" y="1331260"/>
                </a:lnTo>
                <a:lnTo>
                  <a:pt x="1319864" y="1333792"/>
                </a:lnTo>
                <a:lnTo>
                  <a:pt x="1323671" y="1336640"/>
                </a:lnTo>
                <a:lnTo>
                  <a:pt x="1327161" y="1340121"/>
                </a:lnTo>
                <a:lnTo>
                  <a:pt x="1330333" y="1343286"/>
                </a:lnTo>
                <a:lnTo>
                  <a:pt x="1332871" y="1347400"/>
                </a:lnTo>
                <a:lnTo>
                  <a:pt x="1335409" y="1351198"/>
                </a:lnTo>
                <a:lnTo>
                  <a:pt x="1337630" y="1355629"/>
                </a:lnTo>
                <a:lnTo>
                  <a:pt x="1339216" y="1360059"/>
                </a:lnTo>
                <a:lnTo>
                  <a:pt x="1340485" y="1364807"/>
                </a:lnTo>
                <a:lnTo>
                  <a:pt x="1341437" y="1369870"/>
                </a:lnTo>
                <a:lnTo>
                  <a:pt x="1341437" y="1374934"/>
                </a:lnTo>
                <a:lnTo>
                  <a:pt x="1341437" y="1379681"/>
                </a:lnTo>
                <a:lnTo>
                  <a:pt x="1340485" y="1384745"/>
                </a:lnTo>
                <a:lnTo>
                  <a:pt x="1339216" y="1389492"/>
                </a:lnTo>
                <a:lnTo>
                  <a:pt x="1337630" y="1393923"/>
                </a:lnTo>
                <a:lnTo>
                  <a:pt x="1335409" y="1398037"/>
                </a:lnTo>
                <a:lnTo>
                  <a:pt x="1332871" y="1402151"/>
                </a:lnTo>
                <a:lnTo>
                  <a:pt x="1330016" y="1405632"/>
                </a:lnTo>
                <a:lnTo>
                  <a:pt x="1327161" y="1409430"/>
                </a:lnTo>
                <a:lnTo>
                  <a:pt x="1323671" y="1412595"/>
                </a:lnTo>
                <a:lnTo>
                  <a:pt x="1319864" y="1415443"/>
                </a:lnTo>
                <a:lnTo>
                  <a:pt x="1315740" y="1417659"/>
                </a:lnTo>
                <a:lnTo>
                  <a:pt x="1311615" y="1419874"/>
                </a:lnTo>
                <a:lnTo>
                  <a:pt x="1306857" y="1421773"/>
                </a:lnTo>
                <a:lnTo>
                  <a:pt x="1302415" y="1422722"/>
                </a:lnTo>
                <a:lnTo>
                  <a:pt x="1297339" y="1423672"/>
                </a:lnTo>
                <a:lnTo>
                  <a:pt x="1292263" y="1423988"/>
                </a:lnTo>
                <a:lnTo>
                  <a:pt x="984211" y="1423988"/>
                </a:lnTo>
                <a:lnTo>
                  <a:pt x="979453" y="1423672"/>
                </a:lnTo>
                <a:lnTo>
                  <a:pt x="974377" y="1422722"/>
                </a:lnTo>
                <a:lnTo>
                  <a:pt x="969618" y="1421773"/>
                </a:lnTo>
                <a:lnTo>
                  <a:pt x="965176" y="1419874"/>
                </a:lnTo>
                <a:lnTo>
                  <a:pt x="960735" y="1417659"/>
                </a:lnTo>
                <a:lnTo>
                  <a:pt x="956928" y="1415443"/>
                </a:lnTo>
                <a:lnTo>
                  <a:pt x="952803" y="1412595"/>
                </a:lnTo>
                <a:lnTo>
                  <a:pt x="949631" y="1409430"/>
                </a:lnTo>
                <a:lnTo>
                  <a:pt x="946141" y="1405632"/>
                </a:lnTo>
                <a:lnTo>
                  <a:pt x="943286" y="1402151"/>
                </a:lnTo>
                <a:lnTo>
                  <a:pt x="941065" y="1398037"/>
                </a:lnTo>
                <a:lnTo>
                  <a:pt x="938844" y="1393923"/>
                </a:lnTo>
                <a:lnTo>
                  <a:pt x="937258" y="1389492"/>
                </a:lnTo>
                <a:lnTo>
                  <a:pt x="935989" y="1384745"/>
                </a:lnTo>
                <a:lnTo>
                  <a:pt x="935355" y="1379681"/>
                </a:lnTo>
                <a:lnTo>
                  <a:pt x="935037" y="1374934"/>
                </a:lnTo>
                <a:lnTo>
                  <a:pt x="935355" y="1369870"/>
                </a:lnTo>
                <a:lnTo>
                  <a:pt x="935989" y="1364807"/>
                </a:lnTo>
                <a:lnTo>
                  <a:pt x="937258" y="1360059"/>
                </a:lnTo>
                <a:lnTo>
                  <a:pt x="938844" y="1355629"/>
                </a:lnTo>
                <a:lnTo>
                  <a:pt x="940748" y="1351198"/>
                </a:lnTo>
                <a:lnTo>
                  <a:pt x="943286" y="1347400"/>
                </a:lnTo>
                <a:lnTo>
                  <a:pt x="946141" y="1343286"/>
                </a:lnTo>
                <a:lnTo>
                  <a:pt x="949631" y="1340121"/>
                </a:lnTo>
                <a:lnTo>
                  <a:pt x="952803" y="1336640"/>
                </a:lnTo>
                <a:lnTo>
                  <a:pt x="956928" y="1333792"/>
                </a:lnTo>
                <a:lnTo>
                  <a:pt x="960735" y="1331260"/>
                </a:lnTo>
                <a:lnTo>
                  <a:pt x="965176" y="1329361"/>
                </a:lnTo>
                <a:lnTo>
                  <a:pt x="969618" y="1327779"/>
                </a:lnTo>
                <a:lnTo>
                  <a:pt x="974377" y="1326513"/>
                </a:lnTo>
                <a:lnTo>
                  <a:pt x="979453" y="1325880"/>
                </a:lnTo>
                <a:lnTo>
                  <a:pt x="984211" y="1325563"/>
                </a:lnTo>
                <a:close/>
                <a:moveTo>
                  <a:pt x="369286" y="1074738"/>
                </a:moveTo>
                <a:lnTo>
                  <a:pt x="887697" y="1074738"/>
                </a:lnTo>
                <a:lnTo>
                  <a:pt x="894368" y="1075056"/>
                </a:lnTo>
                <a:lnTo>
                  <a:pt x="901356" y="1076008"/>
                </a:lnTo>
                <a:lnTo>
                  <a:pt x="908027" y="1077278"/>
                </a:lnTo>
                <a:lnTo>
                  <a:pt x="914063" y="1079183"/>
                </a:lnTo>
                <a:lnTo>
                  <a:pt x="920098" y="1081406"/>
                </a:lnTo>
                <a:lnTo>
                  <a:pt x="925816" y="1084263"/>
                </a:lnTo>
                <a:lnTo>
                  <a:pt x="930898" y="1087438"/>
                </a:lnTo>
                <a:lnTo>
                  <a:pt x="935663" y="1090931"/>
                </a:lnTo>
                <a:lnTo>
                  <a:pt x="940110" y="1094741"/>
                </a:lnTo>
                <a:lnTo>
                  <a:pt x="944240" y="1099186"/>
                </a:lnTo>
                <a:lnTo>
                  <a:pt x="947416" y="1103948"/>
                </a:lnTo>
                <a:lnTo>
                  <a:pt x="950275" y="1108711"/>
                </a:lnTo>
                <a:lnTo>
                  <a:pt x="952499" y="1113791"/>
                </a:lnTo>
                <a:lnTo>
                  <a:pt x="954405" y="1118871"/>
                </a:lnTo>
                <a:lnTo>
                  <a:pt x="955358" y="1124903"/>
                </a:lnTo>
                <a:lnTo>
                  <a:pt x="955675" y="1130301"/>
                </a:lnTo>
                <a:lnTo>
                  <a:pt x="955358" y="1136016"/>
                </a:lnTo>
                <a:lnTo>
                  <a:pt x="954405" y="1141413"/>
                </a:lnTo>
                <a:lnTo>
                  <a:pt x="952499" y="1147128"/>
                </a:lnTo>
                <a:lnTo>
                  <a:pt x="950275" y="1152208"/>
                </a:lnTo>
                <a:lnTo>
                  <a:pt x="947416" y="1156971"/>
                </a:lnTo>
                <a:lnTo>
                  <a:pt x="944240" y="1161098"/>
                </a:lnTo>
                <a:lnTo>
                  <a:pt x="940110" y="1165543"/>
                </a:lnTo>
                <a:lnTo>
                  <a:pt x="935663" y="1169671"/>
                </a:lnTo>
                <a:lnTo>
                  <a:pt x="930898" y="1173163"/>
                </a:lnTo>
                <a:lnTo>
                  <a:pt x="925816" y="1176656"/>
                </a:lnTo>
                <a:lnTo>
                  <a:pt x="920098" y="1179196"/>
                </a:lnTo>
                <a:lnTo>
                  <a:pt x="914063" y="1181736"/>
                </a:lnTo>
                <a:lnTo>
                  <a:pt x="908027" y="1183323"/>
                </a:lnTo>
                <a:lnTo>
                  <a:pt x="901356" y="1184593"/>
                </a:lnTo>
                <a:lnTo>
                  <a:pt x="894368" y="1185546"/>
                </a:lnTo>
                <a:lnTo>
                  <a:pt x="887697" y="1185863"/>
                </a:lnTo>
                <a:lnTo>
                  <a:pt x="369286" y="1185863"/>
                </a:lnTo>
                <a:lnTo>
                  <a:pt x="362615" y="1185546"/>
                </a:lnTo>
                <a:lnTo>
                  <a:pt x="355944" y="1184593"/>
                </a:lnTo>
                <a:lnTo>
                  <a:pt x="349273" y="1183323"/>
                </a:lnTo>
                <a:lnTo>
                  <a:pt x="343238" y="1181736"/>
                </a:lnTo>
                <a:lnTo>
                  <a:pt x="337203" y="1179196"/>
                </a:lnTo>
                <a:lnTo>
                  <a:pt x="331485" y="1176656"/>
                </a:lnTo>
                <a:lnTo>
                  <a:pt x="326402" y="1173163"/>
                </a:lnTo>
                <a:lnTo>
                  <a:pt x="321637" y="1169671"/>
                </a:lnTo>
                <a:lnTo>
                  <a:pt x="317190" y="1165543"/>
                </a:lnTo>
                <a:lnTo>
                  <a:pt x="313378" y="1161098"/>
                </a:lnTo>
                <a:lnTo>
                  <a:pt x="309884" y="1156971"/>
                </a:lnTo>
                <a:lnTo>
                  <a:pt x="307025" y="1152208"/>
                </a:lnTo>
                <a:lnTo>
                  <a:pt x="304802" y="1147128"/>
                </a:lnTo>
                <a:lnTo>
                  <a:pt x="302896" y="1141413"/>
                </a:lnTo>
                <a:lnTo>
                  <a:pt x="301943" y="1136016"/>
                </a:lnTo>
                <a:lnTo>
                  <a:pt x="301625" y="1130301"/>
                </a:lnTo>
                <a:lnTo>
                  <a:pt x="301943" y="1124903"/>
                </a:lnTo>
                <a:lnTo>
                  <a:pt x="302896" y="1119188"/>
                </a:lnTo>
                <a:lnTo>
                  <a:pt x="304802" y="1113791"/>
                </a:lnTo>
                <a:lnTo>
                  <a:pt x="307025" y="1108711"/>
                </a:lnTo>
                <a:lnTo>
                  <a:pt x="309884" y="1103948"/>
                </a:lnTo>
                <a:lnTo>
                  <a:pt x="313378" y="1099186"/>
                </a:lnTo>
                <a:lnTo>
                  <a:pt x="317190" y="1094741"/>
                </a:lnTo>
                <a:lnTo>
                  <a:pt x="321637" y="1091248"/>
                </a:lnTo>
                <a:lnTo>
                  <a:pt x="326402" y="1087438"/>
                </a:lnTo>
                <a:lnTo>
                  <a:pt x="331485" y="1084263"/>
                </a:lnTo>
                <a:lnTo>
                  <a:pt x="337203" y="1081406"/>
                </a:lnTo>
                <a:lnTo>
                  <a:pt x="343238" y="1079183"/>
                </a:lnTo>
                <a:lnTo>
                  <a:pt x="349273" y="1077278"/>
                </a:lnTo>
                <a:lnTo>
                  <a:pt x="355944" y="1076008"/>
                </a:lnTo>
                <a:lnTo>
                  <a:pt x="362615" y="1075056"/>
                </a:lnTo>
                <a:lnTo>
                  <a:pt x="369286" y="1074738"/>
                </a:lnTo>
                <a:close/>
                <a:moveTo>
                  <a:pt x="1261435" y="965200"/>
                </a:moveTo>
                <a:lnTo>
                  <a:pt x="1264624" y="965200"/>
                </a:lnTo>
                <a:lnTo>
                  <a:pt x="1267814" y="965200"/>
                </a:lnTo>
                <a:lnTo>
                  <a:pt x="1271322" y="965838"/>
                </a:lnTo>
                <a:lnTo>
                  <a:pt x="1275149" y="967114"/>
                </a:lnTo>
                <a:lnTo>
                  <a:pt x="1278977" y="968390"/>
                </a:lnTo>
                <a:lnTo>
                  <a:pt x="1282804" y="969984"/>
                </a:lnTo>
                <a:lnTo>
                  <a:pt x="1290777" y="973811"/>
                </a:lnTo>
                <a:lnTo>
                  <a:pt x="1298113" y="978277"/>
                </a:lnTo>
                <a:lnTo>
                  <a:pt x="1304491" y="982742"/>
                </a:lnTo>
                <a:lnTo>
                  <a:pt x="1308637" y="986250"/>
                </a:lnTo>
                <a:lnTo>
                  <a:pt x="1312784" y="990715"/>
                </a:lnTo>
                <a:lnTo>
                  <a:pt x="1317249" y="997094"/>
                </a:lnTo>
                <a:lnTo>
                  <a:pt x="1321395" y="1004429"/>
                </a:lnTo>
                <a:lnTo>
                  <a:pt x="1325222" y="1012403"/>
                </a:lnTo>
                <a:lnTo>
                  <a:pt x="1326817" y="1016549"/>
                </a:lnTo>
                <a:lnTo>
                  <a:pt x="1328092" y="1020057"/>
                </a:lnTo>
                <a:lnTo>
                  <a:pt x="1329368" y="1024203"/>
                </a:lnTo>
                <a:lnTo>
                  <a:pt x="1330006" y="1027711"/>
                </a:lnTo>
                <a:lnTo>
                  <a:pt x="1330325" y="1030901"/>
                </a:lnTo>
                <a:lnTo>
                  <a:pt x="1330006" y="1034090"/>
                </a:lnTo>
                <a:lnTo>
                  <a:pt x="1329368" y="1036004"/>
                </a:lnTo>
                <a:lnTo>
                  <a:pt x="1327774" y="1038236"/>
                </a:lnTo>
                <a:lnTo>
                  <a:pt x="1228904" y="1099472"/>
                </a:lnTo>
                <a:lnTo>
                  <a:pt x="1226990" y="1101066"/>
                </a:lnTo>
                <a:lnTo>
                  <a:pt x="1225396" y="1102342"/>
                </a:lnTo>
                <a:lnTo>
                  <a:pt x="1223163" y="1103618"/>
                </a:lnTo>
                <a:lnTo>
                  <a:pt x="1220930" y="1104575"/>
                </a:lnTo>
                <a:lnTo>
                  <a:pt x="1219017" y="1105213"/>
                </a:lnTo>
                <a:lnTo>
                  <a:pt x="1216784" y="1105850"/>
                </a:lnTo>
                <a:lnTo>
                  <a:pt x="1212000" y="1106488"/>
                </a:lnTo>
                <a:lnTo>
                  <a:pt x="1207854" y="1105850"/>
                </a:lnTo>
                <a:lnTo>
                  <a:pt x="1205622" y="1105213"/>
                </a:lnTo>
                <a:lnTo>
                  <a:pt x="1203389" y="1104575"/>
                </a:lnTo>
                <a:lnTo>
                  <a:pt x="1201475" y="1103618"/>
                </a:lnTo>
                <a:lnTo>
                  <a:pt x="1199243" y="1102342"/>
                </a:lnTo>
                <a:lnTo>
                  <a:pt x="1197329" y="1101066"/>
                </a:lnTo>
                <a:lnTo>
                  <a:pt x="1195735" y="1099472"/>
                </a:lnTo>
                <a:lnTo>
                  <a:pt x="1194140" y="1097558"/>
                </a:lnTo>
                <a:lnTo>
                  <a:pt x="1192864" y="1095963"/>
                </a:lnTo>
                <a:lnTo>
                  <a:pt x="1191588" y="1093731"/>
                </a:lnTo>
                <a:lnTo>
                  <a:pt x="1190632" y="1091817"/>
                </a:lnTo>
                <a:lnTo>
                  <a:pt x="1189356" y="1087352"/>
                </a:lnTo>
                <a:lnTo>
                  <a:pt x="1189037" y="1082887"/>
                </a:lnTo>
                <a:lnTo>
                  <a:pt x="1189356" y="1078741"/>
                </a:lnTo>
                <a:lnTo>
                  <a:pt x="1190632" y="1074276"/>
                </a:lnTo>
                <a:lnTo>
                  <a:pt x="1191588" y="1072043"/>
                </a:lnTo>
                <a:lnTo>
                  <a:pt x="1192864" y="1070130"/>
                </a:lnTo>
                <a:lnTo>
                  <a:pt x="1194140" y="1068535"/>
                </a:lnTo>
                <a:lnTo>
                  <a:pt x="1195735" y="1066621"/>
                </a:lnTo>
                <a:lnTo>
                  <a:pt x="1257289" y="967433"/>
                </a:lnTo>
                <a:lnTo>
                  <a:pt x="1258884" y="965838"/>
                </a:lnTo>
                <a:lnTo>
                  <a:pt x="1261435" y="965200"/>
                </a:lnTo>
                <a:close/>
                <a:moveTo>
                  <a:pt x="346041" y="844550"/>
                </a:moveTo>
                <a:lnTo>
                  <a:pt x="350799" y="844550"/>
                </a:lnTo>
                <a:lnTo>
                  <a:pt x="658851" y="844550"/>
                </a:lnTo>
                <a:lnTo>
                  <a:pt x="663927" y="844550"/>
                </a:lnTo>
                <a:lnTo>
                  <a:pt x="669003" y="845185"/>
                </a:lnTo>
                <a:lnTo>
                  <a:pt x="673762" y="846773"/>
                </a:lnTo>
                <a:lnTo>
                  <a:pt x="678204" y="848043"/>
                </a:lnTo>
                <a:lnTo>
                  <a:pt x="682645" y="850265"/>
                </a:lnTo>
                <a:lnTo>
                  <a:pt x="686452" y="852805"/>
                </a:lnTo>
                <a:lnTo>
                  <a:pt x="690259" y="855345"/>
                </a:lnTo>
                <a:lnTo>
                  <a:pt x="693749" y="858838"/>
                </a:lnTo>
                <a:lnTo>
                  <a:pt x="697239" y="862330"/>
                </a:lnTo>
                <a:lnTo>
                  <a:pt x="699777" y="865823"/>
                </a:lnTo>
                <a:lnTo>
                  <a:pt x="702315" y="869950"/>
                </a:lnTo>
                <a:lnTo>
                  <a:pt x="704218" y="874395"/>
                </a:lnTo>
                <a:lnTo>
                  <a:pt x="705804" y="879158"/>
                </a:lnTo>
                <a:lnTo>
                  <a:pt x="707391" y="883920"/>
                </a:lnTo>
                <a:lnTo>
                  <a:pt x="708025" y="888683"/>
                </a:lnTo>
                <a:lnTo>
                  <a:pt x="708025" y="893763"/>
                </a:lnTo>
                <a:lnTo>
                  <a:pt x="708025" y="898843"/>
                </a:lnTo>
                <a:lnTo>
                  <a:pt x="707391" y="903605"/>
                </a:lnTo>
                <a:lnTo>
                  <a:pt x="705804" y="908368"/>
                </a:lnTo>
                <a:lnTo>
                  <a:pt x="704218" y="912495"/>
                </a:lnTo>
                <a:lnTo>
                  <a:pt x="702315" y="916940"/>
                </a:lnTo>
                <a:lnTo>
                  <a:pt x="699777" y="921068"/>
                </a:lnTo>
                <a:lnTo>
                  <a:pt x="697239" y="924878"/>
                </a:lnTo>
                <a:lnTo>
                  <a:pt x="693749" y="928370"/>
                </a:lnTo>
                <a:lnTo>
                  <a:pt x="690259" y="931545"/>
                </a:lnTo>
                <a:lnTo>
                  <a:pt x="686452" y="934403"/>
                </a:lnTo>
                <a:lnTo>
                  <a:pt x="682645" y="936943"/>
                </a:lnTo>
                <a:lnTo>
                  <a:pt x="678204" y="938848"/>
                </a:lnTo>
                <a:lnTo>
                  <a:pt x="673762" y="940753"/>
                </a:lnTo>
                <a:lnTo>
                  <a:pt x="669003" y="941705"/>
                </a:lnTo>
                <a:lnTo>
                  <a:pt x="663927" y="942658"/>
                </a:lnTo>
                <a:lnTo>
                  <a:pt x="658851" y="942975"/>
                </a:lnTo>
                <a:lnTo>
                  <a:pt x="350799" y="942975"/>
                </a:lnTo>
                <a:lnTo>
                  <a:pt x="346041" y="942658"/>
                </a:lnTo>
                <a:lnTo>
                  <a:pt x="340965" y="941705"/>
                </a:lnTo>
                <a:lnTo>
                  <a:pt x="336206" y="940753"/>
                </a:lnTo>
                <a:lnTo>
                  <a:pt x="331764" y="938848"/>
                </a:lnTo>
                <a:lnTo>
                  <a:pt x="327323" y="936943"/>
                </a:lnTo>
                <a:lnTo>
                  <a:pt x="323516" y="934403"/>
                </a:lnTo>
                <a:lnTo>
                  <a:pt x="319391" y="931545"/>
                </a:lnTo>
                <a:lnTo>
                  <a:pt x="316219" y="928370"/>
                </a:lnTo>
                <a:lnTo>
                  <a:pt x="312729" y="924878"/>
                </a:lnTo>
                <a:lnTo>
                  <a:pt x="309874" y="921068"/>
                </a:lnTo>
                <a:lnTo>
                  <a:pt x="307653" y="916940"/>
                </a:lnTo>
                <a:lnTo>
                  <a:pt x="305432" y="912495"/>
                </a:lnTo>
                <a:lnTo>
                  <a:pt x="303846" y="908368"/>
                </a:lnTo>
                <a:lnTo>
                  <a:pt x="302577" y="903605"/>
                </a:lnTo>
                <a:lnTo>
                  <a:pt x="301943" y="898843"/>
                </a:lnTo>
                <a:lnTo>
                  <a:pt x="301625" y="893763"/>
                </a:lnTo>
                <a:lnTo>
                  <a:pt x="301943" y="888683"/>
                </a:lnTo>
                <a:lnTo>
                  <a:pt x="302577" y="883920"/>
                </a:lnTo>
                <a:lnTo>
                  <a:pt x="303846" y="879158"/>
                </a:lnTo>
                <a:lnTo>
                  <a:pt x="305432" y="874395"/>
                </a:lnTo>
                <a:lnTo>
                  <a:pt x="307336" y="869950"/>
                </a:lnTo>
                <a:lnTo>
                  <a:pt x="309874" y="865823"/>
                </a:lnTo>
                <a:lnTo>
                  <a:pt x="312729" y="862330"/>
                </a:lnTo>
                <a:lnTo>
                  <a:pt x="316219" y="858838"/>
                </a:lnTo>
                <a:lnTo>
                  <a:pt x="319391" y="855345"/>
                </a:lnTo>
                <a:lnTo>
                  <a:pt x="323516" y="852805"/>
                </a:lnTo>
                <a:lnTo>
                  <a:pt x="327323" y="850265"/>
                </a:lnTo>
                <a:lnTo>
                  <a:pt x="331764" y="848043"/>
                </a:lnTo>
                <a:lnTo>
                  <a:pt x="336206" y="846773"/>
                </a:lnTo>
                <a:lnTo>
                  <a:pt x="340965" y="845185"/>
                </a:lnTo>
                <a:lnTo>
                  <a:pt x="346041" y="844550"/>
                </a:lnTo>
                <a:close/>
                <a:moveTo>
                  <a:pt x="344144" y="590550"/>
                </a:moveTo>
                <a:lnTo>
                  <a:pt x="960782" y="590550"/>
                </a:lnTo>
                <a:lnTo>
                  <a:pt x="966812" y="591185"/>
                </a:lnTo>
                <a:lnTo>
                  <a:pt x="973159" y="592138"/>
                </a:lnTo>
                <a:lnTo>
                  <a:pt x="978871" y="593725"/>
                </a:lnTo>
                <a:lnTo>
                  <a:pt x="984584" y="595630"/>
                </a:lnTo>
                <a:lnTo>
                  <a:pt x="990296" y="598488"/>
                </a:lnTo>
                <a:lnTo>
                  <a:pt x="995374" y="601345"/>
                </a:lnTo>
                <a:lnTo>
                  <a:pt x="1000135" y="604838"/>
                </a:lnTo>
                <a:lnTo>
                  <a:pt x="1004260" y="608965"/>
                </a:lnTo>
                <a:lnTo>
                  <a:pt x="1008386" y="613410"/>
                </a:lnTo>
                <a:lnTo>
                  <a:pt x="1011560" y="617855"/>
                </a:lnTo>
                <a:lnTo>
                  <a:pt x="1015051" y="623253"/>
                </a:lnTo>
                <a:lnTo>
                  <a:pt x="1017590" y="628650"/>
                </a:lnTo>
                <a:lnTo>
                  <a:pt x="1019811" y="634048"/>
                </a:lnTo>
                <a:lnTo>
                  <a:pt x="1021081" y="639763"/>
                </a:lnTo>
                <a:lnTo>
                  <a:pt x="1021715" y="646113"/>
                </a:lnTo>
                <a:lnTo>
                  <a:pt x="1022350" y="652145"/>
                </a:lnTo>
                <a:lnTo>
                  <a:pt x="1021715" y="658813"/>
                </a:lnTo>
                <a:lnTo>
                  <a:pt x="1021081" y="664528"/>
                </a:lnTo>
                <a:lnTo>
                  <a:pt x="1019811" y="670878"/>
                </a:lnTo>
                <a:lnTo>
                  <a:pt x="1017590" y="676275"/>
                </a:lnTo>
                <a:lnTo>
                  <a:pt x="1015051" y="681673"/>
                </a:lnTo>
                <a:lnTo>
                  <a:pt x="1011560" y="686753"/>
                </a:lnTo>
                <a:lnTo>
                  <a:pt x="1008386" y="691515"/>
                </a:lnTo>
                <a:lnTo>
                  <a:pt x="1004260" y="695960"/>
                </a:lnTo>
                <a:lnTo>
                  <a:pt x="1000135" y="700088"/>
                </a:lnTo>
                <a:lnTo>
                  <a:pt x="995374" y="703580"/>
                </a:lnTo>
                <a:lnTo>
                  <a:pt x="990296" y="706438"/>
                </a:lnTo>
                <a:lnTo>
                  <a:pt x="984584" y="708978"/>
                </a:lnTo>
                <a:lnTo>
                  <a:pt x="978871" y="711200"/>
                </a:lnTo>
                <a:lnTo>
                  <a:pt x="973159" y="712788"/>
                </a:lnTo>
                <a:lnTo>
                  <a:pt x="966812" y="713740"/>
                </a:lnTo>
                <a:lnTo>
                  <a:pt x="960782" y="714375"/>
                </a:lnTo>
                <a:lnTo>
                  <a:pt x="344144" y="714375"/>
                </a:lnTo>
                <a:lnTo>
                  <a:pt x="338114" y="713740"/>
                </a:lnTo>
                <a:lnTo>
                  <a:pt x="331767" y="712788"/>
                </a:lnTo>
                <a:lnTo>
                  <a:pt x="326054" y="711200"/>
                </a:lnTo>
                <a:lnTo>
                  <a:pt x="320342" y="708978"/>
                </a:lnTo>
                <a:lnTo>
                  <a:pt x="314946" y="706438"/>
                </a:lnTo>
                <a:lnTo>
                  <a:pt x="309869" y="703580"/>
                </a:lnTo>
                <a:lnTo>
                  <a:pt x="305108" y="700088"/>
                </a:lnTo>
                <a:lnTo>
                  <a:pt x="300982" y="695960"/>
                </a:lnTo>
                <a:lnTo>
                  <a:pt x="296857" y="691515"/>
                </a:lnTo>
                <a:lnTo>
                  <a:pt x="293366" y="686753"/>
                </a:lnTo>
                <a:lnTo>
                  <a:pt x="290192" y="681673"/>
                </a:lnTo>
                <a:lnTo>
                  <a:pt x="287653" y="676275"/>
                </a:lnTo>
                <a:lnTo>
                  <a:pt x="285432" y="670878"/>
                </a:lnTo>
                <a:lnTo>
                  <a:pt x="284162" y="664528"/>
                </a:lnTo>
                <a:lnTo>
                  <a:pt x="282893" y="658813"/>
                </a:lnTo>
                <a:lnTo>
                  <a:pt x="282575" y="652145"/>
                </a:lnTo>
                <a:lnTo>
                  <a:pt x="282893" y="646113"/>
                </a:lnTo>
                <a:lnTo>
                  <a:pt x="284162" y="639763"/>
                </a:lnTo>
                <a:lnTo>
                  <a:pt x="285432" y="634048"/>
                </a:lnTo>
                <a:lnTo>
                  <a:pt x="287653" y="628650"/>
                </a:lnTo>
                <a:lnTo>
                  <a:pt x="290192" y="623253"/>
                </a:lnTo>
                <a:lnTo>
                  <a:pt x="293366" y="617855"/>
                </a:lnTo>
                <a:lnTo>
                  <a:pt x="296857" y="613410"/>
                </a:lnTo>
                <a:lnTo>
                  <a:pt x="300982" y="608965"/>
                </a:lnTo>
                <a:lnTo>
                  <a:pt x="305108" y="604838"/>
                </a:lnTo>
                <a:lnTo>
                  <a:pt x="309869" y="601345"/>
                </a:lnTo>
                <a:lnTo>
                  <a:pt x="314946" y="598488"/>
                </a:lnTo>
                <a:lnTo>
                  <a:pt x="320342" y="595630"/>
                </a:lnTo>
                <a:lnTo>
                  <a:pt x="326054" y="593725"/>
                </a:lnTo>
                <a:lnTo>
                  <a:pt x="331767" y="592138"/>
                </a:lnTo>
                <a:lnTo>
                  <a:pt x="338114" y="591185"/>
                </a:lnTo>
                <a:lnTo>
                  <a:pt x="344144" y="590550"/>
                </a:lnTo>
                <a:close/>
                <a:moveTo>
                  <a:pt x="1750865" y="411163"/>
                </a:moveTo>
                <a:lnTo>
                  <a:pt x="1754043" y="411481"/>
                </a:lnTo>
                <a:lnTo>
                  <a:pt x="1757540" y="411798"/>
                </a:lnTo>
                <a:lnTo>
                  <a:pt x="1760718" y="413068"/>
                </a:lnTo>
                <a:lnTo>
                  <a:pt x="1764214" y="414021"/>
                </a:lnTo>
                <a:lnTo>
                  <a:pt x="1767710" y="414973"/>
                </a:lnTo>
                <a:lnTo>
                  <a:pt x="1770889" y="416878"/>
                </a:lnTo>
                <a:lnTo>
                  <a:pt x="1777563" y="421006"/>
                </a:lnTo>
                <a:lnTo>
                  <a:pt x="1784555" y="425768"/>
                </a:lnTo>
                <a:lnTo>
                  <a:pt x="1790912" y="431166"/>
                </a:lnTo>
                <a:lnTo>
                  <a:pt x="1797904" y="437198"/>
                </a:lnTo>
                <a:lnTo>
                  <a:pt x="1812207" y="451486"/>
                </a:lnTo>
                <a:lnTo>
                  <a:pt x="1827145" y="466408"/>
                </a:lnTo>
                <a:lnTo>
                  <a:pt x="1836680" y="476251"/>
                </a:lnTo>
                <a:lnTo>
                  <a:pt x="1851935" y="491173"/>
                </a:lnTo>
                <a:lnTo>
                  <a:pt x="1865920" y="505461"/>
                </a:lnTo>
                <a:lnTo>
                  <a:pt x="1872277" y="512446"/>
                </a:lnTo>
                <a:lnTo>
                  <a:pt x="1877680" y="519431"/>
                </a:lnTo>
                <a:lnTo>
                  <a:pt x="1882447" y="525781"/>
                </a:lnTo>
                <a:lnTo>
                  <a:pt x="1886579" y="532766"/>
                </a:lnTo>
                <a:lnTo>
                  <a:pt x="1888486" y="536258"/>
                </a:lnTo>
                <a:lnTo>
                  <a:pt x="1889439" y="539433"/>
                </a:lnTo>
                <a:lnTo>
                  <a:pt x="1891029" y="542608"/>
                </a:lnTo>
                <a:lnTo>
                  <a:pt x="1891664" y="546101"/>
                </a:lnTo>
                <a:lnTo>
                  <a:pt x="1891982" y="549593"/>
                </a:lnTo>
                <a:lnTo>
                  <a:pt x="1892300" y="552768"/>
                </a:lnTo>
                <a:lnTo>
                  <a:pt x="1892300" y="556261"/>
                </a:lnTo>
                <a:lnTo>
                  <a:pt x="1891664" y="559753"/>
                </a:lnTo>
                <a:lnTo>
                  <a:pt x="1891029" y="562928"/>
                </a:lnTo>
                <a:lnTo>
                  <a:pt x="1889757" y="566738"/>
                </a:lnTo>
                <a:lnTo>
                  <a:pt x="1888486" y="570231"/>
                </a:lnTo>
                <a:lnTo>
                  <a:pt x="1886261" y="574041"/>
                </a:lnTo>
                <a:lnTo>
                  <a:pt x="1884036" y="577533"/>
                </a:lnTo>
                <a:lnTo>
                  <a:pt x="1881176" y="581343"/>
                </a:lnTo>
                <a:lnTo>
                  <a:pt x="1877680" y="585153"/>
                </a:lnTo>
                <a:lnTo>
                  <a:pt x="1874184" y="588963"/>
                </a:lnTo>
                <a:lnTo>
                  <a:pt x="1476895" y="985838"/>
                </a:lnTo>
                <a:lnTo>
                  <a:pt x="1472763" y="989966"/>
                </a:lnTo>
                <a:lnTo>
                  <a:pt x="1468313" y="993458"/>
                </a:lnTo>
                <a:lnTo>
                  <a:pt x="1464182" y="996633"/>
                </a:lnTo>
                <a:lnTo>
                  <a:pt x="1459732" y="999808"/>
                </a:lnTo>
                <a:lnTo>
                  <a:pt x="1455282" y="1002348"/>
                </a:lnTo>
                <a:lnTo>
                  <a:pt x="1450515" y="1004888"/>
                </a:lnTo>
                <a:lnTo>
                  <a:pt x="1446065" y="1007111"/>
                </a:lnTo>
                <a:lnTo>
                  <a:pt x="1440980" y="1009016"/>
                </a:lnTo>
                <a:lnTo>
                  <a:pt x="1436212" y="1010921"/>
                </a:lnTo>
                <a:lnTo>
                  <a:pt x="1431445" y="1012826"/>
                </a:lnTo>
                <a:lnTo>
                  <a:pt x="1426360" y="1013778"/>
                </a:lnTo>
                <a:lnTo>
                  <a:pt x="1421274" y="1015366"/>
                </a:lnTo>
                <a:lnTo>
                  <a:pt x="1416507" y="1016001"/>
                </a:lnTo>
                <a:lnTo>
                  <a:pt x="1411422" y="1016953"/>
                </a:lnTo>
                <a:lnTo>
                  <a:pt x="1406336" y="1017271"/>
                </a:lnTo>
                <a:lnTo>
                  <a:pt x="1401569" y="1017588"/>
                </a:lnTo>
                <a:lnTo>
                  <a:pt x="1396484" y="1017588"/>
                </a:lnTo>
                <a:lnTo>
                  <a:pt x="1391716" y="1017271"/>
                </a:lnTo>
                <a:lnTo>
                  <a:pt x="1386949" y="1016953"/>
                </a:lnTo>
                <a:lnTo>
                  <a:pt x="1382499" y="1015683"/>
                </a:lnTo>
                <a:lnTo>
                  <a:pt x="1377731" y="1015048"/>
                </a:lnTo>
                <a:lnTo>
                  <a:pt x="1373282" y="1013461"/>
                </a:lnTo>
                <a:lnTo>
                  <a:pt x="1368832" y="1012191"/>
                </a:lnTo>
                <a:lnTo>
                  <a:pt x="1364700" y="1010286"/>
                </a:lnTo>
                <a:lnTo>
                  <a:pt x="1360886" y="1008063"/>
                </a:lnTo>
                <a:lnTo>
                  <a:pt x="1357072" y="1005523"/>
                </a:lnTo>
                <a:lnTo>
                  <a:pt x="1353576" y="1002983"/>
                </a:lnTo>
                <a:lnTo>
                  <a:pt x="1350080" y="1000126"/>
                </a:lnTo>
                <a:lnTo>
                  <a:pt x="1347220" y="996633"/>
                </a:lnTo>
                <a:lnTo>
                  <a:pt x="1344359" y="993458"/>
                </a:lnTo>
                <a:lnTo>
                  <a:pt x="1341817" y="989331"/>
                </a:lnTo>
                <a:lnTo>
                  <a:pt x="1339274" y="985521"/>
                </a:lnTo>
                <a:lnTo>
                  <a:pt x="1337367" y="981076"/>
                </a:lnTo>
                <a:lnTo>
                  <a:pt x="1335778" y="976313"/>
                </a:lnTo>
                <a:lnTo>
                  <a:pt x="1326561" y="967106"/>
                </a:lnTo>
                <a:lnTo>
                  <a:pt x="1322111" y="965518"/>
                </a:lnTo>
                <a:lnTo>
                  <a:pt x="1317979" y="963296"/>
                </a:lnTo>
                <a:lnTo>
                  <a:pt x="1314165" y="961073"/>
                </a:lnTo>
                <a:lnTo>
                  <a:pt x="1310351" y="958851"/>
                </a:lnTo>
                <a:lnTo>
                  <a:pt x="1307173" y="956311"/>
                </a:lnTo>
                <a:lnTo>
                  <a:pt x="1303995" y="953453"/>
                </a:lnTo>
                <a:lnTo>
                  <a:pt x="1301134" y="950913"/>
                </a:lnTo>
                <a:lnTo>
                  <a:pt x="1298274" y="948056"/>
                </a:lnTo>
                <a:lnTo>
                  <a:pt x="1295731" y="944563"/>
                </a:lnTo>
                <a:lnTo>
                  <a:pt x="1293824" y="941706"/>
                </a:lnTo>
                <a:lnTo>
                  <a:pt x="1291599" y="938531"/>
                </a:lnTo>
                <a:lnTo>
                  <a:pt x="1289692" y="935038"/>
                </a:lnTo>
                <a:lnTo>
                  <a:pt x="1288103" y="931546"/>
                </a:lnTo>
                <a:lnTo>
                  <a:pt x="1286832" y="928371"/>
                </a:lnTo>
                <a:lnTo>
                  <a:pt x="1284607" y="921068"/>
                </a:lnTo>
                <a:lnTo>
                  <a:pt x="1283336" y="913448"/>
                </a:lnTo>
                <a:lnTo>
                  <a:pt x="1282700" y="905511"/>
                </a:lnTo>
                <a:lnTo>
                  <a:pt x="1283018" y="897573"/>
                </a:lnTo>
                <a:lnTo>
                  <a:pt x="1283971" y="889953"/>
                </a:lnTo>
                <a:lnTo>
                  <a:pt x="1285560" y="882016"/>
                </a:lnTo>
                <a:lnTo>
                  <a:pt x="1287785" y="874078"/>
                </a:lnTo>
                <a:lnTo>
                  <a:pt x="1290646" y="866141"/>
                </a:lnTo>
                <a:lnTo>
                  <a:pt x="1294142" y="858521"/>
                </a:lnTo>
                <a:lnTo>
                  <a:pt x="1298909" y="849948"/>
                </a:lnTo>
                <a:lnTo>
                  <a:pt x="1304313" y="841376"/>
                </a:lnTo>
                <a:lnTo>
                  <a:pt x="1310351" y="833756"/>
                </a:lnTo>
                <a:lnTo>
                  <a:pt x="1317026" y="826136"/>
                </a:lnTo>
                <a:lnTo>
                  <a:pt x="1714315" y="429261"/>
                </a:lnTo>
                <a:lnTo>
                  <a:pt x="1718446" y="425768"/>
                </a:lnTo>
                <a:lnTo>
                  <a:pt x="1721943" y="422276"/>
                </a:lnTo>
                <a:lnTo>
                  <a:pt x="1726074" y="419736"/>
                </a:lnTo>
                <a:lnTo>
                  <a:pt x="1729571" y="417196"/>
                </a:lnTo>
                <a:lnTo>
                  <a:pt x="1733384" y="415608"/>
                </a:lnTo>
                <a:lnTo>
                  <a:pt x="1736881" y="414021"/>
                </a:lnTo>
                <a:lnTo>
                  <a:pt x="1740377" y="412433"/>
                </a:lnTo>
                <a:lnTo>
                  <a:pt x="1743873" y="411798"/>
                </a:lnTo>
                <a:lnTo>
                  <a:pt x="1747051" y="411481"/>
                </a:lnTo>
                <a:lnTo>
                  <a:pt x="1750865" y="411163"/>
                </a:lnTo>
                <a:close/>
                <a:moveTo>
                  <a:pt x="198373" y="319088"/>
                </a:moveTo>
                <a:lnTo>
                  <a:pt x="1557783" y="319088"/>
                </a:lnTo>
                <a:lnTo>
                  <a:pt x="1453042" y="423822"/>
                </a:lnTo>
                <a:lnTo>
                  <a:pt x="315492" y="423822"/>
                </a:lnTo>
                <a:lnTo>
                  <a:pt x="305336" y="424140"/>
                </a:lnTo>
                <a:lnTo>
                  <a:pt x="295179" y="424774"/>
                </a:lnTo>
                <a:lnTo>
                  <a:pt x="285340" y="426361"/>
                </a:lnTo>
                <a:lnTo>
                  <a:pt x="275500" y="427631"/>
                </a:lnTo>
                <a:lnTo>
                  <a:pt x="265979" y="429852"/>
                </a:lnTo>
                <a:lnTo>
                  <a:pt x="256457" y="433026"/>
                </a:lnTo>
                <a:lnTo>
                  <a:pt x="247570" y="435882"/>
                </a:lnTo>
                <a:lnTo>
                  <a:pt x="238365" y="439374"/>
                </a:lnTo>
                <a:lnTo>
                  <a:pt x="229478" y="443499"/>
                </a:lnTo>
                <a:lnTo>
                  <a:pt x="221226" y="447943"/>
                </a:lnTo>
                <a:lnTo>
                  <a:pt x="212973" y="452703"/>
                </a:lnTo>
                <a:lnTo>
                  <a:pt x="204721" y="457781"/>
                </a:lnTo>
                <a:lnTo>
                  <a:pt x="196786" y="463494"/>
                </a:lnTo>
                <a:lnTo>
                  <a:pt x="189486" y="469207"/>
                </a:lnTo>
                <a:lnTo>
                  <a:pt x="182186" y="475554"/>
                </a:lnTo>
                <a:lnTo>
                  <a:pt x="175203" y="481902"/>
                </a:lnTo>
                <a:lnTo>
                  <a:pt x="168855" y="488884"/>
                </a:lnTo>
                <a:lnTo>
                  <a:pt x="162507" y="496184"/>
                </a:lnTo>
                <a:lnTo>
                  <a:pt x="156794" y="503483"/>
                </a:lnTo>
                <a:lnTo>
                  <a:pt x="151398" y="511100"/>
                </a:lnTo>
                <a:lnTo>
                  <a:pt x="145685" y="519670"/>
                </a:lnTo>
                <a:lnTo>
                  <a:pt x="140924" y="527604"/>
                </a:lnTo>
                <a:lnTo>
                  <a:pt x="136798" y="536490"/>
                </a:lnTo>
                <a:lnTo>
                  <a:pt x="132672" y="545060"/>
                </a:lnTo>
                <a:lnTo>
                  <a:pt x="129498" y="554263"/>
                </a:lnTo>
                <a:lnTo>
                  <a:pt x="126007" y="563150"/>
                </a:lnTo>
                <a:lnTo>
                  <a:pt x="123468" y="572671"/>
                </a:lnTo>
                <a:lnTo>
                  <a:pt x="121246" y="582193"/>
                </a:lnTo>
                <a:lnTo>
                  <a:pt x="119659" y="592031"/>
                </a:lnTo>
                <a:lnTo>
                  <a:pt x="118072" y="601870"/>
                </a:lnTo>
                <a:lnTo>
                  <a:pt x="117437" y="612026"/>
                </a:lnTo>
                <a:lnTo>
                  <a:pt x="117437" y="622182"/>
                </a:lnTo>
                <a:lnTo>
                  <a:pt x="117437" y="1633658"/>
                </a:lnTo>
                <a:lnTo>
                  <a:pt x="117437" y="1643814"/>
                </a:lnTo>
                <a:lnTo>
                  <a:pt x="118072" y="1653970"/>
                </a:lnTo>
                <a:lnTo>
                  <a:pt x="119659" y="1663808"/>
                </a:lnTo>
                <a:lnTo>
                  <a:pt x="121246" y="1673647"/>
                </a:lnTo>
                <a:lnTo>
                  <a:pt x="123468" y="1683168"/>
                </a:lnTo>
                <a:lnTo>
                  <a:pt x="126007" y="1692689"/>
                </a:lnTo>
                <a:lnTo>
                  <a:pt x="129498" y="1701576"/>
                </a:lnTo>
                <a:lnTo>
                  <a:pt x="132672" y="1710780"/>
                </a:lnTo>
                <a:lnTo>
                  <a:pt x="136798" y="1719666"/>
                </a:lnTo>
                <a:lnTo>
                  <a:pt x="140924" y="1728235"/>
                </a:lnTo>
                <a:lnTo>
                  <a:pt x="145685" y="1736170"/>
                </a:lnTo>
                <a:lnTo>
                  <a:pt x="151398" y="1744739"/>
                </a:lnTo>
                <a:lnTo>
                  <a:pt x="156794" y="1752356"/>
                </a:lnTo>
                <a:lnTo>
                  <a:pt x="162507" y="1759656"/>
                </a:lnTo>
                <a:lnTo>
                  <a:pt x="168855" y="1766955"/>
                </a:lnTo>
                <a:lnTo>
                  <a:pt x="175203" y="1773938"/>
                </a:lnTo>
                <a:lnTo>
                  <a:pt x="182186" y="1780285"/>
                </a:lnTo>
                <a:lnTo>
                  <a:pt x="189486" y="1786633"/>
                </a:lnTo>
                <a:lnTo>
                  <a:pt x="196786" y="1792345"/>
                </a:lnTo>
                <a:lnTo>
                  <a:pt x="204721" y="1798375"/>
                </a:lnTo>
                <a:lnTo>
                  <a:pt x="212973" y="1803453"/>
                </a:lnTo>
                <a:lnTo>
                  <a:pt x="221226" y="1808214"/>
                </a:lnTo>
                <a:lnTo>
                  <a:pt x="229478" y="1812340"/>
                </a:lnTo>
                <a:lnTo>
                  <a:pt x="238365" y="1816466"/>
                </a:lnTo>
                <a:lnTo>
                  <a:pt x="247570" y="1819640"/>
                </a:lnTo>
                <a:lnTo>
                  <a:pt x="256457" y="1823131"/>
                </a:lnTo>
                <a:lnTo>
                  <a:pt x="265979" y="1825670"/>
                </a:lnTo>
                <a:lnTo>
                  <a:pt x="275500" y="1827891"/>
                </a:lnTo>
                <a:lnTo>
                  <a:pt x="285340" y="1829478"/>
                </a:lnTo>
                <a:lnTo>
                  <a:pt x="295179" y="1831065"/>
                </a:lnTo>
                <a:lnTo>
                  <a:pt x="305336" y="1831700"/>
                </a:lnTo>
                <a:lnTo>
                  <a:pt x="315492" y="1831700"/>
                </a:lnTo>
                <a:lnTo>
                  <a:pt x="1632371" y="1831700"/>
                </a:lnTo>
                <a:lnTo>
                  <a:pt x="1642527" y="1831700"/>
                </a:lnTo>
                <a:lnTo>
                  <a:pt x="1652367" y="1831065"/>
                </a:lnTo>
                <a:lnTo>
                  <a:pt x="1662523" y="1829478"/>
                </a:lnTo>
                <a:lnTo>
                  <a:pt x="1672045" y="1827891"/>
                </a:lnTo>
                <a:lnTo>
                  <a:pt x="1681885" y="1825670"/>
                </a:lnTo>
                <a:lnTo>
                  <a:pt x="1691089" y="1823131"/>
                </a:lnTo>
                <a:lnTo>
                  <a:pt x="1700611" y="1819640"/>
                </a:lnTo>
                <a:lnTo>
                  <a:pt x="1709181" y="1816466"/>
                </a:lnTo>
                <a:lnTo>
                  <a:pt x="1718385" y="1812340"/>
                </a:lnTo>
                <a:lnTo>
                  <a:pt x="1726637" y="1808214"/>
                </a:lnTo>
                <a:lnTo>
                  <a:pt x="1735207" y="1803453"/>
                </a:lnTo>
                <a:lnTo>
                  <a:pt x="1743142" y="1798375"/>
                </a:lnTo>
                <a:lnTo>
                  <a:pt x="1750760" y="1792345"/>
                </a:lnTo>
                <a:lnTo>
                  <a:pt x="1758377" y="1786633"/>
                </a:lnTo>
                <a:lnTo>
                  <a:pt x="1765677" y="1780285"/>
                </a:lnTo>
                <a:lnTo>
                  <a:pt x="1772660" y="1773938"/>
                </a:lnTo>
                <a:lnTo>
                  <a:pt x="1779325" y="1766955"/>
                </a:lnTo>
                <a:lnTo>
                  <a:pt x="1785356" y="1759973"/>
                </a:lnTo>
                <a:lnTo>
                  <a:pt x="1791069" y="1752356"/>
                </a:lnTo>
                <a:lnTo>
                  <a:pt x="1796782" y="1744739"/>
                </a:lnTo>
                <a:lnTo>
                  <a:pt x="1801861" y="1736805"/>
                </a:lnTo>
                <a:lnTo>
                  <a:pt x="1806621" y="1728235"/>
                </a:lnTo>
                <a:lnTo>
                  <a:pt x="1810748" y="1719666"/>
                </a:lnTo>
                <a:lnTo>
                  <a:pt x="1814874" y="1710780"/>
                </a:lnTo>
                <a:lnTo>
                  <a:pt x="1818683" y="1702211"/>
                </a:lnTo>
                <a:lnTo>
                  <a:pt x="1821857" y="1692689"/>
                </a:lnTo>
                <a:lnTo>
                  <a:pt x="1824396" y="1683168"/>
                </a:lnTo>
                <a:lnTo>
                  <a:pt x="1826617" y="1673647"/>
                </a:lnTo>
                <a:lnTo>
                  <a:pt x="1828522" y="1663808"/>
                </a:lnTo>
                <a:lnTo>
                  <a:pt x="1829474" y="1653970"/>
                </a:lnTo>
                <a:lnTo>
                  <a:pt x="1830109" y="1643814"/>
                </a:lnTo>
                <a:lnTo>
                  <a:pt x="1830426" y="1633658"/>
                </a:lnTo>
                <a:lnTo>
                  <a:pt x="1830426" y="1113162"/>
                </a:lnTo>
                <a:lnTo>
                  <a:pt x="1830426" y="773570"/>
                </a:lnTo>
                <a:lnTo>
                  <a:pt x="1947863" y="656458"/>
                </a:lnTo>
                <a:lnTo>
                  <a:pt x="1947863" y="1738391"/>
                </a:lnTo>
                <a:lnTo>
                  <a:pt x="1947546" y="1748865"/>
                </a:lnTo>
                <a:lnTo>
                  <a:pt x="1946911" y="1758704"/>
                </a:lnTo>
                <a:lnTo>
                  <a:pt x="1945324" y="1768860"/>
                </a:lnTo>
                <a:lnTo>
                  <a:pt x="1943419" y="1778063"/>
                </a:lnTo>
                <a:lnTo>
                  <a:pt x="1941198" y="1787902"/>
                </a:lnTo>
                <a:lnTo>
                  <a:pt x="1938659" y="1797423"/>
                </a:lnTo>
                <a:lnTo>
                  <a:pt x="1935802" y="1806627"/>
                </a:lnTo>
                <a:lnTo>
                  <a:pt x="1932311" y="1815831"/>
                </a:lnTo>
                <a:lnTo>
                  <a:pt x="1928184" y="1824400"/>
                </a:lnTo>
                <a:lnTo>
                  <a:pt x="1923741" y="1832969"/>
                </a:lnTo>
                <a:lnTo>
                  <a:pt x="1918980" y="1841221"/>
                </a:lnTo>
                <a:lnTo>
                  <a:pt x="1913902" y="1849156"/>
                </a:lnTo>
                <a:lnTo>
                  <a:pt x="1908188" y="1856773"/>
                </a:lnTo>
                <a:lnTo>
                  <a:pt x="1902475" y="1864707"/>
                </a:lnTo>
                <a:lnTo>
                  <a:pt x="1896127" y="1871689"/>
                </a:lnTo>
                <a:lnTo>
                  <a:pt x="1889462" y="1878671"/>
                </a:lnTo>
                <a:lnTo>
                  <a:pt x="1882797" y="1885336"/>
                </a:lnTo>
                <a:lnTo>
                  <a:pt x="1875497" y="1891366"/>
                </a:lnTo>
                <a:lnTo>
                  <a:pt x="1868197" y="1897397"/>
                </a:lnTo>
                <a:lnTo>
                  <a:pt x="1860579" y="1902792"/>
                </a:lnTo>
                <a:lnTo>
                  <a:pt x="1852327" y="1907870"/>
                </a:lnTo>
                <a:lnTo>
                  <a:pt x="1844074" y="1912631"/>
                </a:lnTo>
                <a:lnTo>
                  <a:pt x="1835187" y="1917074"/>
                </a:lnTo>
                <a:lnTo>
                  <a:pt x="1826617" y="1920882"/>
                </a:lnTo>
                <a:lnTo>
                  <a:pt x="1817413" y="1924691"/>
                </a:lnTo>
                <a:lnTo>
                  <a:pt x="1808209" y="1927865"/>
                </a:lnTo>
                <a:lnTo>
                  <a:pt x="1799004" y="1930404"/>
                </a:lnTo>
                <a:lnTo>
                  <a:pt x="1789482" y="1932625"/>
                </a:lnTo>
                <a:lnTo>
                  <a:pt x="1779643" y="1934530"/>
                </a:lnTo>
                <a:lnTo>
                  <a:pt x="1769803" y="1935482"/>
                </a:lnTo>
                <a:lnTo>
                  <a:pt x="1759647" y="1936434"/>
                </a:lnTo>
                <a:lnTo>
                  <a:pt x="1749173" y="1936751"/>
                </a:lnTo>
                <a:lnTo>
                  <a:pt x="198373" y="1936751"/>
                </a:lnTo>
                <a:lnTo>
                  <a:pt x="188216" y="1936434"/>
                </a:lnTo>
                <a:lnTo>
                  <a:pt x="178377" y="1935482"/>
                </a:lnTo>
                <a:lnTo>
                  <a:pt x="168538" y="1934530"/>
                </a:lnTo>
                <a:lnTo>
                  <a:pt x="158699" y="1932625"/>
                </a:lnTo>
                <a:lnTo>
                  <a:pt x="148859" y="1930404"/>
                </a:lnTo>
                <a:lnTo>
                  <a:pt x="139655" y="1927865"/>
                </a:lnTo>
                <a:lnTo>
                  <a:pt x="130133" y="1924691"/>
                </a:lnTo>
                <a:lnTo>
                  <a:pt x="121246" y="1920882"/>
                </a:lnTo>
                <a:lnTo>
                  <a:pt x="112359" y="1917074"/>
                </a:lnTo>
                <a:lnTo>
                  <a:pt x="103789" y="1912631"/>
                </a:lnTo>
                <a:lnTo>
                  <a:pt x="95537" y="1907870"/>
                </a:lnTo>
                <a:lnTo>
                  <a:pt x="87602" y="1902792"/>
                </a:lnTo>
                <a:lnTo>
                  <a:pt x="79984" y="1897397"/>
                </a:lnTo>
                <a:lnTo>
                  <a:pt x="72049" y="1891366"/>
                </a:lnTo>
                <a:lnTo>
                  <a:pt x="65067" y="1885336"/>
                </a:lnTo>
                <a:lnTo>
                  <a:pt x="58084" y="1878671"/>
                </a:lnTo>
                <a:lnTo>
                  <a:pt x="51418" y="1871689"/>
                </a:lnTo>
                <a:lnTo>
                  <a:pt x="45388" y="1864707"/>
                </a:lnTo>
                <a:lnTo>
                  <a:pt x="39357" y="1856773"/>
                </a:lnTo>
                <a:lnTo>
                  <a:pt x="33962" y="1849156"/>
                </a:lnTo>
                <a:lnTo>
                  <a:pt x="28883" y="1841221"/>
                </a:lnTo>
                <a:lnTo>
                  <a:pt x="24122" y="1832969"/>
                </a:lnTo>
                <a:lnTo>
                  <a:pt x="19679" y="1824400"/>
                </a:lnTo>
                <a:lnTo>
                  <a:pt x="15870" y="1815831"/>
                </a:lnTo>
                <a:lnTo>
                  <a:pt x="12061" y="1806627"/>
                </a:lnTo>
                <a:lnTo>
                  <a:pt x="8887" y="1797423"/>
                </a:lnTo>
                <a:lnTo>
                  <a:pt x="6348" y="1787902"/>
                </a:lnTo>
                <a:lnTo>
                  <a:pt x="4126" y="1778063"/>
                </a:lnTo>
                <a:lnTo>
                  <a:pt x="2222" y="1768860"/>
                </a:lnTo>
                <a:lnTo>
                  <a:pt x="1270" y="1758704"/>
                </a:lnTo>
                <a:lnTo>
                  <a:pt x="318" y="1748865"/>
                </a:lnTo>
                <a:lnTo>
                  <a:pt x="0" y="1738391"/>
                </a:lnTo>
                <a:lnTo>
                  <a:pt x="0" y="517448"/>
                </a:lnTo>
                <a:lnTo>
                  <a:pt x="318" y="507292"/>
                </a:lnTo>
                <a:lnTo>
                  <a:pt x="1270" y="497453"/>
                </a:lnTo>
                <a:lnTo>
                  <a:pt x="2222" y="487297"/>
                </a:lnTo>
                <a:lnTo>
                  <a:pt x="4126" y="477776"/>
                </a:lnTo>
                <a:lnTo>
                  <a:pt x="6348" y="467937"/>
                </a:lnTo>
                <a:lnTo>
                  <a:pt x="8887" y="458416"/>
                </a:lnTo>
                <a:lnTo>
                  <a:pt x="12061" y="449212"/>
                </a:lnTo>
                <a:lnTo>
                  <a:pt x="15870" y="440008"/>
                </a:lnTo>
                <a:lnTo>
                  <a:pt x="19679" y="431439"/>
                </a:lnTo>
                <a:lnTo>
                  <a:pt x="24122" y="423187"/>
                </a:lnTo>
                <a:lnTo>
                  <a:pt x="28883" y="414618"/>
                </a:lnTo>
                <a:lnTo>
                  <a:pt x="33962" y="406684"/>
                </a:lnTo>
                <a:lnTo>
                  <a:pt x="39357" y="399067"/>
                </a:lnTo>
                <a:lnTo>
                  <a:pt x="45388" y="391450"/>
                </a:lnTo>
                <a:lnTo>
                  <a:pt x="51418" y="384150"/>
                </a:lnTo>
                <a:lnTo>
                  <a:pt x="58084" y="377168"/>
                </a:lnTo>
                <a:lnTo>
                  <a:pt x="65067" y="370503"/>
                </a:lnTo>
                <a:lnTo>
                  <a:pt x="72049" y="364473"/>
                </a:lnTo>
                <a:lnTo>
                  <a:pt x="79984" y="358443"/>
                </a:lnTo>
                <a:lnTo>
                  <a:pt x="87602" y="353047"/>
                </a:lnTo>
                <a:lnTo>
                  <a:pt x="95537" y="347969"/>
                </a:lnTo>
                <a:lnTo>
                  <a:pt x="103789" y="343209"/>
                </a:lnTo>
                <a:lnTo>
                  <a:pt x="112359" y="338766"/>
                </a:lnTo>
                <a:lnTo>
                  <a:pt x="121246" y="334957"/>
                </a:lnTo>
                <a:lnTo>
                  <a:pt x="130133" y="331149"/>
                </a:lnTo>
                <a:lnTo>
                  <a:pt x="139655" y="328292"/>
                </a:lnTo>
                <a:lnTo>
                  <a:pt x="148859" y="325436"/>
                </a:lnTo>
                <a:lnTo>
                  <a:pt x="158699" y="323214"/>
                </a:lnTo>
                <a:lnTo>
                  <a:pt x="168538" y="321310"/>
                </a:lnTo>
                <a:lnTo>
                  <a:pt x="178377" y="320358"/>
                </a:lnTo>
                <a:lnTo>
                  <a:pt x="188216" y="319723"/>
                </a:lnTo>
                <a:lnTo>
                  <a:pt x="198373" y="319088"/>
                </a:lnTo>
                <a:close/>
                <a:moveTo>
                  <a:pt x="2076641" y="106363"/>
                </a:moveTo>
                <a:lnTo>
                  <a:pt x="2082030" y="106363"/>
                </a:lnTo>
                <a:lnTo>
                  <a:pt x="2087102" y="106363"/>
                </a:lnTo>
                <a:lnTo>
                  <a:pt x="2092174" y="106679"/>
                </a:lnTo>
                <a:lnTo>
                  <a:pt x="2097246" y="107313"/>
                </a:lnTo>
                <a:lnTo>
                  <a:pt x="2102318" y="108263"/>
                </a:lnTo>
                <a:lnTo>
                  <a:pt x="2107390" y="109213"/>
                </a:lnTo>
                <a:lnTo>
                  <a:pt x="2112145" y="110797"/>
                </a:lnTo>
                <a:lnTo>
                  <a:pt x="2117217" y="112064"/>
                </a:lnTo>
                <a:lnTo>
                  <a:pt x="2121972" y="113965"/>
                </a:lnTo>
                <a:lnTo>
                  <a:pt x="2126727" y="116182"/>
                </a:lnTo>
                <a:lnTo>
                  <a:pt x="2131482" y="118399"/>
                </a:lnTo>
                <a:lnTo>
                  <a:pt x="2136237" y="120933"/>
                </a:lnTo>
                <a:lnTo>
                  <a:pt x="2140358" y="123784"/>
                </a:lnTo>
                <a:lnTo>
                  <a:pt x="2144796" y="126634"/>
                </a:lnTo>
                <a:lnTo>
                  <a:pt x="2148916" y="130119"/>
                </a:lnTo>
                <a:lnTo>
                  <a:pt x="2153354" y="133603"/>
                </a:lnTo>
                <a:lnTo>
                  <a:pt x="2157158" y="137087"/>
                </a:lnTo>
                <a:lnTo>
                  <a:pt x="2166351" y="146589"/>
                </a:lnTo>
                <a:lnTo>
                  <a:pt x="2169838" y="150707"/>
                </a:lnTo>
                <a:lnTo>
                  <a:pt x="2173642" y="154825"/>
                </a:lnTo>
                <a:lnTo>
                  <a:pt x="2176812" y="158626"/>
                </a:lnTo>
                <a:lnTo>
                  <a:pt x="2179665" y="163060"/>
                </a:lnTo>
                <a:lnTo>
                  <a:pt x="2182835" y="167811"/>
                </a:lnTo>
                <a:lnTo>
                  <a:pt x="2185371" y="172246"/>
                </a:lnTo>
                <a:lnTo>
                  <a:pt x="2187273" y="176997"/>
                </a:lnTo>
                <a:lnTo>
                  <a:pt x="2189492" y="181748"/>
                </a:lnTo>
                <a:lnTo>
                  <a:pt x="2191394" y="186183"/>
                </a:lnTo>
                <a:lnTo>
                  <a:pt x="2192979" y="191567"/>
                </a:lnTo>
                <a:lnTo>
                  <a:pt x="2194247" y="196002"/>
                </a:lnTo>
                <a:lnTo>
                  <a:pt x="2195515" y="201387"/>
                </a:lnTo>
                <a:lnTo>
                  <a:pt x="2196149" y="206454"/>
                </a:lnTo>
                <a:lnTo>
                  <a:pt x="2196783" y="211522"/>
                </a:lnTo>
                <a:lnTo>
                  <a:pt x="2197100" y="216590"/>
                </a:lnTo>
                <a:lnTo>
                  <a:pt x="2197100" y="221658"/>
                </a:lnTo>
                <a:lnTo>
                  <a:pt x="2197100" y="226726"/>
                </a:lnTo>
                <a:lnTo>
                  <a:pt x="2196783" y="231794"/>
                </a:lnTo>
                <a:lnTo>
                  <a:pt x="2196149" y="236862"/>
                </a:lnTo>
                <a:lnTo>
                  <a:pt x="2195515" y="241613"/>
                </a:lnTo>
                <a:lnTo>
                  <a:pt x="2194247" y="246681"/>
                </a:lnTo>
                <a:lnTo>
                  <a:pt x="2192979" y="251749"/>
                </a:lnTo>
                <a:lnTo>
                  <a:pt x="2191394" y="256500"/>
                </a:lnTo>
                <a:lnTo>
                  <a:pt x="2189492" y="261251"/>
                </a:lnTo>
                <a:lnTo>
                  <a:pt x="2187273" y="266319"/>
                </a:lnTo>
                <a:lnTo>
                  <a:pt x="2185371" y="270754"/>
                </a:lnTo>
                <a:lnTo>
                  <a:pt x="2182835" y="275505"/>
                </a:lnTo>
                <a:lnTo>
                  <a:pt x="2179665" y="279623"/>
                </a:lnTo>
                <a:lnTo>
                  <a:pt x="2176812" y="284057"/>
                </a:lnTo>
                <a:lnTo>
                  <a:pt x="2173642" y="288492"/>
                </a:lnTo>
                <a:lnTo>
                  <a:pt x="2169838" y="292609"/>
                </a:lnTo>
                <a:lnTo>
                  <a:pt x="2166351" y="296410"/>
                </a:lnTo>
                <a:lnTo>
                  <a:pt x="1970764" y="491843"/>
                </a:lnTo>
                <a:lnTo>
                  <a:pt x="1967277" y="495010"/>
                </a:lnTo>
                <a:lnTo>
                  <a:pt x="1963473" y="498178"/>
                </a:lnTo>
                <a:lnTo>
                  <a:pt x="1959986" y="500712"/>
                </a:lnTo>
                <a:lnTo>
                  <a:pt x="1956816" y="502612"/>
                </a:lnTo>
                <a:lnTo>
                  <a:pt x="1953329" y="504513"/>
                </a:lnTo>
                <a:lnTo>
                  <a:pt x="1950476" y="505463"/>
                </a:lnTo>
                <a:lnTo>
                  <a:pt x="1947623" y="505780"/>
                </a:lnTo>
                <a:lnTo>
                  <a:pt x="1944771" y="506413"/>
                </a:lnTo>
                <a:lnTo>
                  <a:pt x="1941918" y="505780"/>
                </a:lnTo>
                <a:lnTo>
                  <a:pt x="1939382" y="505463"/>
                </a:lnTo>
                <a:lnTo>
                  <a:pt x="1936846" y="504513"/>
                </a:lnTo>
                <a:lnTo>
                  <a:pt x="1933993" y="502929"/>
                </a:lnTo>
                <a:lnTo>
                  <a:pt x="1931457" y="501662"/>
                </a:lnTo>
                <a:lnTo>
                  <a:pt x="1928921" y="499445"/>
                </a:lnTo>
                <a:lnTo>
                  <a:pt x="1924166" y="494694"/>
                </a:lnTo>
                <a:lnTo>
                  <a:pt x="1919094" y="489309"/>
                </a:lnTo>
                <a:lnTo>
                  <a:pt x="1914022" y="482657"/>
                </a:lnTo>
                <a:lnTo>
                  <a:pt x="1903561" y="467770"/>
                </a:lnTo>
                <a:lnTo>
                  <a:pt x="1897855" y="459852"/>
                </a:lnTo>
                <a:lnTo>
                  <a:pt x="1891515" y="451616"/>
                </a:lnTo>
                <a:lnTo>
                  <a:pt x="1884541" y="443698"/>
                </a:lnTo>
                <a:lnTo>
                  <a:pt x="1877250" y="435779"/>
                </a:lnTo>
                <a:lnTo>
                  <a:pt x="1868057" y="426277"/>
                </a:lnTo>
                <a:lnTo>
                  <a:pt x="1859815" y="418991"/>
                </a:lnTo>
                <a:lnTo>
                  <a:pt x="1851890" y="412023"/>
                </a:lnTo>
                <a:lnTo>
                  <a:pt x="1843966" y="406005"/>
                </a:lnTo>
                <a:lnTo>
                  <a:pt x="1836041" y="399987"/>
                </a:lnTo>
                <a:lnTo>
                  <a:pt x="1820825" y="389217"/>
                </a:lnTo>
                <a:lnTo>
                  <a:pt x="1814485" y="384466"/>
                </a:lnTo>
                <a:lnTo>
                  <a:pt x="1808462" y="379398"/>
                </a:lnTo>
                <a:lnTo>
                  <a:pt x="1804024" y="374647"/>
                </a:lnTo>
                <a:lnTo>
                  <a:pt x="1802122" y="372113"/>
                </a:lnTo>
                <a:lnTo>
                  <a:pt x="1800220" y="369579"/>
                </a:lnTo>
                <a:lnTo>
                  <a:pt x="1798635" y="367045"/>
                </a:lnTo>
                <a:lnTo>
                  <a:pt x="1798001" y="364511"/>
                </a:lnTo>
                <a:lnTo>
                  <a:pt x="1797367" y="361660"/>
                </a:lnTo>
                <a:lnTo>
                  <a:pt x="1797050" y="359126"/>
                </a:lnTo>
                <a:lnTo>
                  <a:pt x="1797367" y="355959"/>
                </a:lnTo>
                <a:lnTo>
                  <a:pt x="1797684" y="353108"/>
                </a:lnTo>
                <a:lnTo>
                  <a:pt x="1798635" y="349941"/>
                </a:lnTo>
                <a:lnTo>
                  <a:pt x="1800220" y="346773"/>
                </a:lnTo>
                <a:lnTo>
                  <a:pt x="1802439" y="343289"/>
                </a:lnTo>
                <a:lnTo>
                  <a:pt x="1804975" y="340122"/>
                </a:lnTo>
                <a:lnTo>
                  <a:pt x="1807828" y="336637"/>
                </a:lnTo>
                <a:lnTo>
                  <a:pt x="1811632" y="332520"/>
                </a:lnTo>
                <a:lnTo>
                  <a:pt x="2006902" y="137087"/>
                </a:lnTo>
                <a:lnTo>
                  <a:pt x="2011023" y="133603"/>
                </a:lnTo>
                <a:lnTo>
                  <a:pt x="2014827" y="130119"/>
                </a:lnTo>
                <a:lnTo>
                  <a:pt x="2019265" y="126634"/>
                </a:lnTo>
                <a:lnTo>
                  <a:pt x="2023703" y="123784"/>
                </a:lnTo>
                <a:lnTo>
                  <a:pt x="2028141" y="120933"/>
                </a:lnTo>
                <a:lnTo>
                  <a:pt x="2032896" y="118399"/>
                </a:lnTo>
                <a:lnTo>
                  <a:pt x="2037017" y="116182"/>
                </a:lnTo>
                <a:lnTo>
                  <a:pt x="2041772" y="113965"/>
                </a:lnTo>
                <a:lnTo>
                  <a:pt x="2046843" y="112064"/>
                </a:lnTo>
                <a:lnTo>
                  <a:pt x="2051598" y="110797"/>
                </a:lnTo>
                <a:lnTo>
                  <a:pt x="2056670" y="109213"/>
                </a:lnTo>
                <a:lnTo>
                  <a:pt x="2061425" y="108263"/>
                </a:lnTo>
                <a:lnTo>
                  <a:pt x="2066497" y="107313"/>
                </a:lnTo>
                <a:lnTo>
                  <a:pt x="2071569" y="106679"/>
                </a:lnTo>
                <a:lnTo>
                  <a:pt x="2076641" y="106363"/>
                </a:lnTo>
                <a:close/>
                <a:moveTo>
                  <a:pt x="2213628" y="19050"/>
                </a:moveTo>
                <a:lnTo>
                  <a:pt x="2219371" y="19369"/>
                </a:lnTo>
                <a:lnTo>
                  <a:pt x="2225751" y="20007"/>
                </a:lnTo>
                <a:lnTo>
                  <a:pt x="2231493" y="21602"/>
                </a:lnTo>
                <a:lnTo>
                  <a:pt x="2237236" y="23516"/>
                </a:lnTo>
                <a:lnTo>
                  <a:pt x="2242978" y="26387"/>
                </a:lnTo>
                <a:lnTo>
                  <a:pt x="2248401" y="29258"/>
                </a:lnTo>
                <a:lnTo>
                  <a:pt x="2253506" y="33087"/>
                </a:lnTo>
                <a:lnTo>
                  <a:pt x="2258291" y="37234"/>
                </a:lnTo>
                <a:lnTo>
                  <a:pt x="2262757" y="42019"/>
                </a:lnTo>
                <a:lnTo>
                  <a:pt x="2266266" y="47123"/>
                </a:lnTo>
                <a:lnTo>
                  <a:pt x="2269457" y="52547"/>
                </a:lnTo>
                <a:lnTo>
                  <a:pt x="2272009" y="58608"/>
                </a:lnTo>
                <a:lnTo>
                  <a:pt x="2273923" y="64350"/>
                </a:lnTo>
                <a:lnTo>
                  <a:pt x="2275518" y="70412"/>
                </a:lnTo>
                <a:lnTo>
                  <a:pt x="2276475" y="76154"/>
                </a:lnTo>
                <a:lnTo>
                  <a:pt x="2276475" y="82216"/>
                </a:lnTo>
                <a:lnTo>
                  <a:pt x="2276475" y="88277"/>
                </a:lnTo>
                <a:lnTo>
                  <a:pt x="2275518" y="94338"/>
                </a:lnTo>
                <a:lnTo>
                  <a:pt x="2273923" y="100400"/>
                </a:lnTo>
                <a:lnTo>
                  <a:pt x="2272009" y="106142"/>
                </a:lnTo>
                <a:lnTo>
                  <a:pt x="2269457" y="111565"/>
                </a:lnTo>
                <a:lnTo>
                  <a:pt x="2266266" y="117308"/>
                </a:lnTo>
                <a:lnTo>
                  <a:pt x="2262757" y="122412"/>
                </a:lnTo>
                <a:lnTo>
                  <a:pt x="2258291" y="126878"/>
                </a:lnTo>
                <a:lnTo>
                  <a:pt x="2241064" y="144105"/>
                </a:lnTo>
                <a:lnTo>
                  <a:pt x="2236598" y="148253"/>
                </a:lnTo>
                <a:lnTo>
                  <a:pt x="2232769" y="150805"/>
                </a:lnTo>
                <a:lnTo>
                  <a:pt x="2230855" y="151443"/>
                </a:lnTo>
                <a:lnTo>
                  <a:pt x="2228941" y="152400"/>
                </a:lnTo>
                <a:lnTo>
                  <a:pt x="2227346" y="152400"/>
                </a:lnTo>
                <a:lnTo>
                  <a:pt x="2225751" y="152400"/>
                </a:lnTo>
                <a:lnTo>
                  <a:pt x="2224156" y="152081"/>
                </a:lnTo>
                <a:lnTo>
                  <a:pt x="2222880" y="151443"/>
                </a:lnTo>
                <a:lnTo>
                  <a:pt x="2220009" y="149848"/>
                </a:lnTo>
                <a:lnTo>
                  <a:pt x="2217456" y="147295"/>
                </a:lnTo>
                <a:lnTo>
                  <a:pt x="2214904" y="143786"/>
                </a:lnTo>
                <a:lnTo>
                  <a:pt x="2212352" y="140277"/>
                </a:lnTo>
                <a:lnTo>
                  <a:pt x="2209800" y="135811"/>
                </a:lnTo>
                <a:lnTo>
                  <a:pt x="2204058" y="126240"/>
                </a:lnTo>
                <a:lnTo>
                  <a:pt x="2201186" y="121455"/>
                </a:lnTo>
                <a:lnTo>
                  <a:pt x="2197358" y="116351"/>
                </a:lnTo>
                <a:lnTo>
                  <a:pt x="2193530" y="111246"/>
                </a:lnTo>
                <a:lnTo>
                  <a:pt x="2189064" y="106461"/>
                </a:lnTo>
                <a:lnTo>
                  <a:pt x="2184278" y="101995"/>
                </a:lnTo>
                <a:lnTo>
                  <a:pt x="2179493" y="98167"/>
                </a:lnTo>
                <a:lnTo>
                  <a:pt x="2174389" y="94657"/>
                </a:lnTo>
                <a:lnTo>
                  <a:pt x="2169285" y="91467"/>
                </a:lnTo>
                <a:lnTo>
                  <a:pt x="2159714" y="85725"/>
                </a:lnTo>
                <a:lnTo>
                  <a:pt x="2155248" y="83173"/>
                </a:lnTo>
                <a:lnTo>
                  <a:pt x="2151739" y="80620"/>
                </a:lnTo>
                <a:lnTo>
                  <a:pt x="2148229" y="78068"/>
                </a:lnTo>
                <a:lnTo>
                  <a:pt x="2145677" y="75516"/>
                </a:lnTo>
                <a:lnTo>
                  <a:pt x="2144082" y="72964"/>
                </a:lnTo>
                <a:lnTo>
                  <a:pt x="2143763" y="71369"/>
                </a:lnTo>
                <a:lnTo>
                  <a:pt x="2143125" y="69774"/>
                </a:lnTo>
                <a:lnTo>
                  <a:pt x="2143125" y="68179"/>
                </a:lnTo>
                <a:lnTo>
                  <a:pt x="2143763" y="66584"/>
                </a:lnTo>
                <a:lnTo>
                  <a:pt x="2144082" y="64669"/>
                </a:lnTo>
                <a:lnTo>
                  <a:pt x="2144720" y="63074"/>
                </a:lnTo>
                <a:lnTo>
                  <a:pt x="2147591" y="59246"/>
                </a:lnTo>
                <a:lnTo>
                  <a:pt x="2151419" y="54780"/>
                </a:lnTo>
                <a:lnTo>
                  <a:pt x="2168647" y="37234"/>
                </a:lnTo>
                <a:lnTo>
                  <a:pt x="2173751" y="33087"/>
                </a:lnTo>
                <a:lnTo>
                  <a:pt x="2178855" y="29258"/>
                </a:lnTo>
                <a:lnTo>
                  <a:pt x="2183959" y="26387"/>
                </a:lnTo>
                <a:lnTo>
                  <a:pt x="2189702" y="23516"/>
                </a:lnTo>
                <a:lnTo>
                  <a:pt x="2195125" y="21602"/>
                </a:lnTo>
                <a:lnTo>
                  <a:pt x="2201506" y="20007"/>
                </a:lnTo>
                <a:lnTo>
                  <a:pt x="2207248" y="19369"/>
                </a:lnTo>
                <a:lnTo>
                  <a:pt x="2213628" y="19050"/>
                </a:lnTo>
                <a:close/>
                <a:moveTo>
                  <a:pt x="1985550" y="0"/>
                </a:moveTo>
                <a:lnTo>
                  <a:pt x="1989686" y="0"/>
                </a:lnTo>
                <a:lnTo>
                  <a:pt x="1993822" y="0"/>
                </a:lnTo>
                <a:lnTo>
                  <a:pt x="1997640" y="634"/>
                </a:lnTo>
                <a:lnTo>
                  <a:pt x="2001776" y="1903"/>
                </a:lnTo>
                <a:lnTo>
                  <a:pt x="2005594" y="2855"/>
                </a:lnTo>
                <a:lnTo>
                  <a:pt x="2009411" y="4759"/>
                </a:lnTo>
                <a:lnTo>
                  <a:pt x="2012911" y="6980"/>
                </a:lnTo>
                <a:lnTo>
                  <a:pt x="2016411" y="9518"/>
                </a:lnTo>
                <a:lnTo>
                  <a:pt x="2019592" y="12374"/>
                </a:lnTo>
                <a:lnTo>
                  <a:pt x="2022456" y="15229"/>
                </a:lnTo>
                <a:lnTo>
                  <a:pt x="2025001" y="19037"/>
                </a:lnTo>
                <a:lnTo>
                  <a:pt x="2026910" y="22210"/>
                </a:lnTo>
                <a:lnTo>
                  <a:pt x="2028819" y="26334"/>
                </a:lnTo>
                <a:lnTo>
                  <a:pt x="2030091" y="29824"/>
                </a:lnTo>
                <a:lnTo>
                  <a:pt x="2031364" y="33949"/>
                </a:lnTo>
                <a:lnTo>
                  <a:pt x="2031682" y="37757"/>
                </a:lnTo>
                <a:lnTo>
                  <a:pt x="2032000" y="41881"/>
                </a:lnTo>
                <a:lnTo>
                  <a:pt x="2031682" y="46006"/>
                </a:lnTo>
                <a:lnTo>
                  <a:pt x="2031046" y="49813"/>
                </a:lnTo>
                <a:lnTo>
                  <a:pt x="2030091" y="53938"/>
                </a:lnTo>
                <a:lnTo>
                  <a:pt x="2028819" y="57745"/>
                </a:lnTo>
                <a:lnTo>
                  <a:pt x="2026910" y="61553"/>
                </a:lnTo>
                <a:lnTo>
                  <a:pt x="2025001" y="65043"/>
                </a:lnTo>
                <a:lnTo>
                  <a:pt x="2022456" y="68533"/>
                </a:lnTo>
                <a:lnTo>
                  <a:pt x="2019592" y="71706"/>
                </a:lnTo>
                <a:lnTo>
                  <a:pt x="1637177" y="453081"/>
                </a:lnTo>
                <a:lnTo>
                  <a:pt x="1633995" y="455937"/>
                </a:lnTo>
                <a:lnTo>
                  <a:pt x="1630814" y="458158"/>
                </a:lnTo>
                <a:lnTo>
                  <a:pt x="1626996" y="460379"/>
                </a:lnTo>
                <a:lnTo>
                  <a:pt x="1623496" y="462283"/>
                </a:lnTo>
                <a:lnTo>
                  <a:pt x="1619360" y="463552"/>
                </a:lnTo>
                <a:lnTo>
                  <a:pt x="1615224" y="464186"/>
                </a:lnTo>
                <a:lnTo>
                  <a:pt x="1611407" y="465138"/>
                </a:lnTo>
                <a:lnTo>
                  <a:pt x="1607271" y="465138"/>
                </a:lnTo>
                <a:lnTo>
                  <a:pt x="1603135" y="465138"/>
                </a:lnTo>
                <a:lnTo>
                  <a:pt x="1599317" y="464186"/>
                </a:lnTo>
                <a:lnTo>
                  <a:pt x="1595181" y="463552"/>
                </a:lnTo>
                <a:lnTo>
                  <a:pt x="1591681" y="462283"/>
                </a:lnTo>
                <a:lnTo>
                  <a:pt x="1587864" y="460379"/>
                </a:lnTo>
                <a:lnTo>
                  <a:pt x="1584364" y="458158"/>
                </a:lnTo>
                <a:lnTo>
                  <a:pt x="1580864" y="455937"/>
                </a:lnTo>
                <a:lnTo>
                  <a:pt x="1577683" y="453081"/>
                </a:lnTo>
                <a:lnTo>
                  <a:pt x="1574819" y="449591"/>
                </a:lnTo>
                <a:lnTo>
                  <a:pt x="1572274" y="446418"/>
                </a:lnTo>
                <a:lnTo>
                  <a:pt x="1570047" y="442928"/>
                </a:lnTo>
                <a:lnTo>
                  <a:pt x="1568138" y="439121"/>
                </a:lnTo>
                <a:lnTo>
                  <a:pt x="1567184" y="435314"/>
                </a:lnTo>
                <a:lnTo>
                  <a:pt x="1565911" y="431189"/>
                </a:lnTo>
                <a:lnTo>
                  <a:pt x="1565275" y="427381"/>
                </a:lnTo>
                <a:lnTo>
                  <a:pt x="1565275" y="423257"/>
                </a:lnTo>
                <a:lnTo>
                  <a:pt x="1565275" y="419132"/>
                </a:lnTo>
                <a:lnTo>
                  <a:pt x="1565911" y="415007"/>
                </a:lnTo>
                <a:lnTo>
                  <a:pt x="1567184" y="411517"/>
                </a:lnTo>
                <a:lnTo>
                  <a:pt x="1568138" y="407393"/>
                </a:lnTo>
                <a:lnTo>
                  <a:pt x="1570047" y="403902"/>
                </a:lnTo>
                <a:lnTo>
                  <a:pt x="1572274" y="400095"/>
                </a:lnTo>
                <a:lnTo>
                  <a:pt x="1574819" y="396922"/>
                </a:lnTo>
                <a:lnTo>
                  <a:pt x="1577683" y="393749"/>
                </a:lnTo>
                <a:lnTo>
                  <a:pt x="1960098" y="12374"/>
                </a:lnTo>
                <a:lnTo>
                  <a:pt x="1962962" y="9518"/>
                </a:lnTo>
                <a:lnTo>
                  <a:pt x="1966779" y="6980"/>
                </a:lnTo>
                <a:lnTo>
                  <a:pt x="1970279" y="4759"/>
                </a:lnTo>
                <a:lnTo>
                  <a:pt x="1974097" y="2855"/>
                </a:lnTo>
                <a:lnTo>
                  <a:pt x="1977596" y="1903"/>
                </a:lnTo>
                <a:lnTo>
                  <a:pt x="1981732" y="634"/>
                </a:lnTo>
                <a:lnTo>
                  <a:pt x="1985550" y="0"/>
                </a:lnTo>
                <a:close/>
              </a:path>
            </a:pathLst>
          </a:custGeom>
          <a:solidFill>
            <a:srgbClr val="0070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27" name="KSO_Shape"/>
          <p:cNvSpPr>
            <a:spLocks/>
          </p:cNvSpPr>
          <p:nvPr/>
        </p:nvSpPr>
        <p:spPr bwMode="auto">
          <a:xfrm>
            <a:off x="4077369" y="2558000"/>
            <a:ext cx="520754" cy="521623"/>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28" name="KSO_Shape"/>
          <p:cNvSpPr>
            <a:spLocks/>
          </p:cNvSpPr>
          <p:nvPr/>
        </p:nvSpPr>
        <p:spPr bwMode="auto">
          <a:xfrm>
            <a:off x="3512505" y="3667391"/>
            <a:ext cx="517292" cy="445733"/>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0070C0"/>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29" name="KSO_Shape"/>
          <p:cNvSpPr>
            <a:spLocks/>
          </p:cNvSpPr>
          <p:nvPr/>
        </p:nvSpPr>
        <p:spPr bwMode="auto">
          <a:xfrm>
            <a:off x="4640391" y="1547486"/>
            <a:ext cx="597147" cy="410041"/>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0" name="KSO_Shape"/>
          <p:cNvSpPr>
            <a:spLocks/>
          </p:cNvSpPr>
          <p:nvPr/>
        </p:nvSpPr>
        <p:spPr bwMode="auto">
          <a:xfrm>
            <a:off x="5210038" y="2544250"/>
            <a:ext cx="522958" cy="51772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rgbClr val="0070C0"/>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dirty="0">
              <a:solidFill>
                <a:schemeClr val="tx1">
                  <a:lumMod val="65000"/>
                  <a:lumOff val="35000"/>
                </a:schemeClr>
              </a:solidFill>
              <a:ea typeface="微软雅黑" pitchFamily="34" charset="-122"/>
            </a:endParaRPr>
          </a:p>
        </p:txBody>
      </p:sp>
      <p:sp>
        <p:nvSpPr>
          <p:cNvPr id="31" name="KSO_Shape"/>
          <p:cNvSpPr/>
          <p:nvPr/>
        </p:nvSpPr>
        <p:spPr>
          <a:xfrm>
            <a:off x="4667772" y="3675634"/>
            <a:ext cx="480292" cy="480292"/>
          </a:xfrm>
          <a:custGeom>
            <a:avLst/>
            <a:gdLst>
              <a:gd name="connsiteX0" fmla="*/ 1063385 w 1944000"/>
              <a:gd name="connsiteY0" fmla="*/ 1082014 h 1944000"/>
              <a:gd name="connsiteX1" fmla="*/ 1093900 w 1944000"/>
              <a:gd name="connsiteY1" fmla="*/ 1089952 h 1944000"/>
              <a:gd name="connsiteX2" fmla="*/ 1121871 w 1944000"/>
              <a:gd name="connsiteY2" fmla="*/ 1097572 h 1944000"/>
              <a:gd name="connsiteX3" fmla="*/ 1146982 w 1944000"/>
              <a:gd name="connsiteY3" fmla="*/ 1104557 h 1944000"/>
              <a:gd name="connsiteX4" fmla="*/ 1169550 w 1944000"/>
              <a:gd name="connsiteY4" fmla="*/ 1111542 h 1944000"/>
              <a:gd name="connsiteX5" fmla="*/ 1188940 w 1944000"/>
              <a:gd name="connsiteY5" fmla="*/ 1118209 h 1944000"/>
              <a:gd name="connsiteX6" fmla="*/ 1205469 w 1944000"/>
              <a:gd name="connsiteY6" fmla="*/ 1124559 h 1944000"/>
              <a:gd name="connsiteX7" fmla="*/ 1212779 w 1944000"/>
              <a:gd name="connsiteY7" fmla="*/ 1127734 h 1944000"/>
              <a:gd name="connsiteX8" fmla="*/ 1219137 w 1944000"/>
              <a:gd name="connsiteY8" fmla="*/ 1130592 h 1944000"/>
              <a:gd name="connsiteX9" fmla="*/ 1225176 w 1944000"/>
              <a:gd name="connsiteY9" fmla="*/ 1133449 h 1944000"/>
              <a:gd name="connsiteX10" fmla="*/ 1230262 w 1944000"/>
              <a:gd name="connsiteY10" fmla="*/ 1136307 h 1944000"/>
              <a:gd name="connsiteX11" fmla="*/ 1238526 w 1944000"/>
              <a:gd name="connsiteY11" fmla="*/ 1141704 h 1944000"/>
              <a:gd name="connsiteX12" fmla="*/ 1245837 w 1944000"/>
              <a:gd name="connsiteY12" fmla="*/ 1146784 h 1944000"/>
              <a:gd name="connsiteX13" fmla="*/ 1253148 w 1944000"/>
              <a:gd name="connsiteY13" fmla="*/ 1152499 h 1944000"/>
              <a:gd name="connsiteX14" fmla="*/ 1259823 w 1944000"/>
              <a:gd name="connsiteY14" fmla="*/ 1158532 h 1944000"/>
              <a:gd name="connsiteX15" fmla="*/ 1265862 w 1944000"/>
              <a:gd name="connsiteY15" fmla="*/ 1164564 h 1944000"/>
              <a:gd name="connsiteX16" fmla="*/ 1271266 w 1944000"/>
              <a:gd name="connsiteY16" fmla="*/ 1170914 h 1944000"/>
              <a:gd name="connsiteX17" fmla="*/ 1276351 w 1944000"/>
              <a:gd name="connsiteY17" fmla="*/ 1177582 h 1944000"/>
              <a:gd name="connsiteX18" fmla="*/ 1280801 w 1944000"/>
              <a:gd name="connsiteY18" fmla="*/ 1184567 h 1944000"/>
              <a:gd name="connsiteX19" fmla="*/ 1284934 w 1944000"/>
              <a:gd name="connsiteY19" fmla="*/ 1191234 h 1944000"/>
              <a:gd name="connsiteX20" fmla="*/ 1288112 w 1944000"/>
              <a:gd name="connsiteY20" fmla="*/ 1198537 h 1944000"/>
              <a:gd name="connsiteX21" fmla="*/ 1291291 w 1944000"/>
              <a:gd name="connsiteY21" fmla="*/ 1206157 h 1944000"/>
              <a:gd name="connsiteX22" fmla="*/ 1293516 w 1944000"/>
              <a:gd name="connsiteY22" fmla="*/ 1214094 h 1944000"/>
              <a:gd name="connsiteX23" fmla="*/ 1295423 w 1944000"/>
              <a:gd name="connsiteY23" fmla="*/ 1222032 h 1944000"/>
              <a:gd name="connsiteX24" fmla="*/ 1296694 w 1944000"/>
              <a:gd name="connsiteY24" fmla="*/ 1230287 h 1944000"/>
              <a:gd name="connsiteX25" fmla="*/ 1297330 w 1944000"/>
              <a:gd name="connsiteY25" fmla="*/ 1238859 h 1944000"/>
              <a:gd name="connsiteX26" fmla="*/ 1297648 w 1944000"/>
              <a:gd name="connsiteY26" fmla="*/ 1247432 h 1944000"/>
              <a:gd name="connsiteX27" fmla="*/ 1297330 w 1944000"/>
              <a:gd name="connsiteY27" fmla="*/ 1257275 h 1944000"/>
              <a:gd name="connsiteX28" fmla="*/ 1296377 w 1944000"/>
              <a:gd name="connsiteY28" fmla="*/ 1266800 h 1944000"/>
              <a:gd name="connsiteX29" fmla="*/ 1295105 w 1944000"/>
              <a:gd name="connsiteY29" fmla="*/ 1276007 h 1944000"/>
              <a:gd name="connsiteX30" fmla="*/ 1292880 w 1944000"/>
              <a:gd name="connsiteY30" fmla="*/ 1285215 h 1944000"/>
              <a:gd name="connsiteX31" fmla="*/ 1290019 w 1944000"/>
              <a:gd name="connsiteY31" fmla="*/ 1294422 h 1944000"/>
              <a:gd name="connsiteX32" fmla="*/ 1286841 w 1944000"/>
              <a:gd name="connsiteY32" fmla="*/ 1303312 h 1944000"/>
              <a:gd name="connsiteX33" fmla="*/ 1283344 w 1944000"/>
              <a:gd name="connsiteY33" fmla="*/ 1312202 h 1944000"/>
              <a:gd name="connsiteX34" fmla="*/ 1278576 w 1944000"/>
              <a:gd name="connsiteY34" fmla="*/ 1320775 h 1944000"/>
              <a:gd name="connsiteX35" fmla="*/ 1273808 w 1944000"/>
              <a:gd name="connsiteY35" fmla="*/ 1329347 h 1944000"/>
              <a:gd name="connsiteX36" fmla="*/ 1267769 w 1944000"/>
              <a:gd name="connsiteY36" fmla="*/ 1337602 h 1944000"/>
              <a:gd name="connsiteX37" fmla="*/ 1261412 w 1944000"/>
              <a:gd name="connsiteY37" fmla="*/ 1345857 h 1944000"/>
              <a:gd name="connsiteX38" fmla="*/ 1254737 w 1944000"/>
              <a:gd name="connsiteY38" fmla="*/ 1353795 h 1944000"/>
              <a:gd name="connsiteX39" fmla="*/ 1247426 w 1944000"/>
              <a:gd name="connsiteY39" fmla="*/ 1361732 h 1944000"/>
              <a:gd name="connsiteX40" fmla="*/ 1239162 w 1944000"/>
              <a:gd name="connsiteY40" fmla="*/ 1369670 h 1944000"/>
              <a:gd name="connsiteX41" fmla="*/ 1230580 w 1944000"/>
              <a:gd name="connsiteY41" fmla="*/ 1376655 h 1944000"/>
              <a:gd name="connsiteX42" fmla="*/ 1221362 w 1944000"/>
              <a:gd name="connsiteY42" fmla="*/ 1384275 h 1944000"/>
              <a:gd name="connsiteX43" fmla="*/ 1214051 w 1944000"/>
              <a:gd name="connsiteY43" fmla="*/ 1389672 h 1944000"/>
              <a:gd name="connsiteX44" fmla="*/ 1206422 w 1944000"/>
              <a:gd name="connsiteY44" fmla="*/ 1394435 h 1944000"/>
              <a:gd name="connsiteX45" fmla="*/ 1198476 w 1944000"/>
              <a:gd name="connsiteY45" fmla="*/ 1399515 h 1944000"/>
              <a:gd name="connsiteX46" fmla="*/ 1190211 w 1944000"/>
              <a:gd name="connsiteY46" fmla="*/ 1403960 h 1944000"/>
              <a:gd name="connsiteX47" fmla="*/ 1181311 w 1944000"/>
              <a:gd name="connsiteY47" fmla="*/ 1408087 h 1944000"/>
              <a:gd name="connsiteX48" fmla="*/ 1172411 w 1944000"/>
              <a:gd name="connsiteY48" fmla="*/ 1411897 h 1944000"/>
              <a:gd name="connsiteX49" fmla="*/ 1163193 w 1944000"/>
              <a:gd name="connsiteY49" fmla="*/ 1416025 h 1944000"/>
              <a:gd name="connsiteX50" fmla="*/ 1153340 w 1944000"/>
              <a:gd name="connsiteY50" fmla="*/ 1419517 h 1944000"/>
              <a:gd name="connsiteX51" fmla="*/ 1143486 w 1944000"/>
              <a:gd name="connsiteY51" fmla="*/ 1422692 h 1944000"/>
              <a:gd name="connsiteX52" fmla="*/ 1132997 w 1944000"/>
              <a:gd name="connsiteY52" fmla="*/ 1425867 h 1944000"/>
              <a:gd name="connsiteX53" fmla="*/ 1122189 w 1944000"/>
              <a:gd name="connsiteY53" fmla="*/ 1428407 h 1944000"/>
              <a:gd name="connsiteX54" fmla="*/ 1111064 w 1944000"/>
              <a:gd name="connsiteY54" fmla="*/ 1431265 h 1944000"/>
              <a:gd name="connsiteX55" fmla="*/ 1099621 w 1944000"/>
              <a:gd name="connsiteY55" fmla="*/ 1433487 h 1944000"/>
              <a:gd name="connsiteX56" fmla="*/ 1087860 w 1944000"/>
              <a:gd name="connsiteY56" fmla="*/ 1435392 h 1944000"/>
              <a:gd name="connsiteX57" fmla="*/ 1075782 w 1944000"/>
              <a:gd name="connsiteY57" fmla="*/ 1436980 h 1944000"/>
              <a:gd name="connsiteX58" fmla="*/ 1063385 w 1944000"/>
              <a:gd name="connsiteY58" fmla="*/ 1438567 h 1944000"/>
              <a:gd name="connsiteX59" fmla="*/ 880616 w 1944000"/>
              <a:gd name="connsiteY59" fmla="*/ 505752 h 1944000"/>
              <a:gd name="connsiteX60" fmla="*/ 880616 w 1944000"/>
              <a:gd name="connsiteY60" fmla="*/ 814362 h 1944000"/>
              <a:gd name="connsiteX61" fmla="*/ 847241 w 1944000"/>
              <a:gd name="connsiteY61" fmla="*/ 805789 h 1944000"/>
              <a:gd name="connsiteX62" fmla="*/ 820223 w 1944000"/>
              <a:gd name="connsiteY62" fmla="*/ 798804 h 1944000"/>
              <a:gd name="connsiteX63" fmla="*/ 799879 w 1944000"/>
              <a:gd name="connsiteY63" fmla="*/ 793089 h 1944000"/>
              <a:gd name="connsiteX64" fmla="*/ 785894 w 1944000"/>
              <a:gd name="connsiteY64" fmla="*/ 788327 h 1944000"/>
              <a:gd name="connsiteX65" fmla="*/ 771590 w 1944000"/>
              <a:gd name="connsiteY65" fmla="*/ 782929 h 1944000"/>
              <a:gd name="connsiteX66" fmla="*/ 757922 w 1944000"/>
              <a:gd name="connsiteY66" fmla="*/ 776897 h 1944000"/>
              <a:gd name="connsiteX67" fmla="*/ 745843 w 1944000"/>
              <a:gd name="connsiteY67" fmla="*/ 770229 h 1944000"/>
              <a:gd name="connsiteX68" fmla="*/ 739804 w 1944000"/>
              <a:gd name="connsiteY68" fmla="*/ 767054 h 1944000"/>
              <a:gd name="connsiteX69" fmla="*/ 734400 w 1944000"/>
              <a:gd name="connsiteY69" fmla="*/ 763879 h 1944000"/>
              <a:gd name="connsiteX70" fmla="*/ 728679 w 1944000"/>
              <a:gd name="connsiteY70" fmla="*/ 760069 h 1944000"/>
              <a:gd name="connsiteX71" fmla="*/ 723593 w 1944000"/>
              <a:gd name="connsiteY71" fmla="*/ 756577 h 1944000"/>
              <a:gd name="connsiteX72" fmla="*/ 718825 w 1944000"/>
              <a:gd name="connsiteY72" fmla="*/ 752767 h 1944000"/>
              <a:gd name="connsiteX73" fmla="*/ 714057 w 1944000"/>
              <a:gd name="connsiteY73" fmla="*/ 749274 h 1944000"/>
              <a:gd name="connsiteX74" fmla="*/ 709925 w 1944000"/>
              <a:gd name="connsiteY74" fmla="*/ 745464 h 1944000"/>
              <a:gd name="connsiteX75" fmla="*/ 705475 w 1944000"/>
              <a:gd name="connsiteY75" fmla="*/ 741337 h 1944000"/>
              <a:gd name="connsiteX76" fmla="*/ 701979 w 1944000"/>
              <a:gd name="connsiteY76" fmla="*/ 737209 h 1944000"/>
              <a:gd name="connsiteX77" fmla="*/ 698164 w 1944000"/>
              <a:gd name="connsiteY77" fmla="*/ 733082 h 1944000"/>
              <a:gd name="connsiteX78" fmla="*/ 694668 w 1944000"/>
              <a:gd name="connsiteY78" fmla="*/ 728954 h 1944000"/>
              <a:gd name="connsiteX79" fmla="*/ 691807 w 1944000"/>
              <a:gd name="connsiteY79" fmla="*/ 724827 h 1944000"/>
              <a:gd name="connsiteX80" fmla="*/ 688629 w 1944000"/>
              <a:gd name="connsiteY80" fmla="*/ 720699 h 1944000"/>
              <a:gd name="connsiteX81" fmla="*/ 686086 w 1944000"/>
              <a:gd name="connsiteY81" fmla="*/ 716254 h 1944000"/>
              <a:gd name="connsiteX82" fmla="*/ 683543 w 1944000"/>
              <a:gd name="connsiteY82" fmla="*/ 712127 h 1944000"/>
              <a:gd name="connsiteX83" fmla="*/ 681000 w 1944000"/>
              <a:gd name="connsiteY83" fmla="*/ 707682 h 1944000"/>
              <a:gd name="connsiteX84" fmla="*/ 679093 w 1944000"/>
              <a:gd name="connsiteY84" fmla="*/ 703237 h 1944000"/>
              <a:gd name="connsiteX85" fmla="*/ 677186 w 1944000"/>
              <a:gd name="connsiteY85" fmla="*/ 698474 h 1944000"/>
              <a:gd name="connsiteX86" fmla="*/ 675596 w 1944000"/>
              <a:gd name="connsiteY86" fmla="*/ 694347 h 1944000"/>
              <a:gd name="connsiteX87" fmla="*/ 674325 w 1944000"/>
              <a:gd name="connsiteY87" fmla="*/ 689584 h 1944000"/>
              <a:gd name="connsiteX88" fmla="*/ 673053 w 1944000"/>
              <a:gd name="connsiteY88" fmla="*/ 684822 h 1944000"/>
              <a:gd name="connsiteX89" fmla="*/ 671782 w 1944000"/>
              <a:gd name="connsiteY89" fmla="*/ 680059 h 1944000"/>
              <a:gd name="connsiteX90" fmla="*/ 671146 w 1944000"/>
              <a:gd name="connsiteY90" fmla="*/ 675297 h 1944000"/>
              <a:gd name="connsiteX91" fmla="*/ 670511 w 1944000"/>
              <a:gd name="connsiteY91" fmla="*/ 670217 h 1944000"/>
              <a:gd name="connsiteX92" fmla="*/ 670193 w 1944000"/>
              <a:gd name="connsiteY92" fmla="*/ 665137 h 1944000"/>
              <a:gd name="connsiteX93" fmla="*/ 670193 w 1944000"/>
              <a:gd name="connsiteY93" fmla="*/ 660374 h 1944000"/>
              <a:gd name="connsiteX94" fmla="*/ 670511 w 1944000"/>
              <a:gd name="connsiteY94" fmla="*/ 652437 h 1944000"/>
              <a:gd name="connsiteX95" fmla="*/ 671146 w 1944000"/>
              <a:gd name="connsiteY95" fmla="*/ 644499 h 1944000"/>
              <a:gd name="connsiteX96" fmla="*/ 672736 w 1944000"/>
              <a:gd name="connsiteY96" fmla="*/ 636879 h 1944000"/>
              <a:gd name="connsiteX97" fmla="*/ 674643 w 1944000"/>
              <a:gd name="connsiteY97" fmla="*/ 629259 h 1944000"/>
              <a:gd name="connsiteX98" fmla="*/ 676868 w 1944000"/>
              <a:gd name="connsiteY98" fmla="*/ 622274 h 1944000"/>
              <a:gd name="connsiteX99" fmla="*/ 679728 w 1944000"/>
              <a:gd name="connsiteY99" fmla="*/ 614972 h 1944000"/>
              <a:gd name="connsiteX100" fmla="*/ 683225 w 1944000"/>
              <a:gd name="connsiteY100" fmla="*/ 607669 h 1944000"/>
              <a:gd name="connsiteX101" fmla="*/ 687039 w 1944000"/>
              <a:gd name="connsiteY101" fmla="*/ 600684 h 1944000"/>
              <a:gd name="connsiteX102" fmla="*/ 691807 w 1944000"/>
              <a:gd name="connsiteY102" fmla="*/ 593699 h 1944000"/>
              <a:gd name="connsiteX103" fmla="*/ 696575 w 1944000"/>
              <a:gd name="connsiteY103" fmla="*/ 587349 h 1944000"/>
              <a:gd name="connsiteX104" fmla="*/ 702297 w 1944000"/>
              <a:gd name="connsiteY104" fmla="*/ 580682 h 1944000"/>
              <a:gd name="connsiteX105" fmla="*/ 708336 w 1944000"/>
              <a:gd name="connsiteY105" fmla="*/ 574014 h 1944000"/>
              <a:gd name="connsiteX106" fmla="*/ 714693 w 1944000"/>
              <a:gd name="connsiteY106" fmla="*/ 567664 h 1944000"/>
              <a:gd name="connsiteX107" fmla="*/ 722004 w 1944000"/>
              <a:gd name="connsiteY107" fmla="*/ 561632 h 1944000"/>
              <a:gd name="connsiteX108" fmla="*/ 729632 w 1944000"/>
              <a:gd name="connsiteY108" fmla="*/ 555282 h 1944000"/>
              <a:gd name="connsiteX109" fmla="*/ 737897 w 1944000"/>
              <a:gd name="connsiteY109" fmla="*/ 549249 h 1944000"/>
              <a:gd name="connsiteX110" fmla="*/ 743936 w 1944000"/>
              <a:gd name="connsiteY110" fmla="*/ 545122 h 1944000"/>
              <a:gd name="connsiteX111" fmla="*/ 750293 w 1944000"/>
              <a:gd name="connsiteY111" fmla="*/ 540994 h 1944000"/>
              <a:gd name="connsiteX112" fmla="*/ 757286 w 1944000"/>
              <a:gd name="connsiteY112" fmla="*/ 537502 h 1944000"/>
              <a:gd name="connsiteX113" fmla="*/ 764597 w 1944000"/>
              <a:gd name="connsiteY113" fmla="*/ 533692 h 1944000"/>
              <a:gd name="connsiteX114" fmla="*/ 772544 w 1944000"/>
              <a:gd name="connsiteY114" fmla="*/ 530517 h 1944000"/>
              <a:gd name="connsiteX115" fmla="*/ 780490 w 1944000"/>
              <a:gd name="connsiteY115" fmla="*/ 527342 h 1944000"/>
              <a:gd name="connsiteX116" fmla="*/ 789072 w 1944000"/>
              <a:gd name="connsiteY116" fmla="*/ 524167 h 1944000"/>
              <a:gd name="connsiteX117" fmla="*/ 797654 w 1944000"/>
              <a:gd name="connsiteY117" fmla="*/ 521627 h 1944000"/>
              <a:gd name="connsiteX118" fmla="*/ 806872 w 1944000"/>
              <a:gd name="connsiteY118" fmla="*/ 519087 h 1944000"/>
              <a:gd name="connsiteX119" fmla="*/ 816408 w 1944000"/>
              <a:gd name="connsiteY119" fmla="*/ 516229 h 1944000"/>
              <a:gd name="connsiteX120" fmla="*/ 825944 w 1944000"/>
              <a:gd name="connsiteY120" fmla="*/ 514324 h 1944000"/>
              <a:gd name="connsiteX121" fmla="*/ 836116 w 1944000"/>
              <a:gd name="connsiteY121" fmla="*/ 512102 h 1944000"/>
              <a:gd name="connsiteX122" fmla="*/ 846923 w 1944000"/>
              <a:gd name="connsiteY122" fmla="*/ 510514 h 1944000"/>
              <a:gd name="connsiteX123" fmla="*/ 858048 w 1944000"/>
              <a:gd name="connsiteY123" fmla="*/ 508927 h 1944000"/>
              <a:gd name="connsiteX124" fmla="*/ 869173 w 1944000"/>
              <a:gd name="connsiteY124" fmla="*/ 507022 h 1944000"/>
              <a:gd name="connsiteX125" fmla="*/ 880616 w 1944000"/>
              <a:gd name="connsiteY125" fmla="*/ 217144 h 1944000"/>
              <a:gd name="connsiteX126" fmla="*/ 880616 w 1944000"/>
              <a:gd name="connsiteY126" fmla="*/ 333984 h 1944000"/>
              <a:gd name="connsiteX127" fmla="*/ 863451 w 1944000"/>
              <a:gd name="connsiteY127" fmla="*/ 335254 h 1944000"/>
              <a:gd name="connsiteX128" fmla="*/ 846287 w 1944000"/>
              <a:gd name="connsiteY128" fmla="*/ 337159 h 1944000"/>
              <a:gd name="connsiteX129" fmla="*/ 829440 w 1944000"/>
              <a:gd name="connsiteY129" fmla="*/ 339382 h 1944000"/>
              <a:gd name="connsiteX130" fmla="*/ 812912 w 1944000"/>
              <a:gd name="connsiteY130" fmla="*/ 341922 h 1944000"/>
              <a:gd name="connsiteX131" fmla="*/ 796701 w 1944000"/>
              <a:gd name="connsiteY131" fmla="*/ 344779 h 1944000"/>
              <a:gd name="connsiteX132" fmla="*/ 780490 w 1944000"/>
              <a:gd name="connsiteY132" fmla="*/ 347954 h 1944000"/>
              <a:gd name="connsiteX133" fmla="*/ 764279 w 1944000"/>
              <a:gd name="connsiteY133" fmla="*/ 351764 h 1944000"/>
              <a:gd name="connsiteX134" fmla="*/ 748386 w 1944000"/>
              <a:gd name="connsiteY134" fmla="*/ 355892 h 1944000"/>
              <a:gd name="connsiteX135" fmla="*/ 726136 w 1944000"/>
              <a:gd name="connsiteY135" fmla="*/ 362242 h 1944000"/>
              <a:gd name="connsiteX136" fmla="*/ 704839 w 1944000"/>
              <a:gd name="connsiteY136" fmla="*/ 368909 h 1944000"/>
              <a:gd name="connsiteX137" fmla="*/ 684814 w 1944000"/>
              <a:gd name="connsiteY137" fmla="*/ 375894 h 1944000"/>
              <a:gd name="connsiteX138" fmla="*/ 666061 w 1944000"/>
              <a:gd name="connsiteY138" fmla="*/ 383197 h 1944000"/>
              <a:gd name="connsiteX139" fmla="*/ 657160 w 1944000"/>
              <a:gd name="connsiteY139" fmla="*/ 387324 h 1944000"/>
              <a:gd name="connsiteX140" fmla="*/ 648260 w 1944000"/>
              <a:gd name="connsiteY140" fmla="*/ 391134 h 1944000"/>
              <a:gd name="connsiteX141" fmla="*/ 639996 w 1944000"/>
              <a:gd name="connsiteY141" fmla="*/ 395262 h 1944000"/>
              <a:gd name="connsiteX142" fmla="*/ 632050 w 1944000"/>
              <a:gd name="connsiteY142" fmla="*/ 399072 h 1944000"/>
              <a:gd name="connsiteX143" fmla="*/ 624103 w 1944000"/>
              <a:gd name="connsiteY143" fmla="*/ 403517 h 1944000"/>
              <a:gd name="connsiteX144" fmla="*/ 616792 w 1944000"/>
              <a:gd name="connsiteY144" fmla="*/ 407644 h 1944000"/>
              <a:gd name="connsiteX145" fmla="*/ 609481 w 1944000"/>
              <a:gd name="connsiteY145" fmla="*/ 412089 h 1944000"/>
              <a:gd name="connsiteX146" fmla="*/ 602806 w 1944000"/>
              <a:gd name="connsiteY146" fmla="*/ 416534 h 1944000"/>
              <a:gd name="connsiteX147" fmla="*/ 593906 w 1944000"/>
              <a:gd name="connsiteY147" fmla="*/ 422567 h 1944000"/>
              <a:gd name="connsiteX148" fmla="*/ 585642 w 1944000"/>
              <a:gd name="connsiteY148" fmla="*/ 428282 h 1944000"/>
              <a:gd name="connsiteX149" fmla="*/ 577060 w 1944000"/>
              <a:gd name="connsiteY149" fmla="*/ 434632 h 1944000"/>
              <a:gd name="connsiteX150" fmla="*/ 569113 w 1944000"/>
              <a:gd name="connsiteY150" fmla="*/ 440982 h 1944000"/>
              <a:gd name="connsiteX151" fmla="*/ 561167 w 1944000"/>
              <a:gd name="connsiteY151" fmla="*/ 447967 h 1944000"/>
              <a:gd name="connsiteX152" fmla="*/ 553538 w 1944000"/>
              <a:gd name="connsiteY152" fmla="*/ 454317 h 1944000"/>
              <a:gd name="connsiteX153" fmla="*/ 545910 w 1944000"/>
              <a:gd name="connsiteY153" fmla="*/ 461302 h 1944000"/>
              <a:gd name="connsiteX154" fmla="*/ 538917 w 1944000"/>
              <a:gd name="connsiteY154" fmla="*/ 468604 h 1944000"/>
              <a:gd name="connsiteX155" fmla="*/ 532241 w 1944000"/>
              <a:gd name="connsiteY155" fmla="*/ 475907 h 1944000"/>
              <a:gd name="connsiteX156" fmla="*/ 525249 w 1944000"/>
              <a:gd name="connsiteY156" fmla="*/ 483527 h 1944000"/>
              <a:gd name="connsiteX157" fmla="*/ 518891 w 1944000"/>
              <a:gd name="connsiteY157" fmla="*/ 491464 h 1944000"/>
              <a:gd name="connsiteX158" fmla="*/ 512534 w 1944000"/>
              <a:gd name="connsiteY158" fmla="*/ 499402 h 1944000"/>
              <a:gd name="connsiteX159" fmla="*/ 506813 w 1944000"/>
              <a:gd name="connsiteY159" fmla="*/ 507022 h 1944000"/>
              <a:gd name="connsiteX160" fmla="*/ 501091 w 1944000"/>
              <a:gd name="connsiteY160" fmla="*/ 515277 h 1944000"/>
              <a:gd name="connsiteX161" fmla="*/ 495370 w 1944000"/>
              <a:gd name="connsiteY161" fmla="*/ 523849 h 1944000"/>
              <a:gd name="connsiteX162" fmla="*/ 490284 w 1944000"/>
              <a:gd name="connsiteY162" fmla="*/ 532422 h 1944000"/>
              <a:gd name="connsiteX163" fmla="*/ 485198 w 1944000"/>
              <a:gd name="connsiteY163" fmla="*/ 541312 h 1944000"/>
              <a:gd name="connsiteX164" fmla="*/ 480430 w 1944000"/>
              <a:gd name="connsiteY164" fmla="*/ 550202 h 1944000"/>
              <a:gd name="connsiteX165" fmla="*/ 475980 w 1944000"/>
              <a:gd name="connsiteY165" fmla="*/ 559092 h 1944000"/>
              <a:gd name="connsiteX166" fmla="*/ 472166 w 1944000"/>
              <a:gd name="connsiteY166" fmla="*/ 568299 h 1944000"/>
              <a:gd name="connsiteX167" fmla="*/ 468352 w 1944000"/>
              <a:gd name="connsiteY167" fmla="*/ 577507 h 1944000"/>
              <a:gd name="connsiteX168" fmla="*/ 464855 w 1944000"/>
              <a:gd name="connsiteY168" fmla="*/ 586714 h 1944000"/>
              <a:gd name="connsiteX169" fmla="*/ 461994 w 1944000"/>
              <a:gd name="connsiteY169" fmla="*/ 596239 h 1944000"/>
              <a:gd name="connsiteX170" fmla="*/ 459134 w 1944000"/>
              <a:gd name="connsiteY170" fmla="*/ 605764 h 1944000"/>
              <a:gd name="connsiteX171" fmla="*/ 456591 w 1944000"/>
              <a:gd name="connsiteY171" fmla="*/ 615289 h 1944000"/>
              <a:gd name="connsiteX172" fmla="*/ 454684 w 1944000"/>
              <a:gd name="connsiteY172" fmla="*/ 624814 h 1944000"/>
              <a:gd name="connsiteX173" fmla="*/ 453094 w 1944000"/>
              <a:gd name="connsiteY173" fmla="*/ 634657 h 1944000"/>
              <a:gd name="connsiteX174" fmla="*/ 451187 w 1944000"/>
              <a:gd name="connsiteY174" fmla="*/ 644182 h 1944000"/>
              <a:gd name="connsiteX175" fmla="*/ 450234 w 1944000"/>
              <a:gd name="connsiteY175" fmla="*/ 654024 h 1944000"/>
              <a:gd name="connsiteX176" fmla="*/ 449280 w 1944000"/>
              <a:gd name="connsiteY176" fmla="*/ 664184 h 1944000"/>
              <a:gd name="connsiteX177" fmla="*/ 448962 w 1944000"/>
              <a:gd name="connsiteY177" fmla="*/ 674344 h 1944000"/>
              <a:gd name="connsiteX178" fmla="*/ 448644 w 1944000"/>
              <a:gd name="connsiteY178" fmla="*/ 684822 h 1944000"/>
              <a:gd name="connsiteX179" fmla="*/ 448962 w 1944000"/>
              <a:gd name="connsiteY179" fmla="*/ 695934 h 1944000"/>
              <a:gd name="connsiteX180" fmla="*/ 449598 w 1944000"/>
              <a:gd name="connsiteY180" fmla="*/ 706729 h 1944000"/>
              <a:gd name="connsiteX181" fmla="*/ 450552 w 1944000"/>
              <a:gd name="connsiteY181" fmla="*/ 717842 h 1944000"/>
              <a:gd name="connsiteX182" fmla="*/ 452141 w 1944000"/>
              <a:gd name="connsiteY182" fmla="*/ 728637 h 1944000"/>
              <a:gd name="connsiteX183" fmla="*/ 453730 w 1944000"/>
              <a:gd name="connsiteY183" fmla="*/ 739432 h 1944000"/>
              <a:gd name="connsiteX184" fmla="*/ 455955 w 1944000"/>
              <a:gd name="connsiteY184" fmla="*/ 749909 h 1944000"/>
              <a:gd name="connsiteX185" fmla="*/ 458180 w 1944000"/>
              <a:gd name="connsiteY185" fmla="*/ 760387 h 1944000"/>
              <a:gd name="connsiteX186" fmla="*/ 461359 w 1944000"/>
              <a:gd name="connsiteY186" fmla="*/ 770547 h 1944000"/>
              <a:gd name="connsiteX187" fmla="*/ 464537 w 1944000"/>
              <a:gd name="connsiteY187" fmla="*/ 781024 h 1944000"/>
              <a:gd name="connsiteX188" fmla="*/ 468352 w 1944000"/>
              <a:gd name="connsiteY188" fmla="*/ 791184 h 1944000"/>
              <a:gd name="connsiteX189" fmla="*/ 472484 w 1944000"/>
              <a:gd name="connsiteY189" fmla="*/ 801027 h 1944000"/>
              <a:gd name="connsiteX190" fmla="*/ 476934 w 1944000"/>
              <a:gd name="connsiteY190" fmla="*/ 810869 h 1944000"/>
              <a:gd name="connsiteX191" fmla="*/ 482020 w 1944000"/>
              <a:gd name="connsiteY191" fmla="*/ 820712 h 1944000"/>
              <a:gd name="connsiteX192" fmla="*/ 487423 w 1944000"/>
              <a:gd name="connsiteY192" fmla="*/ 830237 h 1944000"/>
              <a:gd name="connsiteX193" fmla="*/ 492827 w 1944000"/>
              <a:gd name="connsiteY193" fmla="*/ 839762 h 1944000"/>
              <a:gd name="connsiteX194" fmla="*/ 498866 w 1944000"/>
              <a:gd name="connsiteY194" fmla="*/ 848969 h 1944000"/>
              <a:gd name="connsiteX195" fmla="*/ 505541 w 1944000"/>
              <a:gd name="connsiteY195" fmla="*/ 858177 h 1944000"/>
              <a:gd name="connsiteX196" fmla="*/ 512216 w 1944000"/>
              <a:gd name="connsiteY196" fmla="*/ 867067 h 1944000"/>
              <a:gd name="connsiteX197" fmla="*/ 519527 w 1944000"/>
              <a:gd name="connsiteY197" fmla="*/ 875957 h 1944000"/>
              <a:gd name="connsiteX198" fmla="*/ 527156 w 1944000"/>
              <a:gd name="connsiteY198" fmla="*/ 884212 h 1944000"/>
              <a:gd name="connsiteX199" fmla="*/ 535102 w 1944000"/>
              <a:gd name="connsiteY199" fmla="*/ 892467 h 1944000"/>
              <a:gd name="connsiteX200" fmla="*/ 543367 w 1944000"/>
              <a:gd name="connsiteY200" fmla="*/ 900404 h 1944000"/>
              <a:gd name="connsiteX201" fmla="*/ 551949 w 1944000"/>
              <a:gd name="connsiteY201" fmla="*/ 908024 h 1944000"/>
              <a:gd name="connsiteX202" fmla="*/ 561167 w 1944000"/>
              <a:gd name="connsiteY202" fmla="*/ 915644 h 1944000"/>
              <a:gd name="connsiteX203" fmla="*/ 570385 w 1944000"/>
              <a:gd name="connsiteY203" fmla="*/ 922947 h 1944000"/>
              <a:gd name="connsiteX204" fmla="*/ 580238 w 1944000"/>
              <a:gd name="connsiteY204" fmla="*/ 929932 h 1944000"/>
              <a:gd name="connsiteX205" fmla="*/ 590410 w 1944000"/>
              <a:gd name="connsiteY205" fmla="*/ 936282 h 1944000"/>
              <a:gd name="connsiteX206" fmla="*/ 600899 w 1944000"/>
              <a:gd name="connsiteY206" fmla="*/ 942632 h 1944000"/>
              <a:gd name="connsiteX207" fmla="*/ 611706 w 1944000"/>
              <a:gd name="connsiteY207" fmla="*/ 948982 h 1944000"/>
              <a:gd name="connsiteX208" fmla="*/ 623149 w 1944000"/>
              <a:gd name="connsiteY208" fmla="*/ 954697 h 1944000"/>
              <a:gd name="connsiteX209" fmla="*/ 634592 w 1944000"/>
              <a:gd name="connsiteY209" fmla="*/ 960412 h 1944000"/>
              <a:gd name="connsiteX210" fmla="*/ 646671 w 1944000"/>
              <a:gd name="connsiteY210" fmla="*/ 966127 h 1944000"/>
              <a:gd name="connsiteX211" fmla="*/ 666378 w 1944000"/>
              <a:gd name="connsiteY211" fmla="*/ 974064 h 1944000"/>
              <a:gd name="connsiteX212" fmla="*/ 688629 w 1944000"/>
              <a:gd name="connsiteY212" fmla="*/ 982637 h 1944000"/>
              <a:gd name="connsiteX213" fmla="*/ 713739 w 1944000"/>
              <a:gd name="connsiteY213" fmla="*/ 991209 h 1944000"/>
              <a:gd name="connsiteX214" fmla="*/ 741711 w 1944000"/>
              <a:gd name="connsiteY214" fmla="*/ 1000099 h 1944000"/>
              <a:gd name="connsiteX215" fmla="*/ 772544 w 1944000"/>
              <a:gd name="connsiteY215" fmla="*/ 1009307 h 1944000"/>
              <a:gd name="connsiteX216" fmla="*/ 805919 w 1944000"/>
              <a:gd name="connsiteY216" fmla="*/ 1018514 h 1944000"/>
              <a:gd name="connsiteX217" fmla="*/ 841837 w 1944000"/>
              <a:gd name="connsiteY217" fmla="*/ 1028357 h 1944000"/>
              <a:gd name="connsiteX218" fmla="*/ 880616 w 1944000"/>
              <a:gd name="connsiteY218" fmla="*/ 1038199 h 1944000"/>
              <a:gd name="connsiteX219" fmla="*/ 880616 w 1944000"/>
              <a:gd name="connsiteY219" fmla="*/ 1433487 h 1944000"/>
              <a:gd name="connsiteX220" fmla="*/ 870444 w 1944000"/>
              <a:gd name="connsiteY220" fmla="*/ 1431582 h 1944000"/>
              <a:gd name="connsiteX221" fmla="*/ 860591 w 1944000"/>
              <a:gd name="connsiteY221" fmla="*/ 1429042 h 1944000"/>
              <a:gd name="connsiteX222" fmla="*/ 850737 w 1944000"/>
              <a:gd name="connsiteY222" fmla="*/ 1426820 h 1944000"/>
              <a:gd name="connsiteX223" fmla="*/ 841519 w 1944000"/>
              <a:gd name="connsiteY223" fmla="*/ 1424280 h 1944000"/>
              <a:gd name="connsiteX224" fmla="*/ 831983 w 1944000"/>
              <a:gd name="connsiteY224" fmla="*/ 1421422 h 1944000"/>
              <a:gd name="connsiteX225" fmla="*/ 823083 w 1944000"/>
              <a:gd name="connsiteY225" fmla="*/ 1418247 h 1944000"/>
              <a:gd name="connsiteX226" fmla="*/ 814183 w 1944000"/>
              <a:gd name="connsiteY226" fmla="*/ 1415072 h 1944000"/>
              <a:gd name="connsiteX227" fmla="*/ 805283 w 1944000"/>
              <a:gd name="connsiteY227" fmla="*/ 1411580 h 1944000"/>
              <a:gd name="connsiteX228" fmla="*/ 796701 w 1944000"/>
              <a:gd name="connsiteY228" fmla="*/ 1408087 h 1944000"/>
              <a:gd name="connsiteX229" fmla="*/ 788437 w 1944000"/>
              <a:gd name="connsiteY229" fmla="*/ 1404277 h 1944000"/>
              <a:gd name="connsiteX230" fmla="*/ 780490 w 1944000"/>
              <a:gd name="connsiteY230" fmla="*/ 1400150 h 1944000"/>
              <a:gd name="connsiteX231" fmla="*/ 772544 w 1944000"/>
              <a:gd name="connsiteY231" fmla="*/ 1396022 h 1944000"/>
              <a:gd name="connsiteX232" fmla="*/ 764915 w 1944000"/>
              <a:gd name="connsiteY232" fmla="*/ 1391260 h 1944000"/>
              <a:gd name="connsiteX233" fmla="*/ 757604 w 1944000"/>
              <a:gd name="connsiteY233" fmla="*/ 1386815 h 1944000"/>
              <a:gd name="connsiteX234" fmla="*/ 750293 w 1944000"/>
              <a:gd name="connsiteY234" fmla="*/ 1381735 h 1944000"/>
              <a:gd name="connsiteX235" fmla="*/ 743618 w 1944000"/>
              <a:gd name="connsiteY235" fmla="*/ 1376655 h 1944000"/>
              <a:gd name="connsiteX236" fmla="*/ 732811 w 1944000"/>
              <a:gd name="connsiteY236" fmla="*/ 1368082 h 1944000"/>
              <a:gd name="connsiteX237" fmla="*/ 722640 w 1944000"/>
              <a:gd name="connsiteY237" fmla="*/ 1359192 h 1944000"/>
              <a:gd name="connsiteX238" fmla="*/ 713104 w 1944000"/>
              <a:gd name="connsiteY238" fmla="*/ 1349985 h 1944000"/>
              <a:gd name="connsiteX239" fmla="*/ 704204 w 1944000"/>
              <a:gd name="connsiteY239" fmla="*/ 1340142 h 1944000"/>
              <a:gd name="connsiteX240" fmla="*/ 695621 w 1944000"/>
              <a:gd name="connsiteY240" fmla="*/ 1329982 h 1944000"/>
              <a:gd name="connsiteX241" fmla="*/ 687675 w 1944000"/>
              <a:gd name="connsiteY241" fmla="*/ 1319187 h 1944000"/>
              <a:gd name="connsiteX242" fmla="*/ 680046 w 1944000"/>
              <a:gd name="connsiteY242" fmla="*/ 1308075 h 1944000"/>
              <a:gd name="connsiteX243" fmla="*/ 673371 w 1944000"/>
              <a:gd name="connsiteY243" fmla="*/ 1296327 h 1944000"/>
              <a:gd name="connsiteX244" fmla="*/ 667014 w 1944000"/>
              <a:gd name="connsiteY244" fmla="*/ 1284262 h 1944000"/>
              <a:gd name="connsiteX245" fmla="*/ 660975 w 1944000"/>
              <a:gd name="connsiteY245" fmla="*/ 1271562 h 1944000"/>
              <a:gd name="connsiteX246" fmla="*/ 655889 w 1944000"/>
              <a:gd name="connsiteY246" fmla="*/ 1258862 h 1944000"/>
              <a:gd name="connsiteX247" fmla="*/ 651121 w 1944000"/>
              <a:gd name="connsiteY247" fmla="*/ 1245209 h 1944000"/>
              <a:gd name="connsiteX248" fmla="*/ 646989 w 1944000"/>
              <a:gd name="connsiteY248" fmla="*/ 1231557 h 1944000"/>
              <a:gd name="connsiteX249" fmla="*/ 642857 w 1944000"/>
              <a:gd name="connsiteY249" fmla="*/ 1217269 h 1944000"/>
              <a:gd name="connsiteX250" fmla="*/ 639996 w 1944000"/>
              <a:gd name="connsiteY250" fmla="*/ 1202664 h 1944000"/>
              <a:gd name="connsiteX251" fmla="*/ 637453 w 1944000"/>
              <a:gd name="connsiteY251" fmla="*/ 1187424 h 1944000"/>
              <a:gd name="connsiteX252" fmla="*/ 410819 w 1944000"/>
              <a:gd name="connsiteY252" fmla="*/ 1219492 h 1944000"/>
              <a:gd name="connsiteX253" fmla="*/ 413044 w 1944000"/>
              <a:gd name="connsiteY253" fmla="*/ 1231557 h 1944000"/>
              <a:gd name="connsiteX254" fmla="*/ 415587 w 1944000"/>
              <a:gd name="connsiteY254" fmla="*/ 1243304 h 1944000"/>
              <a:gd name="connsiteX255" fmla="*/ 418766 w 1944000"/>
              <a:gd name="connsiteY255" fmla="*/ 1255370 h 1944000"/>
              <a:gd name="connsiteX256" fmla="*/ 421626 w 1944000"/>
              <a:gd name="connsiteY256" fmla="*/ 1266800 h 1944000"/>
              <a:gd name="connsiteX257" fmla="*/ 424805 w 1944000"/>
              <a:gd name="connsiteY257" fmla="*/ 1278230 h 1944000"/>
              <a:gd name="connsiteX258" fmla="*/ 428619 w 1944000"/>
              <a:gd name="connsiteY258" fmla="*/ 1289660 h 1944000"/>
              <a:gd name="connsiteX259" fmla="*/ 432116 w 1944000"/>
              <a:gd name="connsiteY259" fmla="*/ 1300455 h 1944000"/>
              <a:gd name="connsiteX260" fmla="*/ 435930 w 1944000"/>
              <a:gd name="connsiteY260" fmla="*/ 1311250 h 1944000"/>
              <a:gd name="connsiteX261" fmla="*/ 440062 w 1944000"/>
              <a:gd name="connsiteY261" fmla="*/ 1321727 h 1944000"/>
              <a:gd name="connsiteX262" fmla="*/ 444512 w 1944000"/>
              <a:gd name="connsiteY262" fmla="*/ 1332205 h 1944000"/>
              <a:gd name="connsiteX263" fmla="*/ 448644 w 1944000"/>
              <a:gd name="connsiteY263" fmla="*/ 1342682 h 1944000"/>
              <a:gd name="connsiteX264" fmla="*/ 453412 w 1944000"/>
              <a:gd name="connsiteY264" fmla="*/ 1352525 h 1944000"/>
              <a:gd name="connsiteX265" fmla="*/ 458180 w 1944000"/>
              <a:gd name="connsiteY265" fmla="*/ 1362367 h 1944000"/>
              <a:gd name="connsiteX266" fmla="*/ 463266 w 1944000"/>
              <a:gd name="connsiteY266" fmla="*/ 1372210 h 1944000"/>
              <a:gd name="connsiteX267" fmla="*/ 468352 w 1944000"/>
              <a:gd name="connsiteY267" fmla="*/ 1381735 h 1944000"/>
              <a:gd name="connsiteX268" fmla="*/ 473755 w 1944000"/>
              <a:gd name="connsiteY268" fmla="*/ 1390942 h 1944000"/>
              <a:gd name="connsiteX269" fmla="*/ 479477 w 1944000"/>
              <a:gd name="connsiteY269" fmla="*/ 1399832 h 1944000"/>
              <a:gd name="connsiteX270" fmla="*/ 485198 w 1944000"/>
              <a:gd name="connsiteY270" fmla="*/ 1409040 h 1944000"/>
              <a:gd name="connsiteX271" fmla="*/ 491238 w 1944000"/>
              <a:gd name="connsiteY271" fmla="*/ 1417612 h 1944000"/>
              <a:gd name="connsiteX272" fmla="*/ 497595 w 1944000"/>
              <a:gd name="connsiteY272" fmla="*/ 1426185 h 1944000"/>
              <a:gd name="connsiteX273" fmla="*/ 503634 w 1944000"/>
              <a:gd name="connsiteY273" fmla="*/ 1434757 h 1944000"/>
              <a:gd name="connsiteX274" fmla="*/ 510309 w 1944000"/>
              <a:gd name="connsiteY274" fmla="*/ 1442695 h 1944000"/>
              <a:gd name="connsiteX275" fmla="*/ 517302 w 1944000"/>
              <a:gd name="connsiteY275" fmla="*/ 1450950 h 1944000"/>
              <a:gd name="connsiteX276" fmla="*/ 524295 w 1944000"/>
              <a:gd name="connsiteY276" fmla="*/ 1458570 h 1944000"/>
              <a:gd name="connsiteX277" fmla="*/ 531288 w 1944000"/>
              <a:gd name="connsiteY277" fmla="*/ 1466190 h 1944000"/>
              <a:gd name="connsiteX278" fmla="*/ 538599 w 1944000"/>
              <a:gd name="connsiteY278" fmla="*/ 1473492 h 1944000"/>
              <a:gd name="connsiteX279" fmla="*/ 546227 w 1944000"/>
              <a:gd name="connsiteY279" fmla="*/ 1480795 h 1944000"/>
              <a:gd name="connsiteX280" fmla="*/ 553856 w 1944000"/>
              <a:gd name="connsiteY280" fmla="*/ 1487780 h 1944000"/>
              <a:gd name="connsiteX281" fmla="*/ 561802 w 1944000"/>
              <a:gd name="connsiteY281" fmla="*/ 1494765 h 1944000"/>
              <a:gd name="connsiteX282" fmla="*/ 570067 w 1944000"/>
              <a:gd name="connsiteY282" fmla="*/ 1501750 h 1944000"/>
              <a:gd name="connsiteX283" fmla="*/ 578331 w 1944000"/>
              <a:gd name="connsiteY283" fmla="*/ 1507782 h 1944000"/>
              <a:gd name="connsiteX284" fmla="*/ 586913 w 1944000"/>
              <a:gd name="connsiteY284" fmla="*/ 1514132 h 1944000"/>
              <a:gd name="connsiteX285" fmla="*/ 600581 w 1944000"/>
              <a:gd name="connsiteY285" fmla="*/ 1523657 h 1944000"/>
              <a:gd name="connsiteX286" fmla="*/ 615203 w 1944000"/>
              <a:gd name="connsiteY286" fmla="*/ 1532865 h 1944000"/>
              <a:gd name="connsiteX287" fmla="*/ 630142 w 1944000"/>
              <a:gd name="connsiteY287" fmla="*/ 1541437 h 1944000"/>
              <a:gd name="connsiteX288" fmla="*/ 645717 w 1944000"/>
              <a:gd name="connsiteY288" fmla="*/ 1549375 h 1944000"/>
              <a:gd name="connsiteX289" fmla="*/ 661928 w 1944000"/>
              <a:gd name="connsiteY289" fmla="*/ 1556995 h 1944000"/>
              <a:gd name="connsiteX290" fmla="*/ 678775 w 1944000"/>
              <a:gd name="connsiteY290" fmla="*/ 1563980 h 1944000"/>
              <a:gd name="connsiteX291" fmla="*/ 696257 w 1944000"/>
              <a:gd name="connsiteY291" fmla="*/ 1570647 h 1944000"/>
              <a:gd name="connsiteX292" fmla="*/ 714375 w 1944000"/>
              <a:gd name="connsiteY292" fmla="*/ 1576680 h 1944000"/>
              <a:gd name="connsiteX293" fmla="*/ 733129 w 1944000"/>
              <a:gd name="connsiteY293" fmla="*/ 1582395 h 1944000"/>
              <a:gd name="connsiteX294" fmla="*/ 752518 w 1944000"/>
              <a:gd name="connsiteY294" fmla="*/ 1587475 h 1944000"/>
              <a:gd name="connsiteX295" fmla="*/ 772544 w 1944000"/>
              <a:gd name="connsiteY295" fmla="*/ 1592237 h 1944000"/>
              <a:gd name="connsiteX296" fmla="*/ 792887 w 1944000"/>
              <a:gd name="connsiteY296" fmla="*/ 1596365 h 1944000"/>
              <a:gd name="connsiteX297" fmla="*/ 814183 w 1944000"/>
              <a:gd name="connsiteY297" fmla="*/ 1600175 h 1944000"/>
              <a:gd name="connsiteX298" fmla="*/ 835480 w 1944000"/>
              <a:gd name="connsiteY298" fmla="*/ 1603350 h 1944000"/>
              <a:gd name="connsiteX299" fmla="*/ 858048 w 1944000"/>
              <a:gd name="connsiteY299" fmla="*/ 1606525 h 1944000"/>
              <a:gd name="connsiteX300" fmla="*/ 880616 w 1944000"/>
              <a:gd name="connsiteY300" fmla="*/ 1608747 h 1944000"/>
              <a:gd name="connsiteX301" fmla="*/ 880616 w 1944000"/>
              <a:gd name="connsiteY301" fmla="*/ 1726857 h 1944000"/>
              <a:gd name="connsiteX302" fmla="*/ 1063385 w 1944000"/>
              <a:gd name="connsiteY302" fmla="*/ 1726857 h 1944000"/>
              <a:gd name="connsiteX303" fmla="*/ 1063385 w 1944000"/>
              <a:gd name="connsiteY303" fmla="*/ 1610652 h 1944000"/>
              <a:gd name="connsiteX304" fmla="*/ 1077371 w 1944000"/>
              <a:gd name="connsiteY304" fmla="*/ 1609382 h 1944000"/>
              <a:gd name="connsiteX305" fmla="*/ 1091675 w 1944000"/>
              <a:gd name="connsiteY305" fmla="*/ 1607795 h 1944000"/>
              <a:gd name="connsiteX306" fmla="*/ 1105661 w 1944000"/>
              <a:gd name="connsiteY306" fmla="*/ 1606207 h 1944000"/>
              <a:gd name="connsiteX307" fmla="*/ 1119329 w 1944000"/>
              <a:gd name="connsiteY307" fmla="*/ 1603985 h 1944000"/>
              <a:gd name="connsiteX308" fmla="*/ 1133314 w 1944000"/>
              <a:gd name="connsiteY308" fmla="*/ 1602080 h 1944000"/>
              <a:gd name="connsiteX309" fmla="*/ 1146665 w 1944000"/>
              <a:gd name="connsiteY309" fmla="*/ 1599857 h 1944000"/>
              <a:gd name="connsiteX310" fmla="*/ 1160015 w 1944000"/>
              <a:gd name="connsiteY310" fmla="*/ 1597317 h 1944000"/>
              <a:gd name="connsiteX311" fmla="*/ 1173047 w 1944000"/>
              <a:gd name="connsiteY311" fmla="*/ 1594142 h 1944000"/>
              <a:gd name="connsiteX312" fmla="*/ 1186397 w 1944000"/>
              <a:gd name="connsiteY312" fmla="*/ 1591285 h 1944000"/>
              <a:gd name="connsiteX313" fmla="*/ 1199111 w 1944000"/>
              <a:gd name="connsiteY313" fmla="*/ 1587792 h 1944000"/>
              <a:gd name="connsiteX314" fmla="*/ 1212144 w 1944000"/>
              <a:gd name="connsiteY314" fmla="*/ 1584300 h 1944000"/>
              <a:gd name="connsiteX315" fmla="*/ 1224540 w 1944000"/>
              <a:gd name="connsiteY315" fmla="*/ 1580807 h 1944000"/>
              <a:gd name="connsiteX316" fmla="*/ 1236937 w 1944000"/>
              <a:gd name="connsiteY316" fmla="*/ 1576680 h 1944000"/>
              <a:gd name="connsiteX317" fmla="*/ 1249333 w 1944000"/>
              <a:gd name="connsiteY317" fmla="*/ 1572552 h 1944000"/>
              <a:gd name="connsiteX318" fmla="*/ 1261412 w 1944000"/>
              <a:gd name="connsiteY318" fmla="*/ 1567790 h 1944000"/>
              <a:gd name="connsiteX319" fmla="*/ 1273491 w 1944000"/>
              <a:gd name="connsiteY319" fmla="*/ 1563345 h 1944000"/>
              <a:gd name="connsiteX320" fmla="*/ 1288748 w 1944000"/>
              <a:gd name="connsiteY320" fmla="*/ 1556995 h 1944000"/>
              <a:gd name="connsiteX321" fmla="*/ 1304005 w 1944000"/>
              <a:gd name="connsiteY321" fmla="*/ 1550010 h 1944000"/>
              <a:gd name="connsiteX322" fmla="*/ 1318627 w 1944000"/>
              <a:gd name="connsiteY322" fmla="*/ 1543025 h 1944000"/>
              <a:gd name="connsiteX323" fmla="*/ 1332613 w 1944000"/>
              <a:gd name="connsiteY323" fmla="*/ 1535722 h 1944000"/>
              <a:gd name="connsiteX324" fmla="*/ 1346598 w 1944000"/>
              <a:gd name="connsiteY324" fmla="*/ 1528102 h 1944000"/>
              <a:gd name="connsiteX325" fmla="*/ 1359631 w 1944000"/>
              <a:gd name="connsiteY325" fmla="*/ 1519847 h 1944000"/>
              <a:gd name="connsiteX326" fmla="*/ 1372345 w 1944000"/>
              <a:gd name="connsiteY326" fmla="*/ 1511592 h 1944000"/>
              <a:gd name="connsiteX327" fmla="*/ 1384742 w 1944000"/>
              <a:gd name="connsiteY327" fmla="*/ 1502702 h 1944000"/>
              <a:gd name="connsiteX328" fmla="*/ 1396185 w 1944000"/>
              <a:gd name="connsiteY328" fmla="*/ 1493812 h 1944000"/>
              <a:gd name="connsiteX329" fmla="*/ 1407945 w 1944000"/>
              <a:gd name="connsiteY329" fmla="*/ 1484287 h 1944000"/>
              <a:gd name="connsiteX330" fmla="*/ 1418753 w 1944000"/>
              <a:gd name="connsiteY330" fmla="*/ 1474762 h 1944000"/>
              <a:gd name="connsiteX331" fmla="*/ 1429242 w 1944000"/>
              <a:gd name="connsiteY331" fmla="*/ 1464602 h 1944000"/>
              <a:gd name="connsiteX332" fmla="*/ 1439096 w 1944000"/>
              <a:gd name="connsiteY332" fmla="*/ 1454125 h 1944000"/>
              <a:gd name="connsiteX333" fmla="*/ 1448631 w 1944000"/>
              <a:gd name="connsiteY333" fmla="*/ 1443647 h 1944000"/>
              <a:gd name="connsiteX334" fmla="*/ 1457531 w 1944000"/>
              <a:gd name="connsiteY334" fmla="*/ 1432535 h 1944000"/>
              <a:gd name="connsiteX335" fmla="*/ 1466114 w 1944000"/>
              <a:gd name="connsiteY335" fmla="*/ 1421422 h 1944000"/>
              <a:gd name="connsiteX336" fmla="*/ 1474378 w 1944000"/>
              <a:gd name="connsiteY336" fmla="*/ 1409675 h 1944000"/>
              <a:gd name="connsiteX337" fmla="*/ 1482007 w 1944000"/>
              <a:gd name="connsiteY337" fmla="*/ 1398245 h 1944000"/>
              <a:gd name="connsiteX338" fmla="*/ 1489000 w 1944000"/>
              <a:gd name="connsiteY338" fmla="*/ 1386497 h 1944000"/>
              <a:gd name="connsiteX339" fmla="*/ 1495675 w 1944000"/>
              <a:gd name="connsiteY339" fmla="*/ 1374432 h 1944000"/>
              <a:gd name="connsiteX340" fmla="*/ 1501396 w 1944000"/>
              <a:gd name="connsiteY340" fmla="*/ 1362685 h 1944000"/>
              <a:gd name="connsiteX341" fmla="*/ 1507118 w 1944000"/>
              <a:gd name="connsiteY341" fmla="*/ 1350620 h 1944000"/>
              <a:gd name="connsiteX342" fmla="*/ 1512203 w 1944000"/>
              <a:gd name="connsiteY342" fmla="*/ 1338555 h 1944000"/>
              <a:gd name="connsiteX343" fmla="*/ 1516335 w 1944000"/>
              <a:gd name="connsiteY343" fmla="*/ 1326490 h 1944000"/>
              <a:gd name="connsiteX344" fmla="*/ 1520468 w 1944000"/>
              <a:gd name="connsiteY344" fmla="*/ 1314107 h 1944000"/>
              <a:gd name="connsiteX345" fmla="*/ 1523964 w 1944000"/>
              <a:gd name="connsiteY345" fmla="*/ 1301725 h 1944000"/>
              <a:gd name="connsiteX346" fmla="*/ 1526507 w 1944000"/>
              <a:gd name="connsiteY346" fmla="*/ 1289025 h 1944000"/>
              <a:gd name="connsiteX347" fmla="*/ 1528732 w 1944000"/>
              <a:gd name="connsiteY347" fmla="*/ 1276642 h 1944000"/>
              <a:gd name="connsiteX348" fmla="*/ 1530957 w 1944000"/>
              <a:gd name="connsiteY348" fmla="*/ 1263942 h 1944000"/>
              <a:gd name="connsiteX349" fmla="*/ 1532228 w 1944000"/>
              <a:gd name="connsiteY349" fmla="*/ 1251242 h 1944000"/>
              <a:gd name="connsiteX350" fmla="*/ 1532864 w 1944000"/>
              <a:gd name="connsiteY350" fmla="*/ 1238542 h 1944000"/>
              <a:gd name="connsiteX351" fmla="*/ 1533182 w 1944000"/>
              <a:gd name="connsiteY351" fmla="*/ 1225207 h 1944000"/>
              <a:gd name="connsiteX352" fmla="*/ 1533182 w 1944000"/>
              <a:gd name="connsiteY352" fmla="*/ 1212189 h 1944000"/>
              <a:gd name="connsiteX353" fmla="*/ 1532546 w 1944000"/>
              <a:gd name="connsiteY353" fmla="*/ 1199172 h 1944000"/>
              <a:gd name="connsiteX354" fmla="*/ 1531275 w 1944000"/>
              <a:gd name="connsiteY354" fmla="*/ 1186789 h 1944000"/>
              <a:gd name="connsiteX355" fmla="*/ 1530003 w 1944000"/>
              <a:gd name="connsiteY355" fmla="*/ 1174407 h 1944000"/>
              <a:gd name="connsiteX356" fmla="*/ 1527778 w 1944000"/>
              <a:gd name="connsiteY356" fmla="*/ 1162342 h 1944000"/>
              <a:gd name="connsiteX357" fmla="*/ 1525553 w 1944000"/>
              <a:gd name="connsiteY357" fmla="*/ 1150594 h 1944000"/>
              <a:gd name="connsiteX358" fmla="*/ 1522693 w 1944000"/>
              <a:gd name="connsiteY358" fmla="*/ 1138847 h 1944000"/>
              <a:gd name="connsiteX359" fmla="*/ 1519514 w 1944000"/>
              <a:gd name="connsiteY359" fmla="*/ 1127734 h 1944000"/>
              <a:gd name="connsiteX360" fmla="*/ 1516018 w 1944000"/>
              <a:gd name="connsiteY360" fmla="*/ 1116939 h 1944000"/>
              <a:gd name="connsiteX361" fmla="*/ 1511885 w 1944000"/>
              <a:gd name="connsiteY361" fmla="*/ 1106144 h 1944000"/>
              <a:gd name="connsiteX362" fmla="*/ 1507435 w 1944000"/>
              <a:gd name="connsiteY362" fmla="*/ 1095349 h 1944000"/>
              <a:gd name="connsiteX363" fmla="*/ 1502350 w 1944000"/>
              <a:gd name="connsiteY363" fmla="*/ 1085189 h 1944000"/>
              <a:gd name="connsiteX364" fmla="*/ 1496946 w 1944000"/>
              <a:gd name="connsiteY364" fmla="*/ 1075347 h 1944000"/>
              <a:gd name="connsiteX365" fmla="*/ 1491225 w 1944000"/>
              <a:gd name="connsiteY365" fmla="*/ 1065822 h 1944000"/>
              <a:gd name="connsiteX366" fmla="*/ 1485185 w 1944000"/>
              <a:gd name="connsiteY366" fmla="*/ 1056614 h 1944000"/>
              <a:gd name="connsiteX367" fmla="*/ 1478510 w 1944000"/>
              <a:gd name="connsiteY367" fmla="*/ 1047407 h 1944000"/>
              <a:gd name="connsiteX368" fmla="*/ 1471517 w 1944000"/>
              <a:gd name="connsiteY368" fmla="*/ 1038517 h 1944000"/>
              <a:gd name="connsiteX369" fmla="*/ 1463889 w 1944000"/>
              <a:gd name="connsiteY369" fmla="*/ 1029944 h 1944000"/>
              <a:gd name="connsiteX370" fmla="*/ 1456260 w 1944000"/>
              <a:gd name="connsiteY370" fmla="*/ 1021689 h 1944000"/>
              <a:gd name="connsiteX371" fmla="*/ 1448314 w 1944000"/>
              <a:gd name="connsiteY371" fmla="*/ 1013752 h 1944000"/>
              <a:gd name="connsiteX372" fmla="*/ 1440049 w 1944000"/>
              <a:gd name="connsiteY372" fmla="*/ 1005814 h 1944000"/>
              <a:gd name="connsiteX373" fmla="*/ 1431467 w 1944000"/>
              <a:gd name="connsiteY373" fmla="*/ 998512 h 1944000"/>
              <a:gd name="connsiteX374" fmla="*/ 1422567 w 1944000"/>
              <a:gd name="connsiteY374" fmla="*/ 991527 h 1944000"/>
              <a:gd name="connsiteX375" fmla="*/ 1413349 w 1944000"/>
              <a:gd name="connsiteY375" fmla="*/ 984542 h 1944000"/>
              <a:gd name="connsiteX376" fmla="*/ 1403813 w 1944000"/>
              <a:gd name="connsiteY376" fmla="*/ 977557 h 1944000"/>
              <a:gd name="connsiteX377" fmla="*/ 1393959 w 1944000"/>
              <a:gd name="connsiteY377" fmla="*/ 971207 h 1944000"/>
              <a:gd name="connsiteX378" fmla="*/ 1383788 w 1944000"/>
              <a:gd name="connsiteY378" fmla="*/ 965174 h 1944000"/>
              <a:gd name="connsiteX379" fmla="*/ 1373299 w 1944000"/>
              <a:gd name="connsiteY379" fmla="*/ 959142 h 1944000"/>
              <a:gd name="connsiteX380" fmla="*/ 1362491 w 1944000"/>
              <a:gd name="connsiteY380" fmla="*/ 953427 h 1944000"/>
              <a:gd name="connsiteX381" fmla="*/ 1351048 w 1944000"/>
              <a:gd name="connsiteY381" fmla="*/ 948347 h 1944000"/>
              <a:gd name="connsiteX382" fmla="*/ 1339605 w 1944000"/>
              <a:gd name="connsiteY382" fmla="*/ 942949 h 1944000"/>
              <a:gd name="connsiteX383" fmla="*/ 1327845 w 1944000"/>
              <a:gd name="connsiteY383" fmla="*/ 937869 h 1944000"/>
              <a:gd name="connsiteX384" fmla="*/ 1305912 w 1944000"/>
              <a:gd name="connsiteY384" fmla="*/ 930249 h 1944000"/>
              <a:gd name="connsiteX385" fmla="*/ 1280801 w 1944000"/>
              <a:gd name="connsiteY385" fmla="*/ 921677 h 1944000"/>
              <a:gd name="connsiteX386" fmla="*/ 1252512 w 1944000"/>
              <a:gd name="connsiteY386" fmla="*/ 912469 h 1944000"/>
              <a:gd name="connsiteX387" fmla="*/ 1221362 w 1944000"/>
              <a:gd name="connsiteY387" fmla="*/ 902627 h 1944000"/>
              <a:gd name="connsiteX388" fmla="*/ 1186397 w 1944000"/>
              <a:gd name="connsiteY388" fmla="*/ 892784 h 1944000"/>
              <a:gd name="connsiteX389" fmla="*/ 1148572 w 1944000"/>
              <a:gd name="connsiteY389" fmla="*/ 882307 h 1944000"/>
              <a:gd name="connsiteX390" fmla="*/ 1107568 w 1944000"/>
              <a:gd name="connsiteY390" fmla="*/ 871512 h 1944000"/>
              <a:gd name="connsiteX391" fmla="*/ 1063385 w 1944000"/>
              <a:gd name="connsiteY391" fmla="*/ 860399 h 1944000"/>
              <a:gd name="connsiteX392" fmla="*/ 1063385 w 1944000"/>
              <a:gd name="connsiteY392" fmla="*/ 511149 h 1944000"/>
              <a:gd name="connsiteX393" fmla="*/ 1078960 w 1944000"/>
              <a:gd name="connsiteY393" fmla="*/ 514642 h 1944000"/>
              <a:gd name="connsiteX394" fmla="*/ 1093582 w 1944000"/>
              <a:gd name="connsiteY394" fmla="*/ 518769 h 1944000"/>
              <a:gd name="connsiteX395" fmla="*/ 1108204 w 1944000"/>
              <a:gd name="connsiteY395" fmla="*/ 523214 h 1944000"/>
              <a:gd name="connsiteX396" fmla="*/ 1121554 w 1944000"/>
              <a:gd name="connsiteY396" fmla="*/ 528612 h 1944000"/>
              <a:gd name="connsiteX397" fmla="*/ 1128229 w 1944000"/>
              <a:gd name="connsiteY397" fmla="*/ 531469 h 1944000"/>
              <a:gd name="connsiteX398" fmla="*/ 1134904 w 1944000"/>
              <a:gd name="connsiteY398" fmla="*/ 534644 h 1944000"/>
              <a:gd name="connsiteX399" fmla="*/ 1141261 w 1944000"/>
              <a:gd name="connsiteY399" fmla="*/ 537502 h 1944000"/>
              <a:gd name="connsiteX400" fmla="*/ 1146982 w 1944000"/>
              <a:gd name="connsiteY400" fmla="*/ 540677 h 1944000"/>
              <a:gd name="connsiteX401" fmla="*/ 1153022 w 1944000"/>
              <a:gd name="connsiteY401" fmla="*/ 544169 h 1944000"/>
              <a:gd name="connsiteX402" fmla="*/ 1159061 w 1944000"/>
              <a:gd name="connsiteY402" fmla="*/ 547662 h 1944000"/>
              <a:gd name="connsiteX403" fmla="*/ 1164465 w 1944000"/>
              <a:gd name="connsiteY403" fmla="*/ 551154 h 1944000"/>
              <a:gd name="connsiteX404" fmla="*/ 1169868 w 1944000"/>
              <a:gd name="connsiteY404" fmla="*/ 555282 h 1944000"/>
              <a:gd name="connsiteX405" fmla="*/ 1178768 w 1944000"/>
              <a:gd name="connsiteY405" fmla="*/ 561949 h 1944000"/>
              <a:gd name="connsiteX406" fmla="*/ 1187351 w 1944000"/>
              <a:gd name="connsiteY406" fmla="*/ 568934 h 1944000"/>
              <a:gd name="connsiteX407" fmla="*/ 1195297 w 1944000"/>
              <a:gd name="connsiteY407" fmla="*/ 576554 h 1944000"/>
              <a:gd name="connsiteX408" fmla="*/ 1202926 w 1944000"/>
              <a:gd name="connsiteY408" fmla="*/ 584174 h 1944000"/>
              <a:gd name="connsiteX409" fmla="*/ 1209919 w 1944000"/>
              <a:gd name="connsiteY409" fmla="*/ 592429 h 1944000"/>
              <a:gd name="connsiteX410" fmla="*/ 1216594 w 1944000"/>
              <a:gd name="connsiteY410" fmla="*/ 601002 h 1944000"/>
              <a:gd name="connsiteX411" fmla="*/ 1222633 w 1944000"/>
              <a:gd name="connsiteY411" fmla="*/ 609574 h 1944000"/>
              <a:gd name="connsiteX412" fmla="*/ 1228355 w 1944000"/>
              <a:gd name="connsiteY412" fmla="*/ 618782 h 1944000"/>
              <a:gd name="connsiteX413" fmla="*/ 1233758 w 1944000"/>
              <a:gd name="connsiteY413" fmla="*/ 627989 h 1944000"/>
              <a:gd name="connsiteX414" fmla="*/ 1238844 w 1944000"/>
              <a:gd name="connsiteY414" fmla="*/ 637832 h 1944000"/>
              <a:gd name="connsiteX415" fmla="*/ 1242976 w 1944000"/>
              <a:gd name="connsiteY415" fmla="*/ 647674 h 1944000"/>
              <a:gd name="connsiteX416" fmla="*/ 1247108 w 1944000"/>
              <a:gd name="connsiteY416" fmla="*/ 658469 h 1944000"/>
              <a:gd name="connsiteX417" fmla="*/ 1250287 w 1944000"/>
              <a:gd name="connsiteY417" fmla="*/ 668947 h 1944000"/>
              <a:gd name="connsiteX418" fmla="*/ 1253465 w 1944000"/>
              <a:gd name="connsiteY418" fmla="*/ 680059 h 1944000"/>
              <a:gd name="connsiteX419" fmla="*/ 1256326 w 1944000"/>
              <a:gd name="connsiteY419" fmla="*/ 691172 h 1944000"/>
              <a:gd name="connsiteX420" fmla="*/ 1258233 w 1944000"/>
              <a:gd name="connsiteY420" fmla="*/ 702919 h 1944000"/>
              <a:gd name="connsiteX421" fmla="*/ 1482324 w 1944000"/>
              <a:gd name="connsiteY421" fmla="*/ 675297 h 1944000"/>
              <a:gd name="connsiteX422" fmla="*/ 1479464 w 1944000"/>
              <a:gd name="connsiteY422" fmla="*/ 660692 h 1944000"/>
              <a:gd name="connsiteX423" fmla="*/ 1475967 w 1944000"/>
              <a:gd name="connsiteY423" fmla="*/ 646087 h 1944000"/>
              <a:gd name="connsiteX424" fmla="*/ 1472789 w 1944000"/>
              <a:gd name="connsiteY424" fmla="*/ 632434 h 1944000"/>
              <a:gd name="connsiteX425" fmla="*/ 1469292 w 1944000"/>
              <a:gd name="connsiteY425" fmla="*/ 618782 h 1944000"/>
              <a:gd name="connsiteX426" fmla="*/ 1465160 w 1944000"/>
              <a:gd name="connsiteY426" fmla="*/ 605764 h 1944000"/>
              <a:gd name="connsiteX427" fmla="*/ 1461028 w 1944000"/>
              <a:gd name="connsiteY427" fmla="*/ 592747 h 1944000"/>
              <a:gd name="connsiteX428" fmla="*/ 1456260 w 1944000"/>
              <a:gd name="connsiteY428" fmla="*/ 580364 h 1944000"/>
              <a:gd name="connsiteX429" fmla="*/ 1451810 w 1944000"/>
              <a:gd name="connsiteY429" fmla="*/ 568299 h 1944000"/>
              <a:gd name="connsiteX430" fmla="*/ 1446406 w 1944000"/>
              <a:gd name="connsiteY430" fmla="*/ 556552 h 1944000"/>
              <a:gd name="connsiteX431" fmla="*/ 1441321 w 1944000"/>
              <a:gd name="connsiteY431" fmla="*/ 545439 h 1944000"/>
              <a:gd name="connsiteX432" fmla="*/ 1435599 w 1944000"/>
              <a:gd name="connsiteY432" fmla="*/ 534644 h 1944000"/>
              <a:gd name="connsiteX433" fmla="*/ 1429560 w 1944000"/>
              <a:gd name="connsiteY433" fmla="*/ 523532 h 1944000"/>
              <a:gd name="connsiteX434" fmla="*/ 1423838 w 1944000"/>
              <a:gd name="connsiteY434" fmla="*/ 513689 h 1944000"/>
              <a:gd name="connsiteX435" fmla="*/ 1417163 w 1944000"/>
              <a:gd name="connsiteY435" fmla="*/ 503847 h 1944000"/>
              <a:gd name="connsiteX436" fmla="*/ 1410488 w 1944000"/>
              <a:gd name="connsiteY436" fmla="*/ 494322 h 1944000"/>
              <a:gd name="connsiteX437" fmla="*/ 1403177 w 1944000"/>
              <a:gd name="connsiteY437" fmla="*/ 485432 h 1944000"/>
              <a:gd name="connsiteX438" fmla="*/ 1395867 w 1944000"/>
              <a:gd name="connsiteY438" fmla="*/ 476542 h 1944000"/>
              <a:gd name="connsiteX439" fmla="*/ 1388238 w 1944000"/>
              <a:gd name="connsiteY439" fmla="*/ 467969 h 1944000"/>
              <a:gd name="connsiteX440" fmla="*/ 1379974 w 1944000"/>
              <a:gd name="connsiteY440" fmla="*/ 459714 h 1944000"/>
              <a:gd name="connsiteX441" fmla="*/ 1371074 w 1944000"/>
              <a:gd name="connsiteY441" fmla="*/ 451459 h 1944000"/>
              <a:gd name="connsiteX442" fmla="*/ 1361538 w 1944000"/>
              <a:gd name="connsiteY442" fmla="*/ 443522 h 1944000"/>
              <a:gd name="connsiteX443" fmla="*/ 1351366 w 1944000"/>
              <a:gd name="connsiteY443" fmla="*/ 435902 h 1944000"/>
              <a:gd name="connsiteX444" fmla="*/ 1341195 w 1944000"/>
              <a:gd name="connsiteY444" fmla="*/ 428599 h 1944000"/>
              <a:gd name="connsiteX445" fmla="*/ 1330388 w 1944000"/>
              <a:gd name="connsiteY445" fmla="*/ 421614 h 1944000"/>
              <a:gd name="connsiteX446" fmla="*/ 1319262 w 1944000"/>
              <a:gd name="connsiteY446" fmla="*/ 414629 h 1944000"/>
              <a:gd name="connsiteX447" fmla="*/ 1307184 w 1944000"/>
              <a:gd name="connsiteY447" fmla="*/ 407962 h 1944000"/>
              <a:gd name="connsiteX448" fmla="*/ 1294787 w 1944000"/>
              <a:gd name="connsiteY448" fmla="*/ 401294 h 1944000"/>
              <a:gd name="connsiteX449" fmla="*/ 1282073 w 1944000"/>
              <a:gd name="connsiteY449" fmla="*/ 395262 h 1944000"/>
              <a:gd name="connsiteX450" fmla="*/ 1268723 w 1944000"/>
              <a:gd name="connsiteY450" fmla="*/ 389229 h 1944000"/>
              <a:gd name="connsiteX451" fmla="*/ 1254737 w 1944000"/>
              <a:gd name="connsiteY451" fmla="*/ 383197 h 1944000"/>
              <a:gd name="connsiteX452" fmla="*/ 1240751 w 1944000"/>
              <a:gd name="connsiteY452" fmla="*/ 378117 h 1944000"/>
              <a:gd name="connsiteX453" fmla="*/ 1225812 w 1944000"/>
              <a:gd name="connsiteY453" fmla="*/ 372402 h 1944000"/>
              <a:gd name="connsiteX454" fmla="*/ 1207058 w 1944000"/>
              <a:gd name="connsiteY454" fmla="*/ 366369 h 1944000"/>
              <a:gd name="connsiteX455" fmla="*/ 1187986 w 1944000"/>
              <a:gd name="connsiteY455" fmla="*/ 360972 h 1944000"/>
              <a:gd name="connsiteX456" fmla="*/ 1168279 w 1944000"/>
              <a:gd name="connsiteY456" fmla="*/ 355574 h 1944000"/>
              <a:gd name="connsiteX457" fmla="*/ 1147936 w 1944000"/>
              <a:gd name="connsiteY457" fmla="*/ 351129 h 1944000"/>
              <a:gd name="connsiteX458" fmla="*/ 1127593 w 1944000"/>
              <a:gd name="connsiteY458" fmla="*/ 346684 h 1944000"/>
              <a:gd name="connsiteX459" fmla="*/ 1106614 w 1944000"/>
              <a:gd name="connsiteY459" fmla="*/ 343192 h 1944000"/>
              <a:gd name="connsiteX460" fmla="*/ 1085000 w 1944000"/>
              <a:gd name="connsiteY460" fmla="*/ 339699 h 1944000"/>
              <a:gd name="connsiteX461" fmla="*/ 1063385 w 1944000"/>
              <a:gd name="connsiteY461" fmla="*/ 337159 h 1944000"/>
              <a:gd name="connsiteX462" fmla="*/ 1063385 w 1944000"/>
              <a:gd name="connsiteY462" fmla="*/ 217144 h 1944000"/>
              <a:gd name="connsiteX463" fmla="*/ 972000 w 1944000"/>
              <a:gd name="connsiteY463" fmla="*/ 0 h 1944000"/>
              <a:gd name="connsiteX464" fmla="*/ 1944000 w 1944000"/>
              <a:gd name="connsiteY464" fmla="*/ 972000 h 1944000"/>
              <a:gd name="connsiteX465" fmla="*/ 972000 w 1944000"/>
              <a:gd name="connsiteY465" fmla="*/ 1944000 h 1944000"/>
              <a:gd name="connsiteX466" fmla="*/ 0 w 1944000"/>
              <a:gd name="connsiteY466" fmla="*/ 972000 h 1944000"/>
              <a:gd name="connsiteX467" fmla="*/ 972000 w 1944000"/>
              <a:gd name="connsiteY467"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Lst>
            <a:rect l="l" t="t" r="r" b="b"/>
            <a:pathLst>
              <a:path w="1944000" h="1944000">
                <a:moveTo>
                  <a:pt x="1063385" y="1082014"/>
                </a:moveTo>
                <a:lnTo>
                  <a:pt x="1093900" y="1089952"/>
                </a:lnTo>
                <a:lnTo>
                  <a:pt x="1121871" y="1097572"/>
                </a:lnTo>
                <a:lnTo>
                  <a:pt x="1146982" y="1104557"/>
                </a:lnTo>
                <a:lnTo>
                  <a:pt x="1169550" y="1111542"/>
                </a:lnTo>
                <a:lnTo>
                  <a:pt x="1188940" y="1118209"/>
                </a:lnTo>
                <a:lnTo>
                  <a:pt x="1205469" y="1124559"/>
                </a:lnTo>
                <a:lnTo>
                  <a:pt x="1212779" y="1127734"/>
                </a:lnTo>
                <a:lnTo>
                  <a:pt x="1219137" y="1130592"/>
                </a:lnTo>
                <a:lnTo>
                  <a:pt x="1225176" y="1133449"/>
                </a:lnTo>
                <a:lnTo>
                  <a:pt x="1230262" y="1136307"/>
                </a:lnTo>
                <a:lnTo>
                  <a:pt x="1238526" y="1141704"/>
                </a:lnTo>
                <a:lnTo>
                  <a:pt x="1245837" y="1146784"/>
                </a:lnTo>
                <a:lnTo>
                  <a:pt x="1253148" y="1152499"/>
                </a:lnTo>
                <a:lnTo>
                  <a:pt x="1259823" y="1158532"/>
                </a:lnTo>
                <a:lnTo>
                  <a:pt x="1265862" y="1164564"/>
                </a:lnTo>
                <a:lnTo>
                  <a:pt x="1271266" y="1170914"/>
                </a:lnTo>
                <a:lnTo>
                  <a:pt x="1276351" y="1177582"/>
                </a:lnTo>
                <a:lnTo>
                  <a:pt x="1280801" y="1184567"/>
                </a:lnTo>
                <a:lnTo>
                  <a:pt x="1284934" y="1191234"/>
                </a:lnTo>
                <a:lnTo>
                  <a:pt x="1288112" y="1198537"/>
                </a:lnTo>
                <a:lnTo>
                  <a:pt x="1291291" y="1206157"/>
                </a:lnTo>
                <a:lnTo>
                  <a:pt x="1293516" y="1214094"/>
                </a:lnTo>
                <a:lnTo>
                  <a:pt x="1295423" y="1222032"/>
                </a:lnTo>
                <a:lnTo>
                  <a:pt x="1296694" y="1230287"/>
                </a:lnTo>
                <a:lnTo>
                  <a:pt x="1297330" y="1238859"/>
                </a:lnTo>
                <a:lnTo>
                  <a:pt x="1297648" y="1247432"/>
                </a:lnTo>
                <a:lnTo>
                  <a:pt x="1297330" y="1257275"/>
                </a:lnTo>
                <a:lnTo>
                  <a:pt x="1296377" y="1266800"/>
                </a:lnTo>
                <a:lnTo>
                  <a:pt x="1295105" y="1276007"/>
                </a:lnTo>
                <a:lnTo>
                  <a:pt x="1292880" y="1285215"/>
                </a:lnTo>
                <a:lnTo>
                  <a:pt x="1290019" y="1294422"/>
                </a:lnTo>
                <a:lnTo>
                  <a:pt x="1286841" y="1303312"/>
                </a:lnTo>
                <a:lnTo>
                  <a:pt x="1283344" y="1312202"/>
                </a:lnTo>
                <a:lnTo>
                  <a:pt x="1278576" y="1320775"/>
                </a:lnTo>
                <a:lnTo>
                  <a:pt x="1273808" y="1329347"/>
                </a:lnTo>
                <a:lnTo>
                  <a:pt x="1267769" y="1337602"/>
                </a:lnTo>
                <a:lnTo>
                  <a:pt x="1261412" y="1345857"/>
                </a:lnTo>
                <a:lnTo>
                  <a:pt x="1254737" y="1353795"/>
                </a:lnTo>
                <a:lnTo>
                  <a:pt x="1247426" y="1361732"/>
                </a:lnTo>
                <a:lnTo>
                  <a:pt x="1239162" y="1369670"/>
                </a:lnTo>
                <a:lnTo>
                  <a:pt x="1230580" y="1376655"/>
                </a:lnTo>
                <a:lnTo>
                  <a:pt x="1221362" y="1384275"/>
                </a:lnTo>
                <a:lnTo>
                  <a:pt x="1214051" y="1389672"/>
                </a:lnTo>
                <a:lnTo>
                  <a:pt x="1206422" y="1394435"/>
                </a:lnTo>
                <a:lnTo>
                  <a:pt x="1198476" y="1399515"/>
                </a:lnTo>
                <a:lnTo>
                  <a:pt x="1190211" y="1403960"/>
                </a:lnTo>
                <a:lnTo>
                  <a:pt x="1181311" y="1408087"/>
                </a:lnTo>
                <a:lnTo>
                  <a:pt x="1172411" y="1411897"/>
                </a:lnTo>
                <a:lnTo>
                  <a:pt x="1163193" y="1416025"/>
                </a:lnTo>
                <a:lnTo>
                  <a:pt x="1153340" y="1419517"/>
                </a:lnTo>
                <a:lnTo>
                  <a:pt x="1143486" y="1422692"/>
                </a:lnTo>
                <a:lnTo>
                  <a:pt x="1132997" y="1425867"/>
                </a:lnTo>
                <a:lnTo>
                  <a:pt x="1122189" y="1428407"/>
                </a:lnTo>
                <a:lnTo>
                  <a:pt x="1111064" y="1431265"/>
                </a:lnTo>
                <a:lnTo>
                  <a:pt x="1099621" y="1433487"/>
                </a:lnTo>
                <a:lnTo>
                  <a:pt x="1087860" y="1435392"/>
                </a:lnTo>
                <a:lnTo>
                  <a:pt x="1075782" y="1436980"/>
                </a:lnTo>
                <a:lnTo>
                  <a:pt x="1063385" y="1438567"/>
                </a:lnTo>
                <a:close/>
                <a:moveTo>
                  <a:pt x="880616" y="505752"/>
                </a:moveTo>
                <a:lnTo>
                  <a:pt x="880616" y="814362"/>
                </a:lnTo>
                <a:lnTo>
                  <a:pt x="847241" y="805789"/>
                </a:lnTo>
                <a:lnTo>
                  <a:pt x="820223" y="798804"/>
                </a:lnTo>
                <a:lnTo>
                  <a:pt x="799879" y="793089"/>
                </a:lnTo>
                <a:lnTo>
                  <a:pt x="785894" y="788327"/>
                </a:lnTo>
                <a:lnTo>
                  <a:pt x="771590" y="782929"/>
                </a:lnTo>
                <a:lnTo>
                  <a:pt x="757922" y="776897"/>
                </a:lnTo>
                <a:lnTo>
                  <a:pt x="745843" y="770229"/>
                </a:lnTo>
                <a:lnTo>
                  <a:pt x="739804" y="767054"/>
                </a:lnTo>
                <a:lnTo>
                  <a:pt x="734400" y="763879"/>
                </a:lnTo>
                <a:lnTo>
                  <a:pt x="728679" y="760069"/>
                </a:lnTo>
                <a:lnTo>
                  <a:pt x="723593" y="756577"/>
                </a:lnTo>
                <a:lnTo>
                  <a:pt x="718825" y="752767"/>
                </a:lnTo>
                <a:lnTo>
                  <a:pt x="714057" y="749274"/>
                </a:lnTo>
                <a:lnTo>
                  <a:pt x="709925" y="745464"/>
                </a:lnTo>
                <a:lnTo>
                  <a:pt x="705475" y="741337"/>
                </a:lnTo>
                <a:lnTo>
                  <a:pt x="701979" y="737209"/>
                </a:lnTo>
                <a:lnTo>
                  <a:pt x="698164" y="733082"/>
                </a:lnTo>
                <a:lnTo>
                  <a:pt x="694668" y="728954"/>
                </a:lnTo>
                <a:lnTo>
                  <a:pt x="691807" y="724827"/>
                </a:lnTo>
                <a:lnTo>
                  <a:pt x="688629" y="720699"/>
                </a:lnTo>
                <a:lnTo>
                  <a:pt x="686086" y="716254"/>
                </a:lnTo>
                <a:lnTo>
                  <a:pt x="683543" y="712127"/>
                </a:lnTo>
                <a:lnTo>
                  <a:pt x="681000" y="707682"/>
                </a:lnTo>
                <a:lnTo>
                  <a:pt x="679093" y="703237"/>
                </a:lnTo>
                <a:lnTo>
                  <a:pt x="677186" y="698474"/>
                </a:lnTo>
                <a:lnTo>
                  <a:pt x="675596" y="694347"/>
                </a:lnTo>
                <a:lnTo>
                  <a:pt x="674325" y="689584"/>
                </a:lnTo>
                <a:lnTo>
                  <a:pt x="673053" y="684822"/>
                </a:lnTo>
                <a:lnTo>
                  <a:pt x="671782" y="680059"/>
                </a:lnTo>
                <a:lnTo>
                  <a:pt x="671146" y="675297"/>
                </a:lnTo>
                <a:lnTo>
                  <a:pt x="670511" y="670217"/>
                </a:lnTo>
                <a:lnTo>
                  <a:pt x="670193" y="665137"/>
                </a:lnTo>
                <a:lnTo>
                  <a:pt x="670193" y="660374"/>
                </a:lnTo>
                <a:lnTo>
                  <a:pt x="670511" y="652437"/>
                </a:lnTo>
                <a:lnTo>
                  <a:pt x="671146" y="644499"/>
                </a:lnTo>
                <a:lnTo>
                  <a:pt x="672736" y="636879"/>
                </a:lnTo>
                <a:lnTo>
                  <a:pt x="674643" y="629259"/>
                </a:lnTo>
                <a:lnTo>
                  <a:pt x="676868" y="622274"/>
                </a:lnTo>
                <a:lnTo>
                  <a:pt x="679728" y="614972"/>
                </a:lnTo>
                <a:lnTo>
                  <a:pt x="683225" y="607669"/>
                </a:lnTo>
                <a:lnTo>
                  <a:pt x="687039" y="600684"/>
                </a:lnTo>
                <a:lnTo>
                  <a:pt x="691807" y="593699"/>
                </a:lnTo>
                <a:lnTo>
                  <a:pt x="696575" y="587349"/>
                </a:lnTo>
                <a:lnTo>
                  <a:pt x="702297" y="580682"/>
                </a:lnTo>
                <a:lnTo>
                  <a:pt x="708336" y="574014"/>
                </a:lnTo>
                <a:lnTo>
                  <a:pt x="714693" y="567664"/>
                </a:lnTo>
                <a:lnTo>
                  <a:pt x="722004" y="561632"/>
                </a:lnTo>
                <a:lnTo>
                  <a:pt x="729632" y="555282"/>
                </a:lnTo>
                <a:lnTo>
                  <a:pt x="737897" y="549249"/>
                </a:lnTo>
                <a:lnTo>
                  <a:pt x="743936" y="545122"/>
                </a:lnTo>
                <a:lnTo>
                  <a:pt x="750293" y="540994"/>
                </a:lnTo>
                <a:lnTo>
                  <a:pt x="757286" y="537502"/>
                </a:lnTo>
                <a:lnTo>
                  <a:pt x="764597" y="533692"/>
                </a:lnTo>
                <a:lnTo>
                  <a:pt x="772544" y="530517"/>
                </a:lnTo>
                <a:lnTo>
                  <a:pt x="780490" y="527342"/>
                </a:lnTo>
                <a:lnTo>
                  <a:pt x="789072" y="524167"/>
                </a:lnTo>
                <a:lnTo>
                  <a:pt x="797654" y="521627"/>
                </a:lnTo>
                <a:lnTo>
                  <a:pt x="806872" y="519087"/>
                </a:lnTo>
                <a:lnTo>
                  <a:pt x="816408" y="516229"/>
                </a:lnTo>
                <a:lnTo>
                  <a:pt x="825944" y="514324"/>
                </a:lnTo>
                <a:lnTo>
                  <a:pt x="836116" y="512102"/>
                </a:lnTo>
                <a:lnTo>
                  <a:pt x="846923" y="510514"/>
                </a:lnTo>
                <a:lnTo>
                  <a:pt x="858048" y="508927"/>
                </a:lnTo>
                <a:lnTo>
                  <a:pt x="869173" y="507022"/>
                </a:lnTo>
                <a:close/>
                <a:moveTo>
                  <a:pt x="880616" y="217144"/>
                </a:moveTo>
                <a:lnTo>
                  <a:pt x="880616" y="333984"/>
                </a:lnTo>
                <a:lnTo>
                  <a:pt x="863451" y="335254"/>
                </a:lnTo>
                <a:lnTo>
                  <a:pt x="846287" y="337159"/>
                </a:lnTo>
                <a:lnTo>
                  <a:pt x="829440" y="339382"/>
                </a:lnTo>
                <a:lnTo>
                  <a:pt x="812912" y="341922"/>
                </a:lnTo>
                <a:lnTo>
                  <a:pt x="796701" y="344779"/>
                </a:lnTo>
                <a:lnTo>
                  <a:pt x="780490" y="347954"/>
                </a:lnTo>
                <a:lnTo>
                  <a:pt x="764279" y="351764"/>
                </a:lnTo>
                <a:lnTo>
                  <a:pt x="748386" y="355892"/>
                </a:lnTo>
                <a:lnTo>
                  <a:pt x="726136" y="362242"/>
                </a:lnTo>
                <a:lnTo>
                  <a:pt x="704839" y="368909"/>
                </a:lnTo>
                <a:lnTo>
                  <a:pt x="684814" y="375894"/>
                </a:lnTo>
                <a:lnTo>
                  <a:pt x="666061" y="383197"/>
                </a:lnTo>
                <a:lnTo>
                  <a:pt x="657160" y="387324"/>
                </a:lnTo>
                <a:lnTo>
                  <a:pt x="648260" y="391134"/>
                </a:lnTo>
                <a:lnTo>
                  <a:pt x="639996" y="395262"/>
                </a:lnTo>
                <a:lnTo>
                  <a:pt x="632050" y="399072"/>
                </a:lnTo>
                <a:lnTo>
                  <a:pt x="624103" y="403517"/>
                </a:lnTo>
                <a:lnTo>
                  <a:pt x="616792" y="407644"/>
                </a:lnTo>
                <a:lnTo>
                  <a:pt x="609481" y="412089"/>
                </a:lnTo>
                <a:lnTo>
                  <a:pt x="602806" y="416534"/>
                </a:lnTo>
                <a:lnTo>
                  <a:pt x="593906" y="422567"/>
                </a:lnTo>
                <a:lnTo>
                  <a:pt x="585642" y="428282"/>
                </a:lnTo>
                <a:lnTo>
                  <a:pt x="577060" y="434632"/>
                </a:lnTo>
                <a:lnTo>
                  <a:pt x="569113" y="440982"/>
                </a:lnTo>
                <a:lnTo>
                  <a:pt x="561167" y="447967"/>
                </a:lnTo>
                <a:lnTo>
                  <a:pt x="553538" y="454317"/>
                </a:lnTo>
                <a:lnTo>
                  <a:pt x="545910" y="461302"/>
                </a:lnTo>
                <a:lnTo>
                  <a:pt x="538917" y="468604"/>
                </a:lnTo>
                <a:lnTo>
                  <a:pt x="532241" y="475907"/>
                </a:lnTo>
                <a:lnTo>
                  <a:pt x="525249" y="483527"/>
                </a:lnTo>
                <a:lnTo>
                  <a:pt x="518891" y="491464"/>
                </a:lnTo>
                <a:lnTo>
                  <a:pt x="512534" y="499402"/>
                </a:lnTo>
                <a:lnTo>
                  <a:pt x="506813" y="507022"/>
                </a:lnTo>
                <a:lnTo>
                  <a:pt x="501091" y="515277"/>
                </a:lnTo>
                <a:lnTo>
                  <a:pt x="495370" y="523849"/>
                </a:lnTo>
                <a:lnTo>
                  <a:pt x="490284" y="532422"/>
                </a:lnTo>
                <a:lnTo>
                  <a:pt x="485198" y="541312"/>
                </a:lnTo>
                <a:lnTo>
                  <a:pt x="480430" y="550202"/>
                </a:lnTo>
                <a:lnTo>
                  <a:pt x="475980" y="559092"/>
                </a:lnTo>
                <a:lnTo>
                  <a:pt x="472166" y="568299"/>
                </a:lnTo>
                <a:lnTo>
                  <a:pt x="468352" y="577507"/>
                </a:lnTo>
                <a:lnTo>
                  <a:pt x="464855" y="586714"/>
                </a:lnTo>
                <a:lnTo>
                  <a:pt x="461994" y="596239"/>
                </a:lnTo>
                <a:lnTo>
                  <a:pt x="459134" y="605764"/>
                </a:lnTo>
                <a:lnTo>
                  <a:pt x="456591" y="615289"/>
                </a:lnTo>
                <a:lnTo>
                  <a:pt x="454684" y="624814"/>
                </a:lnTo>
                <a:lnTo>
                  <a:pt x="453094" y="634657"/>
                </a:lnTo>
                <a:lnTo>
                  <a:pt x="451187" y="644182"/>
                </a:lnTo>
                <a:lnTo>
                  <a:pt x="450234" y="654024"/>
                </a:lnTo>
                <a:lnTo>
                  <a:pt x="449280" y="664184"/>
                </a:lnTo>
                <a:lnTo>
                  <a:pt x="448962" y="674344"/>
                </a:lnTo>
                <a:lnTo>
                  <a:pt x="448644" y="684822"/>
                </a:lnTo>
                <a:lnTo>
                  <a:pt x="448962" y="695934"/>
                </a:lnTo>
                <a:lnTo>
                  <a:pt x="449598" y="706729"/>
                </a:lnTo>
                <a:lnTo>
                  <a:pt x="450552" y="717842"/>
                </a:lnTo>
                <a:lnTo>
                  <a:pt x="452141" y="728637"/>
                </a:lnTo>
                <a:lnTo>
                  <a:pt x="453730" y="739432"/>
                </a:lnTo>
                <a:lnTo>
                  <a:pt x="455955" y="749909"/>
                </a:lnTo>
                <a:lnTo>
                  <a:pt x="458180" y="760387"/>
                </a:lnTo>
                <a:lnTo>
                  <a:pt x="461359" y="770547"/>
                </a:lnTo>
                <a:lnTo>
                  <a:pt x="464537" y="781024"/>
                </a:lnTo>
                <a:lnTo>
                  <a:pt x="468352" y="791184"/>
                </a:lnTo>
                <a:lnTo>
                  <a:pt x="472484" y="801027"/>
                </a:lnTo>
                <a:lnTo>
                  <a:pt x="476934" y="810869"/>
                </a:lnTo>
                <a:lnTo>
                  <a:pt x="482020" y="820712"/>
                </a:lnTo>
                <a:lnTo>
                  <a:pt x="487423" y="830237"/>
                </a:lnTo>
                <a:lnTo>
                  <a:pt x="492827" y="839762"/>
                </a:lnTo>
                <a:lnTo>
                  <a:pt x="498866" y="848969"/>
                </a:lnTo>
                <a:lnTo>
                  <a:pt x="505541" y="858177"/>
                </a:lnTo>
                <a:lnTo>
                  <a:pt x="512216" y="867067"/>
                </a:lnTo>
                <a:lnTo>
                  <a:pt x="519527" y="875957"/>
                </a:lnTo>
                <a:lnTo>
                  <a:pt x="527156" y="884212"/>
                </a:lnTo>
                <a:lnTo>
                  <a:pt x="535102" y="892467"/>
                </a:lnTo>
                <a:lnTo>
                  <a:pt x="543367" y="900404"/>
                </a:lnTo>
                <a:lnTo>
                  <a:pt x="551949" y="908024"/>
                </a:lnTo>
                <a:lnTo>
                  <a:pt x="561167" y="915644"/>
                </a:lnTo>
                <a:lnTo>
                  <a:pt x="570385" y="922947"/>
                </a:lnTo>
                <a:lnTo>
                  <a:pt x="580238" y="929932"/>
                </a:lnTo>
                <a:lnTo>
                  <a:pt x="590410" y="936282"/>
                </a:lnTo>
                <a:lnTo>
                  <a:pt x="600899" y="942632"/>
                </a:lnTo>
                <a:lnTo>
                  <a:pt x="611706" y="948982"/>
                </a:lnTo>
                <a:lnTo>
                  <a:pt x="623149" y="954697"/>
                </a:lnTo>
                <a:lnTo>
                  <a:pt x="634592" y="960412"/>
                </a:lnTo>
                <a:lnTo>
                  <a:pt x="646671" y="966127"/>
                </a:lnTo>
                <a:lnTo>
                  <a:pt x="666378" y="974064"/>
                </a:lnTo>
                <a:lnTo>
                  <a:pt x="688629" y="982637"/>
                </a:lnTo>
                <a:lnTo>
                  <a:pt x="713739" y="991209"/>
                </a:lnTo>
                <a:lnTo>
                  <a:pt x="741711" y="1000099"/>
                </a:lnTo>
                <a:lnTo>
                  <a:pt x="772544" y="1009307"/>
                </a:lnTo>
                <a:lnTo>
                  <a:pt x="805919" y="1018514"/>
                </a:lnTo>
                <a:lnTo>
                  <a:pt x="841837" y="1028357"/>
                </a:lnTo>
                <a:lnTo>
                  <a:pt x="880616" y="1038199"/>
                </a:lnTo>
                <a:lnTo>
                  <a:pt x="880616" y="1433487"/>
                </a:lnTo>
                <a:lnTo>
                  <a:pt x="870444" y="1431582"/>
                </a:lnTo>
                <a:lnTo>
                  <a:pt x="860591" y="1429042"/>
                </a:lnTo>
                <a:lnTo>
                  <a:pt x="850737" y="1426820"/>
                </a:lnTo>
                <a:lnTo>
                  <a:pt x="841519" y="1424280"/>
                </a:lnTo>
                <a:lnTo>
                  <a:pt x="831983" y="1421422"/>
                </a:lnTo>
                <a:lnTo>
                  <a:pt x="823083" y="1418247"/>
                </a:lnTo>
                <a:lnTo>
                  <a:pt x="814183" y="1415072"/>
                </a:lnTo>
                <a:lnTo>
                  <a:pt x="805283" y="1411580"/>
                </a:lnTo>
                <a:lnTo>
                  <a:pt x="796701" y="1408087"/>
                </a:lnTo>
                <a:lnTo>
                  <a:pt x="788437" y="1404277"/>
                </a:lnTo>
                <a:lnTo>
                  <a:pt x="780490" y="1400150"/>
                </a:lnTo>
                <a:lnTo>
                  <a:pt x="772544" y="1396022"/>
                </a:lnTo>
                <a:lnTo>
                  <a:pt x="764915" y="1391260"/>
                </a:lnTo>
                <a:lnTo>
                  <a:pt x="757604" y="1386815"/>
                </a:lnTo>
                <a:lnTo>
                  <a:pt x="750293" y="1381735"/>
                </a:lnTo>
                <a:lnTo>
                  <a:pt x="743618" y="1376655"/>
                </a:lnTo>
                <a:lnTo>
                  <a:pt x="732811" y="1368082"/>
                </a:lnTo>
                <a:lnTo>
                  <a:pt x="722640" y="1359192"/>
                </a:lnTo>
                <a:lnTo>
                  <a:pt x="713104" y="1349985"/>
                </a:lnTo>
                <a:lnTo>
                  <a:pt x="704204" y="1340142"/>
                </a:lnTo>
                <a:lnTo>
                  <a:pt x="695621" y="1329982"/>
                </a:lnTo>
                <a:lnTo>
                  <a:pt x="687675" y="1319187"/>
                </a:lnTo>
                <a:lnTo>
                  <a:pt x="680046" y="1308075"/>
                </a:lnTo>
                <a:lnTo>
                  <a:pt x="673371" y="1296327"/>
                </a:lnTo>
                <a:lnTo>
                  <a:pt x="667014" y="1284262"/>
                </a:lnTo>
                <a:lnTo>
                  <a:pt x="660975" y="1271562"/>
                </a:lnTo>
                <a:lnTo>
                  <a:pt x="655889" y="1258862"/>
                </a:lnTo>
                <a:lnTo>
                  <a:pt x="651121" y="1245209"/>
                </a:lnTo>
                <a:lnTo>
                  <a:pt x="646989" y="1231557"/>
                </a:lnTo>
                <a:lnTo>
                  <a:pt x="642857" y="1217269"/>
                </a:lnTo>
                <a:lnTo>
                  <a:pt x="639996" y="1202664"/>
                </a:lnTo>
                <a:lnTo>
                  <a:pt x="637453" y="1187424"/>
                </a:lnTo>
                <a:lnTo>
                  <a:pt x="410819" y="1219492"/>
                </a:lnTo>
                <a:lnTo>
                  <a:pt x="413044" y="1231557"/>
                </a:lnTo>
                <a:lnTo>
                  <a:pt x="415587" y="1243304"/>
                </a:lnTo>
                <a:lnTo>
                  <a:pt x="418766" y="1255370"/>
                </a:lnTo>
                <a:lnTo>
                  <a:pt x="421626" y="1266800"/>
                </a:lnTo>
                <a:lnTo>
                  <a:pt x="424805" y="1278230"/>
                </a:lnTo>
                <a:lnTo>
                  <a:pt x="428619" y="1289660"/>
                </a:lnTo>
                <a:lnTo>
                  <a:pt x="432116" y="1300455"/>
                </a:lnTo>
                <a:lnTo>
                  <a:pt x="435930" y="1311250"/>
                </a:lnTo>
                <a:lnTo>
                  <a:pt x="440062" y="1321727"/>
                </a:lnTo>
                <a:lnTo>
                  <a:pt x="444512" y="1332205"/>
                </a:lnTo>
                <a:lnTo>
                  <a:pt x="448644" y="1342682"/>
                </a:lnTo>
                <a:lnTo>
                  <a:pt x="453412" y="1352525"/>
                </a:lnTo>
                <a:lnTo>
                  <a:pt x="458180" y="1362367"/>
                </a:lnTo>
                <a:lnTo>
                  <a:pt x="463266" y="1372210"/>
                </a:lnTo>
                <a:lnTo>
                  <a:pt x="468352" y="1381735"/>
                </a:lnTo>
                <a:lnTo>
                  <a:pt x="473755" y="1390942"/>
                </a:lnTo>
                <a:lnTo>
                  <a:pt x="479477" y="1399832"/>
                </a:lnTo>
                <a:lnTo>
                  <a:pt x="485198" y="1409040"/>
                </a:lnTo>
                <a:lnTo>
                  <a:pt x="491238" y="1417612"/>
                </a:lnTo>
                <a:lnTo>
                  <a:pt x="497595" y="1426185"/>
                </a:lnTo>
                <a:lnTo>
                  <a:pt x="503634" y="1434757"/>
                </a:lnTo>
                <a:lnTo>
                  <a:pt x="510309" y="1442695"/>
                </a:lnTo>
                <a:lnTo>
                  <a:pt x="517302" y="1450950"/>
                </a:lnTo>
                <a:lnTo>
                  <a:pt x="524295" y="1458570"/>
                </a:lnTo>
                <a:lnTo>
                  <a:pt x="531288" y="1466190"/>
                </a:lnTo>
                <a:lnTo>
                  <a:pt x="538599" y="1473492"/>
                </a:lnTo>
                <a:lnTo>
                  <a:pt x="546227" y="1480795"/>
                </a:lnTo>
                <a:lnTo>
                  <a:pt x="553856" y="1487780"/>
                </a:lnTo>
                <a:lnTo>
                  <a:pt x="561802" y="1494765"/>
                </a:lnTo>
                <a:lnTo>
                  <a:pt x="570067" y="1501750"/>
                </a:lnTo>
                <a:lnTo>
                  <a:pt x="578331" y="1507782"/>
                </a:lnTo>
                <a:lnTo>
                  <a:pt x="586913" y="1514132"/>
                </a:lnTo>
                <a:lnTo>
                  <a:pt x="600581" y="1523657"/>
                </a:lnTo>
                <a:lnTo>
                  <a:pt x="615203" y="1532865"/>
                </a:lnTo>
                <a:lnTo>
                  <a:pt x="630142" y="1541437"/>
                </a:lnTo>
                <a:lnTo>
                  <a:pt x="645717" y="1549375"/>
                </a:lnTo>
                <a:lnTo>
                  <a:pt x="661928" y="1556995"/>
                </a:lnTo>
                <a:lnTo>
                  <a:pt x="678775" y="1563980"/>
                </a:lnTo>
                <a:lnTo>
                  <a:pt x="696257" y="1570647"/>
                </a:lnTo>
                <a:lnTo>
                  <a:pt x="714375" y="1576680"/>
                </a:lnTo>
                <a:lnTo>
                  <a:pt x="733129" y="1582395"/>
                </a:lnTo>
                <a:lnTo>
                  <a:pt x="752518" y="1587475"/>
                </a:lnTo>
                <a:lnTo>
                  <a:pt x="772544" y="1592237"/>
                </a:lnTo>
                <a:lnTo>
                  <a:pt x="792887" y="1596365"/>
                </a:lnTo>
                <a:lnTo>
                  <a:pt x="814183" y="1600175"/>
                </a:lnTo>
                <a:lnTo>
                  <a:pt x="835480" y="1603350"/>
                </a:lnTo>
                <a:lnTo>
                  <a:pt x="858048" y="1606525"/>
                </a:lnTo>
                <a:lnTo>
                  <a:pt x="880616" y="1608747"/>
                </a:lnTo>
                <a:lnTo>
                  <a:pt x="880616" y="1726857"/>
                </a:lnTo>
                <a:lnTo>
                  <a:pt x="1063385" y="1726857"/>
                </a:lnTo>
                <a:lnTo>
                  <a:pt x="1063385" y="1610652"/>
                </a:lnTo>
                <a:lnTo>
                  <a:pt x="1077371" y="1609382"/>
                </a:lnTo>
                <a:lnTo>
                  <a:pt x="1091675" y="1607795"/>
                </a:lnTo>
                <a:lnTo>
                  <a:pt x="1105661" y="1606207"/>
                </a:lnTo>
                <a:lnTo>
                  <a:pt x="1119329" y="1603985"/>
                </a:lnTo>
                <a:lnTo>
                  <a:pt x="1133314" y="1602080"/>
                </a:lnTo>
                <a:lnTo>
                  <a:pt x="1146665" y="1599857"/>
                </a:lnTo>
                <a:lnTo>
                  <a:pt x="1160015" y="1597317"/>
                </a:lnTo>
                <a:lnTo>
                  <a:pt x="1173047" y="1594142"/>
                </a:lnTo>
                <a:lnTo>
                  <a:pt x="1186397" y="1591285"/>
                </a:lnTo>
                <a:lnTo>
                  <a:pt x="1199111" y="1587792"/>
                </a:lnTo>
                <a:lnTo>
                  <a:pt x="1212144" y="1584300"/>
                </a:lnTo>
                <a:lnTo>
                  <a:pt x="1224540" y="1580807"/>
                </a:lnTo>
                <a:lnTo>
                  <a:pt x="1236937" y="1576680"/>
                </a:lnTo>
                <a:lnTo>
                  <a:pt x="1249333" y="1572552"/>
                </a:lnTo>
                <a:lnTo>
                  <a:pt x="1261412" y="1567790"/>
                </a:lnTo>
                <a:lnTo>
                  <a:pt x="1273491" y="1563345"/>
                </a:lnTo>
                <a:lnTo>
                  <a:pt x="1288748" y="1556995"/>
                </a:lnTo>
                <a:lnTo>
                  <a:pt x="1304005" y="1550010"/>
                </a:lnTo>
                <a:lnTo>
                  <a:pt x="1318627" y="1543025"/>
                </a:lnTo>
                <a:lnTo>
                  <a:pt x="1332613" y="1535722"/>
                </a:lnTo>
                <a:lnTo>
                  <a:pt x="1346598" y="1528102"/>
                </a:lnTo>
                <a:lnTo>
                  <a:pt x="1359631" y="1519847"/>
                </a:lnTo>
                <a:lnTo>
                  <a:pt x="1372345" y="1511592"/>
                </a:lnTo>
                <a:lnTo>
                  <a:pt x="1384742" y="1502702"/>
                </a:lnTo>
                <a:lnTo>
                  <a:pt x="1396185" y="1493812"/>
                </a:lnTo>
                <a:lnTo>
                  <a:pt x="1407945" y="1484287"/>
                </a:lnTo>
                <a:lnTo>
                  <a:pt x="1418753" y="1474762"/>
                </a:lnTo>
                <a:lnTo>
                  <a:pt x="1429242" y="1464602"/>
                </a:lnTo>
                <a:lnTo>
                  <a:pt x="1439096" y="1454125"/>
                </a:lnTo>
                <a:lnTo>
                  <a:pt x="1448631" y="1443647"/>
                </a:lnTo>
                <a:lnTo>
                  <a:pt x="1457531" y="1432535"/>
                </a:lnTo>
                <a:lnTo>
                  <a:pt x="1466114" y="1421422"/>
                </a:lnTo>
                <a:lnTo>
                  <a:pt x="1474378" y="1409675"/>
                </a:lnTo>
                <a:lnTo>
                  <a:pt x="1482007" y="1398245"/>
                </a:lnTo>
                <a:lnTo>
                  <a:pt x="1489000" y="1386497"/>
                </a:lnTo>
                <a:lnTo>
                  <a:pt x="1495675" y="1374432"/>
                </a:lnTo>
                <a:lnTo>
                  <a:pt x="1501396" y="1362685"/>
                </a:lnTo>
                <a:lnTo>
                  <a:pt x="1507118" y="1350620"/>
                </a:lnTo>
                <a:lnTo>
                  <a:pt x="1512203" y="1338555"/>
                </a:lnTo>
                <a:lnTo>
                  <a:pt x="1516335" y="1326490"/>
                </a:lnTo>
                <a:lnTo>
                  <a:pt x="1520468" y="1314107"/>
                </a:lnTo>
                <a:lnTo>
                  <a:pt x="1523964" y="1301725"/>
                </a:lnTo>
                <a:lnTo>
                  <a:pt x="1526507" y="1289025"/>
                </a:lnTo>
                <a:lnTo>
                  <a:pt x="1528732" y="1276642"/>
                </a:lnTo>
                <a:lnTo>
                  <a:pt x="1530957" y="1263942"/>
                </a:lnTo>
                <a:lnTo>
                  <a:pt x="1532228" y="1251242"/>
                </a:lnTo>
                <a:lnTo>
                  <a:pt x="1532864" y="1238542"/>
                </a:lnTo>
                <a:lnTo>
                  <a:pt x="1533182" y="1225207"/>
                </a:lnTo>
                <a:lnTo>
                  <a:pt x="1533182" y="1212189"/>
                </a:lnTo>
                <a:lnTo>
                  <a:pt x="1532546" y="1199172"/>
                </a:lnTo>
                <a:lnTo>
                  <a:pt x="1531275" y="1186789"/>
                </a:lnTo>
                <a:lnTo>
                  <a:pt x="1530003" y="1174407"/>
                </a:lnTo>
                <a:lnTo>
                  <a:pt x="1527778" y="1162342"/>
                </a:lnTo>
                <a:lnTo>
                  <a:pt x="1525553" y="1150594"/>
                </a:lnTo>
                <a:lnTo>
                  <a:pt x="1522693" y="1138847"/>
                </a:lnTo>
                <a:lnTo>
                  <a:pt x="1519514" y="1127734"/>
                </a:lnTo>
                <a:lnTo>
                  <a:pt x="1516018" y="1116939"/>
                </a:lnTo>
                <a:lnTo>
                  <a:pt x="1511885" y="1106144"/>
                </a:lnTo>
                <a:lnTo>
                  <a:pt x="1507435" y="1095349"/>
                </a:lnTo>
                <a:lnTo>
                  <a:pt x="1502350" y="1085189"/>
                </a:lnTo>
                <a:lnTo>
                  <a:pt x="1496946" y="1075347"/>
                </a:lnTo>
                <a:lnTo>
                  <a:pt x="1491225" y="1065822"/>
                </a:lnTo>
                <a:lnTo>
                  <a:pt x="1485185" y="1056614"/>
                </a:lnTo>
                <a:lnTo>
                  <a:pt x="1478510" y="1047407"/>
                </a:lnTo>
                <a:lnTo>
                  <a:pt x="1471517" y="1038517"/>
                </a:lnTo>
                <a:lnTo>
                  <a:pt x="1463889" y="1029944"/>
                </a:lnTo>
                <a:lnTo>
                  <a:pt x="1456260" y="1021689"/>
                </a:lnTo>
                <a:lnTo>
                  <a:pt x="1448314" y="1013752"/>
                </a:lnTo>
                <a:lnTo>
                  <a:pt x="1440049" y="1005814"/>
                </a:lnTo>
                <a:lnTo>
                  <a:pt x="1431467" y="998512"/>
                </a:lnTo>
                <a:lnTo>
                  <a:pt x="1422567" y="991527"/>
                </a:lnTo>
                <a:lnTo>
                  <a:pt x="1413349" y="984542"/>
                </a:lnTo>
                <a:lnTo>
                  <a:pt x="1403813" y="977557"/>
                </a:lnTo>
                <a:lnTo>
                  <a:pt x="1393959" y="971207"/>
                </a:lnTo>
                <a:lnTo>
                  <a:pt x="1383788" y="965174"/>
                </a:lnTo>
                <a:lnTo>
                  <a:pt x="1373299" y="959142"/>
                </a:lnTo>
                <a:lnTo>
                  <a:pt x="1362491" y="953427"/>
                </a:lnTo>
                <a:lnTo>
                  <a:pt x="1351048" y="948347"/>
                </a:lnTo>
                <a:lnTo>
                  <a:pt x="1339605" y="942949"/>
                </a:lnTo>
                <a:lnTo>
                  <a:pt x="1327845" y="937869"/>
                </a:lnTo>
                <a:lnTo>
                  <a:pt x="1305912" y="930249"/>
                </a:lnTo>
                <a:lnTo>
                  <a:pt x="1280801" y="921677"/>
                </a:lnTo>
                <a:lnTo>
                  <a:pt x="1252512" y="912469"/>
                </a:lnTo>
                <a:lnTo>
                  <a:pt x="1221362" y="902627"/>
                </a:lnTo>
                <a:lnTo>
                  <a:pt x="1186397" y="892784"/>
                </a:lnTo>
                <a:lnTo>
                  <a:pt x="1148572" y="882307"/>
                </a:lnTo>
                <a:lnTo>
                  <a:pt x="1107568" y="871512"/>
                </a:lnTo>
                <a:lnTo>
                  <a:pt x="1063385" y="860399"/>
                </a:lnTo>
                <a:lnTo>
                  <a:pt x="1063385" y="511149"/>
                </a:lnTo>
                <a:lnTo>
                  <a:pt x="1078960" y="514642"/>
                </a:lnTo>
                <a:lnTo>
                  <a:pt x="1093582" y="518769"/>
                </a:lnTo>
                <a:lnTo>
                  <a:pt x="1108204" y="523214"/>
                </a:lnTo>
                <a:lnTo>
                  <a:pt x="1121554" y="528612"/>
                </a:lnTo>
                <a:lnTo>
                  <a:pt x="1128229" y="531469"/>
                </a:lnTo>
                <a:lnTo>
                  <a:pt x="1134904" y="534644"/>
                </a:lnTo>
                <a:lnTo>
                  <a:pt x="1141261" y="537502"/>
                </a:lnTo>
                <a:lnTo>
                  <a:pt x="1146982" y="540677"/>
                </a:lnTo>
                <a:lnTo>
                  <a:pt x="1153022" y="544169"/>
                </a:lnTo>
                <a:lnTo>
                  <a:pt x="1159061" y="547662"/>
                </a:lnTo>
                <a:lnTo>
                  <a:pt x="1164465" y="551154"/>
                </a:lnTo>
                <a:lnTo>
                  <a:pt x="1169868" y="555282"/>
                </a:lnTo>
                <a:lnTo>
                  <a:pt x="1178768" y="561949"/>
                </a:lnTo>
                <a:lnTo>
                  <a:pt x="1187351" y="568934"/>
                </a:lnTo>
                <a:lnTo>
                  <a:pt x="1195297" y="576554"/>
                </a:lnTo>
                <a:lnTo>
                  <a:pt x="1202926" y="584174"/>
                </a:lnTo>
                <a:lnTo>
                  <a:pt x="1209919" y="592429"/>
                </a:lnTo>
                <a:lnTo>
                  <a:pt x="1216594" y="601002"/>
                </a:lnTo>
                <a:lnTo>
                  <a:pt x="1222633" y="609574"/>
                </a:lnTo>
                <a:lnTo>
                  <a:pt x="1228355" y="618782"/>
                </a:lnTo>
                <a:lnTo>
                  <a:pt x="1233758" y="627989"/>
                </a:lnTo>
                <a:lnTo>
                  <a:pt x="1238844" y="637832"/>
                </a:lnTo>
                <a:lnTo>
                  <a:pt x="1242976" y="647674"/>
                </a:lnTo>
                <a:lnTo>
                  <a:pt x="1247108" y="658469"/>
                </a:lnTo>
                <a:lnTo>
                  <a:pt x="1250287" y="668947"/>
                </a:lnTo>
                <a:lnTo>
                  <a:pt x="1253465" y="680059"/>
                </a:lnTo>
                <a:lnTo>
                  <a:pt x="1256326" y="691172"/>
                </a:lnTo>
                <a:lnTo>
                  <a:pt x="1258233" y="702919"/>
                </a:lnTo>
                <a:lnTo>
                  <a:pt x="1482324" y="675297"/>
                </a:lnTo>
                <a:lnTo>
                  <a:pt x="1479464" y="660692"/>
                </a:lnTo>
                <a:lnTo>
                  <a:pt x="1475967" y="646087"/>
                </a:lnTo>
                <a:lnTo>
                  <a:pt x="1472789" y="632434"/>
                </a:lnTo>
                <a:lnTo>
                  <a:pt x="1469292" y="618782"/>
                </a:lnTo>
                <a:lnTo>
                  <a:pt x="1465160" y="605764"/>
                </a:lnTo>
                <a:lnTo>
                  <a:pt x="1461028" y="592747"/>
                </a:lnTo>
                <a:lnTo>
                  <a:pt x="1456260" y="580364"/>
                </a:lnTo>
                <a:lnTo>
                  <a:pt x="1451810" y="568299"/>
                </a:lnTo>
                <a:lnTo>
                  <a:pt x="1446406" y="556552"/>
                </a:lnTo>
                <a:lnTo>
                  <a:pt x="1441321" y="545439"/>
                </a:lnTo>
                <a:lnTo>
                  <a:pt x="1435599" y="534644"/>
                </a:lnTo>
                <a:lnTo>
                  <a:pt x="1429560" y="523532"/>
                </a:lnTo>
                <a:lnTo>
                  <a:pt x="1423838" y="513689"/>
                </a:lnTo>
                <a:lnTo>
                  <a:pt x="1417163" y="503847"/>
                </a:lnTo>
                <a:lnTo>
                  <a:pt x="1410488" y="494322"/>
                </a:lnTo>
                <a:lnTo>
                  <a:pt x="1403177" y="485432"/>
                </a:lnTo>
                <a:lnTo>
                  <a:pt x="1395867" y="476542"/>
                </a:lnTo>
                <a:lnTo>
                  <a:pt x="1388238" y="467969"/>
                </a:lnTo>
                <a:lnTo>
                  <a:pt x="1379974" y="459714"/>
                </a:lnTo>
                <a:lnTo>
                  <a:pt x="1371074" y="451459"/>
                </a:lnTo>
                <a:lnTo>
                  <a:pt x="1361538" y="443522"/>
                </a:lnTo>
                <a:lnTo>
                  <a:pt x="1351366" y="435902"/>
                </a:lnTo>
                <a:lnTo>
                  <a:pt x="1341195" y="428599"/>
                </a:lnTo>
                <a:lnTo>
                  <a:pt x="1330388" y="421614"/>
                </a:lnTo>
                <a:lnTo>
                  <a:pt x="1319262" y="414629"/>
                </a:lnTo>
                <a:lnTo>
                  <a:pt x="1307184" y="407962"/>
                </a:lnTo>
                <a:lnTo>
                  <a:pt x="1294787" y="401294"/>
                </a:lnTo>
                <a:lnTo>
                  <a:pt x="1282073" y="395262"/>
                </a:lnTo>
                <a:lnTo>
                  <a:pt x="1268723" y="389229"/>
                </a:lnTo>
                <a:lnTo>
                  <a:pt x="1254737" y="383197"/>
                </a:lnTo>
                <a:lnTo>
                  <a:pt x="1240751" y="378117"/>
                </a:lnTo>
                <a:lnTo>
                  <a:pt x="1225812" y="372402"/>
                </a:lnTo>
                <a:lnTo>
                  <a:pt x="1207058" y="366369"/>
                </a:lnTo>
                <a:lnTo>
                  <a:pt x="1187986" y="360972"/>
                </a:lnTo>
                <a:lnTo>
                  <a:pt x="1168279" y="355574"/>
                </a:lnTo>
                <a:lnTo>
                  <a:pt x="1147936" y="351129"/>
                </a:lnTo>
                <a:lnTo>
                  <a:pt x="1127593" y="346684"/>
                </a:lnTo>
                <a:lnTo>
                  <a:pt x="1106614" y="343192"/>
                </a:lnTo>
                <a:lnTo>
                  <a:pt x="1085000" y="339699"/>
                </a:lnTo>
                <a:lnTo>
                  <a:pt x="1063385" y="337159"/>
                </a:lnTo>
                <a:lnTo>
                  <a:pt x="1063385" y="217144"/>
                </a:lnTo>
                <a:close/>
                <a:moveTo>
                  <a:pt x="972000" y="0"/>
                </a:moveTo>
                <a:cubicBezTo>
                  <a:pt x="1508821" y="0"/>
                  <a:pt x="1944000" y="435179"/>
                  <a:pt x="1944000" y="972000"/>
                </a:cubicBezTo>
                <a:cubicBezTo>
                  <a:pt x="1944000" y="1508821"/>
                  <a:pt x="1508821" y="1944000"/>
                  <a:pt x="972000" y="1944000"/>
                </a:cubicBezTo>
                <a:cubicBezTo>
                  <a:pt x="435179" y="1944000"/>
                  <a:pt x="0" y="1508821"/>
                  <a:pt x="0" y="972000"/>
                </a:cubicBezTo>
                <a:cubicBezTo>
                  <a:pt x="0" y="435179"/>
                  <a:pt x="435179" y="0"/>
                  <a:pt x="972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endParaRPr lang="zh-CN" altLang="en-US" dirty="0">
              <a:solidFill>
                <a:schemeClr val="tx1">
                  <a:lumMod val="65000"/>
                  <a:lumOff val="35000"/>
                </a:schemeClr>
              </a:solidFill>
              <a:ea typeface="微软雅黑" pitchFamily="34" charset="-122"/>
            </a:endParaRPr>
          </a:p>
        </p:txBody>
      </p:sp>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33"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34" name="直接连接符 33"/>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5364677"/>
      </p:ext>
    </p:extLst>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4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44000">
                                          <p:cBhvr additive="base">
                                            <p:cTn id="7" dur="500" fill="hold"/>
                                            <p:tgtEl>
                                              <p:spTgt spid="21"/>
                                            </p:tgtEl>
                                            <p:attrNameLst>
                                              <p:attrName>ppt_x</p:attrName>
                                            </p:attrNameLst>
                                          </p:cBhvr>
                                          <p:tavLst>
                                            <p:tav tm="0">
                                              <p:val>
                                                <p:strVal val="0-#ppt_w/2"/>
                                              </p:val>
                                            </p:tav>
                                            <p:tav tm="100000">
                                              <p:val>
                                                <p:strVal val="#ppt_x"/>
                                              </p:val>
                                            </p:tav>
                                          </p:tavLst>
                                        </p:anim>
                                        <p:anim calcmode="lin" valueType="num" p14:bounceEnd="44000">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12" presetClass="entr" presetSubtype="8" fill="hold" grpId="0" nodeType="withEffect">
                                      <p:stCondLst>
                                        <p:cond delay="20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
                                            <p:tgtEl>
                                              <p:spTgt spid="25"/>
                                            </p:tgtEl>
                                            <p:attrNameLst>
                                              <p:attrName>ppt_x</p:attrName>
                                            </p:attrNameLst>
                                          </p:cBhvr>
                                          <p:tavLst>
                                            <p:tav tm="0">
                                              <p:val>
                                                <p:strVal val="#ppt_x-#ppt_w*1.125000"/>
                                              </p:val>
                                            </p:tav>
                                            <p:tav tm="100000">
                                              <p:val>
                                                <p:strVal val="#ppt_x"/>
                                              </p:val>
                                            </p:tav>
                                          </p:tavLst>
                                        </p:anim>
                                        <p:animEffect transition="in" filter="wipe(right)">
                                          <p:cBhvr>
                                            <p:cTn id="12" dur="300"/>
                                            <p:tgtEl>
                                              <p:spTgt spid="25"/>
                                            </p:tgtEl>
                                          </p:cBhvr>
                                        </p:animEffect>
                                      </p:childTnLst>
                                    </p:cTn>
                                  </p:par>
                                  <p:par>
                                    <p:cTn id="13" presetID="12" presetClass="entr" presetSubtype="8"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p:tgtEl>
                                              <p:spTgt spid="18"/>
                                            </p:tgtEl>
                                            <p:attrNameLst>
                                              <p:attrName>ppt_x</p:attrName>
                                            </p:attrNameLst>
                                          </p:cBhvr>
                                          <p:tavLst>
                                            <p:tav tm="0">
                                              <p:val>
                                                <p:strVal val="#ppt_x-#ppt_w*1.125000"/>
                                              </p:val>
                                            </p:tav>
                                            <p:tav tm="100000">
                                              <p:val>
                                                <p:strVal val="#ppt_x"/>
                                              </p:val>
                                            </p:tav>
                                          </p:tavLst>
                                        </p:anim>
                                        <p:animEffect transition="in" filter="wipe(right)">
                                          <p:cBhvr>
                                            <p:cTn id="16" dur="300"/>
                                            <p:tgtEl>
                                              <p:spTgt spid="18"/>
                                            </p:tgtEl>
                                          </p:cBhvr>
                                        </p:animEffect>
                                      </p:childTnLst>
                                    </p:cTn>
                                  </p:par>
                                </p:childTnLst>
                              </p:cTn>
                            </p:par>
                            <p:par>
                              <p:cTn id="17" fill="hold">
                                <p:stCondLst>
                                  <p:cond delay="500"/>
                                </p:stCondLst>
                                <p:childTnLst>
                                  <p:par>
                                    <p:cTn id="18" presetID="2" presetClass="entr" presetSubtype="2" fill="hold" grpId="0" nodeType="afterEffect" p14:presetBounceEnd="44000">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14:bounceEnd="44000">
                                          <p:cBhvr additive="base">
                                            <p:cTn id="20" dur="500" fill="hold"/>
                                            <p:tgtEl>
                                              <p:spTgt spid="20"/>
                                            </p:tgtEl>
                                            <p:attrNameLst>
                                              <p:attrName>ppt_x</p:attrName>
                                            </p:attrNameLst>
                                          </p:cBhvr>
                                          <p:tavLst>
                                            <p:tav tm="0">
                                              <p:val>
                                                <p:strVal val="1+#ppt_w/2"/>
                                              </p:val>
                                            </p:tav>
                                            <p:tav tm="100000">
                                              <p:val>
                                                <p:strVal val="#ppt_x"/>
                                              </p:val>
                                            </p:tav>
                                          </p:tavLst>
                                        </p:anim>
                                        <p:anim calcmode="lin" valueType="num" p14:bounceEnd="44000">
                                          <p:cBhvr additive="base">
                                            <p:cTn id="21" dur="500" fill="hold"/>
                                            <p:tgtEl>
                                              <p:spTgt spid="20"/>
                                            </p:tgtEl>
                                            <p:attrNameLst>
                                              <p:attrName>ppt_y</p:attrName>
                                            </p:attrNameLst>
                                          </p:cBhvr>
                                          <p:tavLst>
                                            <p:tav tm="0">
                                              <p:val>
                                                <p:strVal val="#ppt_y"/>
                                              </p:val>
                                            </p:tav>
                                            <p:tav tm="100000">
                                              <p:val>
                                                <p:strVal val="#ppt_y"/>
                                              </p:val>
                                            </p:tav>
                                          </p:tavLst>
                                        </p:anim>
                                      </p:childTnLst>
                                    </p:cTn>
                                  </p:par>
                                  <p:par>
                                    <p:cTn id="22" presetID="12" presetClass="entr" presetSubtype="2" fill="hold" grpId="0" nodeType="withEffect">
                                      <p:stCondLst>
                                        <p:cond delay="2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300"/>
                                            <p:tgtEl>
                                              <p:spTgt spid="19"/>
                                            </p:tgtEl>
                                            <p:attrNameLst>
                                              <p:attrName>ppt_x</p:attrName>
                                            </p:attrNameLst>
                                          </p:cBhvr>
                                          <p:tavLst>
                                            <p:tav tm="0">
                                              <p:val>
                                                <p:strVal val="#ppt_x+#ppt_w*1.125000"/>
                                              </p:val>
                                            </p:tav>
                                            <p:tav tm="100000">
                                              <p:val>
                                                <p:strVal val="#ppt_x"/>
                                              </p:val>
                                            </p:tav>
                                          </p:tavLst>
                                        </p:anim>
                                        <p:animEffect transition="in" filter="wipe(left)">
                                          <p:cBhvr>
                                            <p:cTn id="25" dur="300"/>
                                            <p:tgtEl>
                                              <p:spTgt spid="19"/>
                                            </p:tgtEl>
                                          </p:cBhvr>
                                        </p:animEffect>
                                      </p:childTnLst>
                                    </p:cTn>
                                  </p:par>
                                  <p:par>
                                    <p:cTn id="26" presetID="12" presetClass="entr" presetSubtype="2" fill="hold" grpId="0" nodeType="withEffect">
                                      <p:stCondLst>
                                        <p:cond delay="2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300"/>
                                            <p:tgtEl>
                                              <p:spTgt spid="24"/>
                                            </p:tgtEl>
                                            <p:attrNameLst>
                                              <p:attrName>ppt_x</p:attrName>
                                            </p:attrNameLst>
                                          </p:cBhvr>
                                          <p:tavLst>
                                            <p:tav tm="0">
                                              <p:val>
                                                <p:strVal val="#ppt_x+#ppt_w*1.125000"/>
                                              </p:val>
                                            </p:tav>
                                            <p:tav tm="100000">
                                              <p:val>
                                                <p:strVal val="#ppt_x"/>
                                              </p:val>
                                            </p:tav>
                                          </p:tavLst>
                                        </p:anim>
                                        <p:animEffect transition="in" filter="wipe(left)">
                                          <p:cBhvr>
                                            <p:cTn id="29" dur="300"/>
                                            <p:tgtEl>
                                              <p:spTgt spid="24"/>
                                            </p:tgtEl>
                                          </p:cBhvr>
                                        </p:animEffect>
                                      </p:childTnLst>
                                    </p:cTn>
                                  </p:par>
                                </p:childTnLst>
                              </p:cTn>
                            </p:par>
                            <p:par>
                              <p:cTn id="30" fill="hold">
                                <p:stCondLst>
                                  <p:cond delay="1000"/>
                                </p:stCondLst>
                                <p:childTnLst>
                                  <p:par>
                                    <p:cTn id="31" presetID="2" presetClass="entr" presetSubtype="8" fill="hold" grpId="0" nodeType="afterEffect" p14:presetBounceEnd="44000">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14:bounceEnd="44000">
                                          <p:cBhvr additive="base">
                                            <p:cTn id="33"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4" dur="500" fill="hold"/>
                                            <p:tgtEl>
                                              <p:spTgt spid="6"/>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20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300"/>
                                            <p:tgtEl>
                                              <p:spTgt spid="2"/>
                                            </p:tgtEl>
                                            <p:attrNameLst>
                                              <p:attrName>ppt_x</p:attrName>
                                            </p:attrNameLst>
                                          </p:cBhvr>
                                          <p:tavLst>
                                            <p:tav tm="0">
                                              <p:val>
                                                <p:strVal val="#ppt_x-#ppt_w*1.125000"/>
                                              </p:val>
                                            </p:tav>
                                            <p:tav tm="100000">
                                              <p:val>
                                                <p:strVal val="#ppt_x"/>
                                              </p:val>
                                            </p:tav>
                                          </p:tavLst>
                                        </p:anim>
                                        <p:animEffect transition="in" filter="wipe(right)">
                                          <p:cBhvr>
                                            <p:cTn id="38" dur="300"/>
                                            <p:tgtEl>
                                              <p:spTgt spid="2"/>
                                            </p:tgtEl>
                                          </p:cBhvr>
                                        </p:animEffect>
                                      </p:childTnLst>
                                    </p:cTn>
                                  </p:par>
                                  <p:par>
                                    <p:cTn id="39" presetID="12" presetClass="entr" presetSubtype="8" fill="hold" grpId="0" nodeType="withEffect">
                                      <p:stCondLst>
                                        <p:cond delay="20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
                                            <p:tgtEl>
                                              <p:spTgt spid="15"/>
                                            </p:tgtEl>
                                            <p:attrNameLst>
                                              <p:attrName>ppt_x</p:attrName>
                                            </p:attrNameLst>
                                          </p:cBhvr>
                                          <p:tavLst>
                                            <p:tav tm="0">
                                              <p:val>
                                                <p:strVal val="#ppt_x-#ppt_w*1.125000"/>
                                              </p:val>
                                            </p:tav>
                                            <p:tav tm="100000">
                                              <p:val>
                                                <p:strVal val="#ppt_x"/>
                                              </p:val>
                                            </p:tav>
                                          </p:tavLst>
                                        </p:anim>
                                        <p:animEffect transition="in" filter="wipe(right)">
                                          <p:cBhvr>
                                            <p:cTn id="42" dur="300"/>
                                            <p:tgtEl>
                                              <p:spTgt spid="15"/>
                                            </p:tgtEl>
                                          </p:cBhvr>
                                        </p:animEffect>
                                      </p:childTnLst>
                                    </p:cTn>
                                  </p:par>
                                </p:childTnLst>
                              </p:cTn>
                            </p:par>
                            <p:par>
                              <p:cTn id="43" fill="hold">
                                <p:stCondLst>
                                  <p:cond delay="1500"/>
                                </p:stCondLst>
                                <p:childTnLst>
                                  <p:par>
                                    <p:cTn id="44" presetID="2" presetClass="entr" presetSubtype="2" fill="hold" nodeType="afterEffect" p14:presetBounceEnd="44000">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14:bounceEnd="44000">
                                          <p:cBhvr additive="base">
                                            <p:cTn id="46" dur="500" fill="hold"/>
                                            <p:tgtEl>
                                              <p:spTgt spid="7"/>
                                            </p:tgtEl>
                                            <p:attrNameLst>
                                              <p:attrName>ppt_x</p:attrName>
                                            </p:attrNameLst>
                                          </p:cBhvr>
                                          <p:tavLst>
                                            <p:tav tm="0">
                                              <p:val>
                                                <p:strVal val="1+#ppt_w/2"/>
                                              </p:val>
                                            </p:tav>
                                            <p:tav tm="100000">
                                              <p:val>
                                                <p:strVal val="#ppt_x"/>
                                              </p:val>
                                            </p:tav>
                                          </p:tavLst>
                                        </p:anim>
                                        <p:anim calcmode="lin" valueType="num" p14:bounceEnd="44000">
                                          <p:cBhvr additive="base">
                                            <p:cTn id="47" dur="500" fill="hold"/>
                                            <p:tgtEl>
                                              <p:spTgt spid="7"/>
                                            </p:tgtEl>
                                            <p:attrNameLst>
                                              <p:attrName>ppt_y</p:attrName>
                                            </p:attrNameLst>
                                          </p:cBhvr>
                                          <p:tavLst>
                                            <p:tav tm="0">
                                              <p:val>
                                                <p:strVal val="#ppt_y"/>
                                              </p:val>
                                            </p:tav>
                                            <p:tav tm="100000">
                                              <p:val>
                                                <p:strVal val="#ppt_y"/>
                                              </p:val>
                                            </p:tav>
                                          </p:tavLst>
                                        </p:anim>
                                      </p:childTnLst>
                                    </p:cTn>
                                  </p:par>
                                  <p:par>
                                    <p:cTn id="48" presetID="12" presetClass="entr" presetSubtype="2" fill="hold" grpId="0" nodeType="withEffect">
                                      <p:stCondLst>
                                        <p:cond delay="20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
                                            <p:tgtEl>
                                              <p:spTgt spid="4"/>
                                            </p:tgtEl>
                                            <p:attrNameLst>
                                              <p:attrName>ppt_x</p:attrName>
                                            </p:attrNameLst>
                                          </p:cBhvr>
                                          <p:tavLst>
                                            <p:tav tm="0">
                                              <p:val>
                                                <p:strVal val="#ppt_x+#ppt_w*1.125000"/>
                                              </p:val>
                                            </p:tav>
                                            <p:tav tm="100000">
                                              <p:val>
                                                <p:strVal val="#ppt_x"/>
                                              </p:val>
                                            </p:tav>
                                          </p:tavLst>
                                        </p:anim>
                                        <p:animEffect transition="in" filter="wipe(left)">
                                          <p:cBhvr>
                                            <p:cTn id="51" dur="300"/>
                                            <p:tgtEl>
                                              <p:spTgt spid="4"/>
                                            </p:tgtEl>
                                          </p:cBhvr>
                                        </p:animEffect>
                                      </p:childTnLst>
                                    </p:cTn>
                                  </p:par>
                                  <p:par>
                                    <p:cTn id="52" presetID="12" presetClass="entr" presetSubtype="2" fill="hold" grpId="0" nodeType="withEffect">
                                      <p:stCondLst>
                                        <p:cond delay="20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
                                            <p:tgtEl>
                                              <p:spTgt spid="17"/>
                                            </p:tgtEl>
                                            <p:attrNameLst>
                                              <p:attrName>ppt_x</p:attrName>
                                            </p:attrNameLst>
                                          </p:cBhvr>
                                          <p:tavLst>
                                            <p:tav tm="0">
                                              <p:val>
                                                <p:strVal val="#ppt_x+#ppt_w*1.125000"/>
                                              </p:val>
                                            </p:tav>
                                            <p:tav tm="100000">
                                              <p:val>
                                                <p:strVal val="#ppt_x"/>
                                              </p:val>
                                            </p:tav>
                                          </p:tavLst>
                                        </p:anim>
                                        <p:animEffect transition="in" filter="wipe(left)">
                                          <p:cBhvr>
                                            <p:cTn id="55" dur="300"/>
                                            <p:tgtEl>
                                              <p:spTgt spid="17"/>
                                            </p:tgtEl>
                                          </p:cBhvr>
                                        </p:animEffect>
                                      </p:childTnLst>
                                    </p:cTn>
                                  </p:par>
                                </p:childTnLst>
                              </p:cTn>
                            </p:par>
                            <p:par>
                              <p:cTn id="56" fill="hold">
                                <p:stCondLst>
                                  <p:cond delay="2000"/>
                                </p:stCondLst>
                                <p:childTnLst>
                                  <p:par>
                                    <p:cTn id="57" presetID="2" presetClass="entr" presetSubtype="8" fill="hold" nodeType="afterEffect" p14:presetBounceEnd="44000">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14:bounceEnd="44000">
                                          <p:cBhvr additive="base">
                                            <p:cTn id="59" dur="500" fill="hold"/>
                                            <p:tgtEl>
                                              <p:spTgt spid="11"/>
                                            </p:tgtEl>
                                            <p:attrNameLst>
                                              <p:attrName>ppt_x</p:attrName>
                                            </p:attrNameLst>
                                          </p:cBhvr>
                                          <p:tavLst>
                                            <p:tav tm="0">
                                              <p:val>
                                                <p:strVal val="0-#ppt_w/2"/>
                                              </p:val>
                                            </p:tav>
                                            <p:tav tm="100000">
                                              <p:val>
                                                <p:strVal val="#ppt_x"/>
                                              </p:val>
                                            </p:tav>
                                          </p:tavLst>
                                        </p:anim>
                                        <p:anim calcmode="lin" valueType="num" p14:bounceEnd="44000">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12" presetClass="entr" presetSubtype="8" fill="hold" grpId="0" nodeType="withEffect">
                                      <p:stCondLst>
                                        <p:cond delay="20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
                                            <p:tgtEl>
                                              <p:spTgt spid="16"/>
                                            </p:tgtEl>
                                            <p:attrNameLst>
                                              <p:attrName>ppt_x</p:attrName>
                                            </p:attrNameLst>
                                          </p:cBhvr>
                                          <p:tavLst>
                                            <p:tav tm="0">
                                              <p:val>
                                                <p:strVal val="#ppt_x-#ppt_w*1.125000"/>
                                              </p:val>
                                            </p:tav>
                                            <p:tav tm="100000">
                                              <p:val>
                                                <p:strVal val="#ppt_x"/>
                                              </p:val>
                                            </p:tav>
                                          </p:tavLst>
                                        </p:anim>
                                        <p:animEffect transition="in" filter="wipe(right)">
                                          <p:cBhvr>
                                            <p:cTn id="64" dur="300"/>
                                            <p:tgtEl>
                                              <p:spTgt spid="16"/>
                                            </p:tgtEl>
                                          </p:cBhvr>
                                        </p:animEffect>
                                      </p:childTnLst>
                                    </p:cTn>
                                  </p:par>
                                  <p:par>
                                    <p:cTn id="65" presetID="12" presetClass="entr" presetSubtype="8" fill="hold" grpId="0" nodeType="withEffect">
                                      <p:stCondLst>
                                        <p:cond delay="2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300"/>
                                            <p:tgtEl>
                                              <p:spTgt spid="3"/>
                                            </p:tgtEl>
                                            <p:attrNameLst>
                                              <p:attrName>ppt_x</p:attrName>
                                            </p:attrNameLst>
                                          </p:cBhvr>
                                          <p:tavLst>
                                            <p:tav tm="0">
                                              <p:val>
                                                <p:strVal val="#ppt_x-#ppt_w*1.125000"/>
                                              </p:val>
                                            </p:tav>
                                            <p:tav tm="100000">
                                              <p:val>
                                                <p:strVal val="#ppt_x"/>
                                              </p:val>
                                            </p:tav>
                                          </p:tavLst>
                                        </p:anim>
                                        <p:animEffect transition="in" filter="wipe(right)">
                                          <p:cBhvr>
                                            <p:cTn id="68" dur="300"/>
                                            <p:tgtEl>
                                              <p:spTgt spid="3"/>
                                            </p:tgtEl>
                                          </p:cBhvr>
                                        </p:animEffect>
                                      </p:childTnLst>
                                    </p:cTn>
                                  </p:par>
                                </p:childTnLst>
                              </p:cTn>
                            </p:par>
                            <p:par>
                              <p:cTn id="69" fill="hold">
                                <p:stCondLst>
                                  <p:cond delay="2500"/>
                                </p:stCondLst>
                                <p:childTnLst>
                                  <p:par>
                                    <p:cTn id="70" presetID="2" presetClass="entr" presetSubtype="2" fill="hold" grpId="0" nodeType="afterEffect" p14:presetBounceEnd="44000">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14:bounceEnd="44000">
                                          <p:cBhvr additive="base">
                                            <p:cTn id="72" dur="500" fill="hold"/>
                                            <p:tgtEl>
                                              <p:spTgt spid="10"/>
                                            </p:tgtEl>
                                            <p:attrNameLst>
                                              <p:attrName>ppt_x</p:attrName>
                                            </p:attrNameLst>
                                          </p:cBhvr>
                                          <p:tavLst>
                                            <p:tav tm="0">
                                              <p:val>
                                                <p:strVal val="1+#ppt_w/2"/>
                                              </p:val>
                                            </p:tav>
                                            <p:tav tm="100000">
                                              <p:val>
                                                <p:strVal val="#ppt_x"/>
                                              </p:val>
                                            </p:tav>
                                          </p:tavLst>
                                        </p:anim>
                                        <p:anim calcmode="lin" valueType="num" p14:bounceEnd="44000">
                                          <p:cBhvr additive="base">
                                            <p:cTn id="73" dur="500" fill="hold"/>
                                            <p:tgtEl>
                                              <p:spTgt spid="10"/>
                                            </p:tgtEl>
                                            <p:attrNameLst>
                                              <p:attrName>ppt_y</p:attrName>
                                            </p:attrNameLst>
                                          </p:cBhvr>
                                          <p:tavLst>
                                            <p:tav tm="0">
                                              <p:val>
                                                <p:strVal val="#ppt_y"/>
                                              </p:val>
                                            </p:tav>
                                            <p:tav tm="100000">
                                              <p:val>
                                                <p:strVal val="#ppt_y"/>
                                              </p:val>
                                            </p:tav>
                                          </p:tavLst>
                                        </p:anim>
                                      </p:childTnLst>
                                    </p:cTn>
                                  </p:par>
                                  <p:par>
                                    <p:cTn id="74" presetID="12" presetClass="entr" presetSubtype="2" fill="hold" grpId="0" nodeType="withEffect">
                                      <p:stCondLst>
                                        <p:cond delay="20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
                                            <p:tgtEl>
                                              <p:spTgt spid="5"/>
                                            </p:tgtEl>
                                            <p:attrNameLst>
                                              <p:attrName>ppt_x</p:attrName>
                                            </p:attrNameLst>
                                          </p:cBhvr>
                                          <p:tavLst>
                                            <p:tav tm="0">
                                              <p:val>
                                                <p:strVal val="#ppt_x+#ppt_w*1.125000"/>
                                              </p:val>
                                            </p:tav>
                                            <p:tav tm="100000">
                                              <p:val>
                                                <p:strVal val="#ppt_x"/>
                                              </p:val>
                                            </p:tav>
                                          </p:tavLst>
                                        </p:anim>
                                        <p:animEffect transition="in" filter="wipe(left)">
                                          <p:cBhvr>
                                            <p:cTn id="77" dur="300"/>
                                            <p:tgtEl>
                                              <p:spTgt spid="5"/>
                                            </p:tgtEl>
                                          </p:cBhvr>
                                        </p:animEffect>
                                      </p:childTnLst>
                                    </p:cTn>
                                  </p:par>
                                  <p:par>
                                    <p:cTn id="78" presetID="12" presetClass="entr" presetSubtype="2" fill="hold" grpId="0" nodeType="withEffect">
                                      <p:stCondLst>
                                        <p:cond delay="20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
                                            <p:tgtEl>
                                              <p:spTgt spid="14"/>
                                            </p:tgtEl>
                                            <p:attrNameLst>
                                              <p:attrName>ppt_x</p:attrName>
                                            </p:attrNameLst>
                                          </p:cBhvr>
                                          <p:tavLst>
                                            <p:tav tm="0">
                                              <p:val>
                                                <p:strVal val="#ppt_x+#ppt_w*1.125000"/>
                                              </p:val>
                                            </p:tav>
                                            <p:tav tm="100000">
                                              <p:val>
                                                <p:strVal val="#ppt_x"/>
                                              </p:val>
                                            </p:tav>
                                          </p:tavLst>
                                        </p:anim>
                                        <p:animEffect transition="in" filter="wipe(left)">
                                          <p:cBhvr>
                                            <p:cTn id="81" dur="300"/>
                                            <p:tgtEl>
                                              <p:spTgt spid="14"/>
                                            </p:tgtEl>
                                          </p:cBhvr>
                                        </p:animEffect>
                                      </p:childTnLst>
                                    </p:cTn>
                                  </p:par>
                                </p:childTnLst>
                              </p:cTn>
                            </p:par>
                            <p:par>
                              <p:cTn id="82" fill="hold">
                                <p:stCondLst>
                                  <p:cond delay="3000"/>
                                </p:stCondLst>
                                <p:childTnLst>
                                  <p:par>
                                    <p:cTn id="83" presetID="53" presetClass="entr" presetSubtype="528"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anim calcmode="lin" valueType="num">
                                          <p:cBhvr>
                                            <p:cTn id="88" dur="500" fill="hold"/>
                                            <p:tgtEl>
                                              <p:spTgt spid="29"/>
                                            </p:tgtEl>
                                            <p:attrNameLst>
                                              <p:attrName>ppt_x</p:attrName>
                                            </p:attrNameLst>
                                          </p:cBhvr>
                                          <p:tavLst>
                                            <p:tav tm="0">
                                              <p:val>
                                                <p:fltVal val="0.5"/>
                                              </p:val>
                                            </p:tav>
                                            <p:tav tm="100000">
                                              <p:val>
                                                <p:strVal val="#ppt_x"/>
                                              </p:val>
                                            </p:tav>
                                          </p:tavLst>
                                        </p:anim>
                                        <p:anim calcmode="lin" valueType="num">
                                          <p:cBhvr>
                                            <p:cTn id="89" dur="500" fill="hold"/>
                                            <p:tgtEl>
                                              <p:spTgt spid="29"/>
                                            </p:tgtEl>
                                            <p:attrNameLst>
                                              <p:attrName>ppt_y</p:attrName>
                                            </p:attrNameLst>
                                          </p:cBhvr>
                                          <p:tavLst>
                                            <p:tav tm="0">
                                              <p:val>
                                                <p:fltVal val="0.5"/>
                                              </p:val>
                                            </p:tav>
                                            <p:tav tm="100000">
                                              <p:val>
                                                <p:strVal val="#ppt_y"/>
                                              </p:val>
                                            </p:tav>
                                          </p:tavLst>
                                        </p:anim>
                                      </p:childTnLst>
                                    </p:cTn>
                                  </p:par>
                                  <p:par>
                                    <p:cTn id="90" presetID="53" presetClass="entr" presetSubtype="528" fill="hold" grpId="0" nodeType="withEffect">
                                      <p:stCondLst>
                                        <p:cond delay="1000"/>
                                      </p:stCondLst>
                                      <p:childTnLst>
                                        <p:set>
                                          <p:cBhvr>
                                            <p:cTn id="91" dur="1" fill="hold">
                                              <p:stCondLst>
                                                <p:cond delay="0"/>
                                              </p:stCondLst>
                                            </p:cTn>
                                            <p:tgtEl>
                                              <p:spTgt spid="26"/>
                                            </p:tgtEl>
                                            <p:attrNameLst>
                                              <p:attrName>style.visibility</p:attrName>
                                            </p:attrNameLst>
                                          </p:cBhvr>
                                          <p:to>
                                            <p:strVal val="visible"/>
                                          </p:to>
                                        </p:set>
                                        <p:anim calcmode="lin" valueType="num">
                                          <p:cBhvr>
                                            <p:cTn id="92" dur="500" fill="hold"/>
                                            <p:tgtEl>
                                              <p:spTgt spid="26"/>
                                            </p:tgtEl>
                                            <p:attrNameLst>
                                              <p:attrName>ppt_w</p:attrName>
                                            </p:attrNameLst>
                                          </p:cBhvr>
                                          <p:tavLst>
                                            <p:tav tm="0">
                                              <p:val>
                                                <p:fltVal val="0"/>
                                              </p:val>
                                            </p:tav>
                                            <p:tav tm="100000">
                                              <p:val>
                                                <p:strVal val="#ppt_w"/>
                                              </p:val>
                                            </p:tav>
                                          </p:tavLst>
                                        </p:anim>
                                        <p:anim calcmode="lin" valueType="num">
                                          <p:cBhvr>
                                            <p:cTn id="93" dur="500" fill="hold"/>
                                            <p:tgtEl>
                                              <p:spTgt spid="26"/>
                                            </p:tgtEl>
                                            <p:attrNameLst>
                                              <p:attrName>ppt_h</p:attrName>
                                            </p:attrNameLst>
                                          </p:cBhvr>
                                          <p:tavLst>
                                            <p:tav tm="0">
                                              <p:val>
                                                <p:fltVal val="0"/>
                                              </p:val>
                                            </p:tav>
                                            <p:tav tm="100000">
                                              <p:val>
                                                <p:strVal val="#ppt_h"/>
                                              </p:val>
                                            </p:tav>
                                          </p:tavLst>
                                        </p:anim>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fltVal val="0.5"/>
                                              </p:val>
                                            </p:tav>
                                            <p:tav tm="100000">
                                              <p:val>
                                                <p:strVal val="#ppt_x"/>
                                              </p:val>
                                            </p:tav>
                                          </p:tavLst>
                                        </p:anim>
                                        <p:anim calcmode="lin" valueType="num">
                                          <p:cBhvr>
                                            <p:cTn id="96" dur="500" fill="hold"/>
                                            <p:tgtEl>
                                              <p:spTgt spid="26"/>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800"/>
                                      </p:stCondLst>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ppt_w</p:attrName>
                                            </p:attrNameLst>
                                          </p:cBhvr>
                                          <p:tavLst>
                                            <p:tav tm="0">
                                              <p:val>
                                                <p:fltVal val="0"/>
                                              </p:val>
                                            </p:tav>
                                            <p:tav tm="100000">
                                              <p:val>
                                                <p:strVal val="#ppt_w"/>
                                              </p:val>
                                            </p:tav>
                                          </p:tavLst>
                                        </p:anim>
                                        <p:anim calcmode="lin" valueType="num">
                                          <p:cBhvr>
                                            <p:cTn id="100" dur="500" fill="hold"/>
                                            <p:tgtEl>
                                              <p:spTgt spid="27"/>
                                            </p:tgtEl>
                                            <p:attrNameLst>
                                              <p:attrName>ppt_h</p:attrName>
                                            </p:attrNameLst>
                                          </p:cBhvr>
                                          <p:tavLst>
                                            <p:tav tm="0">
                                              <p:val>
                                                <p:fltVal val="0"/>
                                              </p:val>
                                            </p:tav>
                                            <p:tav tm="100000">
                                              <p:val>
                                                <p:strVal val="#ppt_h"/>
                                              </p:val>
                                            </p:tav>
                                          </p:tavLst>
                                        </p:anim>
                                        <p:animEffect transition="in" filter="fade">
                                          <p:cBhvr>
                                            <p:cTn id="101" dur="500"/>
                                            <p:tgtEl>
                                              <p:spTgt spid="27"/>
                                            </p:tgtEl>
                                          </p:cBhvr>
                                        </p:animEffect>
                                        <p:anim calcmode="lin" valueType="num">
                                          <p:cBhvr>
                                            <p:cTn id="102" dur="500" fill="hold"/>
                                            <p:tgtEl>
                                              <p:spTgt spid="27"/>
                                            </p:tgtEl>
                                            <p:attrNameLst>
                                              <p:attrName>ppt_x</p:attrName>
                                            </p:attrNameLst>
                                          </p:cBhvr>
                                          <p:tavLst>
                                            <p:tav tm="0">
                                              <p:val>
                                                <p:fltVal val="0.5"/>
                                              </p:val>
                                            </p:tav>
                                            <p:tav tm="100000">
                                              <p:val>
                                                <p:strVal val="#ppt_x"/>
                                              </p:val>
                                            </p:tav>
                                          </p:tavLst>
                                        </p:anim>
                                        <p:anim calcmode="lin" valueType="num">
                                          <p:cBhvr>
                                            <p:cTn id="103" dur="500" fill="hold"/>
                                            <p:tgtEl>
                                              <p:spTgt spid="27"/>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600"/>
                                      </p:stCondLst>
                                      <p:childTnLst>
                                        <p:set>
                                          <p:cBhvr>
                                            <p:cTn id="105" dur="1" fill="hold">
                                              <p:stCondLst>
                                                <p:cond delay="0"/>
                                              </p:stCondLst>
                                            </p:cTn>
                                            <p:tgtEl>
                                              <p:spTgt spid="28"/>
                                            </p:tgtEl>
                                            <p:attrNameLst>
                                              <p:attrName>style.visibility</p:attrName>
                                            </p:attrNameLst>
                                          </p:cBhvr>
                                          <p:to>
                                            <p:strVal val="visible"/>
                                          </p:to>
                                        </p:set>
                                        <p:anim calcmode="lin" valueType="num">
                                          <p:cBhvr>
                                            <p:cTn id="106" dur="500" fill="hold"/>
                                            <p:tgtEl>
                                              <p:spTgt spid="28"/>
                                            </p:tgtEl>
                                            <p:attrNameLst>
                                              <p:attrName>ppt_w</p:attrName>
                                            </p:attrNameLst>
                                          </p:cBhvr>
                                          <p:tavLst>
                                            <p:tav tm="0">
                                              <p:val>
                                                <p:fltVal val="0"/>
                                              </p:val>
                                            </p:tav>
                                            <p:tav tm="100000">
                                              <p:val>
                                                <p:strVal val="#ppt_w"/>
                                              </p:val>
                                            </p:tav>
                                          </p:tavLst>
                                        </p:anim>
                                        <p:anim calcmode="lin" valueType="num">
                                          <p:cBhvr>
                                            <p:cTn id="107" dur="500" fill="hold"/>
                                            <p:tgtEl>
                                              <p:spTgt spid="28"/>
                                            </p:tgtEl>
                                            <p:attrNameLst>
                                              <p:attrName>ppt_h</p:attrName>
                                            </p:attrNameLst>
                                          </p:cBhvr>
                                          <p:tavLst>
                                            <p:tav tm="0">
                                              <p:val>
                                                <p:fltVal val="0"/>
                                              </p:val>
                                            </p:tav>
                                            <p:tav tm="100000">
                                              <p:val>
                                                <p:strVal val="#ppt_h"/>
                                              </p:val>
                                            </p:tav>
                                          </p:tavLst>
                                        </p:anim>
                                        <p:animEffect transition="in" filter="fade">
                                          <p:cBhvr>
                                            <p:cTn id="108" dur="500"/>
                                            <p:tgtEl>
                                              <p:spTgt spid="28"/>
                                            </p:tgtEl>
                                          </p:cBhvr>
                                        </p:animEffect>
                                        <p:anim calcmode="lin" valueType="num">
                                          <p:cBhvr>
                                            <p:cTn id="109" dur="500" fill="hold"/>
                                            <p:tgtEl>
                                              <p:spTgt spid="28"/>
                                            </p:tgtEl>
                                            <p:attrNameLst>
                                              <p:attrName>ppt_x</p:attrName>
                                            </p:attrNameLst>
                                          </p:cBhvr>
                                          <p:tavLst>
                                            <p:tav tm="0">
                                              <p:val>
                                                <p:fltVal val="0.5"/>
                                              </p:val>
                                            </p:tav>
                                            <p:tav tm="100000">
                                              <p:val>
                                                <p:strVal val="#ppt_x"/>
                                              </p:val>
                                            </p:tav>
                                          </p:tavLst>
                                        </p:anim>
                                        <p:anim calcmode="lin" valueType="num">
                                          <p:cBhvr>
                                            <p:cTn id="110" dur="500" fill="hold"/>
                                            <p:tgtEl>
                                              <p:spTgt spid="28"/>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2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4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10" grpId="0" animBg="1"/>
          <p:bldP spid="14" grpId="0"/>
          <p:bldP spid="15" grpId="0"/>
          <p:bldP spid="16" grpId="0"/>
          <p:bldP spid="17" grpId="0"/>
          <p:bldP spid="18" grpId="0"/>
          <p:bldP spid="19" grpId="0"/>
          <p:bldP spid="20" grpId="0" animBg="1"/>
          <p:bldP spid="24" grpId="0"/>
          <p:bldP spid="25" grpId="0"/>
          <p:bldP spid="26" grpId="0" animBg="1"/>
          <p:bldP spid="27" grpId="0" animBg="1"/>
          <p:bldP spid="28" grpId="0" animBg="1"/>
          <p:bldP spid="29" grpId="0" animBg="1"/>
          <p:bldP spid="30" grpId="0" animBg="1"/>
          <p:bldP spid="3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12" presetClass="entr" presetSubtype="8" fill="hold" grpId="0" nodeType="withEffect">
                                      <p:stCondLst>
                                        <p:cond delay="20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300"/>
                                            <p:tgtEl>
                                              <p:spTgt spid="25"/>
                                            </p:tgtEl>
                                            <p:attrNameLst>
                                              <p:attrName>ppt_x</p:attrName>
                                            </p:attrNameLst>
                                          </p:cBhvr>
                                          <p:tavLst>
                                            <p:tav tm="0">
                                              <p:val>
                                                <p:strVal val="#ppt_x-#ppt_w*1.125000"/>
                                              </p:val>
                                            </p:tav>
                                            <p:tav tm="100000">
                                              <p:val>
                                                <p:strVal val="#ppt_x"/>
                                              </p:val>
                                            </p:tav>
                                          </p:tavLst>
                                        </p:anim>
                                        <p:animEffect transition="in" filter="wipe(right)">
                                          <p:cBhvr>
                                            <p:cTn id="12" dur="300"/>
                                            <p:tgtEl>
                                              <p:spTgt spid="25"/>
                                            </p:tgtEl>
                                          </p:cBhvr>
                                        </p:animEffect>
                                      </p:childTnLst>
                                    </p:cTn>
                                  </p:par>
                                  <p:par>
                                    <p:cTn id="13" presetID="12" presetClass="entr" presetSubtype="8" fill="hold" grpId="0" nodeType="withEffect">
                                      <p:stCondLst>
                                        <p:cond delay="2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
                                            <p:tgtEl>
                                              <p:spTgt spid="18"/>
                                            </p:tgtEl>
                                            <p:attrNameLst>
                                              <p:attrName>ppt_x</p:attrName>
                                            </p:attrNameLst>
                                          </p:cBhvr>
                                          <p:tavLst>
                                            <p:tav tm="0">
                                              <p:val>
                                                <p:strVal val="#ppt_x-#ppt_w*1.125000"/>
                                              </p:val>
                                            </p:tav>
                                            <p:tav tm="100000">
                                              <p:val>
                                                <p:strVal val="#ppt_x"/>
                                              </p:val>
                                            </p:tav>
                                          </p:tavLst>
                                        </p:anim>
                                        <p:animEffect transition="in" filter="wipe(right)">
                                          <p:cBhvr>
                                            <p:cTn id="16" dur="300"/>
                                            <p:tgtEl>
                                              <p:spTgt spid="18"/>
                                            </p:tgtEl>
                                          </p:cBhvr>
                                        </p:animEffect>
                                      </p:childTnLst>
                                    </p:cTn>
                                  </p:par>
                                </p:childTnLst>
                              </p:cTn>
                            </p:par>
                            <p:par>
                              <p:cTn id="17" fill="hold">
                                <p:stCondLst>
                                  <p:cond delay="500"/>
                                </p:stCondLst>
                                <p:childTnLst>
                                  <p:par>
                                    <p:cTn id="18" presetID="2" presetClass="entr" presetSubtype="2"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1+#ppt_w/2"/>
                                              </p:val>
                                            </p:tav>
                                            <p:tav tm="100000">
                                              <p:val>
                                                <p:strVal val="#ppt_x"/>
                                              </p:val>
                                            </p:tav>
                                          </p:tavLst>
                                        </p:anim>
                                        <p:anim calcmode="lin" valueType="num">
                                          <p:cBhvr additive="base">
                                            <p:cTn id="21" dur="500" fill="hold"/>
                                            <p:tgtEl>
                                              <p:spTgt spid="20"/>
                                            </p:tgtEl>
                                            <p:attrNameLst>
                                              <p:attrName>ppt_y</p:attrName>
                                            </p:attrNameLst>
                                          </p:cBhvr>
                                          <p:tavLst>
                                            <p:tav tm="0">
                                              <p:val>
                                                <p:strVal val="#ppt_y"/>
                                              </p:val>
                                            </p:tav>
                                            <p:tav tm="100000">
                                              <p:val>
                                                <p:strVal val="#ppt_y"/>
                                              </p:val>
                                            </p:tav>
                                          </p:tavLst>
                                        </p:anim>
                                      </p:childTnLst>
                                    </p:cTn>
                                  </p:par>
                                  <p:par>
                                    <p:cTn id="22" presetID="12" presetClass="entr" presetSubtype="2" fill="hold" grpId="0" nodeType="withEffect">
                                      <p:stCondLst>
                                        <p:cond delay="2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300"/>
                                            <p:tgtEl>
                                              <p:spTgt spid="19"/>
                                            </p:tgtEl>
                                            <p:attrNameLst>
                                              <p:attrName>ppt_x</p:attrName>
                                            </p:attrNameLst>
                                          </p:cBhvr>
                                          <p:tavLst>
                                            <p:tav tm="0">
                                              <p:val>
                                                <p:strVal val="#ppt_x+#ppt_w*1.125000"/>
                                              </p:val>
                                            </p:tav>
                                            <p:tav tm="100000">
                                              <p:val>
                                                <p:strVal val="#ppt_x"/>
                                              </p:val>
                                            </p:tav>
                                          </p:tavLst>
                                        </p:anim>
                                        <p:animEffect transition="in" filter="wipe(left)">
                                          <p:cBhvr>
                                            <p:cTn id="25" dur="300"/>
                                            <p:tgtEl>
                                              <p:spTgt spid="19"/>
                                            </p:tgtEl>
                                          </p:cBhvr>
                                        </p:animEffect>
                                      </p:childTnLst>
                                    </p:cTn>
                                  </p:par>
                                  <p:par>
                                    <p:cTn id="26" presetID="12" presetClass="entr" presetSubtype="2" fill="hold" grpId="0" nodeType="withEffect">
                                      <p:stCondLst>
                                        <p:cond delay="2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300"/>
                                            <p:tgtEl>
                                              <p:spTgt spid="24"/>
                                            </p:tgtEl>
                                            <p:attrNameLst>
                                              <p:attrName>ppt_x</p:attrName>
                                            </p:attrNameLst>
                                          </p:cBhvr>
                                          <p:tavLst>
                                            <p:tav tm="0">
                                              <p:val>
                                                <p:strVal val="#ppt_x+#ppt_w*1.125000"/>
                                              </p:val>
                                            </p:tav>
                                            <p:tav tm="100000">
                                              <p:val>
                                                <p:strVal val="#ppt_x"/>
                                              </p:val>
                                            </p:tav>
                                          </p:tavLst>
                                        </p:anim>
                                        <p:animEffect transition="in" filter="wipe(left)">
                                          <p:cBhvr>
                                            <p:cTn id="29" dur="300"/>
                                            <p:tgtEl>
                                              <p:spTgt spid="24"/>
                                            </p:tgtEl>
                                          </p:cBhvr>
                                        </p:animEffect>
                                      </p:childTnLst>
                                    </p:cTn>
                                  </p:par>
                                </p:childTnLst>
                              </p:cTn>
                            </p:par>
                            <p:par>
                              <p:cTn id="30" fill="hold">
                                <p:stCondLst>
                                  <p:cond delay="1000"/>
                                </p:stCondLst>
                                <p:childTnLst>
                                  <p:par>
                                    <p:cTn id="31" presetID="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0-#ppt_w/2"/>
                                              </p:val>
                                            </p:tav>
                                            <p:tav tm="100000">
                                              <p:val>
                                                <p:strVal val="#ppt_x"/>
                                              </p:val>
                                            </p:tav>
                                          </p:tavLst>
                                        </p:anim>
                                        <p:anim calcmode="lin" valueType="num">
                                          <p:cBhvr additive="base">
                                            <p:cTn id="34" dur="500" fill="hold"/>
                                            <p:tgtEl>
                                              <p:spTgt spid="6"/>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20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300"/>
                                            <p:tgtEl>
                                              <p:spTgt spid="2"/>
                                            </p:tgtEl>
                                            <p:attrNameLst>
                                              <p:attrName>ppt_x</p:attrName>
                                            </p:attrNameLst>
                                          </p:cBhvr>
                                          <p:tavLst>
                                            <p:tav tm="0">
                                              <p:val>
                                                <p:strVal val="#ppt_x-#ppt_w*1.125000"/>
                                              </p:val>
                                            </p:tav>
                                            <p:tav tm="100000">
                                              <p:val>
                                                <p:strVal val="#ppt_x"/>
                                              </p:val>
                                            </p:tav>
                                          </p:tavLst>
                                        </p:anim>
                                        <p:animEffect transition="in" filter="wipe(right)">
                                          <p:cBhvr>
                                            <p:cTn id="38" dur="300"/>
                                            <p:tgtEl>
                                              <p:spTgt spid="2"/>
                                            </p:tgtEl>
                                          </p:cBhvr>
                                        </p:animEffect>
                                      </p:childTnLst>
                                    </p:cTn>
                                  </p:par>
                                  <p:par>
                                    <p:cTn id="39" presetID="12" presetClass="entr" presetSubtype="8" fill="hold" grpId="0" nodeType="withEffect">
                                      <p:stCondLst>
                                        <p:cond delay="20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300"/>
                                            <p:tgtEl>
                                              <p:spTgt spid="15"/>
                                            </p:tgtEl>
                                            <p:attrNameLst>
                                              <p:attrName>ppt_x</p:attrName>
                                            </p:attrNameLst>
                                          </p:cBhvr>
                                          <p:tavLst>
                                            <p:tav tm="0">
                                              <p:val>
                                                <p:strVal val="#ppt_x-#ppt_w*1.125000"/>
                                              </p:val>
                                            </p:tav>
                                            <p:tav tm="100000">
                                              <p:val>
                                                <p:strVal val="#ppt_x"/>
                                              </p:val>
                                            </p:tav>
                                          </p:tavLst>
                                        </p:anim>
                                        <p:animEffect transition="in" filter="wipe(right)">
                                          <p:cBhvr>
                                            <p:cTn id="42" dur="300"/>
                                            <p:tgtEl>
                                              <p:spTgt spid="15"/>
                                            </p:tgtEl>
                                          </p:cBhvr>
                                        </p:animEffect>
                                      </p:childTnLst>
                                    </p:cTn>
                                  </p:par>
                                </p:childTnLst>
                              </p:cTn>
                            </p:par>
                            <p:par>
                              <p:cTn id="43" fill="hold">
                                <p:stCondLst>
                                  <p:cond delay="1500"/>
                                </p:stCondLst>
                                <p:childTnLst>
                                  <p:par>
                                    <p:cTn id="44" presetID="2" presetClass="entr" presetSubtype="2" fill="hold"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500" fill="hold"/>
                                            <p:tgtEl>
                                              <p:spTgt spid="7"/>
                                            </p:tgtEl>
                                            <p:attrNameLst>
                                              <p:attrName>ppt_x</p:attrName>
                                            </p:attrNameLst>
                                          </p:cBhvr>
                                          <p:tavLst>
                                            <p:tav tm="0">
                                              <p:val>
                                                <p:strVal val="1+#ppt_w/2"/>
                                              </p:val>
                                            </p:tav>
                                            <p:tav tm="100000">
                                              <p:val>
                                                <p:strVal val="#ppt_x"/>
                                              </p:val>
                                            </p:tav>
                                          </p:tavLst>
                                        </p:anim>
                                        <p:anim calcmode="lin" valueType="num">
                                          <p:cBhvr additive="base">
                                            <p:cTn id="47" dur="500" fill="hold"/>
                                            <p:tgtEl>
                                              <p:spTgt spid="7"/>
                                            </p:tgtEl>
                                            <p:attrNameLst>
                                              <p:attrName>ppt_y</p:attrName>
                                            </p:attrNameLst>
                                          </p:cBhvr>
                                          <p:tavLst>
                                            <p:tav tm="0">
                                              <p:val>
                                                <p:strVal val="#ppt_y"/>
                                              </p:val>
                                            </p:tav>
                                            <p:tav tm="100000">
                                              <p:val>
                                                <p:strVal val="#ppt_y"/>
                                              </p:val>
                                            </p:tav>
                                          </p:tavLst>
                                        </p:anim>
                                      </p:childTnLst>
                                    </p:cTn>
                                  </p:par>
                                  <p:par>
                                    <p:cTn id="48" presetID="12" presetClass="entr" presetSubtype="2" fill="hold" grpId="0" nodeType="withEffect">
                                      <p:stCondLst>
                                        <p:cond delay="20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300"/>
                                            <p:tgtEl>
                                              <p:spTgt spid="4"/>
                                            </p:tgtEl>
                                            <p:attrNameLst>
                                              <p:attrName>ppt_x</p:attrName>
                                            </p:attrNameLst>
                                          </p:cBhvr>
                                          <p:tavLst>
                                            <p:tav tm="0">
                                              <p:val>
                                                <p:strVal val="#ppt_x+#ppt_w*1.125000"/>
                                              </p:val>
                                            </p:tav>
                                            <p:tav tm="100000">
                                              <p:val>
                                                <p:strVal val="#ppt_x"/>
                                              </p:val>
                                            </p:tav>
                                          </p:tavLst>
                                        </p:anim>
                                        <p:animEffect transition="in" filter="wipe(left)">
                                          <p:cBhvr>
                                            <p:cTn id="51" dur="300"/>
                                            <p:tgtEl>
                                              <p:spTgt spid="4"/>
                                            </p:tgtEl>
                                          </p:cBhvr>
                                        </p:animEffect>
                                      </p:childTnLst>
                                    </p:cTn>
                                  </p:par>
                                  <p:par>
                                    <p:cTn id="52" presetID="12" presetClass="entr" presetSubtype="2" fill="hold" grpId="0" nodeType="withEffect">
                                      <p:stCondLst>
                                        <p:cond delay="20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
                                            <p:tgtEl>
                                              <p:spTgt spid="17"/>
                                            </p:tgtEl>
                                            <p:attrNameLst>
                                              <p:attrName>ppt_x</p:attrName>
                                            </p:attrNameLst>
                                          </p:cBhvr>
                                          <p:tavLst>
                                            <p:tav tm="0">
                                              <p:val>
                                                <p:strVal val="#ppt_x+#ppt_w*1.125000"/>
                                              </p:val>
                                            </p:tav>
                                            <p:tav tm="100000">
                                              <p:val>
                                                <p:strVal val="#ppt_x"/>
                                              </p:val>
                                            </p:tav>
                                          </p:tavLst>
                                        </p:anim>
                                        <p:animEffect transition="in" filter="wipe(left)">
                                          <p:cBhvr>
                                            <p:cTn id="55" dur="300"/>
                                            <p:tgtEl>
                                              <p:spTgt spid="17"/>
                                            </p:tgtEl>
                                          </p:cBhvr>
                                        </p:animEffect>
                                      </p:childTnLst>
                                    </p:cTn>
                                  </p:par>
                                </p:childTnLst>
                              </p:cTn>
                            </p:par>
                            <p:par>
                              <p:cTn id="56" fill="hold">
                                <p:stCondLst>
                                  <p:cond delay="2000"/>
                                </p:stCondLst>
                                <p:childTnLst>
                                  <p:par>
                                    <p:cTn id="57" presetID="2" presetClass="entr" presetSubtype="8" fill="hold"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12" presetClass="entr" presetSubtype="8" fill="hold" grpId="0" nodeType="withEffect">
                                      <p:stCondLst>
                                        <p:cond delay="20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
                                            <p:tgtEl>
                                              <p:spTgt spid="16"/>
                                            </p:tgtEl>
                                            <p:attrNameLst>
                                              <p:attrName>ppt_x</p:attrName>
                                            </p:attrNameLst>
                                          </p:cBhvr>
                                          <p:tavLst>
                                            <p:tav tm="0">
                                              <p:val>
                                                <p:strVal val="#ppt_x-#ppt_w*1.125000"/>
                                              </p:val>
                                            </p:tav>
                                            <p:tav tm="100000">
                                              <p:val>
                                                <p:strVal val="#ppt_x"/>
                                              </p:val>
                                            </p:tav>
                                          </p:tavLst>
                                        </p:anim>
                                        <p:animEffect transition="in" filter="wipe(right)">
                                          <p:cBhvr>
                                            <p:cTn id="64" dur="300"/>
                                            <p:tgtEl>
                                              <p:spTgt spid="16"/>
                                            </p:tgtEl>
                                          </p:cBhvr>
                                        </p:animEffect>
                                      </p:childTnLst>
                                    </p:cTn>
                                  </p:par>
                                  <p:par>
                                    <p:cTn id="65" presetID="12" presetClass="entr" presetSubtype="8" fill="hold" grpId="0" nodeType="withEffect">
                                      <p:stCondLst>
                                        <p:cond delay="2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300"/>
                                            <p:tgtEl>
                                              <p:spTgt spid="3"/>
                                            </p:tgtEl>
                                            <p:attrNameLst>
                                              <p:attrName>ppt_x</p:attrName>
                                            </p:attrNameLst>
                                          </p:cBhvr>
                                          <p:tavLst>
                                            <p:tav tm="0">
                                              <p:val>
                                                <p:strVal val="#ppt_x-#ppt_w*1.125000"/>
                                              </p:val>
                                            </p:tav>
                                            <p:tav tm="100000">
                                              <p:val>
                                                <p:strVal val="#ppt_x"/>
                                              </p:val>
                                            </p:tav>
                                          </p:tavLst>
                                        </p:anim>
                                        <p:animEffect transition="in" filter="wipe(right)">
                                          <p:cBhvr>
                                            <p:cTn id="68" dur="300"/>
                                            <p:tgtEl>
                                              <p:spTgt spid="3"/>
                                            </p:tgtEl>
                                          </p:cBhvr>
                                        </p:animEffect>
                                      </p:childTnLst>
                                    </p:cTn>
                                  </p:par>
                                </p:childTnLst>
                              </p:cTn>
                            </p:par>
                            <p:par>
                              <p:cTn id="69" fill="hold">
                                <p:stCondLst>
                                  <p:cond delay="2500"/>
                                </p:stCondLst>
                                <p:childTnLst>
                                  <p:par>
                                    <p:cTn id="70" presetID="2" presetClass="entr" presetSubtype="2" fill="hold" grpId="0" nodeType="after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fill="hold"/>
                                            <p:tgtEl>
                                              <p:spTgt spid="10"/>
                                            </p:tgtEl>
                                            <p:attrNameLst>
                                              <p:attrName>ppt_x</p:attrName>
                                            </p:attrNameLst>
                                          </p:cBhvr>
                                          <p:tavLst>
                                            <p:tav tm="0">
                                              <p:val>
                                                <p:strVal val="1+#ppt_w/2"/>
                                              </p:val>
                                            </p:tav>
                                            <p:tav tm="100000">
                                              <p:val>
                                                <p:strVal val="#ppt_x"/>
                                              </p:val>
                                            </p:tav>
                                          </p:tavLst>
                                        </p:anim>
                                        <p:anim calcmode="lin" valueType="num">
                                          <p:cBhvr additive="base">
                                            <p:cTn id="73" dur="500" fill="hold"/>
                                            <p:tgtEl>
                                              <p:spTgt spid="10"/>
                                            </p:tgtEl>
                                            <p:attrNameLst>
                                              <p:attrName>ppt_y</p:attrName>
                                            </p:attrNameLst>
                                          </p:cBhvr>
                                          <p:tavLst>
                                            <p:tav tm="0">
                                              <p:val>
                                                <p:strVal val="#ppt_y"/>
                                              </p:val>
                                            </p:tav>
                                            <p:tav tm="100000">
                                              <p:val>
                                                <p:strVal val="#ppt_y"/>
                                              </p:val>
                                            </p:tav>
                                          </p:tavLst>
                                        </p:anim>
                                      </p:childTnLst>
                                    </p:cTn>
                                  </p:par>
                                  <p:par>
                                    <p:cTn id="74" presetID="12" presetClass="entr" presetSubtype="2" fill="hold" grpId="0" nodeType="withEffect">
                                      <p:stCondLst>
                                        <p:cond delay="20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
                                            <p:tgtEl>
                                              <p:spTgt spid="5"/>
                                            </p:tgtEl>
                                            <p:attrNameLst>
                                              <p:attrName>ppt_x</p:attrName>
                                            </p:attrNameLst>
                                          </p:cBhvr>
                                          <p:tavLst>
                                            <p:tav tm="0">
                                              <p:val>
                                                <p:strVal val="#ppt_x+#ppt_w*1.125000"/>
                                              </p:val>
                                            </p:tav>
                                            <p:tav tm="100000">
                                              <p:val>
                                                <p:strVal val="#ppt_x"/>
                                              </p:val>
                                            </p:tav>
                                          </p:tavLst>
                                        </p:anim>
                                        <p:animEffect transition="in" filter="wipe(left)">
                                          <p:cBhvr>
                                            <p:cTn id="77" dur="300"/>
                                            <p:tgtEl>
                                              <p:spTgt spid="5"/>
                                            </p:tgtEl>
                                          </p:cBhvr>
                                        </p:animEffect>
                                      </p:childTnLst>
                                    </p:cTn>
                                  </p:par>
                                  <p:par>
                                    <p:cTn id="78" presetID="12" presetClass="entr" presetSubtype="2" fill="hold" grpId="0" nodeType="withEffect">
                                      <p:stCondLst>
                                        <p:cond delay="200"/>
                                      </p:stCondLst>
                                      <p:childTnLst>
                                        <p:set>
                                          <p:cBhvr>
                                            <p:cTn id="79" dur="1" fill="hold">
                                              <p:stCondLst>
                                                <p:cond delay="0"/>
                                              </p:stCondLst>
                                            </p:cTn>
                                            <p:tgtEl>
                                              <p:spTgt spid="14"/>
                                            </p:tgtEl>
                                            <p:attrNameLst>
                                              <p:attrName>style.visibility</p:attrName>
                                            </p:attrNameLst>
                                          </p:cBhvr>
                                          <p:to>
                                            <p:strVal val="visible"/>
                                          </p:to>
                                        </p:set>
                                        <p:anim calcmode="lin" valueType="num">
                                          <p:cBhvr additive="base">
                                            <p:cTn id="80" dur="300"/>
                                            <p:tgtEl>
                                              <p:spTgt spid="14"/>
                                            </p:tgtEl>
                                            <p:attrNameLst>
                                              <p:attrName>ppt_x</p:attrName>
                                            </p:attrNameLst>
                                          </p:cBhvr>
                                          <p:tavLst>
                                            <p:tav tm="0">
                                              <p:val>
                                                <p:strVal val="#ppt_x+#ppt_w*1.125000"/>
                                              </p:val>
                                            </p:tav>
                                            <p:tav tm="100000">
                                              <p:val>
                                                <p:strVal val="#ppt_x"/>
                                              </p:val>
                                            </p:tav>
                                          </p:tavLst>
                                        </p:anim>
                                        <p:animEffect transition="in" filter="wipe(left)">
                                          <p:cBhvr>
                                            <p:cTn id="81" dur="300"/>
                                            <p:tgtEl>
                                              <p:spTgt spid="14"/>
                                            </p:tgtEl>
                                          </p:cBhvr>
                                        </p:animEffect>
                                      </p:childTnLst>
                                    </p:cTn>
                                  </p:par>
                                </p:childTnLst>
                              </p:cTn>
                            </p:par>
                            <p:par>
                              <p:cTn id="82" fill="hold">
                                <p:stCondLst>
                                  <p:cond delay="3000"/>
                                </p:stCondLst>
                                <p:childTnLst>
                                  <p:par>
                                    <p:cTn id="83" presetID="53" presetClass="entr" presetSubtype="528" fill="hold" grpId="0" nodeType="after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anim calcmode="lin" valueType="num">
                                          <p:cBhvr>
                                            <p:cTn id="88" dur="500" fill="hold"/>
                                            <p:tgtEl>
                                              <p:spTgt spid="29"/>
                                            </p:tgtEl>
                                            <p:attrNameLst>
                                              <p:attrName>ppt_x</p:attrName>
                                            </p:attrNameLst>
                                          </p:cBhvr>
                                          <p:tavLst>
                                            <p:tav tm="0">
                                              <p:val>
                                                <p:fltVal val="0.5"/>
                                              </p:val>
                                            </p:tav>
                                            <p:tav tm="100000">
                                              <p:val>
                                                <p:strVal val="#ppt_x"/>
                                              </p:val>
                                            </p:tav>
                                          </p:tavLst>
                                        </p:anim>
                                        <p:anim calcmode="lin" valueType="num">
                                          <p:cBhvr>
                                            <p:cTn id="89" dur="500" fill="hold"/>
                                            <p:tgtEl>
                                              <p:spTgt spid="29"/>
                                            </p:tgtEl>
                                            <p:attrNameLst>
                                              <p:attrName>ppt_y</p:attrName>
                                            </p:attrNameLst>
                                          </p:cBhvr>
                                          <p:tavLst>
                                            <p:tav tm="0">
                                              <p:val>
                                                <p:fltVal val="0.5"/>
                                              </p:val>
                                            </p:tav>
                                            <p:tav tm="100000">
                                              <p:val>
                                                <p:strVal val="#ppt_y"/>
                                              </p:val>
                                            </p:tav>
                                          </p:tavLst>
                                        </p:anim>
                                      </p:childTnLst>
                                    </p:cTn>
                                  </p:par>
                                  <p:par>
                                    <p:cTn id="90" presetID="53" presetClass="entr" presetSubtype="528" fill="hold" grpId="0" nodeType="withEffect">
                                      <p:stCondLst>
                                        <p:cond delay="1000"/>
                                      </p:stCondLst>
                                      <p:childTnLst>
                                        <p:set>
                                          <p:cBhvr>
                                            <p:cTn id="91" dur="1" fill="hold">
                                              <p:stCondLst>
                                                <p:cond delay="0"/>
                                              </p:stCondLst>
                                            </p:cTn>
                                            <p:tgtEl>
                                              <p:spTgt spid="26"/>
                                            </p:tgtEl>
                                            <p:attrNameLst>
                                              <p:attrName>style.visibility</p:attrName>
                                            </p:attrNameLst>
                                          </p:cBhvr>
                                          <p:to>
                                            <p:strVal val="visible"/>
                                          </p:to>
                                        </p:set>
                                        <p:anim calcmode="lin" valueType="num">
                                          <p:cBhvr>
                                            <p:cTn id="92" dur="500" fill="hold"/>
                                            <p:tgtEl>
                                              <p:spTgt spid="26"/>
                                            </p:tgtEl>
                                            <p:attrNameLst>
                                              <p:attrName>ppt_w</p:attrName>
                                            </p:attrNameLst>
                                          </p:cBhvr>
                                          <p:tavLst>
                                            <p:tav tm="0">
                                              <p:val>
                                                <p:fltVal val="0"/>
                                              </p:val>
                                            </p:tav>
                                            <p:tav tm="100000">
                                              <p:val>
                                                <p:strVal val="#ppt_w"/>
                                              </p:val>
                                            </p:tav>
                                          </p:tavLst>
                                        </p:anim>
                                        <p:anim calcmode="lin" valueType="num">
                                          <p:cBhvr>
                                            <p:cTn id="93" dur="500" fill="hold"/>
                                            <p:tgtEl>
                                              <p:spTgt spid="26"/>
                                            </p:tgtEl>
                                            <p:attrNameLst>
                                              <p:attrName>ppt_h</p:attrName>
                                            </p:attrNameLst>
                                          </p:cBhvr>
                                          <p:tavLst>
                                            <p:tav tm="0">
                                              <p:val>
                                                <p:fltVal val="0"/>
                                              </p:val>
                                            </p:tav>
                                            <p:tav tm="100000">
                                              <p:val>
                                                <p:strVal val="#ppt_h"/>
                                              </p:val>
                                            </p:tav>
                                          </p:tavLst>
                                        </p:anim>
                                        <p:animEffect transition="in" filter="fade">
                                          <p:cBhvr>
                                            <p:cTn id="94" dur="500"/>
                                            <p:tgtEl>
                                              <p:spTgt spid="26"/>
                                            </p:tgtEl>
                                          </p:cBhvr>
                                        </p:animEffect>
                                        <p:anim calcmode="lin" valueType="num">
                                          <p:cBhvr>
                                            <p:cTn id="95" dur="500" fill="hold"/>
                                            <p:tgtEl>
                                              <p:spTgt spid="26"/>
                                            </p:tgtEl>
                                            <p:attrNameLst>
                                              <p:attrName>ppt_x</p:attrName>
                                            </p:attrNameLst>
                                          </p:cBhvr>
                                          <p:tavLst>
                                            <p:tav tm="0">
                                              <p:val>
                                                <p:fltVal val="0.5"/>
                                              </p:val>
                                            </p:tav>
                                            <p:tav tm="100000">
                                              <p:val>
                                                <p:strVal val="#ppt_x"/>
                                              </p:val>
                                            </p:tav>
                                          </p:tavLst>
                                        </p:anim>
                                        <p:anim calcmode="lin" valueType="num">
                                          <p:cBhvr>
                                            <p:cTn id="96" dur="500" fill="hold"/>
                                            <p:tgtEl>
                                              <p:spTgt spid="26"/>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800"/>
                                      </p:stCondLst>
                                      <p:childTnLst>
                                        <p:set>
                                          <p:cBhvr>
                                            <p:cTn id="98" dur="1" fill="hold">
                                              <p:stCondLst>
                                                <p:cond delay="0"/>
                                              </p:stCondLst>
                                            </p:cTn>
                                            <p:tgtEl>
                                              <p:spTgt spid="27"/>
                                            </p:tgtEl>
                                            <p:attrNameLst>
                                              <p:attrName>style.visibility</p:attrName>
                                            </p:attrNameLst>
                                          </p:cBhvr>
                                          <p:to>
                                            <p:strVal val="visible"/>
                                          </p:to>
                                        </p:set>
                                        <p:anim calcmode="lin" valueType="num">
                                          <p:cBhvr>
                                            <p:cTn id="99" dur="500" fill="hold"/>
                                            <p:tgtEl>
                                              <p:spTgt spid="27"/>
                                            </p:tgtEl>
                                            <p:attrNameLst>
                                              <p:attrName>ppt_w</p:attrName>
                                            </p:attrNameLst>
                                          </p:cBhvr>
                                          <p:tavLst>
                                            <p:tav tm="0">
                                              <p:val>
                                                <p:fltVal val="0"/>
                                              </p:val>
                                            </p:tav>
                                            <p:tav tm="100000">
                                              <p:val>
                                                <p:strVal val="#ppt_w"/>
                                              </p:val>
                                            </p:tav>
                                          </p:tavLst>
                                        </p:anim>
                                        <p:anim calcmode="lin" valueType="num">
                                          <p:cBhvr>
                                            <p:cTn id="100" dur="500" fill="hold"/>
                                            <p:tgtEl>
                                              <p:spTgt spid="27"/>
                                            </p:tgtEl>
                                            <p:attrNameLst>
                                              <p:attrName>ppt_h</p:attrName>
                                            </p:attrNameLst>
                                          </p:cBhvr>
                                          <p:tavLst>
                                            <p:tav tm="0">
                                              <p:val>
                                                <p:fltVal val="0"/>
                                              </p:val>
                                            </p:tav>
                                            <p:tav tm="100000">
                                              <p:val>
                                                <p:strVal val="#ppt_h"/>
                                              </p:val>
                                            </p:tav>
                                          </p:tavLst>
                                        </p:anim>
                                        <p:animEffect transition="in" filter="fade">
                                          <p:cBhvr>
                                            <p:cTn id="101" dur="500"/>
                                            <p:tgtEl>
                                              <p:spTgt spid="27"/>
                                            </p:tgtEl>
                                          </p:cBhvr>
                                        </p:animEffect>
                                        <p:anim calcmode="lin" valueType="num">
                                          <p:cBhvr>
                                            <p:cTn id="102" dur="500" fill="hold"/>
                                            <p:tgtEl>
                                              <p:spTgt spid="27"/>
                                            </p:tgtEl>
                                            <p:attrNameLst>
                                              <p:attrName>ppt_x</p:attrName>
                                            </p:attrNameLst>
                                          </p:cBhvr>
                                          <p:tavLst>
                                            <p:tav tm="0">
                                              <p:val>
                                                <p:fltVal val="0.5"/>
                                              </p:val>
                                            </p:tav>
                                            <p:tav tm="100000">
                                              <p:val>
                                                <p:strVal val="#ppt_x"/>
                                              </p:val>
                                            </p:tav>
                                          </p:tavLst>
                                        </p:anim>
                                        <p:anim calcmode="lin" valueType="num">
                                          <p:cBhvr>
                                            <p:cTn id="103" dur="500" fill="hold"/>
                                            <p:tgtEl>
                                              <p:spTgt spid="27"/>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600"/>
                                      </p:stCondLst>
                                      <p:childTnLst>
                                        <p:set>
                                          <p:cBhvr>
                                            <p:cTn id="105" dur="1" fill="hold">
                                              <p:stCondLst>
                                                <p:cond delay="0"/>
                                              </p:stCondLst>
                                            </p:cTn>
                                            <p:tgtEl>
                                              <p:spTgt spid="28"/>
                                            </p:tgtEl>
                                            <p:attrNameLst>
                                              <p:attrName>style.visibility</p:attrName>
                                            </p:attrNameLst>
                                          </p:cBhvr>
                                          <p:to>
                                            <p:strVal val="visible"/>
                                          </p:to>
                                        </p:set>
                                        <p:anim calcmode="lin" valueType="num">
                                          <p:cBhvr>
                                            <p:cTn id="106" dur="500" fill="hold"/>
                                            <p:tgtEl>
                                              <p:spTgt spid="28"/>
                                            </p:tgtEl>
                                            <p:attrNameLst>
                                              <p:attrName>ppt_w</p:attrName>
                                            </p:attrNameLst>
                                          </p:cBhvr>
                                          <p:tavLst>
                                            <p:tav tm="0">
                                              <p:val>
                                                <p:fltVal val="0"/>
                                              </p:val>
                                            </p:tav>
                                            <p:tav tm="100000">
                                              <p:val>
                                                <p:strVal val="#ppt_w"/>
                                              </p:val>
                                            </p:tav>
                                          </p:tavLst>
                                        </p:anim>
                                        <p:anim calcmode="lin" valueType="num">
                                          <p:cBhvr>
                                            <p:cTn id="107" dur="500" fill="hold"/>
                                            <p:tgtEl>
                                              <p:spTgt spid="28"/>
                                            </p:tgtEl>
                                            <p:attrNameLst>
                                              <p:attrName>ppt_h</p:attrName>
                                            </p:attrNameLst>
                                          </p:cBhvr>
                                          <p:tavLst>
                                            <p:tav tm="0">
                                              <p:val>
                                                <p:fltVal val="0"/>
                                              </p:val>
                                            </p:tav>
                                            <p:tav tm="100000">
                                              <p:val>
                                                <p:strVal val="#ppt_h"/>
                                              </p:val>
                                            </p:tav>
                                          </p:tavLst>
                                        </p:anim>
                                        <p:animEffect transition="in" filter="fade">
                                          <p:cBhvr>
                                            <p:cTn id="108" dur="500"/>
                                            <p:tgtEl>
                                              <p:spTgt spid="28"/>
                                            </p:tgtEl>
                                          </p:cBhvr>
                                        </p:animEffect>
                                        <p:anim calcmode="lin" valueType="num">
                                          <p:cBhvr>
                                            <p:cTn id="109" dur="500" fill="hold"/>
                                            <p:tgtEl>
                                              <p:spTgt spid="28"/>
                                            </p:tgtEl>
                                            <p:attrNameLst>
                                              <p:attrName>ppt_x</p:attrName>
                                            </p:attrNameLst>
                                          </p:cBhvr>
                                          <p:tavLst>
                                            <p:tav tm="0">
                                              <p:val>
                                                <p:fltVal val="0.5"/>
                                              </p:val>
                                            </p:tav>
                                            <p:tav tm="100000">
                                              <p:val>
                                                <p:strVal val="#ppt_x"/>
                                              </p:val>
                                            </p:tav>
                                          </p:tavLst>
                                        </p:anim>
                                        <p:anim calcmode="lin" valueType="num">
                                          <p:cBhvr>
                                            <p:cTn id="110" dur="500" fill="hold"/>
                                            <p:tgtEl>
                                              <p:spTgt spid="28"/>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200"/>
                                      </p:stCondLst>
                                      <p:childTnLst>
                                        <p:set>
                                          <p:cBhvr>
                                            <p:cTn id="112" dur="1" fill="hold">
                                              <p:stCondLst>
                                                <p:cond delay="0"/>
                                              </p:stCondLst>
                                            </p:cTn>
                                            <p:tgtEl>
                                              <p:spTgt spid="30"/>
                                            </p:tgtEl>
                                            <p:attrNameLst>
                                              <p:attrName>style.visibility</p:attrName>
                                            </p:attrNameLst>
                                          </p:cBhvr>
                                          <p:to>
                                            <p:strVal val="visible"/>
                                          </p:to>
                                        </p:set>
                                        <p:anim calcmode="lin" valueType="num">
                                          <p:cBhvr>
                                            <p:cTn id="113" dur="500" fill="hold"/>
                                            <p:tgtEl>
                                              <p:spTgt spid="30"/>
                                            </p:tgtEl>
                                            <p:attrNameLst>
                                              <p:attrName>ppt_w</p:attrName>
                                            </p:attrNameLst>
                                          </p:cBhvr>
                                          <p:tavLst>
                                            <p:tav tm="0">
                                              <p:val>
                                                <p:fltVal val="0"/>
                                              </p:val>
                                            </p:tav>
                                            <p:tav tm="100000">
                                              <p:val>
                                                <p:strVal val="#ppt_w"/>
                                              </p:val>
                                            </p:tav>
                                          </p:tavLst>
                                        </p:anim>
                                        <p:anim calcmode="lin" valueType="num">
                                          <p:cBhvr>
                                            <p:cTn id="114" dur="500" fill="hold"/>
                                            <p:tgtEl>
                                              <p:spTgt spid="30"/>
                                            </p:tgtEl>
                                            <p:attrNameLst>
                                              <p:attrName>ppt_h</p:attrName>
                                            </p:attrNameLst>
                                          </p:cBhvr>
                                          <p:tavLst>
                                            <p:tav tm="0">
                                              <p:val>
                                                <p:fltVal val="0"/>
                                              </p:val>
                                            </p:tav>
                                            <p:tav tm="100000">
                                              <p:val>
                                                <p:strVal val="#ppt_h"/>
                                              </p:val>
                                            </p:tav>
                                          </p:tavLst>
                                        </p:anim>
                                        <p:animEffect transition="in" filter="fade">
                                          <p:cBhvr>
                                            <p:cTn id="115" dur="500"/>
                                            <p:tgtEl>
                                              <p:spTgt spid="30"/>
                                            </p:tgtEl>
                                          </p:cBhvr>
                                        </p:animEffect>
                                        <p:anim calcmode="lin" valueType="num">
                                          <p:cBhvr>
                                            <p:cTn id="116" dur="500" fill="hold"/>
                                            <p:tgtEl>
                                              <p:spTgt spid="30"/>
                                            </p:tgtEl>
                                            <p:attrNameLst>
                                              <p:attrName>ppt_x</p:attrName>
                                            </p:attrNameLst>
                                          </p:cBhvr>
                                          <p:tavLst>
                                            <p:tav tm="0">
                                              <p:val>
                                                <p:fltVal val="0.5"/>
                                              </p:val>
                                            </p:tav>
                                            <p:tav tm="100000">
                                              <p:val>
                                                <p:strVal val="#ppt_x"/>
                                              </p:val>
                                            </p:tav>
                                          </p:tavLst>
                                        </p:anim>
                                        <p:anim calcmode="lin" valueType="num">
                                          <p:cBhvr>
                                            <p:cTn id="117" dur="500" fill="hold"/>
                                            <p:tgtEl>
                                              <p:spTgt spid="30"/>
                                            </p:tgtEl>
                                            <p:attrNameLst>
                                              <p:attrName>ppt_y</p:attrName>
                                            </p:attrNameLst>
                                          </p:cBhvr>
                                          <p:tavLst>
                                            <p:tav tm="0">
                                              <p:val>
                                                <p:fltVal val="0.5"/>
                                              </p:val>
                                            </p:tav>
                                            <p:tav tm="100000">
                                              <p:val>
                                                <p:strVal val="#ppt_y"/>
                                              </p:val>
                                            </p:tav>
                                          </p:tavLst>
                                        </p:anim>
                                      </p:childTnLst>
                                    </p:cTn>
                                  </p:par>
                                  <p:par>
                                    <p:cTn id="118" presetID="53" presetClass="entr" presetSubtype="528" fill="hold" grpId="0" nodeType="withEffect">
                                      <p:stCondLst>
                                        <p:cond delay="400"/>
                                      </p:stCondLst>
                                      <p:childTnLst>
                                        <p:set>
                                          <p:cBhvr>
                                            <p:cTn id="119" dur="1" fill="hold">
                                              <p:stCondLst>
                                                <p:cond delay="0"/>
                                              </p:stCondLst>
                                            </p:cTn>
                                            <p:tgtEl>
                                              <p:spTgt spid="31"/>
                                            </p:tgtEl>
                                            <p:attrNameLst>
                                              <p:attrName>style.visibility</p:attrName>
                                            </p:attrNameLst>
                                          </p:cBhvr>
                                          <p:to>
                                            <p:strVal val="visible"/>
                                          </p:to>
                                        </p:set>
                                        <p:anim calcmode="lin" valueType="num">
                                          <p:cBhvr>
                                            <p:cTn id="120" dur="500" fill="hold"/>
                                            <p:tgtEl>
                                              <p:spTgt spid="31"/>
                                            </p:tgtEl>
                                            <p:attrNameLst>
                                              <p:attrName>ppt_w</p:attrName>
                                            </p:attrNameLst>
                                          </p:cBhvr>
                                          <p:tavLst>
                                            <p:tav tm="0">
                                              <p:val>
                                                <p:fltVal val="0"/>
                                              </p:val>
                                            </p:tav>
                                            <p:tav tm="100000">
                                              <p:val>
                                                <p:strVal val="#ppt_w"/>
                                              </p:val>
                                            </p:tav>
                                          </p:tavLst>
                                        </p:anim>
                                        <p:anim calcmode="lin" valueType="num">
                                          <p:cBhvr>
                                            <p:cTn id="121" dur="500" fill="hold"/>
                                            <p:tgtEl>
                                              <p:spTgt spid="31"/>
                                            </p:tgtEl>
                                            <p:attrNameLst>
                                              <p:attrName>ppt_h</p:attrName>
                                            </p:attrNameLst>
                                          </p:cBhvr>
                                          <p:tavLst>
                                            <p:tav tm="0">
                                              <p:val>
                                                <p:fltVal val="0"/>
                                              </p:val>
                                            </p:tav>
                                            <p:tav tm="100000">
                                              <p:val>
                                                <p:strVal val="#ppt_h"/>
                                              </p:val>
                                            </p:tav>
                                          </p:tavLst>
                                        </p:anim>
                                        <p:animEffect transition="in" filter="fade">
                                          <p:cBhvr>
                                            <p:cTn id="122" dur="500"/>
                                            <p:tgtEl>
                                              <p:spTgt spid="31"/>
                                            </p:tgtEl>
                                          </p:cBhvr>
                                        </p:animEffect>
                                        <p:anim calcmode="lin" valueType="num">
                                          <p:cBhvr>
                                            <p:cTn id="123" dur="500" fill="hold"/>
                                            <p:tgtEl>
                                              <p:spTgt spid="31"/>
                                            </p:tgtEl>
                                            <p:attrNameLst>
                                              <p:attrName>ppt_x</p:attrName>
                                            </p:attrNameLst>
                                          </p:cBhvr>
                                          <p:tavLst>
                                            <p:tav tm="0">
                                              <p:val>
                                                <p:fltVal val="0.5"/>
                                              </p:val>
                                            </p:tav>
                                            <p:tav tm="100000">
                                              <p:val>
                                                <p:strVal val="#ppt_x"/>
                                              </p:val>
                                            </p:tav>
                                          </p:tavLst>
                                        </p:anim>
                                        <p:anim calcmode="lin" valueType="num">
                                          <p:cBhvr>
                                            <p:cTn id="124" dur="500" fill="hold"/>
                                            <p:tgtEl>
                                              <p:spTgt spid="3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animBg="1"/>
          <p:bldP spid="10" grpId="0" animBg="1"/>
          <p:bldP spid="14" grpId="0"/>
          <p:bldP spid="15" grpId="0"/>
          <p:bldP spid="16" grpId="0"/>
          <p:bldP spid="17" grpId="0"/>
          <p:bldP spid="18" grpId="0"/>
          <p:bldP spid="19" grpId="0"/>
          <p:bldP spid="20" grpId="0" animBg="1"/>
          <p:bldP spid="24" grpId="0"/>
          <p:bldP spid="25" grpId="0"/>
          <p:bldP spid="26" grpId="0" animBg="1"/>
          <p:bldP spid="27" grpId="0" animBg="1"/>
          <p:bldP spid="28" grpId="0" animBg="1"/>
          <p:bldP spid="29" grpId="0" animBg="1"/>
          <p:bldP spid="30" grpId="0" animBg="1"/>
          <p:bldP spid="31"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05487" y="1451064"/>
            <a:ext cx="4130383" cy="513057"/>
            <a:chOff x="11027754" y="2126774"/>
            <a:chExt cx="5508612" cy="684076"/>
          </a:xfrm>
        </p:grpSpPr>
        <p:cxnSp>
          <p:nvCxnSpPr>
            <p:cNvPr id="3" name="直接连接符 2"/>
            <p:cNvCxnSpPr/>
            <p:nvPr/>
          </p:nvCxnSpPr>
          <p:spPr>
            <a:xfrm>
              <a:off x="11711830" y="2468812"/>
              <a:ext cx="4824536" cy="0"/>
            </a:xfrm>
            <a:prstGeom prst="lin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cxnSp>
        <p:sp>
          <p:nvSpPr>
            <p:cNvPr id="4" name="椭圆 3"/>
            <p:cNvSpPr/>
            <p:nvPr/>
          </p:nvSpPr>
          <p:spPr>
            <a:xfrm>
              <a:off x="11027754" y="2126774"/>
              <a:ext cx="684076" cy="684076"/>
            </a:xfrm>
            <a:prstGeom prst="ellipse">
              <a:avLst/>
            </a:prstGeom>
            <a:solidFill>
              <a:srgbClr val="F9F9F9"/>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rgbClr val="0070C0"/>
                  </a:solidFill>
                  <a:latin typeface="Broadway" pitchFamily="82" charset="0"/>
                </a:rPr>
                <a:t>1</a:t>
              </a:r>
              <a:endParaRPr lang="zh-CN" altLang="en-US" sz="2700" dirty="0">
                <a:solidFill>
                  <a:srgbClr val="0070C0"/>
                </a:solidFill>
                <a:latin typeface="Broadway" pitchFamily="82" charset="0"/>
              </a:endParaRPr>
            </a:p>
          </p:txBody>
        </p:sp>
      </p:grpSp>
      <p:grpSp>
        <p:nvGrpSpPr>
          <p:cNvPr id="5" name="组合 4"/>
          <p:cNvGrpSpPr/>
          <p:nvPr/>
        </p:nvGrpSpPr>
        <p:grpSpPr>
          <a:xfrm>
            <a:off x="1305488" y="3480851"/>
            <a:ext cx="4232269" cy="513057"/>
            <a:chOff x="11027754" y="2126774"/>
            <a:chExt cx="5644495" cy="684076"/>
          </a:xfrm>
        </p:grpSpPr>
        <p:cxnSp>
          <p:nvCxnSpPr>
            <p:cNvPr id="6" name="直接连接符 5"/>
            <p:cNvCxnSpPr/>
            <p:nvPr/>
          </p:nvCxnSpPr>
          <p:spPr>
            <a:xfrm>
              <a:off x="11747661" y="2423445"/>
              <a:ext cx="4924588" cy="1696"/>
            </a:xfrm>
            <a:prstGeom prst="lin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cxnSp>
        <p:sp>
          <p:nvSpPr>
            <p:cNvPr id="7" name="椭圆 6"/>
            <p:cNvSpPr/>
            <p:nvPr/>
          </p:nvSpPr>
          <p:spPr>
            <a:xfrm>
              <a:off x="11027754" y="2126774"/>
              <a:ext cx="684076" cy="684076"/>
            </a:xfrm>
            <a:prstGeom prst="ellipse">
              <a:avLst/>
            </a:prstGeom>
            <a:solidFill>
              <a:srgbClr val="F9F9F9"/>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rgbClr val="0070C0"/>
                  </a:solidFill>
                  <a:latin typeface="Broadway" pitchFamily="82" charset="0"/>
                </a:rPr>
                <a:t>4</a:t>
              </a:r>
              <a:endParaRPr lang="zh-CN" altLang="en-US" sz="2700" dirty="0">
                <a:solidFill>
                  <a:srgbClr val="0070C0"/>
                </a:solidFill>
              </a:endParaRPr>
            </a:p>
          </p:txBody>
        </p:sp>
      </p:grpSp>
      <p:grpSp>
        <p:nvGrpSpPr>
          <p:cNvPr id="8" name="组合 7"/>
          <p:cNvGrpSpPr/>
          <p:nvPr/>
        </p:nvGrpSpPr>
        <p:grpSpPr>
          <a:xfrm>
            <a:off x="1305487" y="2804255"/>
            <a:ext cx="3806432" cy="513057"/>
            <a:chOff x="11027754" y="2126774"/>
            <a:chExt cx="5076564" cy="684076"/>
          </a:xfrm>
        </p:grpSpPr>
        <p:cxnSp>
          <p:nvCxnSpPr>
            <p:cNvPr id="9" name="直接连接符 8"/>
            <p:cNvCxnSpPr/>
            <p:nvPr/>
          </p:nvCxnSpPr>
          <p:spPr>
            <a:xfrm>
              <a:off x="11711830" y="2468812"/>
              <a:ext cx="4392488" cy="0"/>
            </a:xfrm>
            <a:prstGeom prst="lin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cxnSp>
        <p:sp>
          <p:nvSpPr>
            <p:cNvPr id="10" name="椭圆 9"/>
            <p:cNvSpPr/>
            <p:nvPr/>
          </p:nvSpPr>
          <p:spPr>
            <a:xfrm>
              <a:off x="11027754" y="2126774"/>
              <a:ext cx="684076" cy="684076"/>
            </a:xfrm>
            <a:prstGeom prst="ellipse">
              <a:avLst/>
            </a:prstGeom>
            <a:solidFill>
              <a:srgbClr val="F9F9F9"/>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rgbClr val="0070C0"/>
                  </a:solidFill>
                  <a:latin typeface="Broadway" pitchFamily="82" charset="0"/>
                </a:rPr>
                <a:t>3</a:t>
              </a:r>
              <a:endParaRPr lang="zh-CN" altLang="en-US" sz="2700" dirty="0">
                <a:solidFill>
                  <a:srgbClr val="0070C0"/>
                </a:solidFill>
              </a:endParaRPr>
            </a:p>
          </p:txBody>
        </p:sp>
      </p:grpSp>
      <p:grpSp>
        <p:nvGrpSpPr>
          <p:cNvPr id="11" name="组合 10"/>
          <p:cNvGrpSpPr/>
          <p:nvPr/>
        </p:nvGrpSpPr>
        <p:grpSpPr>
          <a:xfrm>
            <a:off x="1305487" y="2127660"/>
            <a:ext cx="3806432" cy="513057"/>
            <a:chOff x="11027754" y="2126774"/>
            <a:chExt cx="5076564" cy="684076"/>
          </a:xfrm>
        </p:grpSpPr>
        <p:cxnSp>
          <p:nvCxnSpPr>
            <p:cNvPr id="12" name="直接连接符 11"/>
            <p:cNvCxnSpPr/>
            <p:nvPr/>
          </p:nvCxnSpPr>
          <p:spPr>
            <a:xfrm>
              <a:off x="11711830" y="2468812"/>
              <a:ext cx="4392488" cy="0"/>
            </a:xfrm>
            <a:prstGeom prst="line">
              <a:avLst/>
            </a:prstGeom>
            <a:no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cxnSp>
        <p:sp>
          <p:nvSpPr>
            <p:cNvPr id="13" name="椭圆 12"/>
            <p:cNvSpPr/>
            <p:nvPr/>
          </p:nvSpPr>
          <p:spPr>
            <a:xfrm>
              <a:off x="11027754" y="2126774"/>
              <a:ext cx="684076" cy="684076"/>
            </a:xfrm>
            <a:prstGeom prst="ellipse">
              <a:avLst/>
            </a:prstGeom>
            <a:solidFill>
              <a:srgbClr val="F9F9F9"/>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rgbClr val="0070C0"/>
                  </a:solidFill>
                  <a:latin typeface="Broadway" pitchFamily="82" charset="0"/>
                </a:rPr>
                <a:t>2</a:t>
              </a:r>
              <a:endParaRPr lang="zh-CN" altLang="en-US" sz="2700" dirty="0">
                <a:solidFill>
                  <a:srgbClr val="0070C0"/>
                </a:solidFill>
              </a:endParaRPr>
            </a:p>
          </p:txBody>
        </p:sp>
      </p:grpSp>
      <p:sp>
        <p:nvSpPr>
          <p:cNvPr id="14" name="椭圆 13"/>
          <p:cNvSpPr/>
          <p:nvPr/>
        </p:nvSpPr>
        <p:spPr>
          <a:xfrm>
            <a:off x="5076056" y="1203598"/>
            <a:ext cx="2969227" cy="2970000"/>
          </a:xfrm>
          <a:prstGeom prst="ellipse">
            <a:avLst/>
          </a:prstGeom>
          <a:solidFill>
            <a:srgbClr val="F9F9F9"/>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68562" tIns="34281" rIns="68562" bIns="34281" rtlCol="0" anchor="ctr"/>
          <a:lstStyle/>
          <a:p>
            <a:pPr algn="ctr"/>
            <a:endParaRPr lang="zh-CN" altLang="en-US"/>
          </a:p>
        </p:txBody>
      </p:sp>
      <p:sp>
        <p:nvSpPr>
          <p:cNvPr id="15" name="TextBox 14"/>
          <p:cNvSpPr txBox="1"/>
          <p:nvPr/>
        </p:nvSpPr>
        <p:spPr>
          <a:xfrm>
            <a:off x="5399843" y="1671590"/>
            <a:ext cx="2321653" cy="2033872"/>
          </a:xfrm>
          <a:prstGeom prst="rect">
            <a:avLst/>
          </a:prstGeom>
          <a:noFill/>
        </p:spPr>
        <p:txBody>
          <a:bodyPr wrap="square" lIns="68562" tIns="34281" rIns="68562" bIns="34281">
            <a:spAutoFit/>
          </a:bodyPr>
          <a:lstStyle/>
          <a:p>
            <a:pPr indent="72881">
              <a:lnSpc>
                <a:spcPct val="133000"/>
              </a:lnSpc>
              <a:defRPr/>
            </a:pPr>
            <a:r>
              <a:rPr lang="zh-CN" altLang="en-US" sz="1200" dirty="0">
                <a:latin typeface="微软雅黑" pitchFamily="34" charset="-122"/>
                <a:ea typeface="微软雅黑" pitchFamily="34" charset="-122"/>
              </a:rPr>
              <a:t>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单</a:t>
            </a:r>
          </a:p>
        </p:txBody>
      </p:sp>
      <p:sp>
        <p:nvSpPr>
          <p:cNvPr id="16" name="TextBox 15"/>
          <p:cNvSpPr txBox="1"/>
          <p:nvPr/>
        </p:nvSpPr>
        <p:spPr>
          <a:xfrm>
            <a:off x="1868930" y="1356804"/>
            <a:ext cx="3566941" cy="314846"/>
          </a:xfrm>
          <a:prstGeom prst="rect">
            <a:avLst/>
          </a:prstGeom>
          <a:noFill/>
        </p:spPr>
        <p:txBody>
          <a:bodyPr wrap="square" lIns="68562" tIns="34281" rIns="68562" bIns="34281">
            <a:spAutoFit/>
          </a:bodyPr>
          <a:lstStyle/>
          <a:p>
            <a:pPr>
              <a:lnSpc>
                <a:spcPct val="133000"/>
              </a:lnSpc>
              <a:defRPr/>
            </a:pPr>
            <a:r>
              <a:rPr lang="zh-CN" altLang="en-US" sz="1200" dirty="0">
                <a:latin typeface="微软雅黑" pitchFamily="34" charset="-122"/>
                <a:ea typeface="微软雅黑" pitchFamily="34" charset="-122"/>
                <a:sym typeface="微软雅黑" pitchFamily="34" charset="-122"/>
              </a:rPr>
              <a:t>点击此处添加文字描述，点击此处添加文字描述</a:t>
            </a:r>
            <a:endParaRPr lang="zh-CN" altLang="en-US" sz="1200" dirty="0">
              <a:solidFill>
                <a:schemeClr val="bg1">
                  <a:lumMod val="50000"/>
                </a:schemeClr>
              </a:solidFill>
              <a:latin typeface="微软雅黑" pitchFamily="34" charset="-122"/>
              <a:ea typeface="微软雅黑" pitchFamily="34" charset="-122"/>
            </a:endParaRPr>
          </a:p>
        </p:txBody>
      </p:sp>
      <p:sp>
        <p:nvSpPr>
          <p:cNvPr id="17" name="TextBox 16"/>
          <p:cNvSpPr txBox="1"/>
          <p:nvPr/>
        </p:nvSpPr>
        <p:spPr>
          <a:xfrm>
            <a:off x="1868930" y="2047597"/>
            <a:ext cx="3242989" cy="314846"/>
          </a:xfrm>
          <a:prstGeom prst="rect">
            <a:avLst/>
          </a:prstGeom>
          <a:noFill/>
        </p:spPr>
        <p:txBody>
          <a:bodyPr wrap="square" lIns="68562" tIns="34281" rIns="68562" bIns="34281">
            <a:spAutoFit/>
          </a:bodyPr>
          <a:lstStyle/>
          <a:p>
            <a:pPr>
              <a:lnSpc>
                <a:spcPct val="133000"/>
              </a:lnSpc>
              <a:defRPr/>
            </a:pPr>
            <a:r>
              <a:rPr lang="zh-CN" altLang="en-US" sz="1200" dirty="0">
                <a:latin typeface="微软雅黑" pitchFamily="34" charset="-122"/>
                <a:ea typeface="微软雅黑" pitchFamily="34" charset="-122"/>
                <a:sym typeface="微软雅黑" pitchFamily="34" charset="-122"/>
              </a:rPr>
              <a:t>点击此处添加文字描述，点击此处添加文字描</a:t>
            </a:r>
            <a:endParaRPr lang="zh-CN" altLang="en-US" sz="1200" dirty="0">
              <a:solidFill>
                <a:schemeClr val="bg1">
                  <a:lumMod val="50000"/>
                </a:schemeClr>
              </a:solidFill>
              <a:latin typeface="微软雅黑" pitchFamily="34" charset="-122"/>
              <a:ea typeface="微软雅黑" pitchFamily="34" charset="-122"/>
            </a:endParaRPr>
          </a:p>
        </p:txBody>
      </p:sp>
      <p:sp>
        <p:nvSpPr>
          <p:cNvPr id="18" name="TextBox 17"/>
          <p:cNvSpPr txBox="1"/>
          <p:nvPr/>
        </p:nvSpPr>
        <p:spPr>
          <a:xfrm>
            <a:off x="1868929" y="2713671"/>
            <a:ext cx="3242990" cy="560392"/>
          </a:xfrm>
          <a:prstGeom prst="rect">
            <a:avLst/>
          </a:prstGeom>
          <a:noFill/>
        </p:spPr>
        <p:txBody>
          <a:bodyPr wrap="square" lIns="68562" tIns="34281" rIns="68562" bIns="34281">
            <a:spAutoFit/>
          </a:bodyPr>
          <a:lstStyle/>
          <a:p>
            <a:pPr>
              <a:lnSpc>
                <a:spcPct val="133000"/>
              </a:lnSpc>
              <a:defRPr/>
            </a:pPr>
            <a:r>
              <a:rPr lang="zh-CN" altLang="en-US" sz="1200" dirty="0">
                <a:latin typeface="微软雅黑" pitchFamily="34" charset="-122"/>
                <a:ea typeface="微软雅黑" pitchFamily="34" charset="-122"/>
                <a:sym typeface="微软雅黑" pitchFamily="34" charset="-122"/>
              </a:rPr>
              <a:t>点击此处添加文字描述，点击此处添加文字描</a:t>
            </a:r>
          </a:p>
          <a:p>
            <a:pPr>
              <a:lnSpc>
                <a:spcPct val="133000"/>
              </a:lnSpc>
              <a:defRPr/>
            </a:pPr>
            <a:endParaRPr lang="zh-CN" altLang="en-US" sz="1200" dirty="0">
              <a:solidFill>
                <a:schemeClr val="bg1">
                  <a:lumMod val="50000"/>
                </a:schemeClr>
              </a:solidFill>
              <a:latin typeface="微软雅黑" pitchFamily="34" charset="-122"/>
              <a:ea typeface="微软雅黑" pitchFamily="34" charset="-122"/>
            </a:endParaRPr>
          </a:p>
        </p:txBody>
      </p:sp>
      <p:sp>
        <p:nvSpPr>
          <p:cNvPr id="19" name="TextBox 18"/>
          <p:cNvSpPr txBox="1"/>
          <p:nvPr/>
        </p:nvSpPr>
        <p:spPr>
          <a:xfrm>
            <a:off x="1868930" y="3363838"/>
            <a:ext cx="3728917" cy="290061"/>
          </a:xfrm>
          <a:prstGeom prst="rect">
            <a:avLst/>
          </a:prstGeom>
          <a:noFill/>
        </p:spPr>
        <p:txBody>
          <a:bodyPr wrap="square" lIns="68562" tIns="34281" rIns="68562" bIns="34281">
            <a:spAutoFit/>
          </a:bodyPr>
          <a:lstStyle/>
          <a:p>
            <a:pPr>
              <a:lnSpc>
                <a:spcPct val="133000"/>
              </a:lnSpc>
              <a:defRPr/>
            </a:pPr>
            <a:r>
              <a:rPr lang="zh-CN" altLang="en-US" sz="1200" dirty="0">
                <a:latin typeface="微软雅黑" pitchFamily="34" charset="-122"/>
                <a:ea typeface="微软雅黑" pitchFamily="34" charset="-122"/>
                <a:sym typeface="微软雅黑" pitchFamily="34" charset="-122"/>
              </a:rPr>
              <a:t>点击此处添加文字描述，点击此处添加文字描</a:t>
            </a:r>
          </a:p>
        </p:txBody>
      </p:sp>
      <p:pic>
        <p:nvPicPr>
          <p:cNvPr id="20" name="图片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21"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22" name="直接连接符 21"/>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7760163"/>
      </p:ext>
    </p:extLst>
  </p:cSld>
  <p:clrMapOvr>
    <a:masterClrMapping/>
  </p:clrMapOvr>
  <mc:AlternateContent xmlns:mc="http://schemas.openxmlformats.org/markup-compatibility/2006" xmlns:p14="http://schemas.microsoft.com/office/powerpoint/2010/main">
    <mc:Choice Requires="p14">
      <p:transition spd="slow" p14:dur="4000" advTm="7354">
        <p14:vortex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2000"/>
                                        <p:tgtEl>
                                          <p:spTgt spid="14"/>
                                        </p:tgtEl>
                                      </p:cBhvr>
                                    </p:animEffect>
                                  </p:childTnLst>
                                </p:cTn>
                              </p:par>
                            </p:childTnLst>
                          </p:cTn>
                        </p:par>
                        <p:par>
                          <p:cTn id="8" fill="hold">
                            <p:stCondLst>
                              <p:cond delay="2000"/>
                            </p:stCondLst>
                            <p:childTnLst>
                              <p:par>
                                <p:cTn id="9" presetID="53" presetClass="entr" presetSubtype="16"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8" presetClass="emph" presetSubtype="0" fill="hold" grpId="1" nodeType="withEffect">
                                  <p:stCondLst>
                                    <p:cond delay="0"/>
                                  </p:stCondLst>
                                  <p:childTnLst>
                                    <p:animRot by="21600000">
                                      <p:cBhvr>
                                        <p:cTn id="15" dur="500" fill="hold"/>
                                        <p:tgtEl>
                                          <p:spTgt spid="15"/>
                                        </p:tgtEl>
                                        <p:attrNameLst>
                                          <p:attrName>r</p:attrName>
                                        </p:attrNameLst>
                                      </p:cBhvr>
                                    </p:animRot>
                                  </p:childTnLst>
                                </p:cTn>
                              </p:par>
                            </p:childTnLst>
                          </p:cTn>
                        </p:par>
                        <p:par>
                          <p:cTn id="16" fill="hold">
                            <p:stCondLst>
                              <p:cond delay="2500"/>
                            </p:stCondLst>
                            <p:childTnLst>
                              <p:par>
                                <p:cTn id="17" presetID="12" presetClass="entr" presetSubtype="2"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par>
                          <p:cTn id="21" fill="hold">
                            <p:stCondLst>
                              <p:cond delay="3000"/>
                            </p:stCondLst>
                            <p:childTnLst>
                              <p:par>
                                <p:cTn id="22" presetID="12" presetClass="entr" presetSubtype="2"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p:tgtEl>
                                          <p:spTgt spid="11"/>
                                        </p:tgtEl>
                                        <p:attrNameLst>
                                          <p:attrName>ppt_x</p:attrName>
                                        </p:attrNameLst>
                                      </p:cBhvr>
                                      <p:tavLst>
                                        <p:tav tm="0">
                                          <p:val>
                                            <p:strVal val="#ppt_x+#ppt_w*1.125000"/>
                                          </p:val>
                                        </p:tav>
                                        <p:tav tm="100000">
                                          <p:val>
                                            <p:strVal val="#ppt_x"/>
                                          </p:val>
                                        </p:tav>
                                      </p:tavLst>
                                    </p:anim>
                                    <p:animEffect transition="in" filter="wipe(left)">
                                      <p:cBhvr>
                                        <p:cTn id="25" dur="500"/>
                                        <p:tgtEl>
                                          <p:spTgt spid="11"/>
                                        </p:tgtEl>
                                      </p:cBhvr>
                                    </p:animEffect>
                                  </p:childTnLst>
                                </p:cTn>
                              </p:par>
                            </p:childTnLst>
                          </p:cTn>
                        </p:par>
                        <p:par>
                          <p:cTn id="26" fill="hold">
                            <p:stCondLst>
                              <p:cond delay="3500"/>
                            </p:stCondLst>
                            <p:childTnLst>
                              <p:par>
                                <p:cTn id="27" presetID="12" presetClass="entr" presetSubtype="2"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p:tgtEl>
                                          <p:spTgt spid="8"/>
                                        </p:tgtEl>
                                        <p:attrNameLst>
                                          <p:attrName>ppt_x</p:attrName>
                                        </p:attrNameLst>
                                      </p:cBhvr>
                                      <p:tavLst>
                                        <p:tav tm="0">
                                          <p:val>
                                            <p:strVal val="#ppt_x+#ppt_w*1.125000"/>
                                          </p:val>
                                        </p:tav>
                                        <p:tav tm="100000">
                                          <p:val>
                                            <p:strVal val="#ppt_x"/>
                                          </p:val>
                                        </p:tav>
                                      </p:tavLst>
                                    </p:anim>
                                    <p:animEffect transition="in" filter="wipe(left)">
                                      <p:cBhvr>
                                        <p:cTn id="30" dur="500"/>
                                        <p:tgtEl>
                                          <p:spTgt spid="8"/>
                                        </p:tgtEl>
                                      </p:cBhvr>
                                    </p:animEffect>
                                  </p:childTnLst>
                                </p:cTn>
                              </p:par>
                            </p:childTnLst>
                          </p:cTn>
                        </p:par>
                        <p:par>
                          <p:cTn id="31" fill="hold">
                            <p:stCondLst>
                              <p:cond delay="4000"/>
                            </p:stCondLst>
                            <p:childTnLst>
                              <p:par>
                                <p:cTn id="32" presetID="1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
                                        <p:tgtEl>
                                          <p:spTgt spid="5"/>
                                        </p:tgtEl>
                                        <p:attrNameLst>
                                          <p:attrName>ppt_x</p:attrName>
                                        </p:attrNameLst>
                                      </p:cBhvr>
                                      <p:tavLst>
                                        <p:tav tm="0">
                                          <p:val>
                                            <p:strVal val="#ppt_x+#ppt_w*1.125000"/>
                                          </p:val>
                                        </p:tav>
                                        <p:tav tm="100000">
                                          <p:val>
                                            <p:strVal val="#ppt_x"/>
                                          </p:val>
                                        </p:tav>
                                      </p:tavLst>
                                    </p:anim>
                                    <p:animEffect transition="in" filter="wipe(left)">
                                      <p:cBhvr>
                                        <p:cTn id="35" dur="500"/>
                                        <p:tgtEl>
                                          <p:spTgt spid="5"/>
                                        </p:tgtEl>
                                      </p:cBhvr>
                                    </p:animEffect>
                                  </p:childTnLst>
                                </p:cTn>
                              </p:par>
                            </p:childTnLst>
                          </p:cTn>
                        </p:par>
                        <p:par>
                          <p:cTn id="36" fill="hold">
                            <p:stCondLst>
                              <p:cond delay="4500"/>
                            </p:stCondLst>
                            <p:childTnLst>
                              <p:par>
                                <p:cTn id="37" presetID="14" presetClass="entr" presetSubtype="10"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randombar(horizontal)">
                                      <p:cBhvr>
                                        <p:cTn id="39" dur="500"/>
                                        <p:tgtEl>
                                          <p:spTgt spid="16"/>
                                        </p:tgtEl>
                                      </p:cBhvr>
                                    </p:animEffect>
                                  </p:childTnLst>
                                </p:cTn>
                              </p:par>
                            </p:childTnLst>
                          </p:cTn>
                        </p:par>
                        <p:par>
                          <p:cTn id="40" fill="hold">
                            <p:stCondLst>
                              <p:cond delay="5000"/>
                            </p:stCondLst>
                            <p:childTnLst>
                              <p:par>
                                <p:cTn id="41" presetID="14" presetClass="entr" presetSubtype="10"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childTnLst>
                          </p:cTn>
                        </p:par>
                        <p:par>
                          <p:cTn id="44" fill="hold">
                            <p:stCondLst>
                              <p:cond delay="5500"/>
                            </p:stCondLst>
                            <p:childTnLst>
                              <p:par>
                                <p:cTn id="45" presetID="14" presetClass="entr" presetSubtype="1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randombar(horizontal)">
                                      <p:cBhvr>
                                        <p:cTn id="47" dur="500"/>
                                        <p:tgtEl>
                                          <p:spTgt spid="18"/>
                                        </p:tgtEl>
                                      </p:cBhvr>
                                    </p:animEffect>
                                  </p:childTnLst>
                                </p:cTn>
                              </p:par>
                            </p:childTnLst>
                          </p:cTn>
                        </p:par>
                        <p:par>
                          <p:cTn id="48" fill="hold">
                            <p:stCondLst>
                              <p:cond delay="6000"/>
                            </p:stCondLst>
                            <p:childTnLst>
                              <p:par>
                                <p:cTn id="49" presetID="14" presetClass="entr" presetSubtype="10"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randombar(horizontal)">
                                      <p:cBhvr>
                                        <p:cTn id="5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5" grpId="1"/>
      <p:bldP spid="16" grpId="0"/>
      <p:bldP spid="17" grpId="0"/>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4"/>
          <p:cNvSpPr>
            <a:spLocks noChangeArrowheads="1"/>
          </p:cNvSpPr>
          <p:nvPr/>
        </p:nvSpPr>
        <p:spPr bwMode="auto">
          <a:xfrm>
            <a:off x="5976526" y="1451527"/>
            <a:ext cx="2382750" cy="3077766"/>
          </a:xfrm>
          <a:prstGeom prst="roundRect">
            <a:avLst>
              <a:gd name="adj" fmla="val 16667"/>
            </a:avLst>
          </a:prstGeom>
          <a:noFill/>
          <a:ln w="25400">
            <a:solidFill>
              <a:srgbClr val="0070C0"/>
            </a:solidFill>
            <a:prstDash val="sysDot"/>
            <a:round/>
            <a:headEnd/>
            <a:tailEnd/>
          </a:ln>
          <a:effectLst/>
          <a:extLst>
            <a:ext uri="{909E8E84-426E-40DD-AFC4-6F175D3DCCD1}">
              <a14:hiddenFill xmlns:a14="http://schemas.microsoft.com/office/drawing/2010/main">
                <a:solidFill>
                  <a:schemeClr val="bg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3" name="Oval 53"/>
          <p:cNvSpPr>
            <a:spLocks noChangeArrowheads="1"/>
          </p:cNvSpPr>
          <p:nvPr/>
        </p:nvSpPr>
        <p:spPr bwMode="auto">
          <a:xfrm>
            <a:off x="6471120" y="699542"/>
            <a:ext cx="1440000" cy="1440000"/>
          </a:xfrm>
          <a:prstGeom prst="ellipse">
            <a:avLst/>
          </a:prstGeom>
          <a:solidFill>
            <a:srgbClr val="0070C0"/>
          </a:solidFill>
          <a:ln w="28575">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grpSp>
        <p:nvGrpSpPr>
          <p:cNvPr id="4" name="组合 1"/>
          <p:cNvGrpSpPr/>
          <p:nvPr/>
        </p:nvGrpSpPr>
        <p:grpSpPr>
          <a:xfrm>
            <a:off x="478204" y="829746"/>
            <a:ext cx="4175854" cy="3573567"/>
            <a:chOff x="1243649" y="1306887"/>
            <a:chExt cx="6153580" cy="5266736"/>
          </a:xfrm>
          <a:solidFill>
            <a:srgbClr val="0070C0"/>
          </a:solidFill>
        </p:grpSpPr>
        <p:sp>
          <p:nvSpPr>
            <p:cNvPr id="5" name="任意多边形 4"/>
            <p:cNvSpPr>
              <a:spLocks/>
            </p:cNvSpPr>
            <p:nvPr/>
          </p:nvSpPr>
          <p:spPr bwMode="gray">
            <a:xfrm>
              <a:off x="3611263" y="4109462"/>
              <a:ext cx="1445846" cy="1188744"/>
            </a:xfrm>
            <a:custGeom>
              <a:avLst/>
              <a:gdLst>
                <a:gd name="connsiteX0" fmla="*/ 1597670 w 5621432"/>
                <a:gd name="connsiteY0" fmla="*/ 4265814 h 4315196"/>
                <a:gd name="connsiteX1" fmla="*/ 1601110 w 5621432"/>
                <a:gd name="connsiteY1" fmla="*/ 4267402 h 4315196"/>
                <a:gd name="connsiteX2" fmla="*/ 1601110 w 5621432"/>
                <a:gd name="connsiteY2" fmla="*/ 4315196 h 4315196"/>
                <a:gd name="connsiteX3" fmla="*/ 1597670 w 5621432"/>
                <a:gd name="connsiteY3" fmla="*/ 4315196 h 4315196"/>
                <a:gd name="connsiteX4" fmla="*/ 1479324 w 5621432"/>
                <a:gd name="connsiteY4" fmla="*/ 3933314 h 4315196"/>
                <a:gd name="connsiteX5" fmla="*/ 1482764 w 5621432"/>
                <a:gd name="connsiteY5" fmla="*/ 3939665 h 4315196"/>
                <a:gd name="connsiteX6" fmla="*/ 1482764 w 5621432"/>
                <a:gd name="connsiteY6" fmla="*/ 4207538 h 4315196"/>
                <a:gd name="connsiteX7" fmla="*/ 1479324 w 5621432"/>
                <a:gd name="connsiteY7" fmla="*/ 4205951 h 4315196"/>
                <a:gd name="connsiteX8" fmla="*/ 3551353 w 5621432"/>
                <a:gd name="connsiteY8" fmla="*/ 3386610 h 4315196"/>
                <a:gd name="connsiteX9" fmla="*/ 3727897 w 5621432"/>
                <a:gd name="connsiteY9" fmla="*/ 3386610 h 4315196"/>
                <a:gd name="connsiteX10" fmla="*/ 3729746 w 5621432"/>
                <a:gd name="connsiteY10" fmla="*/ 3393438 h 4315196"/>
                <a:gd name="connsiteX11" fmla="*/ 3553818 w 5621432"/>
                <a:gd name="connsiteY11" fmla="*/ 3393438 h 4315196"/>
                <a:gd name="connsiteX12" fmla="*/ 1005046 w 5621432"/>
                <a:gd name="connsiteY12" fmla="*/ 3223568 h 4315196"/>
                <a:gd name="connsiteX13" fmla="*/ 1009381 w 5621432"/>
                <a:gd name="connsiteY13" fmla="*/ 3229570 h 4315196"/>
                <a:gd name="connsiteX14" fmla="*/ 951103 w 5621432"/>
                <a:gd name="connsiteY14" fmla="*/ 3283367 h 4315196"/>
                <a:gd name="connsiteX15" fmla="*/ 946768 w 5621432"/>
                <a:gd name="connsiteY15" fmla="*/ 3277364 h 4315196"/>
                <a:gd name="connsiteX16" fmla="*/ 2899475 w 5621432"/>
                <a:gd name="connsiteY16" fmla="*/ 3120324 h 4315196"/>
                <a:gd name="connsiteX17" fmla="*/ 2902915 w 5621432"/>
                <a:gd name="connsiteY17" fmla="*/ 3120324 h 4315196"/>
                <a:gd name="connsiteX18" fmla="*/ 2902915 w 5621432"/>
                <a:gd name="connsiteY18" fmla="*/ 3443350 h 4315196"/>
                <a:gd name="connsiteX19" fmla="*/ 2899475 w 5621432"/>
                <a:gd name="connsiteY19" fmla="*/ 3441233 h 4315196"/>
                <a:gd name="connsiteX20" fmla="*/ 532481 w 5621432"/>
                <a:gd name="connsiteY20" fmla="*/ 1695265 h 4315196"/>
                <a:gd name="connsiteX21" fmla="*/ 535997 w 5621432"/>
                <a:gd name="connsiteY21" fmla="*/ 1700133 h 4315196"/>
                <a:gd name="connsiteX22" fmla="*/ 477156 w 5621432"/>
                <a:gd name="connsiteY22" fmla="*/ 3221001 h 4315196"/>
                <a:gd name="connsiteX23" fmla="*/ 473384 w 5621432"/>
                <a:gd name="connsiteY23" fmla="*/ 3222742 h 4315196"/>
                <a:gd name="connsiteX24" fmla="*/ 531945 w 5621432"/>
                <a:gd name="connsiteY24" fmla="*/ 1475097 h 4315196"/>
                <a:gd name="connsiteX25" fmla="*/ 535997 w 5621432"/>
                <a:gd name="connsiteY25" fmla="*/ 1481642 h 4315196"/>
                <a:gd name="connsiteX26" fmla="*/ 418770 w 5621432"/>
                <a:gd name="connsiteY26" fmla="*/ 1535749 h 4315196"/>
                <a:gd name="connsiteX27" fmla="*/ 414211 w 5621432"/>
                <a:gd name="connsiteY27" fmla="*/ 1529437 h 4315196"/>
                <a:gd name="connsiteX28" fmla="*/ 295865 w 5621432"/>
                <a:gd name="connsiteY28" fmla="*/ 932240 h 4315196"/>
                <a:gd name="connsiteX29" fmla="*/ 299305 w 5621432"/>
                <a:gd name="connsiteY29" fmla="*/ 935415 h 4315196"/>
                <a:gd name="connsiteX30" fmla="*/ 299305 w 5621432"/>
                <a:gd name="connsiteY30" fmla="*/ 1098012 h 4315196"/>
                <a:gd name="connsiteX31" fmla="*/ 295865 w 5621432"/>
                <a:gd name="connsiteY31" fmla="*/ 1092455 h 4315196"/>
                <a:gd name="connsiteX32" fmla="*/ 3668724 w 5621432"/>
                <a:gd name="connsiteY32" fmla="*/ 873964 h 4315196"/>
                <a:gd name="connsiteX33" fmla="*/ 3787070 w 5621432"/>
                <a:gd name="connsiteY33" fmla="*/ 928587 h 4315196"/>
                <a:gd name="connsiteX34" fmla="*/ 3846243 w 5621432"/>
                <a:gd name="connsiteY34" fmla="*/ 1037832 h 4315196"/>
                <a:gd name="connsiteX35" fmla="*/ 4082934 w 5621432"/>
                <a:gd name="connsiteY35" fmla="*/ 983209 h 4315196"/>
                <a:gd name="connsiteX36" fmla="*/ 4378799 w 5621432"/>
                <a:gd name="connsiteY36" fmla="*/ 1201700 h 4315196"/>
                <a:gd name="connsiteX37" fmla="*/ 4615491 w 5621432"/>
                <a:gd name="connsiteY37" fmla="*/ 1256323 h 4315196"/>
                <a:gd name="connsiteX38" fmla="*/ 4852183 w 5621432"/>
                <a:gd name="connsiteY38" fmla="*/ 1310946 h 4315196"/>
                <a:gd name="connsiteX39" fmla="*/ 5207221 w 5621432"/>
                <a:gd name="connsiteY39" fmla="*/ 1529437 h 4315196"/>
                <a:gd name="connsiteX40" fmla="*/ 5384740 w 5621432"/>
                <a:gd name="connsiteY40" fmla="*/ 1584060 h 4315196"/>
                <a:gd name="connsiteX41" fmla="*/ 5621432 w 5621432"/>
                <a:gd name="connsiteY41" fmla="*/ 1747928 h 4315196"/>
                <a:gd name="connsiteX42" fmla="*/ 5621432 w 5621432"/>
                <a:gd name="connsiteY42" fmla="*/ 2021041 h 4315196"/>
                <a:gd name="connsiteX43" fmla="*/ 5503086 w 5621432"/>
                <a:gd name="connsiteY43" fmla="*/ 2021041 h 4315196"/>
                <a:gd name="connsiteX44" fmla="*/ 5266394 w 5621432"/>
                <a:gd name="connsiteY44" fmla="*/ 2130287 h 4315196"/>
                <a:gd name="connsiteX45" fmla="*/ 4911356 w 5621432"/>
                <a:gd name="connsiteY45" fmla="*/ 2130287 h 4315196"/>
                <a:gd name="connsiteX46" fmla="*/ 4793010 w 5621432"/>
                <a:gd name="connsiteY46" fmla="*/ 2239532 h 4315196"/>
                <a:gd name="connsiteX47" fmla="*/ 4793010 w 5621432"/>
                <a:gd name="connsiteY47" fmla="*/ 2294155 h 4315196"/>
                <a:gd name="connsiteX48" fmla="*/ 4852183 w 5621432"/>
                <a:gd name="connsiteY48" fmla="*/ 2403401 h 4315196"/>
                <a:gd name="connsiteX49" fmla="*/ 4852183 w 5621432"/>
                <a:gd name="connsiteY49" fmla="*/ 2458023 h 4315196"/>
                <a:gd name="connsiteX50" fmla="*/ 4793010 w 5621432"/>
                <a:gd name="connsiteY50" fmla="*/ 2567269 h 4315196"/>
                <a:gd name="connsiteX51" fmla="*/ 4852183 w 5621432"/>
                <a:gd name="connsiteY51" fmla="*/ 2567269 h 4315196"/>
                <a:gd name="connsiteX52" fmla="*/ 5148048 w 5621432"/>
                <a:gd name="connsiteY52" fmla="*/ 2895005 h 4315196"/>
                <a:gd name="connsiteX53" fmla="*/ 5207221 w 5621432"/>
                <a:gd name="connsiteY53" fmla="*/ 3113496 h 4315196"/>
                <a:gd name="connsiteX54" fmla="*/ 5148048 w 5621432"/>
                <a:gd name="connsiteY54" fmla="*/ 3277364 h 4315196"/>
                <a:gd name="connsiteX55" fmla="*/ 5148048 w 5621432"/>
                <a:gd name="connsiteY55" fmla="*/ 3331987 h 4315196"/>
                <a:gd name="connsiteX56" fmla="*/ 5088875 w 5621432"/>
                <a:gd name="connsiteY56" fmla="*/ 3441233 h 4315196"/>
                <a:gd name="connsiteX57" fmla="*/ 4970529 w 5621432"/>
                <a:gd name="connsiteY57" fmla="*/ 3441233 h 4315196"/>
                <a:gd name="connsiteX58" fmla="*/ 4911356 w 5621432"/>
                <a:gd name="connsiteY58" fmla="*/ 3331987 h 4315196"/>
                <a:gd name="connsiteX59" fmla="*/ 4852183 w 5621432"/>
                <a:gd name="connsiteY59" fmla="*/ 3331987 h 4315196"/>
                <a:gd name="connsiteX60" fmla="*/ 4674664 w 5621432"/>
                <a:gd name="connsiteY60" fmla="*/ 2949628 h 4315196"/>
                <a:gd name="connsiteX61" fmla="*/ 4497145 w 5621432"/>
                <a:gd name="connsiteY61" fmla="*/ 2949628 h 4315196"/>
                <a:gd name="connsiteX62" fmla="*/ 4378799 w 5621432"/>
                <a:gd name="connsiteY62" fmla="*/ 2840382 h 4315196"/>
                <a:gd name="connsiteX63" fmla="*/ 4319626 w 5621432"/>
                <a:gd name="connsiteY63" fmla="*/ 2895005 h 4315196"/>
                <a:gd name="connsiteX64" fmla="*/ 4260454 w 5621432"/>
                <a:gd name="connsiteY64" fmla="*/ 3113496 h 4315196"/>
                <a:gd name="connsiteX65" fmla="*/ 4082934 w 5621432"/>
                <a:gd name="connsiteY65" fmla="*/ 3004251 h 4315196"/>
                <a:gd name="connsiteX66" fmla="*/ 4082934 w 5621432"/>
                <a:gd name="connsiteY66" fmla="*/ 3168119 h 4315196"/>
                <a:gd name="connsiteX67" fmla="*/ 3964589 w 5621432"/>
                <a:gd name="connsiteY67" fmla="*/ 3222742 h 4315196"/>
                <a:gd name="connsiteX68" fmla="*/ 3905416 w 5621432"/>
                <a:gd name="connsiteY68" fmla="*/ 3168119 h 4315196"/>
                <a:gd name="connsiteX69" fmla="*/ 3787070 w 5621432"/>
                <a:gd name="connsiteY69" fmla="*/ 3168119 h 4315196"/>
                <a:gd name="connsiteX70" fmla="*/ 3734248 w 5621432"/>
                <a:gd name="connsiteY70" fmla="*/ 3151866 h 4315196"/>
                <a:gd name="connsiteX71" fmla="*/ 3723828 w 5621432"/>
                <a:gd name="connsiteY71" fmla="*/ 3131027 h 4315196"/>
                <a:gd name="connsiteX72" fmla="*/ 3638103 w 5621432"/>
                <a:gd name="connsiteY72" fmla="*/ 3035777 h 4315196"/>
                <a:gd name="connsiteX73" fmla="*/ 3561903 w 5621432"/>
                <a:gd name="connsiteY73" fmla="*/ 3073877 h 4315196"/>
                <a:gd name="connsiteX74" fmla="*/ 3495228 w 5621432"/>
                <a:gd name="connsiteY74" fmla="*/ 2997677 h 4315196"/>
                <a:gd name="connsiteX75" fmla="*/ 3438078 w 5621432"/>
                <a:gd name="connsiteY75" fmla="*/ 2892902 h 4315196"/>
                <a:gd name="connsiteX76" fmla="*/ 3323778 w 5621432"/>
                <a:gd name="connsiteY76" fmla="*/ 2854802 h 4315196"/>
                <a:gd name="connsiteX77" fmla="*/ 3285678 w 5621432"/>
                <a:gd name="connsiteY77" fmla="*/ 2778602 h 4315196"/>
                <a:gd name="connsiteX78" fmla="*/ 3266628 w 5621432"/>
                <a:gd name="connsiteY78" fmla="*/ 2673827 h 4315196"/>
                <a:gd name="connsiteX79" fmla="*/ 3342828 w 5621432"/>
                <a:gd name="connsiteY79" fmla="*/ 2607152 h 4315196"/>
                <a:gd name="connsiteX80" fmla="*/ 3457128 w 5621432"/>
                <a:gd name="connsiteY80" fmla="*/ 2530952 h 4315196"/>
                <a:gd name="connsiteX81" fmla="*/ 3428553 w 5621432"/>
                <a:gd name="connsiteY81" fmla="*/ 2435702 h 4315196"/>
                <a:gd name="connsiteX82" fmla="*/ 3352353 w 5621432"/>
                <a:gd name="connsiteY82" fmla="*/ 2349977 h 4315196"/>
                <a:gd name="connsiteX83" fmla="*/ 3466653 w 5621432"/>
                <a:gd name="connsiteY83" fmla="*/ 2302352 h 4315196"/>
                <a:gd name="connsiteX84" fmla="*/ 3466653 w 5621432"/>
                <a:gd name="connsiteY84" fmla="*/ 2254727 h 4315196"/>
                <a:gd name="connsiteX85" fmla="*/ 3580953 w 5621432"/>
                <a:gd name="connsiteY85" fmla="*/ 2235677 h 4315196"/>
                <a:gd name="connsiteX86" fmla="*/ 3733353 w 5621432"/>
                <a:gd name="connsiteY86" fmla="*/ 2340452 h 4315196"/>
                <a:gd name="connsiteX87" fmla="*/ 3800028 w 5621432"/>
                <a:gd name="connsiteY87" fmla="*/ 2330927 h 4315196"/>
                <a:gd name="connsiteX88" fmla="*/ 3923853 w 5621432"/>
                <a:gd name="connsiteY88" fmla="*/ 2283302 h 4315196"/>
                <a:gd name="connsiteX89" fmla="*/ 3961953 w 5621432"/>
                <a:gd name="connsiteY89" fmla="*/ 2369027 h 4315196"/>
                <a:gd name="connsiteX90" fmla="*/ 4038153 w 5621432"/>
                <a:gd name="connsiteY90" fmla="*/ 2426177 h 4315196"/>
                <a:gd name="connsiteX91" fmla="*/ 4123878 w 5621432"/>
                <a:gd name="connsiteY91" fmla="*/ 2407127 h 4315196"/>
                <a:gd name="connsiteX92" fmla="*/ 4200078 w 5621432"/>
                <a:gd name="connsiteY92" fmla="*/ 2340452 h 4315196"/>
                <a:gd name="connsiteX93" fmla="*/ 4247703 w 5621432"/>
                <a:gd name="connsiteY93" fmla="*/ 2216627 h 4315196"/>
                <a:gd name="connsiteX94" fmla="*/ 4285803 w 5621432"/>
                <a:gd name="connsiteY94" fmla="*/ 2149952 h 4315196"/>
                <a:gd name="connsiteX95" fmla="*/ 4257228 w 5621432"/>
                <a:gd name="connsiteY95" fmla="*/ 2092802 h 4315196"/>
                <a:gd name="connsiteX96" fmla="*/ 4304853 w 5621432"/>
                <a:gd name="connsiteY96" fmla="*/ 2016602 h 4315196"/>
                <a:gd name="connsiteX97" fmla="*/ 4371528 w 5621432"/>
                <a:gd name="connsiteY97" fmla="*/ 2026127 h 4315196"/>
                <a:gd name="connsiteX98" fmla="*/ 4447728 w 5621432"/>
                <a:gd name="connsiteY98" fmla="*/ 1988027 h 4315196"/>
                <a:gd name="connsiteX99" fmla="*/ 4495353 w 5621432"/>
                <a:gd name="connsiteY99" fmla="*/ 2035652 h 4315196"/>
                <a:gd name="connsiteX100" fmla="*/ 4533453 w 5621432"/>
                <a:gd name="connsiteY100" fmla="*/ 2016602 h 4315196"/>
                <a:gd name="connsiteX101" fmla="*/ 4523928 w 5621432"/>
                <a:gd name="connsiteY101" fmla="*/ 1959452 h 4315196"/>
                <a:gd name="connsiteX102" fmla="*/ 4562028 w 5621432"/>
                <a:gd name="connsiteY102" fmla="*/ 1911827 h 4315196"/>
                <a:gd name="connsiteX103" fmla="*/ 4562028 w 5621432"/>
                <a:gd name="connsiteY103" fmla="*/ 1835627 h 4315196"/>
                <a:gd name="connsiteX104" fmla="*/ 4619178 w 5621432"/>
                <a:gd name="connsiteY104" fmla="*/ 1788002 h 4315196"/>
                <a:gd name="connsiteX105" fmla="*/ 4600128 w 5621432"/>
                <a:gd name="connsiteY105" fmla="*/ 1759427 h 4315196"/>
                <a:gd name="connsiteX106" fmla="*/ 4657278 w 5621432"/>
                <a:gd name="connsiteY106" fmla="*/ 1711802 h 4315196"/>
                <a:gd name="connsiteX107" fmla="*/ 4666803 w 5621432"/>
                <a:gd name="connsiteY107" fmla="*/ 1673702 h 4315196"/>
                <a:gd name="connsiteX108" fmla="*/ 4733478 w 5621432"/>
                <a:gd name="connsiteY108" fmla="*/ 1664177 h 4315196"/>
                <a:gd name="connsiteX109" fmla="*/ 4771578 w 5621432"/>
                <a:gd name="connsiteY109" fmla="*/ 1635602 h 4315196"/>
                <a:gd name="connsiteX110" fmla="*/ 4819203 w 5621432"/>
                <a:gd name="connsiteY110" fmla="*/ 1587977 h 4315196"/>
                <a:gd name="connsiteX111" fmla="*/ 4800153 w 5621432"/>
                <a:gd name="connsiteY111" fmla="*/ 1559402 h 4315196"/>
                <a:gd name="connsiteX112" fmla="*/ 4723953 w 5621432"/>
                <a:gd name="connsiteY112" fmla="*/ 1483202 h 4315196"/>
                <a:gd name="connsiteX113" fmla="*/ 4685853 w 5621432"/>
                <a:gd name="connsiteY113" fmla="*/ 1435577 h 4315196"/>
                <a:gd name="connsiteX114" fmla="*/ 4723953 w 5621432"/>
                <a:gd name="connsiteY114" fmla="*/ 1416527 h 4315196"/>
                <a:gd name="connsiteX115" fmla="*/ 4733478 w 5621432"/>
                <a:gd name="connsiteY115" fmla="*/ 1378427 h 4315196"/>
                <a:gd name="connsiteX116" fmla="*/ 4762053 w 5621432"/>
                <a:gd name="connsiteY116" fmla="*/ 1321277 h 4315196"/>
                <a:gd name="connsiteX117" fmla="*/ 4883954 w 5621432"/>
                <a:gd name="connsiteY117" fmla="*/ 1335209 h 4315196"/>
                <a:gd name="connsiteX118" fmla="*/ 4855623 w 5621432"/>
                <a:gd name="connsiteY118" fmla="*/ 1317774 h 4315196"/>
                <a:gd name="connsiteX119" fmla="*/ 4618931 w 5621432"/>
                <a:gd name="connsiteY119" fmla="*/ 1263151 h 4315196"/>
                <a:gd name="connsiteX120" fmla="*/ 4382239 w 5621432"/>
                <a:gd name="connsiteY120" fmla="*/ 1208528 h 4315196"/>
                <a:gd name="connsiteX121" fmla="*/ 4086374 w 5621432"/>
                <a:gd name="connsiteY121" fmla="*/ 990037 h 4315196"/>
                <a:gd name="connsiteX122" fmla="*/ 3849683 w 5621432"/>
                <a:gd name="connsiteY122" fmla="*/ 1044660 h 4315196"/>
                <a:gd name="connsiteX123" fmla="*/ 3790510 w 5621432"/>
                <a:gd name="connsiteY123" fmla="*/ 935415 h 4315196"/>
                <a:gd name="connsiteX124" fmla="*/ 3672164 w 5621432"/>
                <a:gd name="connsiteY124" fmla="*/ 880792 h 4315196"/>
                <a:gd name="connsiteX125" fmla="*/ 3494645 w 5621432"/>
                <a:gd name="connsiteY125" fmla="*/ 1099283 h 4315196"/>
                <a:gd name="connsiteX126" fmla="*/ 3198780 w 5621432"/>
                <a:gd name="connsiteY126" fmla="*/ 1044660 h 4315196"/>
                <a:gd name="connsiteX127" fmla="*/ 3080434 w 5621432"/>
                <a:gd name="connsiteY127" fmla="*/ 935415 h 4315196"/>
                <a:gd name="connsiteX128" fmla="*/ 3078456 w 5621432"/>
                <a:gd name="connsiteY128" fmla="*/ 929936 h 4315196"/>
                <a:gd name="connsiteX129" fmla="*/ 3195340 w 5621432"/>
                <a:gd name="connsiteY129" fmla="*/ 1037832 h 4315196"/>
                <a:gd name="connsiteX130" fmla="*/ 3491205 w 5621432"/>
                <a:gd name="connsiteY130" fmla="*/ 1092455 h 4315196"/>
                <a:gd name="connsiteX131" fmla="*/ 2545655 w 5621432"/>
                <a:gd name="connsiteY131" fmla="*/ 328411 h 4315196"/>
                <a:gd name="connsiteX132" fmla="*/ 2840302 w 5621432"/>
                <a:gd name="connsiteY132" fmla="*/ 491605 h 4315196"/>
                <a:gd name="connsiteX133" fmla="*/ 2958648 w 5621432"/>
                <a:gd name="connsiteY133" fmla="*/ 491605 h 4315196"/>
                <a:gd name="connsiteX134" fmla="*/ 2958648 w 5621432"/>
                <a:gd name="connsiteY134" fmla="*/ 498433 h 4315196"/>
                <a:gd name="connsiteX135" fmla="*/ 2843742 w 5621432"/>
                <a:gd name="connsiteY135" fmla="*/ 498433 h 4315196"/>
                <a:gd name="connsiteX136" fmla="*/ 2547877 w 5621432"/>
                <a:gd name="connsiteY136" fmla="*/ 334565 h 4315196"/>
                <a:gd name="connsiteX137" fmla="*/ 177347 w 5621432"/>
                <a:gd name="connsiteY137" fmla="*/ 327896 h 4315196"/>
                <a:gd name="connsiteX138" fmla="*/ 180959 w 5621432"/>
                <a:gd name="connsiteY138" fmla="*/ 334565 h 4315196"/>
                <a:gd name="connsiteX139" fmla="*/ 62613 w 5621432"/>
                <a:gd name="connsiteY139" fmla="*/ 443810 h 4315196"/>
                <a:gd name="connsiteX140" fmla="*/ 3440 w 5621432"/>
                <a:gd name="connsiteY140" fmla="*/ 662301 h 4315196"/>
                <a:gd name="connsiteX141" fmla="*/ 3440 w 5621432"/>
                <a:gd name="connsiteY141" fmla="*/ 711683 h 4315196"/>
                <a:gd name="connsiteX142" fmla="*/ 0 w 5621432"/>
                <a:gd name="connsiteY142" fmla="*/ 710096 h 4315196"/>
                <a:gd name="connsiteX143" fmla="*/ 0 w 5621432"/>
                <a:gd name="connsiteY143" fmla="*/ 655473 h 4315196"/>
                <a:gd name="connsiteX144" fmla="*/ 59173 w 5621432"/>
                <a:gd name="connsiteY144" fmla="*/ 436982 h 4315196"/>
                <a:gd name="connsiteX145" fmla="*/ 2485265 w 5621432"/>
                <a:gd name="connsiteY145" fmla="*/ 163868 h 4315196"/>
                <a:gd name="connsiteX146" fmla="*/ 2487869 w 5621432"/>
                <a:gd name="connsiteY146" fmla="*/ 171082 h 4315196"/>
                <a:gd name="connsiteX147" fmla="*/ 2370359 w 5621432"/>
                <a:gd name="connsiteY147" fmla="*/ 225319 h 4315196"/>
                <a:gd name="connsiteX148" fmla="*/ 2192840 w 5621432"/>
                <a:gd name="connsiteY148" fmla="*/ 225319 h 4315196"/>
                <a:gd name="connsiteX149" fmla="*/ 2192840 w 5621432"/>
                <a:gd name="connsiteY149" fmla="*/ 279942 h 4315196"/>
                <a:gd name="connsiteX150" fmla="*/ 2252013 w 5621432"/>
                <a:gd name="connsiteY150" fmla="*/ 498433 h 4315196"/>
                <a:gd name="connsiteX151" fmla="*/ 2133667 w 5621432"/>
                <a:gd name="connsiteY151" fmla="*/ 662301 h 4315196"/>
                <a:gd name="connsiteX152" fmla="*/ 1896975 w 5621432"/>
                <a:gd name="connsiteY152" fmla="*/ 607678 h 4315196"/>
                <a:gd name="connsiteX153" fmla="*/ 1660283 w 5621432"/>
                <a:gd name="connsiteY153" fmla="*/ 662301 h 4315196"/>
                <a:gd name="connsiteX154" fmla="*/ 1601110 w 5621432"/>
                <a:gd name="connsiteY154" fmla="*/ 880792 h 4315196"/>
                <a:gd name="connsiteX155" fmla="*/ 1305245 w 5621432"/>
                <a:gd name="connsiteY155" fmla="*/ 880792 h 4315196"/>
                <a:gd name="connsiteX156" fmla="*/ 1186899 w 5621432"/>
                <a:gd name="connsiteY156" fmla="*/ 771546 h 4315196"/>
                <a:gd name="connsiteX157" fmla="*/ 1127727 w 5621432"/>
                <a:gd name="connsiteY157" fmla="*/ 716924 h 4315196"/>
                <a:gd name="connsiteX158" fmla="*/ 1127727 w 5621432"/>
                <a:gd name="connsiteY158" fmla="*/ 771546 h 4315196"/>
                <a:gd name="connsiteX159" fmla="*/ 950208 w 5621432"/>
                <a:gd name="connsiteY159" fmla="*/ 826169 h 4315196"/>
                <a:gd name="connsiteX160" fmla="*/ 772689 w 5621432"/>
                <a:gd name="connsiteY160" fmla="*/ 553056 h 4315196"/>
                <a:gd name="connsiteX161" fmla="*/ 654343 w 5621432"/>
                <a:gd name="connsiteY161" fmla="*/ 553056 h 4315196"/>
                <a:gd name="connsiteX162" fmla="*/ 654343 w 5621432"/>
                <a:gd name="connsiteY162" fmla="*/ 546228 h 4315196"/>
                <a:gd name="connsiteX163" fmla="*/ 769249 w 5621432"/>
                <a:gd name="connsiteY163" fmla="*/ 546228 h 4315196"/>
                <a:gd name="connsiteX164" fmla="*/ 946768 w 5621432"/>
                <a:gd name="connsiteY164" fmla="*/ 819341 h 4315196"/>
                <a:gd name="connsiteX165" fmla="*/ 1124286 w 5621432"/>
                <a:gd name="connsiteY165" fmla="*/ 764718 h 4315196"/>
                <a:gd name="connsiteX166" fmla="*/ 1124286 w 5621432"/>
                <a:gd name="connsiteY166" fmla="*/ 710096 h 4315196"/>
                <a:gd name="connsiteX167" fmla="*/ 1183459 w 5621432"/>
                <a:gd name="connsiteY167" fmla="*/ 764718 h 4315196"/>
                <a:gd name="connsiteX168" fmla="*/ 1301805 w 5621432"/>
                <a:gd name="connsiteY168" fmla="*/ 873964 h 4315196"/>
                <a:gd name="connsiteX169" fmla="*/ 1597670 w 5621432"/>
                <a:gd name="connsiteY169" fmla="*/ 873964 h 4315196"/>
                <a:gd name="connsiteX170" fmla="*/ 1656843 w 5621432"/>
                <a:gd name="connsiteY170" fmla="*/ 655473 h 4315196"/>
                <a:gd name="connsiteX171" fmla="*/ 1893535 w 5621432"/>
                <a:gd name="connsiteY171" fmla="*/ 600850 h 4315196"/>
                <a:gd name="connsiteX172" fmla="*/ 2130227 w 5621432"/>
                <a:gd name="connsiteY172" fmla="*/ 655473 h 4315196"/>
                <a:gd name="connsiteX173" fmla="*/ 2248573 w 5621432"/>
                <a:gd name="connsiteY173" fmla="*/ 491605 h 4315196"/>
                <a:gd name="connsiteX174" fmla="*/ 2189400 w 5621432"/>
                <a:gd name="connsiteY174" fmla="*/ 273114 h 4315196"/>
                <a:gd name="connsiteX175" fmla="*/ 2189400 w 5621432"/>
                <a:gd name="connsiteY175" fmla="*/ 218491 h 4315196"/>
                <a:gd name="connsiteX176" fmla="*/ 2366919 w 5621432"/>
                <a:gd name="connsiteY176" fmla="*/ 218491 h 4315196"/>
                <a:gd name="connsiteX177" fmla="*/ 118346 w 5621432"/>
                <a:gd name="connsiteY177" fmla="*/ 0 h 4315196"/>
                <a:gd name="connsiteX178" fmla="*/ 236692 w 5621432"/>
                <a:gd name="connsiteY178" fmla="*/ 0 h 4315196"/>
                <a:gd name="connsiteX179" fmla="*/ 295865 w 5621432"/>
                <a:gd name="connsiteY179" fmla="*/ 109246 h 4315196"/>
                <a:gd name="connsiteX180" fmla="*/ 473384 w 5621432"/>
                <a:gd name="connsiteY180" fmla="*/ 109246 h 4315196"/>
                <a:gd name="connsiteX181" fmla="*/ 650903 w 5621432"/>
                <a:gd name="connsiteY181" fmla="*/ 273114 h 4315196"/>
                <a:gd name="connsiteX182" fmla="*/ 650903 w 5621432"/>
                <a:gd name="connsiteY182" fmla="*/ 276766 h 4315196"/>
                <a:gd name="connsiteX183" fmla="*/ 476824 w 5621432"/>
                <a:gd name="connsiteY183" fmla="*/ 116074 h 4315196"/>
                <a:gd name="connsiteX184" fmla="*/ 299305 w 5621432"/>
                <a:gd name="connsiteY184" fmla="*/ 116074 h 4315196"/>
                <a:gd name="connsiteX185" fmla="*/ 240132 w 5621432"/>
                <a:gd name="connsiteY185" fmla="*/ 6828 h 4315196"/>
                <a:gd name="connsiteX186" fmla="*/ 121786 w 5621432"/>
                <a:gd name="connsiteY186" fmla="*/ 6828 h 4315196"/>
                <a:gd name="connsiteX187" fmla="*/ 121786 w 5621432"/>
                <a:gd name="connsiteY187" fmla="*/ 224842 h 4315196"/>
                <a:gd name="connsiteX188" fmla="*/ 118346 w 5621432"/>
                <a:gd name="connsiteY188" fmla="*/ 218491 h 4315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Lst>
              <a:rect l="l" t="t" r="r" b="b"/>
              <a:pathLst>
                <a:path w="5621432" h="4315196">
                  <a:moveTo>
                    <a:pt x="1597670" y="4265814"/>
                  </a:moveTo>
                  <a:lnTo>
                    <a:pt x="1601110" y="4267402"/>
                  </a:lnTo>
                  <a:lnTo>
                    <a:pt x="1601110" y="4315196"/>
                  </a:lnTo>
                  <a:lnTo>
                    <a:pt x="1597670" y="4315196"/>
                  </a:lnTo>
                  <a:close/>
                  <a:moveTo>
                    <a:pt x="1479324" y="3933314"/>
                  </a:moveTo>
                  <a:lnTo>
                    <a:pt x="1482764" y="3939665"/>
                  </a:lnTo>
                  <a:lnTo>
                    <a:pt x="1482764" y="4207538"/>
                  </a:lnTo>
                  <a:lnTo>
                    <a:pt x="1479324" y="4205951"/>
                  </a:lnTo>
                  <a:close/>
                  <a:moveTo>
                    <a:pt x="3551353" y="3386610"/>
                  </a:moveTo>
                  <a:lnTo>
                    <a:pt x="3727897" y="3386610"/>
                  </a:lnTo>
                  <a:lnTo>
                    <a:pt x="3729746" y="3393438"/>
                  </a:lnTo>
                  <a:lnTo>
                    <a:pt x="3553818" y="3393438"/>
                  </a:lnTo>
                  <a:close/>
                  <a:moveTo>
                    <a:pt x="1005046" y="3223568"/>
                  </a:moveTo>
                  <a:lnTo>
                    <a:pt x="1009381" y="3229570"/>
                  </a:lnTo>
                  <a:lnTo>
                    <a:pt x="951103" y="3283367"/>
                  </a:lnTo>
                  <a:lnTo>
                    <a:pt x="946768" y="3277364"/>
                  </a:lnTo>
                  <a:close/>
                  <a:moveTo>
                    <a:pt x="2899475" y="3120324"/>
                  </a:moveTo>
                  <a:lnTo>
                    <a:pt x="2902915" y="3120324"/>
                  </a:lnTo>
                  <a:lnTo>
                    <a:pt x="2902915" y="3443350"/>
                  </a:lnTo>
                  <a:lnTo>
                    <a:pt x="2899475" y="3441233"/>
                  </a:lnTo>
                  <a:close/>
                  <a:moveTo>
                    <a:pt x="532481" y="1695265"/>
                  </a:moveTo>
                  <a:lnTo>
                    <a:pt x="535997" y="1700133"/>
                  </a:lnTo>
                  <a:lnTo>
                    <a:pt x="477156" y="3221001"/>
                  </a:lnTo>
                  <a:lnTo>
                    <a:pt x="473384" y="3222742"/>
                  </a:lnTo>
                  <a:close/>
                  <a:moveTo>
                    <a:pt x="531945" y="1475097"/>
                  </a:moveTo>
                  <a:lnTo>
                    <a:pt x="535997" y="1481642"/>
                  </a:lnTo>
                  <a:lnTo>
                    <a:pt x="418770" y="1535749"/>
                  </a:lnTo>
                  <a:lnTo>
                    <a:pt x="414211" y="1529437"/>
                  </a:lnTo>
                  <a:close/>
                  <a:moveTo>
                    <a:pt x="295865" y="932240"/>
                  </a:moveTo>
                  <a:lnTo>
                    <a:pt x="299305" y="935415"/>
                  </a:lnTo>
                  <a:lnTo>
                    <a:pt x="299305" y="1098012"/>
                  </a:lnTo>
                  <a:lnTo>
                    <a:pt x="295865" y="1092455"/>
                  </a:lnTo>
                  <a:close/>
                  <a:moveTo>
                    <a:pt x="3668724" y="873964"/>
                  </a:moveTo>
                  <a:lnTo>
                    <a:pt x="3787070" y="928587"/>
                  </a:lnTo>
                  <a:lnTo>
                    <a:pt x="3846243" y="1037832"/>
                  </a:lnTo>
                  <a:lnTo>
                    <a:pt x="4082934" y="983209"/>
                  </a:lnTo>
                  <a:lnTo>
                    <a:pt x="4378799" y="1201700"/>
                  </a:lnTo>
                  <a:lnTo>
                    <a:pt x="4615491" y="1256323"/>
                  </a:lnTo>
                  <a:lnTo>
                    <a:pt x="4852183" y="1310946"/>
                  </a:lnTo>
                  <a:lnTo>
                    <a:pt x="5207221" y="1529437"/>
                  </a:lnTo>
                  <a:lnTo>
                    <a:pt x="5384740" y="1584060"/>
                  </a:lnTo>
                  <a:lnTo>
                    <a:pt x="5621432" y="1747928"/>
                  </a:lnTo>
                  <a:lnTo>
                    <a:pt x="5621432" y="2021041"/>
                  </a:lnTo>
                  <a:lnTo>
                    <a:pt x="5503086" y="2021041"/>
                  </a:lnTo>
                  <a:lnTo>
                    <a:pt x="5266394" y="2130287"/>
                  </a:lnTo>
                  <a:lnTo>
                    <a:pt x="4911356" y="2130287"/>
                  </a:lnTo>
                  <a:lnTo>
                    <a:pt x="4793010" y="2239532"/>
                  </a:lnTo>
                  <a:lnTo>
                    <a:pt x="4793010" y="2294155"/>
                  </a:lnTo>
                  <a:lnTo>
                    <a:pt x="4852183" y="2403401"/>
                  </a:lnTo>
                  <a:lnTo>
                    <a:pt x="4852183" y="2458023"/>
                  </a:lnTo>
                  <a:lnTo>
                    <a:pt x="4793010" y="2567269"/>
                  </a:lnTo>
                  <a:lnTo>
                    <a:pt x="4852183" y="2567269"/>
                  </a:lnTo>
                  <a:lnTo>
                    <a:pt x="5148048" y="2895005"/>
                  </a:lnTo>
                  <a:lnTo>
                    <a:pt x="5207221" y="3113496"/>
                  </a:lnTo>
                  <a:lnTo>
                    <a:pt x="5148048" y="3277364"/>
                  </a:lnTo>
                  <a:lnTo>
                    <a:pt x="5148048" y="3331987"/>
                  </a:lnTo>
                  <a:lnTo>
                    <a:pt x="5088875" y="3441233"/>
                  </a:lnTo>
                  <a:lnTo>
                    <a:pt x="4970529" y="3441233"/>
                  </a:lnTo>
                  <a:lnTo>
                    <a:pt x="4911356" y="3331987"/>
                  </a:lnTo>
                  <a:lnTo>
                    <a:pt x="4852183" y="3331987"/>
                  </a:lnTo>
                  <a:lnTo>
                    <a:pt x="4674664" y="2949628"/>
                  </a:lnTo>
                  <a:lnTo>
                    <a:pt x="4497145" y="2949628"/>
                  </a:lnTo>
                  <a:lnTo>
                    <a:pt x="4378799" y="2840382"/>
                  </a:lnTo>
                  <a:lnTo>
                    <a:pt x="4319626" y="2895005"/>
                  </a:lnTo>
                  <a:lnTo>
                    <a:pt x="4260454" y="3113496"/>
                  </a:lnTo>
                  <a:lnTo>
                    <a:pt x="4082934" y="3004251"/>
                  </a:lnTo>
                  <a:lnTo>
                    <a:pt x="4082934" y="3168119"/>
                  </a:lnTo>
                  <a:lnTo>
                    <a:pt x="3964589" y="3222742"/>
                  </a:lnTo>
                  <a:lnTo>
                    <a:pt x="3905416" y="3168119"/>
                  </a:lnTo>
                  <a:lnTo>
                    <a:pt x="3787070" y="3168119"/>
                  </a:lnTo>
                  <a:lnTo>
                    <a:pt x="3734248" y="3151866"/>
                  </a:lnTo>
                  <a:lnTo>
                    <a:pt x="3723828" y="3131027"/>
                  </a:lnTo>
                  <a:lnTo>
                    <a:pt x="3638103" y="3035777"/>
                  </a:lnTo>
                  <a:lnTo>
                    <a:pt x="3561903" y="3073877"/>
                  </a:lnTo>
                  <a:lnTo>
                    <a:pt x="3495228" y="2997677"/>
                  </a:lnTo>
                  <a:lnTo>
                    <a:pt x="3438078" y="2892902"/>
                  </a:lnTo>
                  <a:lnTo>
                    <a:pt x="3323778" y="2854802"/>
                  </a:lnTo>
                  <a:lnTo>
                    <a:pt x="3285678" y="2778602"/>
                  </a:lnTo>
                  <a:lnTo>
                    <a:pt x="3266628" y="2673827"/>
                  </a:lnTo>
                  <a:lnTo>
                    <a:pt x="3342828" y="2607152"/>
                  </a:lnTo>
                  <a:lnTo>
                    <a:pt x="3457128" y="2530952"/>
                  </a:lnTo>
                  <a:lnTo>
                    <a:pt x="3428553" y="2435702"/>
                  </a:lnTo>
                  <a:lnTo>
                    <a:pt x="3352353" y="2349977"/>
                  </a:lnTo>
                  <a:lnTo>
                    <a:pt x="3466653" y="2302352"/>
                  </a:lnTo>
                  <a:lnTo>
                    <a:pt x="3466653" y="2254727"/>
                  </a:lnTo>
                  <a:lnTo>
                    <a:pt x="3580953" y="2235677"/>
                  </a:lnTo>
                  <a:lnTo>
                    <a:pt x="3733353" y="2340452"/>
                  </a:lnTo>
                  <a:lnTo>
                    <a:pt x="3800028" y="2330927"/>
                  </a:lnTo>
                  <a:lnTo>
                    <a:pt x="3923853" y="2283302"/>
                  </a:lnTo>
                  <a:lnTo>
                    <a:pt x="3961953" y="2369027"/>
                  </a:lnTo>
                  <a:lnTo>
                    <a:pt x="4038153" y="2426177"/>
                  </a:lnTo>
                  <a:lnTo>
                    <a:pt x="4123878" y="2407127"/>
                  </a:lnTo>
                  <a:lnTo>
                    <a:pt x="4200078" y="2340452"/>
                  </a:lnTo>
                  <a:lnTo>
                    <a:pt x="4247703" y="2216627"/>
                  </a:lnTo>
                  <a:lnTo>
                    <a:pt x="4285803" y="2149952"/>
                  </a:lnTo>
                  <a:lnTo>
                    <a:pt x="4257228" y="2092802"/>
                  </a:lnTo>
                  <a:lnTo>
                    <a:pt x="4304853" y="2016602"/>
                  </a:lnTo>
                  <a:lnTo>
                    <a:pt x="4371528" y="2026127"/>
                  </a:lnTo>
                  <a:lnTo>
                    <a:pt x="4447728" y="1988027"/>
                  </a:lnTo>
                  <a:lnTo>
                    <a:pt x="4495353" y="2035652"/>
                  </a:lnTo>
                  <a:lnTo>
                    <a:pt x="4533453" y="2016602"/>
                  </a:lnTo>
                  <a:lnTo>
                    <a:pt x="4523928" y="1959452"/>
                  </a:lnTo>
                  <a:lnTo>
                    <a:pt x="4562028" y="1911827"/>
                  </a:lnTo>
                  <a:lnTo>
                    <a:pt x="4562028" y="1835627"/>
                  </a:lnTo>
                  <a:lnTo>
                    <a:pt x="4619178" y="1788002"/>
                  </a:lnTo>
                  <a:lnTo>
                    <a:pt x="4600128" y="1759427"/>
                  </a:lnTo>
                  <a:lnTo>
                    <a:pt x="4657278" y="1711802"/>
                  </a:lnTo>
                  <a:lnTo>
                    <a:pt x="4666803" y="1673702"/>
                  </a:lnTo>
                  <a:lnTo>
                    <a:pt x="4733478" y="1664177"/>
                  </a:lnTo>
                  <a:lnTo>
                    <a:pt x="4771578" y="1635602"/>
                  </a:lnTo>
                  <a:lnTo>
                    <a:pt x="4819203" y="1587977"/>
                  </a:lnTo>
                  <a:lnTo>
                    <a:pt x="4800153" y="1559402"/>
                  </a:lnTo>
                  <a:lnTo>
                    <a:pt x="4723953" y="1483202"/>
                  </a:lnTo>
                  <a:lnTo>
                    <a:pt x="4685853" y="1435577"/>
                  </a:lnTo>
                  <a:lnTo>
                    <a:pt x="4723953" y="1416527"/>
                  </a:lnTo>
                  <a:lnTo>
                    <a:pt x="4733478" y="1378427"/>
                  </a:lnTo>
                  <a:lnTo>
                    <a:pt x="4762053" y="1321277"/>
                  </a:lnTo>
                  <a:lnTo>
                    <a:pt x="4883954" y="1335209"/>
                  </a:lnTo>
                  <a:lnTo>
                    <a:pt x="4855623" y="1317774"/>
                  </a:lnTo>
                  <a:lnTo>
                    <a:pt x="4618931" y="1263151"/>
                  </a:lnTo>
                  <a:lnTo>
                    <a:pt x="4382239" y="1208528"/>
                  </a:lnTo>
                  <a:lnTo>
                    <a:pt x="4086374" y="990037"/>
                  </a:lnTo>
                  <a:lnTo>
                    <a:pt x="3849683" y="1044660"/>
                  </a:lnTo>
                  <a:lnTo>
                    <a:pt x="3790510" y="935415"/>
                  </a:lnTo>
                  <a:lnTo>
                    <a:pt x="3672164" y="880792"/>
                  </a:lnTo>
                  <a:lnTo>
                    <a:pt x="3494645" y="1099283"/>
                  </a:lnTo>
                  <a:lnTo>
                    <a:pt x="3198780" y="1044660"/>
                  </a:lnTo>
                  <a:lnTo>
                    <a:pt x="3080434" y="935415"/>
                  </a:lnTo>
                  <a:lnTo>
                    <a:pt x="3078456" y="929936"/>
                  </a:lnTo>
                  <a:lnTo>
                    <a:pt x="3195340" y="1037832"/>
                  </a:lnTo>
                  <a:lnTo>
                    <a:pt x="3491205" y="1092455"/>
                  </a:lnTo>
                  <a:close/>
                  <a:moveTo>
                    <a:pt x="2545655" y="328411"/>
                  </a:moveTo>
                  <a:lnTo>
                    <a:pt x="2840302" y="491605"/>
                  </a:lnTo>
                  <a:lnTo>
                    <a:pt x="2958648" y="491605"/>
                  </a:lnTo>
                  <a:lnTo>
                    <a:pt x="2958648" y="498433"/>
                  </a:lnTo>
                  <a:lnTo>
                    <a:pt x="2843742" y="498433"/>
                  </a:lnTo>
                  <a:lnTo>
                    <a:pt x="2547877" y="334565"/>
                  </a:lnTo>
                  <a:close/>
                  <a:moveTo>
                    <a:pt x="177347" y="327896"/>
                  </a:moveTo>
                  <a:lnTo>
                    <a:pt x="180959" y="334565"/>
                  </a:lnTo>
                  <a:lnTo>
                    <a:pt x="62613" y="443810"/>
                  </a:lnTo>
                  <a:lnTo>
                    <a:pt x="3440" y="662301"/>
                  </a:lnTo>
                  <a:lnTo>
                    <a:pt x="3440" y="711683"/>
                  </a:lnTo>
                  <a:lnTo>
                    <a:pt x="0" y="710096"/>
                  </a:lnTo>
                  <a:lnTo>
                    <a:pt x="0" y="655473"/>
                  </a:lnTo>
                  <a:lnTo>
                    <a:pt x="59173" y="436982"/>
                  </a:lnTo>
                  <a:close/>
                  <a:moveTo>
                    <a:pt x="2485265" y="163868"/>
                  </a:moveTo>
                  <a:lnTo>
                    <a:pt x="2487869" y="171082"/>
                  </a:lnTo>
                  <a:lnTo>
                    <a:pt x="2370359" y="225319"/>
                  </a:lnTo>
                  <a:lnTo>
                    <a:pt x="2192840" y="225319"/>
                  </a:lnTo>
                  <a:lnTo>
                    <a:pt x="2192840" y="279942"/>
                  </a:lnTo>
                  <a:lnTo>
                    <a:pt x="2252013" y="498433"/>
                  </a:lnTo>
                  <a:lnTo>
                    <a:pt x="2133667" y="662301"/>
                  </a:lnTo>
                  <a:lnTo>
                    <a:pt x="1896975" y="607678"/>
                  </a:lnTo>
                  <a:lnTo>
                    <a:pt x="1660283" y="662301"/>
                  </a:lnTo>
                  <a:lnTo>
                    <a:pt x="1601110" y="880792"/>
                  </a:lnTo>
                  <a:lnTo>
                    <a:pt x="1305245" y="880792"/>
                  </a:lnTo>
                  <a:lnTo>
                    <a:pt x="1186899" y="771546"/>
                  </a:lnTo>
                  <a:lnTo>
                    <a:pt x="1127727" y="716924"/>
                  </a:lnTo>
                  <a:lnTo>
                    <a:pt x="1127727" y="771546"/>
                  </a:lnTo>
                  <a:lnTo>
                    <a:pt x="950208" y="826169"/>
                  </a:lnTo>
                  <a:lnTo>
                    <a:pt x="772689" y="553056"/>
                  </a:lnTo>
                  <a:lnTo>
                    <a:pt x="654343" y="553056"/>
                  </a:lnTo>
                  <a:lnTo>
                    <a:pt x="654343" y="546228"/>
                  </a:lnTo>
                  <a:lnTo>
                    <a:pt x="769249" y="546228"/>
                  </a:lnTo>
                  <a:lnTo>
                    <a:pt x="946768" y="819341"/>
                  </a:lnTo>
                  <a:lnTo>
                    <a:pt x="1124286" y="764718"/>
                  </a:lnTo>
                  <a:lnTo>
                    <a:pt x="1124286" y="710096"/>
                  </a:lnTo>
                  <a:lnTo>
                    <a:pt x="1183459" y="764718"/>
                  </a:lnTo>
                  <a:lnTo>
                    <a:pt x="1301805" y="873964"/>
                  </a:lnTo>
                  <a:lnTo>
                    <a:pt x="1597670" y="873964"/>
                  </a:lnTo>
                  <a:lnTo>
                    <a:pt x="1656843" y="655473"/>
                  </a:lnTo>
                  <a:lnTo>
                    <a:pt x="1893535" y="600850"/>
                  </a:lnTo>
                  <a:lnTo>
                    <a:pt x="2130227" y="655473"/>
                  </a:lnTo>
                  <a:lnTo>
                    <a:pt x="2248573" y="491605"/>
                  </a:lnTo>
                  <a:lnTo>
                    <a:pt x="2189400" y="273114"/>
                  </a:lnTo>
                  <a:lnTo>
                    <a:pt x="2189400" y="218491"/>
                  </a:lnTo>
                  <a:lnTo>
                    <a:pt x="2366919" y="218491"/>
                  </a:lnTo>
                  <a:close/>
                  <a:moveTo>
                    <a:pt x="118346" y="0"/>
                  </a:moveTo>
                  <a:lnTo>
                    <a:pt x="236692" y="0"/>
                  </a:lnTo>
                  <a:lnTo>
                    <a:pt x="295865" y="109246"/>
                  </a:lnTo>
                  <a:lnTo>
                    <a:pt x="473384" y="109246"/>
                  </a:lnTo>
                  <a:lnTo>
                    <a:pt x="650903" y="273114"/>
                  </a:lnTo>
                  <a:lnTo>
                    <a:pt x="650903" y="276766"/>
                  </a:lnTo>
                  <a:lnTo>
                    <a:pt x="476824" y="116074"/>
                  </a:lnTo>
                  <a:lnTo>
                    <a:pt x="299305" y="116074"/>
                  </a:lnTo>
                  <a:lnTo>
                    <a:pt x="240132" y="6828"/>
                  </a:lnTo>
                  <a:lnTo>
                    <a:pt x="121786" y="6828"/>
                  </a:lnTo>
                  <a:lnTo>
                    <a:pt x="121786" y="224842"/>
                  </a:lnTo>
                  <a:lnTo>
                    <a:pt x="118346" y="218491"/>
                  </a:lnTo>
                  <a:close/>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6" name="任意多边形 5"/>
            <p:cNvSpPr>
              <a:spLocks/>
            </p:cNvSpPr>
            <p:nvPr/>
          </p:nvSpPr>
          <p:spPr bwMode="gray">
            <a:xfrm>
              <a:off x="3608512" y="4113168"/>
              <a:ext cx="1255281" cy="1188744"/>
            </a:xfrm>
            <a:custGeom>
              <a:avLst/>
              <a:gdLst>
                <a:gd name="connsiteX0" fmla="*/ 118346 w 4880514"/>
                <a:gd name="connsiteY0" fmla="*/ 0 h 4315196"/>
                <a:gd name="connsiteX1" fmla="*/ 236692 w 4880514"/>
                <a:gd name="connsiteY1" fmla="*/ 0 h 4315196"/>
                <a:gd name="connsiteX2" fmla="*/ 295865 w 4880514"/>
                <a:gd name="connsiteY2" fmla="*/ 109246 h 4315196"/>
                <a:gd name="connsiteX3" fmla="*/ 473384 w 4880514"/>
                <a:gd name="connsiteY3" fmla="*/ 109246 h 4315196"/>
                <a:gd name="connsiteX4" fmla="*/ 650903 w 4880514"/>
                <a:gd name="connsiteY4" fmla="*/ 273114 h 4315196"/>
                <a:gd name="connsiteX5" fmla="*/ 650903 w 4880514"/>
                <a:gd name="connsiteY5" fmla="*/ 546228 h 4315196"/>
                <a:gd name="connsiteX6" fmla="*/ 769249 w 4880514"/>
                <a:gd name="connsiteY6" fmla="*/ 546228 h 4315196"/>
                <a:gd name="connsiteX7" fmla="*/ 946768 w 4880514"/>
                <a:gd name="connsiteY7" fmla="*/ 819341 h 4315196"/>
                <a:gd name="connsiteX8" fmla="*/ 1124287 w 4880514"/>
                <a:gd name="connsiteY8" fmla="*/ 764718 h 4315196"/>
                <a:gd name="connsiteX9" fmla="*/ 1124287 w 4880514"/>
                <a:gd name="connsiteY9" fmla="*/ 710096 h 4315196"/>
                <a:gd name="connsiteX10" fmla="*/ 1183459 w 4880514"/>
                <a:gd name="connsiteY10" fmla="*/ 764718 h 4315196"/>
                <a:gd name="connsiteX11" fmla="*/ 1301805 w 4880514"/>
                <a:gd name="connsiteY11" fmla="*/ 873964 h 4315196"/>
                <a:gd name="connsiteX12" fmla="*/ 1597670 w 4880514"/>
                <a:gd name="connsiteY12" fmla="*/ 873964 h 4315196"/>
                <a:gd name="connsiteX13" fmla="*/ 1656843 w 4880514"/>
                <a:gd name="connsiteY13" fmla="*/ 655473 h 4315196"/>
                <a:gd name="connsiteX14" fmla="*/ 1893535 w 4880514"/>
                <a:gd name="connsiteY14" fmla="*/ 600850 h 4315196"/>
                <a:gd name="connsiteX15" fmla="*/ 2130227 w 4880514"/>
                <a:gd name="connsiteY15" fmla="*/ 655473 h 4315196"/>
                <a:gd name="connsiteX16" fmla="*/ 2248573 w 4880514"/>
                <a:gd name="connsiteY16" fmla="*/ 491605 h 4315196"/>
                <a:gd name="connsiteX17" fmla="*/ 2189400 w 4880514"/>
                <a:gd name="connsiteY17" fmla="*/ 273114 h 4315196"/>
                <a:gd name="connsiteX18" fmla="*/ 2189400 w 4880514"/>
                <a:gd name="connsiteY18" fmla="*/ 218491 h 4315196"/>
                <a:gd name="connsiteX19" fmla="*/ 2366919 w 4880514"/>
                <a:gd name="connsiteY19" fmla="*/ 218491 h 4315196"/>
                <a:gd name="connsiteX20" fmla="*/ 2485265 w 4880514"/>
                <a:gd name="connsiteY20" fmla="*/ 163868 h 4315196"/>
                <a:gd name="connsiteX21" fmla="*/ 2544437 w 4880514"/>
                <a:gd name="connsiteY21" fmla="*/ 327737 h 4315196"/>
                <a:gd name="connsiteX22" fmla="*/ 2840302 w 4880514"/>
                <a:gd name="connsiteY22" fmla="*/ 491605 h 4315196"/>
                <a:gd name="connsiteX23" fmla="*/ 2958648 w 4880514"/>
                <a:gd name="connsiteY23" fmla="*/ 491605 h 4315196"/>
                <a:gd name="connsiteX24" fmla="*/ 2958648 w 4880514"/>
                <a:gd name="connsiteY24" fmla="*/ 600850 h 4315196"/>
                <a:gd name="connsiteX25" fmla="*/ 3076994 w 4880514"/>
                <a:gd name="connsiteY25" fmla="*/ 928587 h 4315196"/>
                <a:gd name="connsiteX26" fmla="*/ 3195340 w 4880514"/>
                <a:gd name="connsiteY26" fmla="*/ 1037832 h 4315196"/>
                <a:gd name="connsiteX27" fmla="*/ 3491205 w 4880514"/>
                <a:gd name="connsiteY27" fmla="*/ 1092455 h 4315196"/>
                <a:gd name="connsiteX28" fmla="*/ 3668724 w 4880514"/>
                <a:gd name="connsiteY28" fmla="*/ 873964 h 4315196"/>
                <a:gd name="connsiteX29" fmla="*/ 3787070 w 4880514"/>
                <a:gd name="connsiteY29" fmla="*/ 928587 h 4315196"/>
                <a:gd name="connsiteX30" fmla="*/ 3846243 w 4880514"/>
                <a:gd name="connsiteY30" fmla="*/ 1037832 h 4315196"/>
                <a:gd name="connsiteX31" fmla="*/ 4082934 w 4880514"/>
                <a:gd name="connsiteY31" fmla="*/ 983209 h 4315196"/>
                <a:gd name="connsiteX32" fmla="*/ 4378799 w 4880514"/>
                <a:gd name="connsiteY32" fmla="*/ 1201700 h 4315196"/>
                <a:gd name="connsiteX33" fmla="*/ 4615491 w 4880514"/>
                <a:gd name="connsiteY33" fmla="*/ 1256323 h 4315196"/>
                <a:gd name="connsiteX34" fmla="*/ 4852183 w 4880514"/>
                <a:gd name="connsiteY34" fmla="*/ 1310946 h 4315196"/>
                <a:gd name="connsiteX35" fmla="*/ 4880514 w 4880514"/>
                <a:gd name="connsiteY35" fmla="*/ 1328381 h 4315196"/>
                <a:gd name="connsiteX36" fmla="*/ 4758613 w 4880514"/>
                <a:gd name="connsiteY36" fmla="*/ 1314449 h 4315196"/>
                <a:gd name="connsiteX37" fmla="*/ 4730038 w 4880514"/>
                <a:gd name="connsiteY37" fmla="*/ 1371599 h 4315196"/>
                <a:gd name="connsiteX38" fmla="*/ 4720513 w 4880514"/>
                <a:gd name="connsiteY38" fmla="*/ 1409699 h 4315196"/>
                <a:gd name="connsiteX39" fmla="*/ 4682413 w 4880514"/>
                <a:gd name="connsiteY39" fmla="*/ 1428749 h 4315196"/>
                <a:gd name="connsiteX40" fmla="*/ 4720513 w 4880514"/>
                <a:gd name="connsiteY40" fmla="*/ 1476374 h 4315196"/>
                <a:gd name="connsiteX41" fmla="*/ 4796713 w 4880514"/>
                <a:gd name="connsiteY41" fmla="*/ 1552574 h 4315196"/>
                <a:gd name="connsiteX42" fmla="*/ 4815763 w 4880514"/>
                <a:gd name="connsiteY42" fmla="*/ 1581149 h 4315196"/>
                <a:gd name="connsiteX43" fmla="*/ 4768138 w 4880514"/>
                <a:gd name="connsiteY43" fmla="*/ 1628774 h 4315196"/>
                <a:gd name="connsiteX44" fmla="*/ 4730038 w 4880514"/>
                <a:gd name="connsiteY44" fmla="*/ 1657349 h 4315196"/>
                <a:gd name="connsiteX45" fmla="*/ 4663363 w 4880514"/>
                <a:gd name="connsiteY45" fmla="*/ 1666874 h 4315196"/>
                <a:gd name="connsiteX46" fmla="*/ 4653838 w 4880514"/>
                <a:gd name="connsiteY46" fmla="*/ 1704974 h 4315196"/>
                <a:gd name="connsiteX47" fmla="*/ 4596688 w 4880514"/>
                <a:gd name="connsiteY47" fmla="*/ 1752599 h 4315196"/>
                <a:gd name="connsiteX48" fmla="*/ 4615738 w 4880514"/>
                <a:gd name="connsiteY48" fmla="*/ 1781174 h 4315196"/>
                <a:gd name="connsiteX49" fmla="*/ 4558588 w 4880514"/>
                <a:gd name="connsiteY49" fmla="*/ 1828799 h 4315196"/>
                <a:gd name="connsiteX50" fmla="*/ 4558588 w 4880514"/>
                <a:gd name="connsiteY50" fmla="*/ 1904999 h 4315196"/>
                <a:gd name="connsiteX51" fmla="*/ 4520488 w 4880514"/>
                <a:gd name="connsiteY51" fmla="*/ 1952624 h 4315196"/>
                <a:gd name="connsiteX52" fmla="*/ 4530013 w 4880514"/>
                <a:gd name="connsiteY52" fmla="*/ 2009774 h 4315196"/>
                <a:gd name="connsiteX53" fmla="*/ 4491913 w 4880514"/>
                <a:gd name="connsiteY53" fmla="*/ 2028824 h 4315196"/>
                <a:gd name="connsiteX54" fmla="*/ 4444288 w 4880514"/>
                <a:gd name="connsiteY54" fmla="*/ 1981199 h 4315196"/>
                <a:gd name="connsiteX55" fmla="*/ 4368088 w 4880514"/>
                <a:gd name="connsiteY55" fmla="*/ 2019299 h 4315196"/>
                <a:gd name="connsiteX56" fmla="*/ 4301413 w 4880514"/>
                <a:gd name="connsiteY56" fmla="*/ 2009774 h 4315196"/>
                <a:gd name="connsiteX57" fmla="*/ 4253788 w 4880514"/>
                <a:gd name="connsiteY57" fmla="*/ 2085974 h 4315196"/>
                <a:gd name="connsiteX58" fmla="*/ 4282363 w 4880514"/>
                <a:gd name="connsiteY58" fmla="*/ 2143124 h 4315196"/>
                <a:gd name="connsiteX59" fmla="*/ 4244263 w 4880514"/>
                <a:gd name="connsiteY59" fmla="*/ 2209799 h 4315196"/>
                <a:gd name="connsiteX60" fmla="*/ 4196638 w 4880514"/>
                <a:gd name="connsiteY60" fmla="*/ 2333624 h 4315196"/>
                <a:gd name="connsiteX61" fmla="*/ 4120438 w 4880514"/>
                <a:gd name="connsiteY61" fmla="*/ 2400299 h 4315196"/>
                <a:gd name="connsiteX62" fmla="*/ 4034713 w 4880514"/>
                <a:gd name="connsiteY62" fmla="*/ 2419349 h 4315196"/>
                <a:gd name="connsiteX63" fmla="*/ 3958513 w 4880514"/>
                <a:gd name="connsiteY63" fmla="*/ 2362199 h 4315196"/>
                <a:gd name="connsiteX64" fmla="*/ 3920413 w 4880514"/>
                <a:gd name="connsiteY64" fmla="*/ 2276474 h 4315196"/>
                <a:gd name="connsiteX65" fmla="*/ 3796588 w 4880514"/>
                <a:gd name="connsiteY65" fmla="*/ 2324099 h 4315196"/>
                <a:gd name="connsiteX66" fmla="*/ 3729913 w 4880514"/>
                <a:gd name="connsiteY66" fmla="*/ 2333624 h 4315196"/>
                <a:gd name="connsiteX67" fmla="*/ 3577513 w 4880514"/>
                <a:gd name="connsiteY67" fmla="*/ 2228849 h 4315196"/>
                <a:gd name="connsiteX68" fmla="*/ 3463213 w 4880514"/>
                <a:gd name="connsiteY68" fmla="*/ 2247899 h 4315196"/>
                <a:gd name="connsiteX69" fmla="*/ 3463213 w 4880514"/>
                <a:gd name="connsiteY69" fmla="*/ 2295524 h 4315196"/>
                <a:gd name="connsiteX70" fmla="*/ 3348913 w 4880514"/>
                <a:gd name="connsiteY70" fmla="*/ 2343149 h 4315196"/>
                <a:gd name="connsiteX71" fmla="*/ 3425113 w 4880514"/>
                <a:gd name="connsiteY71" fmla="*/ 2428874 h 4315196"/>
                <a:gd name="connsiteX72" fmla="*/ 3453688 w 4880514"/>
                <a:gd name="connsiteY72" fmla="*/ 2524124 h 4315196"/>
                <a:gd name="connsiteX73" fmla="*/ 3339388 w 4880514"/>
                <a:gd name="connsiteY73" fmla="*/ 2600324 h 4315196"/>
                <a:gd name="connsiteX74" fmla="*/ 3263188 w 4880514"/>
                <a:gd name="connsiteY74" fmla="*/ 2666999 h 4315196"/>
                <a:gd name="connsiteX75" fmla="*/ 3282238 w 4880514"/>
                <a:gd name="connsiteY75" fmla="*/ 2771774 h 4315196"/>
                <a:gd name="connsiteX76" fmla="*/ 3320338 w 4880514"/>
                <a:gd name="connsiteY76" fmla="*/ 2847974 h 4315196"/>
                <a:gd name="connsiteX77" fmla="*/ 3434638 w 4880514"/>
                <a:gd name="connsiteY77" fmla="*/ 2886074 h 4315196"/>
                <a:gd name="connsiteX78" fmla="*/ 3491788 w 4880514"/>
                <a:gd name="connsiteY78" fmla="*/ 2990849 h 4315196"/>
                <a:gd name="connsiteX79" fmla="*/ 3558463 w 4880514"/>
                <a:gd name="connsiteY79" fmla="*/ 3067049 h 4315196"/>
                <a:gd name="connsiteX80" fmla="*/ 3634663 w 4880514"/>
                <a:gd name="connsiteY80" fmla="*/ 3028949 h 4315196"/>
                <a:gd name="connsiteX81" fmla="*/ 3720388 w 4880514"/>
                <a:gd name="connsiteY81" fmla="*/ 3124199 h 4315196"/>
                <a:gd name="connsiteX82" fmla="*/ 3734217 w 4880514"/>
                <a:gd name="connsiteY82" fmla="*/ 3151856 h 4315196"/>
                <a:gd name="connsiteX83" fmla="*/ 3609551 w 4880514"/>
                <a:gd name="connsiteY83" fmla="*/ 3113496 h 4315196"/>
                <a:gd name="connsiteX84" fmla="*/ 3491205 w 4880514"/>
                <a:gd name="connsiteY84" fmla="*/ 3222742 h 4315196"/>
                <a:gd name="connsiteX85" fmla="*/ 3550378 w 4880514"/>
                <a:gd name="connsiteY85" fmla="*/ 3386610 h 4315196"/>
                <a:gd name="connsiteX86" fmla="*/ 3727897 w 4880514"/>
                <a:gd name="connsiteY86" fmla="*/ 3386610 h 4315196"/>
                <a:gd name="connsiteX87" fmla="*/ 3787070 w 4880514"/>
                <a:gd name="connsiteY87" fmla="*/ 3605101 h 4315196"/>
                <a:gd name="connsiteX88" fmla="*/ 3372859 w 4880514"/>
                <a:gd name="connsiteY88" fmla="*/ 3605101 h 4315196"/>
                <a:gd name="connsiteX89" fmla="*/ 3254513 w 4880514"/>
                <a:gd name="connsiteY89" fmla="*/ 3441233 h 4315196"/>
                <a:gd name="connsiteX90" fmla="*/ 3076994 w 4880514"/>
                <a:gd name="connsiteY90" fmla="*/ 3550478 h 4315196"/>
                <a:gd name="connsiteX91" fmla="*/ 2899475 w 4880514"/>
                <a:gd name="connsiteY91" fmla="*/ 3441233 h 4315196"/>
                <a:gd name="connsiteX92" fmla="*/ 2899475 w 4880514"/>
                <a:gd name="connsiteY92" fmla="*/ 3113496 h 4315196"/>
                <a:gd name="connsiteX93" fmla="*/ 2662783 w 4880514"/>
                <a:gd name="connsiteY93" fmla="*/ 3113496 h 4315196"/>
                <a:gd name="connsiteX94" fmla="*/ 2662783 w 4880514"/>
                <a:gd name="connsiteY94" fmla="*/ 3331987 h 4315196"/>
                <a:gd name="connsiteX95" fmla="*/ 2485265 w 4880514"/>
                <a:gd name="connsiteY95" fmla="*/ 3386610 h 4315196"/>
                <a:gd name="connsiteX96" fmla="*/ 2485265 w 4880514"/>
                <a:gd name="connsiteY96" fmla="*/ 3441233 h 4315196"/>
                <a:gd name="connsiteX97" fmla="*/ 2307746 w 4880514"/>
                <a:gd name="connsiteY97" fmla="*/ 3659723 h 4315196"/>
                <a:gd name="connsiteX98" fmla="*/ 2189400 w 4880514"/>
                <a:gd name="connsiteY98" fmla="*/ 3659723 h 4315196"/>
                <a:gd name="connsiteX99" fmla="*/ 2189400 w 4880514"/>
                <a:gd name="connsiteY99" fmla="*/ 4315196 h 4315196"/>
                <a:gd name="connsiteX100" fmla="*/ 2011881 w 4880514"/>
                <a:gd name="connsiteY100" fmla="*/ 4315196 h 4315196"/>
                <a:gd name="connsiteX101" fmla="*/ 1952708 w 4880514"/>
                <a:gd name="connsiteY101" fmla="*/ 4205951 h 4315196"/>
                <a:gd name="connsiteX102" fmla="*/ 1834362 w 4880514"/>
                <a:gd name="connsiteY102" fmla="*/ 4315196 h 4315196"/>
                <a:gd name="connsiteX103" fmla="*/ 1597670 w 4880514"/>
                <a:gd name="connsiteY103" fmla="*/ 4315196 h 4315196"/>
                <a:gd name="connsiteX104" fmla="*/ 1597670 w 4880514"/>
                <a:gd name="connsiteY104" fmla="*/ 4260574 h 4315196"/>
                <a:gd name="connsiteX105" fmla="*/ 1479324 w 4880514"/>
                <a:gd name="connsiteY105" fmla="*/ 4205951 h 4315196"/>
                <a:gd name="connsiteX106" fmla="*/ 1479324 w 4880514"/>
                <a:gd name="connsiteY106" fmla="*/ 3932837 h 4315196"/>
                <a:gd name="connsiteX107" fmla="*/ 1183459 w 4880514"/>
                <a:gd name="connsiteY107" fmla="*/ 3386610 h 4315196"/>
                <a:gd name="connsiteX108" fmla="*/ 1065114 w 4880514"/>
                <a:gd name="connsiteY108" fmla="*/ 3386610 h 4315196"/>
                <a:gd name="connsiteX109" fmla="*/ 1065114 w 4880514"/>
                <a:gd name="connsiteY109" fmla="*/ 3441233 h 4315196"/>
                <a:gd name="connsiteX110" fmla="*/ 946768 w 4880514"/>
                <a:gd name="connsiteY110" fmla="*/ 3277364 h 4315196"/>
                <a:gd name="connsiteX111" fmla="*/ 1005941 w 4880514"/>
                <a:gd name="connsiteY111" fmla="*/ 3222742 h 4315196"/>
                <a:gd name="connsiteX112" fmla="*/ 769249 w 4880514"/>
                <a:gd name="connsiteY112" fmla="*/ 2895005 h 4315196"/>
                <a:gd name="connsiteX113" fmla="*/ 650903 w 4880514"/>
                <a:gd name="connsiteY113" fmla="*/ 2949628 h 4315196"/>
                <a:gd name="connsiteX114" fmla="*/ 591730 w 4880514"/>
                <a:gd name="connsiteY114" fmla="*/ 3168119 h 4315196"/>
                <a:gd name="connsiteX115" fmla="*/ 473384 w 4880514"/>
                <a:gd name="connsiteY115" fmla="*/ 3222742 h 4315196"/>
                <a:gd name="connsiteX116" fmla="*/ 532557 w 4880514"/>
                <a:gd name="connsiteY116" fmla="*/ 1693305 h 4315196"/>
                <a:gd name="connsiteX117" fmla="*/ 414211 w 4880514"/>
                <a:gd name="connsiteY117" fmla="*/ 1529437 h 4315196"/>
                <a:gd name="connsiteX118" fmla="*/ 532557 w 4880514"/>
                <a:gd name="connsiteY118" fmla="*/ 1474814 h 4315196"/>
                <a:gd name="connsiteX119" fmla="*/ 295865 w 4880514"/>
                <a:gd name="connsiteY119" fmla="*/ 1092455 h 4315196"/>
                <a:gd name="connsiteX120" fmla="*/ 295865 w 4880514"/>
                <a:gd name="connsiteY120" fmla="*/ 928587 h 4315196"/>
                <a:gd name="connsiteX121" fmla="*/ 118346 w 4880514"/>
                <a:gd name="connsiteY121" fmla="*/ 764718 h 4315196"/>
                <a:gd name="connsiteX122" fmla="*/ 0 w 4880514"/>
                <a:gd name="connsiteY122" fmla="*/ 710096 h 4315196"/>
                <a:gd name="connsiteX123" fmla="*/ 0 w 4880514"/>
                <a:gd name="connsiteY123" fmla="*/ 655473 h 4315196"/>
                <a:gd name="connsiteX124" fmla="*/ 59173 w 4880514"/>
                <a:gd name="connsiteY124" fmla="*/ 436982 h 4315196"/>
                <a:gd name="connsiteX125" fmla="*/ 177519 w 4880514"/>
                <a:gd name="connsiteY125" fmla="*/ 327737 h 4315196"/>
                <a:gd name="connsiteX126" fmla="*/ 118346 w 4880514"/>
                <a:gd name="connsiteY126" fmla="*/ 218491 h 4315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4880514" h="4315196">
                  <a:moveTo>
                    <a:pt x="118346" y="0"/>
                  </a:moveTo>
                  <a:lnTo>
                    <a:pt x="236692" y="0"/>
                  </a:lnTo>
                  <a:lnTo>
                    <a:pt x="295865" y="109246"/>
                  </a:lnTo>
                  <a:lnTo>
                    <a:pt x="473384" y="109246"/>
                  </a:lnTo>
                  <a:lnTo>
                    <a:pt x="650903" y="273114"/>
                  </a:lnTo>
                  <a:lnTo>
                    <a:pt x="650903" y="546228"/>
                  </a:lnTo>
                  <a:lnTo>
                    <a:pt x="769249" y="546228"/>
                  </a:lnTo>
                  <a:lnTo>
                    <a:pt x="946768" y="819341"/>
                  </a:lnTo>
                  <a:lnTo>
                    <a:pt x="1124287" y="764718"/>
                  </a:lnTo>
                  <a:lnTo>
                    <a:pt x="1124287" y="710096"/>
                  </a:lnTo>
                  <a:lnTo>
                    <a:pt x="1183459" y="764718"/>
                  </a:lnTo>
                  <a:lnTo>
                    <a:pt x="1301805" y="873964"/>
                  </a:lnTo>
                  <a:lnTo>
                    <a:pt x="1597670" y="873964"/>
                  </a:lnTo>
                  <a:lnTo>
                    <a:pt x="1656843" y="655473"/>
                  </a:lnTo>
                  <a:lnTo>
                    <a:pt x="1893535" y="600850"/>
                  </a:lnTo>
                  <a:lnTo>
                    <a:pt x="2130227" y="655473"/>
                  </a:lnTo>
                  <a:lnTo>
                    <a:pt x="2248573" y="491605"/>
                  </a:lnTo>
                  <a:lnTo>
                    <a:pt x="2189400" y="273114"/>
                  </a:lnTo>
                  <a:lnTo>
                    <a:pt x="2189400" y="218491"/>
                  </a:lnTo>
                  <a:lnTo>
                    <a:pt x="2366919" y="218491"/>
                  </a:lnTo>
                  <a:lnTo>
                    <a:pt x="2485265" y="163868"/>
                  </a:lnTo>
                  <a:lnTo>
                    <a:pt x="2544437" y="327737"/>
                  </a:lnTo>
                  <a:lnTo>
                    <a:pt x="2840302" y="491605"/>
                  </a:lnTo>
                  <a:lnTo>
                    <a:pt x="2958648" y="491605"/>
                  </a:lnTo>
                  <a:lnTo>
                    <a:pt x="2958648" y="600850"/>
                  </a:lnTo>
                  <a:lnTo>
                    <a:pt x="3076994" y="928587"/>
                  </a:lnTo>
                  <a:lnTo>
                    <a:pt x="3195340" y="1037832"/>
                  </a:lnTo>
                  <a:lnTo>
                    <a:pt x="3491205" y="1092455"/>
                  </a:lnTo>
                  <a:lnTo>
                    <a:pt x="3668724" y="873964"/>
                  </a:lnTo>
                  <a:lnTo>
                    <a:pt x="3787070" y="928587"/>
                  </a:lnTo>
                  <a:lnTo>
                    <a:pt x="3846243" y="1037832"/>
                  </a:lnTo>
                  <a:lnTo>
                    <a:pt x="4082934" y="983209"/>
                  </a:lnTo>
                  <a:lnTo>
                    <a:pt x="4378799" y="1201700"/>
                  </a:lnTo>
                  <a:lnTo>
                    <a:pt x="4615491" y="1256323"/>
                  </a:lnTo>
                  <a:lnTo>
                    <a:pt x="4852183" y="1310946"/>
                  </a:lnTo>
                  <a:lnTo>
                    <a:pt x="4880514" y="1328381"/>
                  </a:lnTo>
                  <a:lnTo>
                    <a:pt x="4758613" y="1314449"/>
                  </a:lnTo>
                  <a:lnTo>
                    <a:pt x="4730038" y="1371599"/>
                  </a:lnTo>
                  <a:lnTo>
                    <a:pt x="4720513" y="1409699"/>
                  </a:lnTo>
                  <a:lnTo>
                    <a:pt x="4682413" y="1428749"/>
                  </a:lnTo>
                  <a:lnTo>
                    <a:pt x="4720513" y="1476374"/>
                  </a:lnTo>
                  <a:lnTo>
                    <a:pt x="4796713" y="1552574"/>
                  </a:lnTo>
                  <a:lnTo>
                    <a:pt x="4815763" y="1581149"/>
                  </a:lnTo>
                  <a:lnTo>
                    <a:pt x="4768138" y="1628774"/>
                  </a:lnTo>
                  <a:lnTo>
                    <a:pt x="4730038" y="1657349"/>
                  </a:lnTo>
                  <a:lnTo>
                    <a:pt x="4663363" y="1666874"/>
                  </a:lnTo>
                  <a:lnTo>
                    <a:pt x="4653838" y="1704974"/>
                  </a:lnTo>
                  <a:lnTo>
                    <a:pt x="4596688" y="1752599"/>
                  </a:lnTo>
                  <a:lnTo>
                    <a:pt x="4615738" y="1781174"/>
                  </a:lnTo>
                  <a:lnTo>
                    <a:pt x="4558588" y="1828799"/>
                  </a:lnTo>
                  <a:lnTo>
                    <a:pt x="4558588" y="1904999"/>
                  </a:lnTo>
                  <a:lnTo>
                    <a:pt x="4520488" y="1952624"/>
                  </a:lnTo>
                  <a:lnTo>
                    <a:pt x="4530013" y="2009774"/>
                  </a:lnTo>
                  <a:lnTo>
                    <a:pt x="4491913" y="2028824"/>
                  </a:lnTo>
                  <a:lnTo>
                    <a:pt x="4444288" y="1981199"/>
                  </a:lnTo>
                  <a:lnTo>
                    <a:pt x="4368088" y="2019299"/>
                  </a:lnTo>
                  <a:lnTo>
                    <a:pt x="4301413" y="2009774"/>
                  </a:lnTo>
                  <a:lnTo>
                    <a:pt x="4253788" y="2085974"/>
                  </a:lnTo>
                  <a:lnTo>
                    <a:pt x="4282363" y="2143124"/>
                  </a:lnTo>
                  <a:lnTo>
                    <a:pt x="4244263" y="2209799"/>
                  </a:lnTo>
                  <a:lnTo>
                    <a:pt x="4196638" y="2333624"/>
                  </a:lnTo>
                  <a:lnTo>
                    <a:pt x="4120438" y="2400299"/>
                  </a:lnTo>
                  <a:lnTo>
                    <a:pt x="4034713" y="2419349"/>
                  </a:lnTo>
                  <a:lnTo>
                    <a:pt x="3958513" y="2362199"/>
                  </a:lnTo>
                  <a:lnTo>
                    <a:pt x="3920413" y="2276474"/>
                  </a:lnTo>
                  <a:lnTo>
                    <a:pt x="3796588" y="2324099"/>
                  </a:lnTo>
                  <a:lnTo>
                    <a:pt x="3729913" y="2333624"/>
                  </a:lnTo>
                  <a:lnTo>
                    <a:pt x="3577513" y="2228849"/>
                  </a:lnTo>
                  <a:lnTo>
                    <a:pt x="3463213" y="2247899"/>
                  </a:lnTo>
                  <a:lnTo>
                    <a:pt x="3463213" y="2295524"/>
                  </a:lnTo>
                  <a:lnTo>
                    <a:pt x="3348913" y="2343149"/>
                  </a:lnTo>
                  <a:lnTo>
                    <a:pt x="3425113" y="2428874"/>
                  </a:lnTo>
                  <a:lnTo>
                    <a:pt x="3453688" y="2524124"/>
                  </a:lnTo>
                  <a:lnTo>
                    <a:pt x="3339388" y="2600324"/>
                  </a:lnTo>
                  <a:lnTo>
                    <a:pt x="3263188" y="2666999"/>
                  </a:lnTo>
                  <a:lnTo>
                    <a:pt x="3282238" y="2771774"/>
                  </a:lnTo>
                  <a:lnTo>
                    <a:pt x="3320338" y="2847974"/>
                  </a:lnTo>
                  <a:lnTo>
                    <a:pt x="3434638" y="2886074"/>
                  </a:lnTo>
                  <a:lnTo>
                    <a:pt x="3491788" y="2990849"/>
                  </a:lnTo>
                  <a:lnTo>
                    <a:pt x="3558463" y="3067049"/>
                  </a:lnTo>
                  <a:lnTo>
                    <a:pt x="3634663" y="3028949"/>
                  </a:lnTo>
                  <a:lnTo>
                    <a:pt x="3720388" y="3124199"/>
                  </a:lnTo>
                  <a:lnTo>
                    <a:pt x="3734217" y="3151856"/>
                  </a:lnTo>
                  <a:lnTo>
                    <a:pt x="3609551" y="3113496"/>
                  </a:lnTo>
                  <a:lnTo>
                    <a:pt x="3491205" y="3222742"/>
                  </a:lnTo>
                  <a:lnTo>
                    <a:pt x="3550378" y="3386610"/>
                  </a:lnTo>
                  <a:lnTo>
                    <a:pt x="3727897" y="3386610"/>
                  </a:lnTo>
                  <a:lnTo>
                    <a:pt x="3787070" y="3605101"/>
                  </a:lnTo>
                  <a:lnTo>
                    <a:pt x="3372859" y="3605101"/>
                  </a:lnTo>
                  <a:lnTo>
                    <a:pt x="3254513" y="3441233"/>
                  </a:lnTo>
                  <a:lnTo>
                    <a:pt x="3076994" y="3550478"/>
                  </a:lnTo>
                  <a:lnTo>
                    <a:pt x="2899475" y="3441233"/>
                  </a:lnTo>
                  <a:lnTo>
                    <a:pt x="2899475" y="3113496"/>
                  </a:lnTo>
                  <a:lnTo>
                    <a:pt x="2662783" y="3113496"/>
                  </a:lnTo>
                  <a:lnTo>
                    <a:pt x="2662783" y="3331987"/>
                  </a:lnTo>
                  <a:lnTo>
                    <a:pt x="2485265" y="3386610"/>
                  </a:lnTo>
                  <a:lnTo>
                    <a:pt x="2485265" y="3441233"/>
                  </a:lnTo>
                  <a:lnTo>
                    <a:pt x="2307746" y="3659723"/>
                  </a:lnTo>
                  <a:lnTo>
                    <a:pt x="2189400" y="3659723"/>
                  </a:lnTo>
                  <a:lnTo>
                    <a:pt x="2189400" y="4315196"/>
                  </a:lnTo>
                  <a:lnTo>
                    <a:pt x="2011881" y="4315196"/>
                  </a:lnTo>
                  <a:lnTo>
                    <a:pt x="1952708" y="4205951"/>
                  </a:lnTo>
                  <a:lnTo>
                    <a:pt x="1834362" y="4315196"/>
                  </a:lnTo>
                  <a:lnTo>
                    <a:pt x="1597670" y="4315196"/>
                  </a:lnTo>
                  <a:lnTo>
                    <a:pt x="1597670" y="4260574"/>
                  </a:lnTo>
                  <a:lnTo>
                    <a:pt x="1479324" y="4205951"/>
                  </a:lnTo>
                  <a:lnTo>
                    <a:pt x="1479324" y="3932837"/>
                  </a:lnTo>
                  <a:lnTo>
                    <a:pt x="1183459" y="3386610"/>
                  </a:lnTo>
                  <a:lnTo>
                    <a:pt x="1065114" y="3386610"/>
                  </a:lnTo>
                  <a:lnTo>
                    <a:pt x="1065114" y="3441233"/>
                  </a:lnTo>
                  <a:lnTo>
                    <a:pt x="946768" y="3277364"/>
                  </a:lnTo>
                  <a:lnTo>
                    <a:pt x="1005941" y="3222742"/>
                  </a:lnTo>
                  <a:lnTo>
                    <a:pt x="769249" y="2895005"/>
                  </a:lnTo>
                  <a:lnTo>
                    <a:pt x="650903" y="2949628"/>
                  </a:lnTo>
                  <a:lnTo>
                    <a:pt x="591730" y="3168119"/>
                  </a:lnTo>
                  <a:lnTo>
                    <a:pt x="473384" y="3222742"/>
                  </a:lnTo>
                  <a:lnTo>
                    <a:pt x="532557" y="1693305"/>
                  </a:lnTo>
                  <a:lnTo>
                    <a:pt x="414211" y="1529437"/>
                  </a:lnTo>
                  <a:lnTo>
                    <a:pt x="532557" y="1474814"/>
                  </a:lnTo>
                  <a:lnTo>
                    <a:pt x="295865" y="1092455"/>
                  </a:lnTo>
                  <a:lnTo>
                    <a:pt x="295865" y="928587"/>
                  </a:lnTo>
                  <a:lnTo>
                    <a:pt x="118346" y="764718"/>
                  </a:lnTo>
                  <a:lnTo>
                    <a:pt x="0" y="710096"/>
                  </a:lnTo>
                  <a:lnTo>
                    <a:pt x="0" y="655473"/>
                  </a:lnTo>
                  <a:lnTo>
                    <a:pt x="59173" y="436982"/>
                  </a:lnTo>
                  <a:lnTo>
                    <a:pt x="177519" y="327737"/>
                  </a:lnTo>
                  <a:lnTo>
                    <a:pt x="118346" y="218491"/>
                  </a:lnTo>
                  <a:close/>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7" name="Freeform 5"/>
            <p:cNvSpPr>
              <a:spLocks/>
            </p:cNvSpPr>
            <p:nvPr/>
          </p:nvSpPr>
          <p:spPr bwMode="invGray">
            <a:xfrm>
              <a:off x="4833464" y="6269641"/>
              <a:ext cx="338010" cy="303982"/>
            </a:xfrm>
            <a:custGeom>
              <a:avLst/>
              <a:gdLst>
                <a:gd name="T0" fmla="*/ 2147483646 w 177"/>
                <a:gd name="T1" fmla="*/ 2147483646 h 161"/>
                <a:gd name="T2" fmla="*/ 2147483646 w 177"/>
                <a:gd name="T3" fmla="*/ 2147483646 h 161"/>
                <a:gd name="T4" fmla="*/ 2147483646 w 177"/>
                <a:gd name="T5" fmla="*/ 2147483646 h 161"/>
                <a:gd name="T6" fmla="*/ 2147483646 w 177"/>
                <a:gd name="T7" fmla="*/ 2147483646 h 161"/>
                <a:gd name="T8" fmla="*/ 2147483646 w 177"/>
                <a:gd name="T9" fmla="*/ 0 h 161"/>
                <a:gd name="T10" fmla="*/ 2147483646 w 177"/>
                <a:gd name="T11" fmla="*/ 2147483646 h 161"/>
                <a:gd name="T12" fmla="*/ 2147483646 w 177"/>
                <a:gd name="T13" fmla="*/ 0 h 161"/>
                <a:gd name="T14" fmla="*/ 2147483646 w 177"/>
                <a:gd name="T15" fmla="*/ 2147483646 h 161"/>
                <a:gd name="T16" fmla="*/ 2147483646 w 177"/>
                <a:gd name="T17" fmla="*/ 2147483646 h 161"/>
                <a:gd name="T18" fmla="*/ 2147483646 w 177"/>
                <a:gd name="T19" fmla="*/ 2147483646 h 161"/>
                <a:gd name="T20" fmla="*/ 2147483646 w 177"/>
                <a:gd name="T21" fmla="*/ 2147483646 h 161"/>
                <a:gd name="T22" fmla="*/ 2147483646 w 177"/>
                <a:gd name="T23" fmla="*/ 2147483646 h 161"/>
                <a:gd name="T24" fmla="*/ 2147483646 w 177"/>
                <a:gd name="T25" fmla="*/ 2147483646 h 161"/>
                <a:gd name="T26" fmla="*/ 2147483646 w 177"/>
                <a:gd name="T27" fmla="*/ 2147483646 h 161"/>
                <a:gd name="T28" fmla="*/ 2147483646 w 177"/>
                <a:gd name="T29" fmla="*/ 2147483646 h 161"/>
                <a:gd name="T30" fmla="*/ 2147483646 w 177"/>
                <a:gd name="T31" fmla="*/ 2147483646 h 161"/>
                <a:gd name="T32" fmla="*/ 2147483646 w 177"/>
                <a:gd name="T33" fmla="*/ 2147483646 h 161"/>
                <a:gd name="T34" fmla="*/ 2147483646 w 177"/>
                <a:gd name="T35" fmla="*/ 2147483646 h 161"/>
                <a:gd name="T36" fmla="*/ 0 w 177"/>
                <a:gd name="T37" fmla="*/ 2147483646 h 161"/>
                <a:gd name="T38" fmla="*/ 0 w 177"/>
                <a:gd name="T39" fmla="*/ 2147483646 h 161"/>
                <a:gd name="T40" fmla="*/ 2147483646 w 177"/>
                <a:gd name="T41" fmla="*/ 2147483646 h 161"/>
                <a:gd name="T42" fmla="*/ 2147483646 w 177"/>
                <a:gd name="T43" fmla="*/ 2147483646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8" name="Freeform 7"/>
            <p:cNvSpPr>
              <a:spLocks/>
            </p:cNvSpPr>
            <p:nvPr/>
          </p:nvSpPr>
          <p:spPr bwMode="invGray">
            <a:xfrm>
              <a:off x="6048382" y="1306887"/>
              <a:ext cx="1348847" cy="1318392"/>
            </a:xfrm>
            <a:custGeom>
              <a:avLst/>
              <a:gdLst>
                <a:gd name="T0" fmla="*/ 2147483646 w 705"/>
                <a:gd name="T1" fmla="*/ 2147483646 h 697"/>
                <a:gd name="T2" fmla="*/ 2147483646 w 705"/>
                <a:gd name="T3" fmla="*/ 2147483646 h 697"/>
                <a:gd name="T4" fmla="*/ 2147483646 w 705"/>
                <a:gd name="T5" fmla="*/ 2147483646 h 697"/>
                <a:gd name="T6" fmla="*/ 2147483646 w 705"/>
                <a:gd name="T7" fmla="*/ 2147483646 h 697"/>
                <a:gd name="T8" fmla="*/ 2147483646 w 705"/>
                <a:gd name="T9" fmla="*/ 2147483646 h 697"/>
                <a:gd name="T10" fmla="*/ 2147483646 w 705"/>
                <a:gd name="T11" fmla="*/ 2147483646 h 697"/>
                <a:gd name="T12" fmla="*/ 2147483646 w 705"/>
                <a:gd name="T13" fmla="*/ 2147483646 h 697"/>
                <a:gd name="T14" fmla="*/ 2147483646 w 705"/>
                <a:gd name="T15" fmla="*/ 2147483646 h 697"/>
                <a:gd name="T16" fmla="*/ 2147483646 w 705"/>
                <a:gd name="T17" fmla="*/ 2147483646 h 697"/>
                <a:gd name="T18" fmla="*/ 2147483646 w 705"/>
                <a:gd name="T19" fmla="*/ 2147483646 h 697"/>
                <a:gd name="T20" fmla="*/ 2147483646 w 705"/>
                <a:gd name="T21" fmla="*/ 2147483646 h 697"/>
                <a:gd name="T22" fmla="*/ 2147483646 w 705"/>
                <a:gd name="T23" fmla="*/ 2147483646 h 697"/>
                <a:gd name="T24" fmla="*/ 2147483646 w 705"/>
                <a:gd name="T25" fmla="*/ 2147483646 h 697"/>
                <a:gd name="T26" fmla="*/ 2147483646 w 705"/>
                <a:gd name="T27" fmla="*/ 2147483646 h 697"/>
                <a:gd name="T28" fmla="*/ 2147483646 w 705"/>
                <a:gd name="T29" fmla="*/ 2147483646 h 697"/>
                <a:gd name="T30" fmla="*/ 2147483646 w 705"/>
                <a:gd name="T31" fmla="*/ 2147483646 h 697"/>
                <a:gd name="T32" fmla="*/ 2147483646 w 705"/>
                <a:gd name="T33" fmla="*/ 2147483646 h 697"/>
                <a:gd name="T34" fmla="*/ 2147483646 w 705"/>
                <a:gd name="T35" fmla="*/ 2147483646 h 697"/>
                <a:gd name="T36" fmla="*/ 2147483646 w 705"/>
                <a:gd name="T37" fmla="*/ 2147483646 h 697"/>
                <a:gd name="T38" fmla="*/ 2147483646 w 705"/>
                <a:gd name="T39" fmla="*/ 2147483646 h 697"/>
                <a:gd name="T40" fmla="*/ 2147483646 w 705"/>
                <a:gd name="T41" fmla="*/ 2147483646 h 697"/>
                <a:gd name="T42" fmla="*/ 2147483646 w 705"/>
                <a:gd name="T43" fmla="*/ 2147483646 h 697"/>
                <a:gd name="T44" fmla="*/ 2147483646 w 705"/>
                <a:gd name="T45" fmla="*/ 2147483646 h 697"/>
                <a:gd name="T46" fmla="*/ 2147483646 w 705"/>
                <a:gd name="T47" fmla="*/ 2147483646 h 697"/>
                <a:gd name="T48" fmla="*/ 2147483646 w 705"/>
                <a:gd name="T49" fmla="*/ 2147483646 h 697"/>
                <a:gd name="T50" fmla="*/ 2147483646 w 705"/>
                <a:gd name="T51" fmla="*/ 2147483646 h 697"/>
                <a:gd name="T52" fmla="*/ 2147483646 w 705"/>
                <a:gd name="T53" fmla="*/ 2147483646 h 697"/>
                <a:gd name="T54" fmla="*/ 2147483646 w 705"/>
                <a:gd name="T55" fmla="*/ 2147483646 h 697"/>
                <a:gd name="T56" fmla="*/ 2147483646 w 705"/>
                <a:gd name="T57" fmla="*/ 2147483646 h 697"/>
                <a:gd name="T58" fmla="*/ 2147483646 w 705"/>
                <a:gd name="T59" fmla="*/ 2147483646 h 697"/>
                <a:gd name="T60" fmla="*/ 2147483646 w 705"/>
                <a:gd name="T61" fmla="*/ 2147483646 h 697"/>
                <a:gd name="T62" fmla="*/ 2147483646 w 705"/>
                <a:gd name="T63" fmla="*/ 2147483646 h 697"/>
                <a:gd name="T64" fmla="*/ 2147483646 w 705"/>
                <a:gd name="T65" fmla="*/ 2147483646 h 697"/>
                <a:gd name="T66" fmla="*/ 2147483646 w 705"/>
                <a:gd name="T67" fmla="*/ 2147483646 h 697"/>
                <a:gd name="T68" fmla="*/ 2147483646 w 705"/>
                <a:gd name="T69" fmla="*/ 2147483646 h 697"/>
                <a:gd name="T70" fmla="*/ 2147483646 w 705"/>
                <a:gd name="T71" fmla="*/ 2147483646 h 697"/>
                <a:gd name="T72" fmla="*/ 2147483646 w 705"/>
                <a:gd name="T73" fmla="*/ 2147483646 h 697"/>
                <a:gd name="T74" fmla="*/ 2147483646 w 705"/>
                <a:gd name="T75" fmla="*/ 2147483646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9" name="Freeform 8"/>
            <p:cNvSpPr>
              <a:spLocks/>
            </p:cNvSpPr>
            <p:nvPr/>
          </p:nvSpPr>
          <p:spPr bwMode="invGray">
            <a:xfrm>
              <a:off x="6183905" y="2321297"/>
              <a:ext cx="1012431" cy="759953"/>
            </a:xfrm>
            <a:custGeom>
              <a:avLst/>
              <a:gdLst>
                <a:gd name="T0" fmla="*/ 2147483646 w 529"/>
                <a:gd name="T1" fmla="*/ 2147483646 h 401"/>
                <a:gd name="T2" fmla="*/ 2147483646 w 529"/>
                <a:gd name="T3" fmla="*/ 2147483646 h 401"/>
                <a:gd name="T4" fmla="*/ 2147483646 w 529"/>
                <a:gd name="T5" fmla="*/ 2147483646 h 401"/>
                <a:gd name="T6" fmla="*/ 2147483646 w 529"/>
                <a:gd name="T7" fmla="*/ 2147483646 h 401"/>
                <a:gd name="T8" fmla="*/ 2147483646 w 529"/>
                <a:gd name="T9" fmla="*/ 2147483646 h 401"/>
                <a:gd name="T10" fmla="*/ 2147483646 w 529"/>
                <a:gd name="T11" fmla="*/ 2147483646 h 401"/>
                <a:gd name="T12" fmla="*/ 2147483646 w 529"/>
                <a:gd name="T13" fmla="*/ 2147483646 h 401"/>
                <a:gd name="T14" fmla="*/ 2147483646 w 529"/>
                <a:gd name="T15" fmla="*/ 2147483646 h 401"/>
                <a:gd name="T16" fmla="*/ 2147483646 w 529"/>
                <a:gd name="T17" fmla="*/ 2147483646 h 401"/>
                <a:gd name="T18" fmla="*/ 2147483646 w 529"/>
                <a:gd name="T19" fmla="*/ 2147483646 h 401"/>
                <a:gd name="T20" fmla="*/ 2147483646 w 529"/>
                <a:gd name="T21" fmla="*/ 2147483646 h 401"/>
                <a:gd name="T22" fmla="*/ 2147483646 w 529"/>
                <a:gd name="T23" fmla="*/ 2147483646 h 401"/>
                <a:gd name="T24" fmla="*/ 2147483646 w 529"/>
                <a:gd name="T25" fmla="*/ 2147483646 h 401"/>
                <a:gd name="T26" fmla="*/ 2147483646 w 529"/>
                <a:gd name="T27" fmla="*/ 2147483646 h 401"/>
                <a:gd name="T28" fmla="*/ 2147483646 w 529"/>
                <a:gd name="T29" fmla="*/ 2147483646 h 401"/>
                <a:gd name="T30" fmla="*/ 2147483646 w 529"/>
                <a:gd name="T31" fmla="*/ 2147483646 h 401"/>
                <a:gd name="T32" fmla="*/ 2147483646 w 529"/>
                <a:gd name="T33" fmla="*/ 2147483646 h 401"/>
                <a:gd name="T34" fmla="*/ 2147483646 w 529"/>
                <a:gd name="T35" fmla="*/ 2147483646 h 401"/>
                <a:gd name="T36" fmla="*/ 2147483646 w 529"/>
                <a:gd name="T37" fmla="*/ 0 h 401"/>
                <a:gd name="T38" fmla="*/ 2147483646 w 529"/>
                <a:gd name="T39" fmla="*/ 2147483646 h 401"/>
                <a:gd name="T40" fmla="*/ 2147483646 w 529"/>
                <a:gd name="T41" fmla="*/ 2147483646 h 401"/>
                <a:gd name="T42" fmla="*/ 2147483646 w 529"/>
                <a:gd name="T43" fmla="*/ 2147483646 h 401"/>
                <a:gd name="T44" fmla="*/ 2147483646 w 529"/>
                <a:gd name="T45" fmla="*/ 2147483646 h 401"/>
                <a:gd name="T46" fmla="*/ 2147483646 w 529"/>
                <a:gd name="T47" fmla="*/ 2147483646 h 401"/>
                <a:gd name="T48" fmla="*/ 0 w 529"/>
                <a:gd name="T49" fmla="*/ 2147483646 h 401"/>
                <a:gd name="T50" fmla="*/ 2147483646 w 529"/>
                <a:gd name="T51" fmla="*/ 2147483646 h 401"/>
                <a:gd name="T52" fmla="*/ 2147483646 w 529"/>
                <a:gd name="T53" fmla="*/ 2147483646 h 401"/>
                <a:gd name="T54" fmla="*/ 2147483646 w 529"/>
                <a:gd name="T55" fmla="*/ 2147483646 h 401"/>
                <a:gd name="T56" fmla="*/ 2147483646 w 529"/>
                <a:gd name="T57" fmla="*/ 2147483646 h 401"/>
                <a:gd name="T58" fmla="*/ 2147483646 w 529"/>
                <a:gd name="T59" fmla="*/ 2147483646 h 401"/>
                <a:gd name="T60" fmla="*/ 2147483646 w 529"/>
                <a:gd name="T61" fmla="*/ 2147483646 h 401"/>
                <a:gd name="T62" fmla="*/ 2147483646 w 529"/>
                <a:gd name="T63" fmla="*/ 2147483646 h 401"/>
                <a:gd name="T64" fmla="*/ 2147483646 w 529"/>
                <a:gd name="T65" fmla="*/ 2147483646 h 401"/>
                <a:gd name="T66" fmla="*/ 2147483646 w 529"/>
                <a:gd name="T67" fmla="*/ 2147483646 h 401"/>
                <a:gd name="T68" fmla="*/ 2147483646 w 529"/>
                <a:gd name="T69" fmla="*/ 2147483646 h 401"/>
                <a:gd name="T70" fmla="*/ 2147483646 w 529"/>
                <a:gd name="T71" fmla="*/ 2147483646 h 401"/>
                <a:gd name="T72" fmla="*/ 2147483646 w 529"/>
                <a:gd name="T73" fmla="*/ 2147483646 h 401"/>
                <a:gd name="T74" fmla="*/ 2147483646 w 529"/>
                <a:gd name="T75" fmla="*/ 2147483646 h 401"/>
                <a:gd name="T76" fmla="*/ 2147483646 w 529"/>
                <a:gd name="T77" fmla="*/ 2147483646 h 401"/>
                <a:gd name="T78" fmla="*/ 2147483646 w 529"/>
                <a:gd name="T79" fmla="*/ 2147483646 h 401"/>
                <a:gd name="T80" fmla="*/ 2147483646 w 529"/>
                <a:gd name="T81" fmla="*/ 2147483646 h 401"/>
                <a:gd name="T82" fmla="*/ 2147483646 w 529"/>
                <a:gd name="T83" fmla="*/ 2147483646 h 401"/>
                <a:gd name="T84" fmla="*/ 2147483646 w 529"/>
                <a:gd name="T85" fmla="*/ 2147483646 h 401"/>
                <a:gd name="T86" fmla="*/ 2147483646 w 529"/>
                <a:gd name="T87" fmla="*/ 2147483646 h 401"/>
                <a:gd name="T88" fmla="*/ 2147483646 w 529"/>
                <a:gd name="T89" fmla="*/ 2147483646 h 401"/>
                <a:gd name="T90" fmla="*/ 2147483646 w 529"/>
                <a:gd name="T91" fmla="*/ 2147483646 h 401"/>
                <a:gd name="T92" fmla="*/ 2147483646 w 529"/>
                <a:gd name="T93" fmla="*/ 2147483646 h 401"/>
                <a:gd name="T94" fmla="*/ 2147483646 w 529"/>
                <a:gd name="T95" fmla="*/ 2147483646 h 401"/>
                <a:gd name="T96" fmla="*/ 2147483646 w 529"/>
                <a:gd name="T97" fmla="*/ 2147483646 h 401"/>
                <a:gd name="T98" fmla="*/ 2147483646 w 529"/>
                <a:gd name="T99" fmla="*/ 2147483646 h 401"/>
                <a:gd name="T100" fmla="*/ 2147483646 w 529"/>
                <a:gd name="T101" fmla="*/ 2147483646 h 401"/>
                <a:gd name="T102" fmla="*/ 2147483646 w 529"/>
                <a:gd name="T103" fmla="*/ 2147483646 h 401"/>
                <a:gd name="T104" fmla="*/ 2147483646 w 529"/>
                <a:gd name="T105" fmla="*/ 2147483646 h 401"/>
                <a:gd name="T106" fmla="*/ 2147483646 w 529"/>
                <a:gd name="T107" fmla="*/ 2147483646 h 401"/>
                <a:gd name="T108" fmla="*/ 2147483646 w 529"/>
                <a:gd name="T109" fmla="*/ 2147483646 h 401"/>
                <a:gd name="T110" fmla="*/ 2147483646 w 529"/>
                <a:gd name="T111" fmla="*/ 2147483646 h 401"/>
                <a:gd name="T112" fmla="*/ 2147483646 w 529"/>
                <a:gd name="T113" fmla="*/ 2147483646 h 401"/>
                <a:gd name="T114" fmla="*/ 2147483646 w 529"/>
                <a:gd name="T115" fmla="*/ 2147483646 h 401"/>
                <a:gd name="T116" fmla="*/ 2147483646 w 529"/>
                <a:gd name="T117" fmla="*/ 2147483646 h 401"/>
                <a:gd name="T118" fmla="*/ 2147483646 w 529"/>
                <a:gd name="T119" fmla="*/ 2147483646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0" name="Freeform 9"/>
            <p:cNvSpPr>
              <a:spLocks/>
            </p:cNvSpPr>
            <p:nvPr/>
          </p:nvSpPr>
          <p:spPr bwMode="gray">
            <a:xfrm>
              <a:off x="5970258" y="2743112"/>
              <a:ext cx="722254" cy="746291"/>
            </a:xfrm>
            <a:custGeom>
              <a:avLst/>
              <a:gdLst>
                <a:gd name="T0" fmla="*/ 2147483646 w 377"/>
                <a:gd name="T1" fmla="*/ 2147483646 h 393"/>
                <a:gd name="T2" fmla="*/ 2147483646 w 377"/>
                <a:gd name="T3" fmla="*/ 2147483646 h 393"/>
                <a:gd name="T4" fmla="*/ 2147483646 w 377"/>
                <a:gd name="T5" fmla="*/ 2147483646 h 393"/>
                <a:gd name="T6" fmla="*/ 2147483646 w 377"/>
                <a:gd name="T7" fmla="*/ 2147483646 h 393"/>
                <a:gd name="T8" fmla="*/ 2147483646 w 377"/>
                <a:gd name="T9" fmla="*/ 2147483646 h 393"/>
                <a:gd name="T10" fmla="*/ 2147483646 w 377"/>
                <a:gd name="T11" fmla="*/ 2147483646 h 393"/>
                <a:gd name="T12" fmla="*/ 2147483646 w 377"/>
                <a:gd name="T13" fmla="*/ 0 h 393"/>
                <a:gd name="T14" fmla="*/ 2147483646 w 377"/>
                <a:gd name="T15" fmla="*/ 0 h 393"/>
                <a:gd name="T16" fmla="*/ 2147483646 w 377"/>
                <a:gd name="T17" fmla="*/ 2147483646 h 393"/>
                <a:gd name="T18" fmla="*/ 2147483646 w 377"/>
                <a:gd name="T19" fmla="*/ 2147483646 h 393"/>
                <a:gd name="T20" fmla="*/ 2147483646 w 377"/>
                <a:gd name="T21" fmla="*/ 2147483646 h 393"/>
                <a:gd name="T22" fmla="*/ 2147483646 w 377"/>
                <a:gd name="T23" fmla="*/ 2147483646 h 393"/>
                <a:gd name="T24" fmla="*/ 2147483646 w 377"/>
                <a:gd name="T25" fmla="*/ 2147483646 h 393"/>
                <a:gd name="T26" fmla="*/ 2147483646 w 377"/>
                <a:gd name="T27" fmla="*/ 2147483646 h 393"/>
                <a:gd name="T28" fmla="*/ 2147483646 w 377"/>
                <a:gd name="T29" fmla="*/ 2147483646 h 393"/>
                <a:gd name="T30" fmla="*/ 2147483646 w 377"/>
                <a:gd name="T31" fmla="*/ 2147483646 h 393"/>
                <a:gd name="T32" fmla="*/ 2147483646 w 377"/>
                <a:gd name="T33" fmla="*/ 2147483646 h 393"/>
                <a:gd name="T34" fmla="*/ 2147483646 w 377"/>
                <a:gd name="T35" fmla="*/ 2147483646 h 393"/>
                <a:gd name="T36" fmla="*/ 2147483646 w 377"/>
                <a:gd name="T37" fmla="*/ 2147483646 h 393"/>
                <a:gd name="T38" fmla="*/ 0 w 377"/>
                <a:gd name="T39" fmla="*/ 2147483646 h 393"/>
                <a:gd name="T40" fmla="*/ 2147483646 w 377"/>
                <a:gd name="T41" fmla="*/ 2147483646 h 393"/>
                <a:gd name="T42" fmla="*/ 2147483646 w 377"/>
                <a:gd name="T43" fmla="*/ 2147483646 h 393"/>
                <a:gd name="T44" fmla="*/ 2147483646 w 377"/>
                <a:gd name="T45" fmla="*/ 2147483646 h 393"/>
                <a:gd name="T46" fmla="*/ 2147483646 w 377"/>
                <a:gd name="T47" fmla="*/ 2147483646 h 393"/>
                <a:gd name="T48" fmla="*/ 2147483646 w 377"/>
                <a:gd name="T49" fmla="*/ 2147483646 h 393"/>
                <a:gd name="T50" fmla="*/ 2147483646 w 377"/>
                <a:gd name="T51" fmla="*/ 2147483646 h 393"/>
                <a:gd name="T52" fmla="*/ 2147483646 w 377"/>
                <a:gd name="T53" fmla="*/ 2147483646 h 393"/>
                <a:gd name="T54" fmla="*/ 2147483646 w 377"/>
                <a:gd name="T55" fmla="*/ 2147483646 h 393"/>
                <a:gd name="T56" fmla="*/ 2147483646 w 377"/>
                <a:gd name="T57" fmla="*/ 2147483646 h 393"/>
                <a:gd name="T58" fmla="*/ 2147483646 w 377"/>
                <a:gd name="T59" fmla="*/ 2147483646 h 393"/>
                <a:gd name="T60" fmla="*/ 2147483646 w 377"/>
                <a:gd name="T61" fmla="*/ 2147483646 h 393"/>
                <a:gd name="T62" fmla="*/ 2147483646 w 377"/>
                <a:gd name="T63" fmla="*/ 2147483646 h 393"/>
                <a:gd name="T64" fmla="*/ 2147483646 w 377"/>
                <a:gd name="T65" fmla="*/ 2147483646 h 393"/>
                <a:gd name="T66" fmla="*/ 2147483646 w 377"/>
                <a:gd name="T67" fmla="*/ 2147483646 h 393"/>
                <a:gd name="T68" fmla="*/ 2147483646 w 377"/>
                <a:gd name="T69" fmla="*/ 2147483646 h 393"/>
                <a:gd name="T70" fmla="*/ 2147483646 w 377"/>
                <a:gd name="T71" fmla="*/ 2147483646 h 393"/>
                <a:gd name="T72" fmla="*/ 2147483646 w 377"/>
                <a:gd name="T73" fmla="*/ 2147483646 h 393"/>
                <a:gd name="T74" fmla="*/ 2147483646 w 377"/>
                <a:gd name="T75" fmla="*/ 2147483646 h 393"/>
                <a:gd name="T76" fmla="*/ 2147483646 w 377"/>
                <a:gd name="T77" fmla="*/ 2147483646 h 393"/>
                <a:gd name="T78" fmla="*/ 2147483646 w 377"/>
                <a:gd name="T79" fmla="*/ 2147483646 h 393"/>
                <a:gd name="T80" fmla="*/ 2147483646 w 377"/>
                <a:gd name="T81" fmla="*/ 2147483646 h 393"/>
                <a:gd name="T82" fmla="*/ 2147483646 w 377"/>
                <a:gd name="T83" fmla="*/ 2147483646 h 393"/>
                <a:gd name="T84" fmla="*/ 2147483646 w 377"/>
                <a:gd name="T85" fmla="*/ 2147483646 h 393"/>
                <a:gd name="T86" fmla="*/ 2147483646 w 377"/>
                <a:gd name="T87" fmla="*/ 2147483646 h 393"/>
                <a:gd name="T88" fmla="*/ 2147483646 w 377"/>
                <a:gd name="T89" fmla="*/ 2147483646 h 393"/>
                <a:gd name="T90" fmla="*/ 2147483646 w 377"/>
                <a:gd name="T91" fmla="*/ 2147483646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1" name="Freeform 10"/>
            <p:cNvSpPr>
              <a:spLocks/>
            </p:cNvSpPr>
            <p:nvPr/>
          </p:nvSpPr>
          <p:spPr bwMode="gray">
            <a:xfrm>
              <a:off x="5420195" y="2912183"/>
              <a:ext cx="674426" cy="1016116"/>
            </a:xfrm>
            <a:custGeom>
              <a:avLst/>
              <a:gdLst>
                <a:gd name="T0" fmla="*/ 2147483646 w 353"/>
                <a:gd name="T1" fmla="*/ 2147483646 h 537"/>
                <a:gd name="T2" fmla="*/ 2147483646 w 353"/>
                <a:gd name="T3" fmla="*/ 2147483646 h 537"/>
                <a:gd name="T4" fmla="*/ 2147483646 w 353"/>
                <a:gd name="T5" fmla="*/ 2147483646 h 537"/>
                <a:gd name="T6" fmla="*/ 2147483646 w 353"/>
                <a:gd name="T7" fmla="*/ 0 h 537"/>
                <a:gd name="T8" fmla="*/ 2147483646 w 353"/>
                <a:gd name="T9" fmla="*/ 2147483646 h 537"/>
                <a:gd name="T10" fmla="*/ 2147483646 w 353"/>
                <a:gd name="T11" fmla="*/ 2147483646 h 537"/>
                <a:gd name="T12" fmla="*/ 2147483646 w 353"/>
                <a:gd name="T13" fmla="*/ 2147483646 h 537"/>
                <a:gd name="T14" fmla="*/ 2147483646 w 353"/>
                <a:gd name="T15" fmla="*/ 2147483646 h 537"/>
                <a:gd name="T16" fmla="*/ 2147483646 w 353"/>
                <a:gd name="T17" fmla="*/ 2147483646 h 537"/>
                <a:gd name="T18" fmla="*/ 2147483646 w 353"/>
                <a:gd name="T19" fmla="*/ 2147483646 h 537"/>
                <a:gd name="T20" fmla="*/ 2147483646 w 353"/>
                <a:gd name="T21" fmla="*/ 2147483646 h 537"/>
                <a:gd name="T22" fmla="*/ 2147483646 w 353"/>
                <a:gd name="T23" fmla="*/ 2147483646 h 537"/>
                <a:gd name="T24" fmla="*/ 2147483646 w 353"/>
                <a:gd name="T25" fmla="*/ 2147483646 h 537"/>
                <a:gd name="T26" fmla="*/ 2147483646 w 353"/>
                <a:gd name="T27" fmla="*/ 2147483646 h 537"/>
                <a:gd name="T28" fmla="*/ 2147483646 w 353"/>
                <a:gd name="T29" fmla="*/ 2147483646 h 537"/>
                <a:gd name="T30" fmla="*/ 2147483646 w 353"/>
                <a:gd name="T31" fmla="*/ 2147483646 h 537"/>
                <a:gd name="T32" fmla="*/ 2147483646 w 353"/>
                <a:gd name="T33" fmla="*/ 2147483646 h 537"/>
                <a:gd name="T34" fmla="*/ 2147483646 w 353"/>
                <a:gd name="T35" fmla="*/ 2147483646 h 537"/>
                <a:gd name="T36" fmla="*/ 2147483646 w 353"/>
                <a:gd name="T37" fmla="*/ 2147483646 h 537"/>
                <a:gd name="T38" fmla="*/ 2147483646 w 353"/>
                <a:gd name="T39" fmla="*/ 2147483646 h 537"/>
                <a:gd name="T40" fmla="*/ 2147483646 w 353"/>
                <a:gd name="T41" fmla="*/ 2147483646 h 537"/>
                <a:gd name="T42" fmla="*/ 2147483646 w 353"/>
                <a:gd name="T43" fmla="*/ 2147483646 h 537"/>
                <a:gd name="T44" fmla="*/ 2147483646 w 353"/>
                <a:gd name="T45" fmla="*/ 2147483646 h 537"/>
                <a:gd name="T46" fmla="*/ 2147483646 w 353"/>
                <a:gd name="T47" fmla="*/ 2147483646 h 537"/>
                <a:gd name="T48" fmla="*/ 2147483646 w 353"/>
                <a:gd name="T49" fmla="*/ 2147483646 h 537"/>
                <a:gd name="T50" fmla="*/ 2147483646 w 353"/>
                <a:gd name="T51" fmla="*/ 2147483646 h 537"/>
                <a:gd name="T52" fmla="*/ 2147483646 w 353"/>
                <a:gd name="T53" fmla="*/ 2147483646 h 537"/>
                <a:gd name="T54" fmla="*/ 2147483646 w 353"/>
                <a:gd name="T55" fmla="*/ 2147483646 h 537"/>
                <a:gd name="T56" fmla="*/ 2147483646 w 353"/>
                <a:gd name="T57" fmla="*/ 2147483646 h 537"/>
                <a:gd name="T58" fmla="*/ 2147483646 w 353"/>
                <a:gd name="T59" fmla="*/ 2147483646 h 537"/>
                <a:gd name="T60" fmla="*/ 2147483646 w 353"/>
                <a:gd name="T61" fmla="*/ 2147483646 h 537"/>
                <a:gd name="T62" fmla="*/ 2147483646 w 353"/>
                <a:gd name="T63" fmla="*/ 2147483646 h 537"/>
                <a:gd name="T64" fmla="*/ 2147483646 w 353"/>
                <a:gd name="T65" fmla="*/ 2147483646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2" name="Freeform 14"/>
            <p:cNvSpPr>
              <a:spLocks/>
            </p:cNvSpPr>
            <p:nvPr/>
          </p:nvSpPr>
          <p:spPr bwMode="gray">
            <a:xfrm>
              <a:off x="5601956" y="3578210"/>
              <a:ext cx="830672" cy="548190"/>
            </a:xfrm>
            <a:custGeom>
              <a:avLst/>
              <a:gdLst>
                <a:gd name="T0" fmla="*/ 2147483646 w 433"/>
                <a:gd name="T1" fmla="*/ 2147483646 h 289"/>
                <a:gd name="T2" fmla="*/ 2147483646 w 433"/>
                <a:gd name="T3" fmla="*/ 2147483646 h 289"/>
                <a:gd name="T4" fmla="*/ 2147483646 w 433"/>
                <a:gd name="T5" fmla="*/ 2147483646 h 289"/>
                <a:gd name="T6" fmla="*/ 2147483646 w 433"/>
                <a:gd name="T7" fmla="*/ 2147483646 h 289"/>
                <a:gd name="T8" fmla="*/ 2147483646 w 433"/>
                <a:gd name="T9" fmla="*/ 2147483646 h 289"/>
                <a:gd name="T10" fmla="*/ 2147483646 w 433"/>
                <a:gd name="T11" fmla="*/ 2147483646 h 289"/>
                <a:gd name="T12" fmla="*/ 2147483646 w 433"/>
                <a:gd name="T13" fmla="*/ 2147483646 h 289"/>
                <a:gd name="T14" fmla="*/ 2147483646 w 433"/>
                <a:gd name="T15" fmla="*/ 2147483646 h 289"/>
                <a:gd name="T16" fmla="*/ 2147483646 w 433"/>
                <a:gd name="T17" fmla="*/ 2147483646 h 289"/>
                <a:gd name="T18" fmla="*/ 2147483646 w 433"/>
                <a:gd name="T19" fmla="*/ 2147483646 h 289"/>
                <a:gd name="T20" fmla="*/ 0 w 433"/>
                <a:gd name="T21" fmla="*/ 2147483646 h 289"/>
                <a:gd name="T22" fmla="*/ 2147483646 w 433"/>
                <a:gd name="T23" fmla="*/ 2147483646 h 289"/>
                <a:gd name="T24" fmla="*/ 2147483646 w 433"/>
                <a:gd name="T25" fmla="*/ 2147483646 h 289"/>
                <a:gd name="T26" fmla="*/ 2147483646 w 433"/>
                <a:gd name="T27" fmla="*/ 2147483646 h 289"/>
                <a:gd name="T28" fmla="*/ 2147483646 w 433"/>
                <a:gd name="T29" fmla="*/ 2147483646 h 289"/>
                <a:gd name="T30" fmla="*/ 2147483646 w 433"/>
                <a:gd name="T31" fmla="*/ 2147483646 h 289"/>
                <a:gd name="T32" fmla="*/ 2147483646 w 433"/>
                <a:gd name="T33" fmla="*/ 2147483646 h 289"/>
                <a:gd name="T34" fmla="*/ 2147483646 w 433"/>
                <a:gd name="T35" fmla="*/ 2147483646 h 289"/>
                <a:gd name="T36" fmla="*/ 2147483646 w 433"/>
                <a:gd name="T37" fmla="*/ 2147483646 h 289"/>
                <a:gd name="T38" fmla="*/ 2147483646 w 433"/>
                <a:gd name="T39" fmla="*/ 2147483646 h 289"/>
                <a:gd name="T40" fmla="*/ 2147483646 w 433"/>
                <a:gd name="T41" fmla="*/ 2147483646 h 289"/>
                <a:gd name="T42" fmla="*/ 2147483646 w 433"/>
                <a:gd name="T43" fmla="*/ 2147483646 h 289"/>
                <a:gd name="T44" fmla="*/ 2147483646 w 433"/>
                <a:gd name="T45" fmla="*/ 2147483646 h 289"/>
                <a:gd name="T46" fmla="*/ 2147483646 w 433"/>
                <a:gd name="T47" fmla="*/ 2147483646 h 289"/>
                <a:gd name="T48" fmla="*/ 2147483646 w 433"/>
                <a:gd name="T49" fmla="*/ 2147483646 h 289"/>
                <a:gd name="T50" fmla="*/ 2147483646 w 433"/>
                <a:gd name="T51" fmla="*/ 2147483646 h 289"/>
                <a:gd name="T52" fmla="*/ 2147483646 w 433"/>
                <a:gd name="T53" fmla="*/ 2147483646 h 289"/>
                <a:gd name="T54" fmla="*/ 2147483646 w 433"/>
                <a:gd name="T55" fmla="*/ 2147483646 h 289"/>
                <a:gd name="T56" fmla="*/ 2147483646 w 433"/>
                <a:gd name="T57" fmla="*/ 2147483646 h 289"/>
                <a:gd name="T58" fmla="*/ 2147483646 w 433"/>
                <a:gd name="T59" fmla="*/ 2147483646 h 289"/>
                <a:gd name="T60" fmla="*/ 2147483646 w 433"/>
                <a:gd name="T61" fmla="*/ 2147483646 h 289"/>
                <a:gd name="T62" fmla="*/ 2147483646 w 433"/>
                <a:gd name="T63" fmla="*/ 2147483646 h 289"/>
                <a:gd name="T64" fmla="*/ 2147483646 w 433"/>
                <a:gd name="T65" fmla="*/ 2147483646 h 289"/>
                <a:gd name="T66" fmla="*/ 2147483646 w 433"/>
                <a:gd name="T67" fmla="*/ 2147483646 h 289"/>
                <a:gd name="T68" fmla="*/ 2147483646 w 433"/>
                <a:gd name="T69" fmla="*/ 2147483646 h 289"/>
                <a:gd name="T70" fmla="*/ 2147483646 w 433"/>
                <a:gd name="T71" fmla="*/ 2147483646 h 289"/>
                <a:gd name="T72" fmla="*/ 2147483646 w 433"/>
                <a:gd name="T73" fmla="*/ 2147483646 h 289"/>
                <a:gd name="T74" fmla="*/ 2147483646 w 433"/>
                <a:gd name="T75" fmla="*/ 2147483646 h 289"/>
                <a:gd name="T76" fmla="*/ 2147483646 w 433"/>
                <a:gd name="T77" fmla="*/ 2147483646 h 289"/>
                <a:gd name="T78" fmla="*/ 2147483646 w 433"/>
                <a:gd name="T79" fmla="*/ 0 h 289"/>
                <a:gd name="T80" fmla="*/ 2147483646 w 433"/>
                <a:gd name="T81" fmla="*/ 2147483646 h 289"/>
                <a:gd name="T82" fmla="*/ 2147483646 w 433"/>
                <a:gd name="T83" fmla="*/ 2147483646 h 289"/>
                <a:gd name="T84" fmla="*/ 2147483646 w 433"/>
                <a:gd name="T85" fmla="*/ 2147483646 h 289"/>
                <a:gd name="T86" fmla="*/ 2147483646 w 433"/>
                <a:gd name="T87" fmla="*/ 2147483646 h 289"/>
                <a:gd name="T88" fmla="*/ 2147483646 w 433"/>
                <a:gd name="T89" fmla="*/ 2147483646 h 289"/>
                <a:gd name="T90" fmla="*/ 2147483646 w 433"/>
                <a:gd name="T91" fmla="*/ 2147483646 h 289"/>
                <a:gd name="T92" fmla="*/ 2147483646 w 433"/>
                <a:gd name="T93" fmla="*/ 0 h 289"/>
                <a:gd name="T94" fmla="*/ 2147483646 w 433"/>
                <a:gd name="T95" fmla="*/ 0 h 289"/>
                <a:gd name="T96" fmla="*/ 2147483646 w 433"/>
                <a:gd name="T97" fmla="*/ 0 h 289"/>
                <a:gd name="T98" fmla="*/ 2147483646 w 433"/>
                <a:gd name="T99" fmla="*/ 2147483646 h 289"/>
                <a:gd name="T100" fmla="*/ 2147483646 w 433"/>
                <a:gd name="T101" fmla="*/ 2147483646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3" name="Freeform 18"/>
            <p:cNvSpPr>
              <a:spLocks/>
            </p:cNvSpPr>
            <p:nvPr/>
          </p:nvSpPr>
          <p:spPr bwMode="gray">
            <a:xfrm>
              <a:off x="5801255" y="5016146"/>
              <a:ext cx="522957" cy="698475"/>
            </a:xfrm>
            <a:custGeom>
              <a:avLst/>
              <a:gdLst>
                <a:gd name="T0" fmla="*/ 2147483646 w 273"/>
                <a:gd name="T1" fmla="*/ 2147483646 h 369"/>
                <a:gd name="T2" fmla="*/ 2147483646 w 273"/>
                <a:gd name="T3" fmla="*/ 2147483646 h 369"/>
                <a:gd name="T4" fmla="*/ 2147483646 w 273"/>
                <a:gd name="T5" fmla="*/ 2147483646 h 369"/>
                <a:gd name="T6" fmla="*/ 2147483646 w 273"/>
                <a:gd name="T7" fmla="*/ 2147483646 h 369"/>
                <a:gd name="T8" fmla="*/ 2147483646 w 273"/>
                <a:gd name="T9" fmla="*/ 2147483646 h 369"/>
                <a:gd name="T10" fmla="*/ 2147483646 w 273"/>
                <a:gd name="T11" fmla="*/ 2147483646 h 369"/>
                <a:gd name="T12" fmla="*/ 2147483646 w 273"/>
                <a:gd name="T13" fmla="*/ 2147483646 h 369"/>
                <a:gd name="T14" fmla="*/ 2147483646 w 273"/>
                <a:gd name="T15" fmla="*/ 2147483646 h 369"/>
                <a:gd name="T16" fmla="*/ 2147483646 w 273"/>
                <a:gd name="T17" fmla="*/ 2147483646 h 369"/>
                <a:gd name="T18" fmla="*/ 2147483646 w 273"/>
                <a:gd name="T19" fmla="*/ 2147483646 h 369"/>
                <a:gd name="T20" fmla="*/ 2147483646 w 273"/>
                <a:gd name="T21" fmla="*/ 2147483646 h 369"/>
                <a:gd name="T22" fmla="*/ 2147483646 w 273"/>
                <a:gd name="T23" fmla="*/ 2147483646 h 369"/>
                <a:gd name="T24" fmla="*/ 2147483646 w 273"/>
                <a:gd name="T25" fmla="*/ 0 h 369"/>
                <a:gd name="T26" fmla="*/ 2147483646 w 273"/>
                <a:gd name="T27" fmla="*/ 0 h 369"/>
                <a:gd name="T28" fmla="*/ 2147483646 w 273"/>
                <a:gd name="T29" fmla="*/ 2147483646 h 369"/>
                <a:gd name="T30" fmla="*/ 2147483646 w 273"/>
                <a:gd name="T31" fmla="*/ 2147483646 h 369"/>
                <a:gd name="T32" fmla="*/ 2147483646 w 273"/>
                <a:gd name="T33" fmla="*/ 2147483646 h 369"/>
                <a:gd name="T34" fmla="*/ 2147483646 w 273"/>
                <a:gd name="T35" fmla="*/ 2147483646 h 369"/>
                <a:gd name="T36" fmla="*/ 2147483646 w 273"/>
                <a:gd name="T37" fmla="*/ 2147483646 h 369"/>
                <a:gd name="T38" fmla="*/ 2147483646 w 273"/>
                <a:gd name="T39" fmla="*/ 2147483646 h 369"/>
                <a:gd name="T40" fmla="*/ 2147483646 w 273"/>
                <a:gd name="T41" fmla="*/ 2147483646 h 369"/>
                <a:gd name="T42" fmla="*/ 2147483646 w 273"/>
                <a:gd name="T43" fmla="*/ 2147483646 h 369"/>
                <a:gd name="T44" fmla="*/ 2147483646 w 273"/>
                <a:gd name="T45" fmla="*/ 2147483646 h 369"/>
                <a:gd name="T46" fmla="*/ 2147483646 w 273"/>
                <a:gd name="T47" fmla="*/ 2147483646 h 369"/>
                <a:gd name="T48" fmla="*/ 2147483646 w 273"/>
                <a:gd name="T49" fmla="*/ 2147483646 h 369"/>
                <a:gd name="T50" fmla="*/ 2147483646 w 273"/>
                <a:gd name="T51" fmla="*/ 2147483646 h 369"/>
                <a:gd name="T52" fmla="*/ 2147483646 w 273"/>
                <a:gd name="T53" fmla="*/ 2147483646 h 369"/>
                <a:gd name="T54" fmla="*/ 2147483646 w 273"/>
                <a:gd name="T55" fmla="*/ 2147483646 h 369"/>
                <a:gd name="T56" fmla="*/ 0 w 273"/>
                <a:gd name="T57" fmla="*/ 2147483646 h 369"/>
                <a:gd name="T58" fmla="*/ 2147483646 w 273"/>
                <a:gd name="T59" fmla="*/ 2147483646 h 369"/>
                <a:gd name="T60" fmla="*/ 2147483646 w 273"/>
                <a:gd name="T61" fmla="*/ 2147483646 h 369"/>
                <a:gd name="T62" fmla="*/ 2147483646 w 273"/>
                <a:gd name="T63" fmla="*/ 2147483646 h 369"/>
                <a:gd name="T64" fmla="*/ 2147483646 w 273"/>
                <a:gd name="T65" fmla="*/ 2147483646 h 369"/>
                <a:gd name="T66" fmla="*/ 2147483646 w 273"/>
                <a:gd name="T67" fmla="*/ 2147483646 h 369"/>
                <a:gd name="T68" fmla="*/ 2147483646 w 273"/>
                <a:gd name="T69" fmla="*/ 2147483646 h 369"/>
                <a:gd name="T70" fmla="*/ 2147483646 w 273"/>
                <a:gd name="T71" fmla="*/ 2147483646 h 369"/>
                <a:gd name="T72" fmla="*/ 2147483646 w 273"/>
                <a:gd name="T73" fmla="*/ 2147483646 h 369"/>
                <a:gd name="T74" fmla="*/ 2147483646 w 273"/>
                <a:gd name="T75" fmla="*/ 2147483646 h 369"/>
                <a:gd name="T76" fmla="*/ 2147483646 w 273"/>
                <a:gd name="T77" fmla="*/ 2147483646 h 369"/>
                <a:gd name="T78" fmla="*/ 2147483646 w 273"/>
                <a:gd name="T79" fmla="*/ 2147483646 h 369"/>
                <a:gd name="T80" fmla="*/ 2147483646 w 273"/>
                <a:gd name="T81" fmla="*/ 2147483646 h 369"/>
                <a:gd name="T82" fmla="*/ 2147483646 w 273"/>
                <a:gd name="T83" fmla="*/ 2147483646 h 369"/>
                <a:gd name="T84" fmla="*/ 2147483646 w 273"/>
                <a:gd name="T85" fmla="*/ 2147483646 h 369"/>
                <a:gd name="T86" fmla="*/ 2147483646 w 273"/>
                <a:gd name="T87" fmla="*/ 2147483646 h 369"/>
                <a:gd name="T88" fmla="*/ 2147483646 w 273"/>
                <a:gd name="T89" fmla="*/ 2147483646 h 369"/>
                <a:gd name="T90" fmla="*/ 2147483646 w 273"/>
                <a:gd name="T91" fmla="*/ 2147483646 h 369"/>
                <a:gd name="T92" fmla="*/ 2147483646 w 273"/>
                <a:gd name="T93" fmla="*/ 2147483646 h 369"/>
                <a:gd name="T94" fmla="*/ 2147483646 w 273"/>
                <a:gd name="T95" fmla="*/ 2147483646 h 369"/>
                <a:gd name="T96" fmla="*/ 2147483646 w 273"/>
                <a:gd name="T97" fmla="*/ 2147483646 h 369"/>
                <a:gd name="T98" fmla="*/ 2147483646 w 273"/>
                <a:gd name="T99" fmla="*/ 2147483646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4" name="Freeform 26"/>
            <p:cNvSpPr>
              <a:spLocks/>
            </p:cNvSpPr>
            <p:nvPr/>
          </p:nvSpPr>
          <p:spPr bwMode="gray">
            <a:xfrm>
              <a:off x="5495133" y="4771935"/>
              <a:ext cx="585138" cy="807772"/>
            </a:xfrm>
            <a:custGeom>
              <a:avLst/>
              <a:gdLst>
                <a:gd name="T0" fmla="*/ 2147483646 w 305"/>
                <a:gd name="T1" fmla="*/ 2147483646 h 425"/>
                <a:gd name="T2" fmla="*/ 2147483646 w 305"/>
                <a:gd name="T3" fmla="*/ 2147483646 h 425"/>
                <a:gd name="T4" fmla="*/ 2147483646 w 305"/>
                <a:gd name="T5" fmla="*/ 2147483646 h 425"/>
                <a:gd name="T6" fmla="*/ 2147483646 w 305"/>
                <a:gd name="T7" fmla="*/ 2147483646 h 425"/>
                <a:gd name="T8" fmla="*/ 2147483646 w 305"/>
                <a:gd name="T9" fmla="*/ 2147483646 h 425"/>
                <a:gd name="T10" fmla="*/ 2147483646 w 305"/>
                <a:gd name="T11" fmla="*/ 2147483646 h 425"/>
                <a:gd name="T12" fmla="*/ 2147483646 w 305"/>
                <a:gd name="T13" fmla="*/ 2147483646 h 425"/>
                <a:gd name="T14" fmla="*/ 2147483646 w 305"/>
                <a:gd name="T15" fmla="*/ 2147483646 h 425"/>
                <a:gd name="T16" fmla="*/ 2147483646 w 305"/>
                <a:gd name="T17" fmla="*/ 2147483646 h 425"/>
                <a:gd name="T18" fmla="*/ 2147483646 w 305"/>
                <a:gd name="T19" fmla="*/ 2147483646 h 425"/>
                <a:gd name="T20" fmla="*/ 2147483646 w 305"/>
                <a:gd name="T21" fmla="*/ 2147483646 h 425"/>
                <a:gd name="T22" fmla="*/ 2147483646 w 305"/>
                <a:gd name="T23" fmla="*/ 2147483646 h 425"/>
                <a:gd name="T24" fmla="*/ 2147483646 w 305"/>
                <a:gd name="T25" fmla="*/ 2147483646 h 425"/>
                <a:gd name="T26" fmla="*/ 2147483646 w 305"/>
                <a:gd name="T27" fmla="*/ 2147483646 h 425"/>
                <a:gd name="T28" fmla="*/ 2147483646 w 305"/>
                <a:gd name="T29" fmla="*/ 2147483646 h 425"/>
                <a:gd name="T30" fmla="*/ 2147483646 w 305"/>
                <a:gd name="T31" fmla="*/ 2147483646 h 425"/>
                <a:gd name="T32" fmla="*/ 2147483646 w 305"/>
                <a:gd name="T33" fmla="*/ 2147483646 h 425"/>
                <a:gd name="T34" fmla="*/ 2147483646 w 305"/>
                <a:gd name="T35" fmla="*/ 2147483646 h 425"/>
                <a:gd name="T36" fmla="*/ 2147483646 w 305"/>
                <a:gd name="T37" fmla="*/ 2147483646 h 425"/>
                <a:gd name="T38" fmla="*/ 2147483646 w 305"/>
                <a:gd name="T39" fmla="*/ 2147483646 h 425"/>
                <a:gd name="T40" fmla="*/ 2147483646 w 305"/>
                <a:gd name="T41" fmla="*/ 2147483646 h 425"/>
                <a:gd name="T42" fmla="*/ 2147483646 w 305"/>
                <a:gd name="T43" fmla="*/ 2147483646 h 425"/>
                <a:gd name="T44" fmla="*/ 2147483646 w 305"/>
                <a:gd name="T45" fmla="*/ 2147483646 h 425"/>
                <a:gd name="T46" fmla="*/ 2147483646 w 305"/>
                <a:gd name="T47" fmla="*/ 2147483646 h 425"/>
                <a:gd name="T48" fmla="*/ 2147483646 w 305"/>
                <a:gd name="T49" fmla="*/ 2147483646 h 425"/>
                <a:gd name="T50" fmla="*/ 2147483646 w 305"/>
                <a:gd name="T51" fmla="*/ 2147483646 h 425"/>
                <a:gd name="T52" fmla="*/ 2147483646 w 305"/>
                <a:gd name="T53" fmla="*/ 2147483646 h 425"/>
                <a:gd name="T54" fmla="*/ 2147483646 w 305"/>
                <a:gd name="T55" fmla="*/ 2147483646 h 425"/>
                <a:gd name="T56" fmla="*/ 2147483646 w 305"/>
                <a:gd name="T57" fmla="*/ 2147483646 h 425"/>
                <a:gd name="T58" fmla="*/ 2147483646 w 305"/>
                <a:gd name="T59" fmla="*/ 2147483646 h 425"/>
                <a:gd name="T60" fmla="*/ 2147483646 w 305"/>
                <a:gd name="T61" fmla="*/ 2147483646 h 425"/>
                <a:gd name="T62" fmla="*/ 2147483646 w 305"/>
                <a:gd name="T63" fmla="*/ 2147483646 h 425"/>
                <a:gd name="T64" fmla="*/ 2147483646 w 305"/>
                <a:gd name="T65" fmla="*/ 2147483646 h 425"/>
                <a:gd name="T66" fmla="*/ 2147483646 w 305"/>
                <a:gd name="T67" fmla="*/ 2147483646 h 425"/>
                <a:gd name="T68" fmla="*/ 2147483646 w 305"/>
                <a:gd name="T69" fmla="*/ 2147483646 h 425"/>
                <a:gd name="T70" fmla="*/ 2147483646 w 305"/>
                <a:gd name="T71" fmla="*/ 2147483646 h 425"/>
                <a:gd name="T72" fmla="*/ 0 w 305"/>
                <a:gd name="T73" fmla="*/ 2147483646 h 425"/>
                <a:gd name="T74" fmla="*/ 2147483646 w 305"/>
                <a:gd name="T75" fmla="*/ 2147483646 h 425"/>
                <a:gd name="T76" fmla="*/ 2147483646 w 305"/>
                <a:gd name="T77" fmla="*/ 2147483646 h 425"/>
                <a:gd name="T78" fmla="*/ 2147483646 w 305"/>
                <a:gd name="T79" fmla="*/ 2147483646 h 425"/>
                <a:gd name="T80" fmla="*/ 2147483646 w 305"/>
                <a:gd name="T81" fmla="*/ 2147483646 h 425"/>
                <a:gd name="T82" fmla="*/ 2147483646 w 305"/>
                <a:gd name="T83" fmla="*/ 2147483646 h 425"/>
                <a:gd name="T84" fmla="*/ 2147483646 w 305"/>
                <a:gd name="T85" fmla="*/ 2147483646 h 425"/>
                <a:gd name="T86" fmla="*/ 2147483646 w 305"/>
                <a:gd name="T87" fmla="*/ 2147483646 h 425"/>
                <a:gd name="T88" fmla="*/ 2147483646 w 305"/>
                <a:gd name="T89" fmla="*/ 2147483646 h 425"/>
                <a:gd name="T90" fmla="*/ 2147483646 w 305"/>
                <a:gd name="T91" fmla="*/ 2147483646 h 425"/>
                <a:gd name="T92" fmla="*/ 2147483646 w 305"/>
                <a:gd name="T93" fmla="*/ 2147483646 h 425"/>
                <a:gd name="T94" fmla="*/ 2147483646 w 305"/>
                <a:gd name="T95" fmla="*/ 2147483646 h 425"/>
                <a:gd name="T96" fmla="*/ 2147483646 w 305"/>
                <a:gd name="T97" fmla="*/ 0 h 425"/>
                <a:gd name="T98" fmla="*/ 2147483646 w 305"/>
                <a:gd name="T99" fmla="*/ 2147483646 h 425"/>
                <a:gd name="T100" fmla="*/ 2147483646 w 305"/>
                <a:gd name="T101" fmla="*/ 2147483646 h 425"/>
                <a:gd name="T102" fmla="*/ 2147483646 w 305"/>
                <a:gd name="T103" fmla="*/ 2147483646 h 425"/>
                <a:gd name="T104" fmla="*/ 2147483646 w 305"/>
                <a:gd name="T105" fmla="*/ 2147483646 h 425"/>
                <a:gd name="T106" fmla="*/ 2147483646 w 305"/>
                <a:gd name="T107" fmla="*/ 2147483646 h 425"/>
                <a:gd name="T108" fmla="*/ 2147483646 w 305"/>
                <a:gd name="T109" fmla="*/ 0 h 425"/>
                <a:gd name="T110" fmla="*/ 2147483646 w 305"/>
                <a:gd name="T111" fmla="*/ 2147483646 h 425"/>
                <a:gd name="T112" fmla="*/ 2147483646 w 305"/>
                <a:gd name="T113" fmla="*/ 2147483646 h 425"/>
                <a:gd name="T114" fmla="*/ 2147483646 w 305"/>
                <a:gd name="T115" fmla="*/ 2147483646 h 425"/>
                <a:gd name="T116" fmla="*/ 2147483646 w 305"/>
                <a:gd name="T117" fmla="*/ 2147483646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5" name="Freeform 29"/>
            <p:cNvSpPr>
              <a:spLocks/>
            </p:cNvSpPr>
            <p:nvPr/>
          </p:nvSpPr>
          <p:spPr bwMode="gray">
            <a:xfrm>
              <a:off x="5601956" y="4107616"/>
              <a:ext cx="583544" cy="729213"/>
            </a:xfrm>
            <a:custGeom>
              <a:avLst/>
              <a:gdLst>
                <a:gd name="T0" fmla="*/ 2147483646 w 305"/>
                <a:gd name="T1" fmla="*/ 0 h 385"/>
                <a:gd name="T2" fmla="*/ 2147483646 w 305"/>
                <a:gd name="T3" fmla="*/ 2147483646 h 385"/>
                <a:gd name="T4" fmla="*/ 2147483646 w 305"/>
                <a:gd name="T5" fmla="*/ 2147483646 h 385"/>
                <a:gd name="T6" fmla="*/ 2147483646 w 305"/>
                <a:gd name="T7" fmla="*/ 2147483646 h 385"/>
                <a:gd name="T8" fmla="*/ 2147483646 w 305"/>
                <a:gd name="T9" fmla="*/ 2147483646 h 385"/>
                <a:gd name="T10" fmla="*/ 2147483646 w 305"/>
                <a:gd name="T11" fmla="*/ 2147483646 h 385"/>
                <a:gd name="T12" fmla="*/ 2147483646 w 305"/>
                <a:gd name="T13" fmla="*/ 2147483646 h 385"/>
                <a:gd name="T14" fmla="*/ 2147483646 w 305"/>
                <a:gd name="T15" fmla="*/ 2147483646 h 385"/>
                <a:gd name="T16" fmla="*/ 2147483646 w 305"/>
                <a:gd name="T17" fmla="*/ 2147483646 h 385"/>
                <a:gd name="T18" fmla="*/ 2147483646 w 305"/>
                <a:gd name="T19" fmla="*/ 2147483646 h 385"/>
                <a:gd name="T20" fmla="*/ 2147483646 w 305"/>
                <a:gd name="T21" fmla="*/ 2147483646 h 385"/>
                <a:gd name="T22" fmla="*/ 2147483646 w 305"/>
                <a:gd name="T23" fmla="*/ 2147483646 h 385"/>
                <a:gd name="T24" fmla="*/ 2147483646 w 305"/>
                <a:gd name="T25" fmla="*/ 2147483646 h 385"/>
                <a:gd name="T26" fmla="*/ 2147483646 w 305"/>
                <a:gd name="T27" fmla="*/ 2147483646 h 385"/>
                <a:gd name="T28" fmla="*/ 2147483646 w 305"/>
                <a:gd name="T29" fmla="*/ 2147483646 h 385"/>
                <a:gd name="T30" fmla="*/ 2147483646 w 305"/>
                <a:gd name="T31" fmla="*/ 2147483646 h 385"/>
                <a:gd name="T32" fmla="*/ 2147483646 w 305"/>
                <a:gd name="T33" fmla="*/ 2147483646 h 385"/>
                <a:gd name="T34" fmla="*/ 2147483646 w 305"/>
                <a:gd name="T35" fmla="*/ 2147483646 h 385"/>
                <a:gd name="T36" fmla="*/ 2147483646 w 305"/>
                <a:gd name="T37" fmla="*/ 2147483646 h 385"/>
                <a:gd name="T38" fmla="*/ 2147483646 w 305"/>
                <a:gd name="T39" fmla="*/ 2147483646 h 385"/>
                <a:gd name="T40" fmla="*/ 2147483646 w 305"/>
                <a:gd name="T41" fmla="*/ 2147483646 h 385"/>
                <a:gd name="T42" fmla="*/ 2147483646 w 305"/>
                <a:gd name="T43" fmla="*/ 2147483646 h 385"/>
                <a:gd name="T44" fmla="*/ 2147483646 w 305"/>
                <a:gd name="T45" fmla="*/ 2147483646 h 385"/>
                <a:gd name="T46" fmla="*/ 2147483646 w 305"/>
                <a:gd name="T47" fmla="*/ 2147483646 h 385"/>
                <a:gd name="T48" fmla="*/ 2147483646 w 305"/>
                <a:gd name="T49" fmla="*/ 2147483646 h 385"/>
                <a:gd name="T50" fmla="*/ 2147483646 w 305"/>
                <a:gd name="T51" fmla="*/ 2147483646 h 385"/>
                <a:gd name="T52" fmla="*/ 0 w 305"/>
                <a:gd name="T53" fmla="*/ 2147483646 h 385"/>
                <a:gd name="T54" fmla="*/ 2147483646 w 305"/>
                <a:gd name="T55" fmla="*/ 2147483646 h 385"/>
                <a:gd name="T56" fmla="*/ 2147483646 w 305"/>
                <a:gd name="T57" fmla="*/ 2147483646 h 385"/>
                <a:gd name="T58" fmla="*/ 2147483646 w 305"/>
                <a:gd name="T59" fmla="*/ 2147483646 h 385"/>
                <a:gd name="T60" fmla="*/ 2147483646 w 305"/>
                <a:gd name="T61" fmla="*/ 2147483646 h 385"/>
                <a:gd name="T62" fmla="*/ 2147483646 w 305"/>
                <a:gd name="T63" fmla="*/ 2147483646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6" name="Freeform 28"/>
            <p:cNvSpPr>
              <a:spLocks/>
            </p:cNvSpPr>
            <p:nvPr/>
          </p:nvSpPr>
          <p:spPr bwMode="gray">
            <a:xfrm>
              <a:off x="4852596" y="4321086"/>
              <a:ext cx="935901" cy="604547"/>
            </a:xfrm>
            <a:custGeom>
              <a:avLst/>
              <a:gdLst>
                <a:gd name="T0" fmla="*/ 2147483646 w 489"/>
                <a:gd name="T1" fmla="*/ 2147483646 h 321"/>
                <a:gd name="T2" fmla="*/ 2147483646 w 489"/>
                <a:gd name="T3" fmla="*/ 2147483646 h 321"/>
                <a:gd name="T4" fmla="*/ 2147483646 w 489"/>
                <a:gd name="T5" fmla="*/ 2147483646 h 321"/>
                <a:gd name="T6" fmla="*/ 2147483646 w 489"/>
                <a:gd name="T7" fmla="*/ 2147483646 h 321"/>
                <a:gd name="T8" fmla="*/ 2147483646 w 489"/>
                <a:gd name="T9" fmla="*/ 2147483646 h 321"/>
                <a:gd name="T10" fmla="*/ 2147483646 w 489"/>
                <a:gd name="T11" fmla="*/ 2147483646 h 321"/>
                <a:gd name="T12" fmla="*/ 2147483646 w 489"/>
                <a:gd name="T13" fmla="*/ 2147483646 h 321"/>
                <a:gd name="T14" fmla="*/ 2147483646 w 489"/>
                <a:gd name="T15" fmla="*/ 2147483646 h 321"/>
                <a:gd name="T16" fmla="*/ 2147483646 w 489"/>
                <a:gd name="T17" fmla="*/ 2147483646 h 321"/>
                <a:gd name="T18" fmla="*/ 2147483646 w 489"/>
                <a:gd name="T19" fmla="*/ 2147483646 h 321"/>
                <a:gd name="T20" fmla="*/ 2147483646 w 489"/>
                <a:gd name="T21" fmla="*/ 2147483646 h 321"/>
                <a:gd name="T22" fmla="*/ 2147483646 w 489"/>
                <a:gd name="T23" fmla="*/ 2147483646 h 321"/>
                <a:gd name="T24" fmla="*/ 2147483646 w 489"/>
                <a:gd name="T25" fmla="*/ 2147483646 h 321"/>
                <a:gd name="T26" fmla="*/ 2147483646 w 489"/>
                <a:gd name="T27" fmla="*/ 2147483646 h 321"/>
                <a:gd name="T28" fmla="*/ 2147483646 w 489"/>
                <a:gd name="T29" fmla="*/ 2147483646 h 321"/>
                <a:gd name="T30" fmla="*/ 2147483646 w 489"/>
                <a:gd name="T31" fmla="*/ 2147483646 h 321"/>
                <a:gd name="T32" fmla="*/ 2147483646 w 489"/>
                <a:gd name="T33" fmla="*/ 2147483646 h 321"/>
                <a:gd name="T34" fmla="*/ 2147483646 w 489"/>
                <a:gd name="T35" fmla="*/ 2147483646 h 321"/>
                <a:gd name="T36" fmla="*/ 2147483646 w 489"/>
                <a:gd name="T37" fmla="*/ 2147483646 h 321"/>
                <a:gd name="T38" fmla="*/ 2147483646 w 489"/>
                <a:gd name="T39" fmla="*/ 2147483646 h 321"/>
                <a:gd name="T40" fmla="*/ 0 w 489"/>
                <a:gd name="T41" fmla="*/ 2147483646 h 321"/>
                <a:gd name="T42" fmla="*/ 2147483646 w 489"/>
                <a:gd name="T43" fmla="*/ 2147483646 h 321"/>
                <a:gd name="T44" fmla="*/ 2147483646 w 489"/>
                <a:gd name="T45" fmla="*/ 2147483646 h 321"/>
                <a:gd name="T46" fmla="*/ 0 w 489"/>
                <a:gd name="T47" fmla="*/ 2147483646 h 321"/>
                <a:gd name="T48" fmla="*/ 0 w 489"/>
                <a:gd name="T49" fmla="*/ 2147483646 h 321"/>
                <a:gd name="T50" fmla="*/ 2147483646 w 489"/>
                <a:gd name="T51" fmla="*/ 2147483646 h 321"/>
                <a:gd name="T52" fmla="*/ 2147483646 w 489"/>
                <a:gd name="T53" fmla="*/ 2147483646 h 321"/>
                <a:gd name="T54" fmla="*/ 2147483646 w 489"/>
                <a:gd name="T55" fmla="*/ 2147483646 h 321"/>
                <a:gd name="T56" fmla="*/ 2147483646 w 489"/>
                <a:gd name="T57" fmla="*/ 2147483646 h 321"/>
                <a:gd name="T58" fmla="*/ 2147483646 w 489"/>
                <a:gd name="T59" fmla="*/ 2147483646 h 321"/>
                <a:gd name="T60" fmla="*/ 2147483646 w 489"/>
                <a:gd name="T61" fmla="*/ 2147483646 h 321"/>
                <a:gd name="T62" fmla="*/ 2147483646 w 489"/>
                <a:gd name="T63" fmla="*/ 2147483646 h 321"/>
                <a:gd name="T64" fmla="*/ 2147483646 w 489"/>
                <a:gd name="T65" fmla="*/ 2147483646 h 321"/>
                <a:gd name="T66" fmla="*/ 2147483646 w 489"/>
                <a:gd name="T67" fmla="*/ 2147483646 h 321"/>
                <a:gd name="T68" fmla="*/ 2147483646 w 489"/>
                <a:gd name="T69" fmla="*/ 2147483646 h 321"/>
                <a:gd name="T70" fmla="*/ 2147483646 w 489"/>
                <a:gd name="T71" fmla="*/ 2147483646 h 321"/>
                <a:gd name="T72" fmla="*/ 2147483646 w 489"/>
                <a:gd name="T73" fmla="*/ 2147483646 h 321"/>
                <a:gd name="T74" fmla="*/ 2147483646 w 489"/>
                <a:gd name="T75" fmla="*/ 0 h 321"/>
                <a:gd name="T76" fmla="*/ 2147483646 w 489"/>
                <a:gd name="T77" fmla="*/ 2147483646 h 321"/>
                <a:gd name="T78" fmla="*/ 2147483646 w 489"/>
                <a:gd name="T79" fmla="*/ 2147483646 h 321"/>
                <a:gd name="T80" fmla="*/ 2147483646 w 489"/>
                <a:gd name="T81" fmla="*/ 2147483646 h 321"/>
                <a:gd name="T82" fmla="*/ 2147483646 w 489"/>
                <a:gd name="T83" fmla="*/ 2147483646 h 321"/>
                <a:gd name="T84" fmla="*/ 2147483646 w 489"/>
                <a:gd name="T85" fmla="*/ 2147483646 h 321"/>
                <a:gd name="T86" fmla="*/ 2147483646 w 489"/>
                <a:gd name="T87" fmla="*/ 2147483646 h 321"/>
                <a:gd name="T88" fmla="*/ 2147483646 w 489"/>
                <a:gd name="T89" fmla="*/ 2147483646 h 321"/>
                <a:gd name="T90" fmla="*/ 2147483646 w 489"/>
                <a:gd name="T91" fmla="*/ 2147483646 h 321"/>
                <a:gd name="T92" fmla="*/ 2147483646 w 489"/>
                <a:gd name="T93" fmla="*/ 2147483646 h 321"/>
                <a:gd name="T94" fmla="*/ 2147483646 w 489"/>
                <a:gd name="T95" fmla="*/ 2147483646 h 321"/>
                <a:gd name="T96" fmla="*/ 2147483646 w 489"/>
                <a:gd name="T97" fmla="*/ 2147483646 h 321"/>
                <a:gd name="T98" fmla="*/ 2147483646 w 489"/>
                <a:gd name="T99" fmla="*/ 2147483646 h 321"/>
                <a:gd name="T100" fmla="*/ 2147483646 w 489"/>
                <a:gd name="T101" fmla="*/ 2147483646 h 321"/>
                <a:gd name="T102" fmla="*/ 2147483646 w 489"/>
                <a:gd name="T103" fmla="*/ 2147483646 h 321"/>
                <a:gd name="T104" fmla="*/ 2147483646 w 489"/>
                <a:gd name="T105" fmla="*/ 2147483646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7" name="Freeform 27"/>
            <p:cNvSpPr>
              <a:spLocks/>
            </p:cNvSpPr>
            <p:nvPr/>
          </p:nvSpPr>
          <p:spPr bwMode="gray">
            <a:xfrm>
              <a:off x="4911588" y="4771935"/>
              <a:ext cx="676017" cy="792402"/>
            </a:xfrm>
            <a:custGeom>
              <a:avLst/>
              <a:gdLst>
                <a:gd name="T0" fmla="*/ 2147483646 w 353"/>
                <a:gd name="T1" fmla="*/ 2147483646 h 417"/>
                <a:gd name="T2" fmla="*/ 2147483646 w 353"/>
                <a:gd name="T3" fmla="*/ 2147483646 h 417"/>
                <a:gd name="T4" fmla="*/ 2147483646 w 353"/>
                <a:gd name="T5" fmla="*/ 2147483646 h 417"/>
                <a:gd name="T6" fmla="*/ 2147483646 w 353"/>
                <a:gd name="T7" fmla="*/ 2147483646 h 417"/>
                <a:gd name="T8" fmla="*/ 2147483646 w 353"/>
                <a:gd name="T9" fmla="*/ 2147483646 h 417"/>
                <a:gd name="T10" fmla="*/ 2147483646 w 353"/>
                <a:gd name="T11" fmla="*/ 2147483646 h 417"/>
                <a:gd name="T12" fmla="*/ 2147483646 w 353"/>
                <a:gd name="T13" fmla="*/ 2147483646 h 417"/>
                <a:gd name="T14" fmla="*/ 2147483646 w 353"/>
                <a:gd name="T15" fmla="*/ 2147483646 h 417"/>
                <a:gd name="T16" fmla="*/ 2147483646 w 353"/>
                <a:gd name="T17" fmla="*/ 2147483646 h 417"/>
                <a:gd name="T18" fmla="*/ 2147483646 w 353"/>
                <a:gd name="T19" fmla="*/ 2147483646 h 417"/>
                <a:gd name="T20" fmla="*/ 2147483646 w 353"/>
                <a:gd name="T21" fmla="*/ 2147483646 h 417"/>
                <a:gd name="T22" fmla="*/ 2147483646 w 353"/>
                <a:gd name="T23" fmla="*/ 2147483646 h 417"/>
                <a:gd name="T24" fmla="*/ 2147483646 w 353"/>
                <a:gd name="T25" fmla="*/ 2147483646 h 417"/>
                <a:gd name="T26" fmla="*/ 2147483646 w 353"/>
                <a:gd name="T27" fmla="*/ 2147483646 h 417"/>
                <a:gd name="T28" fmla="*/ 2147483646 w 353"/>
                <a:gd name="T29" fmla="*/ 2147483646 h 417"/>
                <a:gd name="T30" fmla="*/ 2147483646 w 353"/>
                <a:gd name="T31" fmla="*/ 2147483646 h 417"/>
                <a:gd name="T32" fmla="*/ 2147483646 w 353"/>
                <a:gd name="T33" fmla="*/ 2147483646 h 417"/>
                <a:gd name="T34" fmla="*/ 2147483646 w 353"/>
                <a:gd name="T35" fmla="*/ 2147483646 h 417"/>
                <a:gd name="T36" fmla="*/ 2147483646 w 353"/>
                <a:gd name="T37" fmla="*/ 2147483646 h 417"/>
                <a:gd name="T38" fmla="*/ 2147483646 w 353"/>
                <a:gd name="T39" fmla="*/ 2147483646 h 417"/>
                <a:gd name="T40" fmla="*/ 2147483646 w 353"/>
                <a:gd name="T41" fmla="*/ 2147483646 h 417"/>
                <a:gd name="T42" fmla="*/ 2147483646 w 353"/>
                <a:gd name="T43" fmla="*/ 2147483646 h 417"/>
                <a:gd name="T44" fmla="*/ 2147483646 w 353"/>
                <a:gd name="T45" fmla="*/ 2147483646 h 417"/>
                <a:gd name="T46" fmla="*/ 2147483646 w 353"/>
                <a:gd name="T47" fmla="*/ 2147483646 h 417"/>
                <a:gd name="T48" fmla="*/ 0 w 353"/>
                <a:gd name="T49" fmla="*/ 2147483646 h 417"/>
                <a:gd name="T50" fmla="*/ 2147483646 w 353"/>
                <a:gd name="T51" fmla="*/ 2147483646 h 417"/>
                <a:gd name="T52" fmla="*/ 2147483646 w 353"/>
                <a:gd name="T53" fmla="*/ 2147483646 h 417"/>
                <a:gd name="T54" fmla="*/ 2147483646 w 353"/>
                <a:gd name="T55" fmla="*/ 2147483646 h 417"/>
                <a:gd name="T56" fmla="*/ 2147483646 w 353"/>
                <a:gd name="T57" fmla="*/ 2147483646 h 417"/>
                <a:gd name="T58" fmla="*/ 2147483646 w 353"/>
                <a:gd name="T59" fmla="*/ 2147483646 h 417"/>
                <a:gd name="T60" fmla="*/ 2147483646 w 353"/>
                <a:gd name="T61" fmla="*/ 0 h 417"/>
                <a:gd name="T62" fmla="*/ 2147483646 w 353"/>
                <a:gd name="T63" fmla="*/ 2147483646 h 417"/>
                <a:gd name="T64" fmla="*/ 2147483646 w 353"/>
                <a:gd name="T65" fmla="*/ 2147483646 h 417"/>
                <a:gd name="T66" fmla="*/ 2147483646 w 353"/>
                <a:gd name="T67" fmla="*/ 2147483646 h 417"/>
                <a:gd name="T68" fmla="*/ 2147483646 w 353"/>
                <a:gd name="T69" fmla="*/ 2147483646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8" name="Freeform 19"/>
            <p:cNvSpPr>
              <a:spLocks/>
            </p:cNvSpPr>
            <p:nvPr/>
          </p:nvSpPr>
          <p:spPr bwMode="gray">
            <a:xfrm>
              <a:off x="5004061" y="5455039"/>
              <a:ext cx="967790" cy="727508"/>
            </a:xfrm>
            <a:custGeom>
              <a:avLst/>
              <a:gdLst>
                <a:gd name="T0" fmla="*/ 2147483646 w 505"/>
                <a:gd name="T1" fmla="*/ 2147483646 h 385"/>
                <a:gd name="T2" fmla="*/ 2147483646 w 505"/>
                <a:gd name="T3" fmla="*/ 2147483646 h 385"/>
                <a:gd name="T4" fmla="*/ 2147483646 w 505"/>
                <a:gd name="T5" fmla="*/ 2147483646 h 385"/>
                <a:gd name="T6" fmla="*/ 2147483646 w 505"/>
                <a:gd name="T7" fmla="*/ 2147483646 h 385"/>
                <a:gd name="T8" fmla="*/ 2147483646 w 505"/>
                <a:gd name="T9" fmla="*/ 2147483646 h 385"/>
                <a:gd name="T10" fmla="*/ 2147483646 w 505"/>
                <a:gd name="T11" fmla="*/ 0 h 385"/>
                <a:gd name="T12" fmla="*/ 2147483646 w 505"/>
                <a:gd name="T13" fmla="*/ 0 h 385"/>
                <a:gd name="T14" fmla="*/ 2147483646 w 505"/>
                <a:gd name="T15" fmla="*/ 2147483646 h 385"/>
                <a:gd name="T16" fmla="*/ 2147483646 w 505"/>
                <a:gd name="T17" fmla="*/ 2147483646 h 385"/>
                <a:gd name="T18" fmla="*/ 2147483646 w 505"/>
                <a:gd name="T19" fmla="*/ 2147483646 h 385"/>
                <a:gd name="T20" fmla="*/ 2147483646 w 505"/>
                <a:gd name="T21" fmla="*/ 2147483646 h 385"/>
                <a:gd name="T22" fmla="*/ 2147483646 w 505"/>
                <a:gd name="T23" fmla="*/ 2147483646 h 385"/>
                <a:gd name="T24" fmla="*/ 2147483646 w 505"/>
                <a:gd name="T25" fmla="*/ 2147483646 h 385"/>
                <a:gd name="T26" fmla="*/ 2147483646 w 505"/>
                <a:gd name="T27" fmla="*/ 2147483646 h 385"/>
                <a:gd name="T28" fmla="*/ 2147483646 w 505"/>
                <a:gd name="T29" fmla="*/ 2147483646 h 385"/>
                <a:gd name="T30" fmla="*/ 2147483646 w 505"/>
                <a:gd name="T31" fmla="*/ 2147483646 h 385"/>
                <a:gd name="T32" fmla="*/ 0 w 505"/>
                <a:gd name="T33" fmla="*/ 2147483646 h 385"/>
                <a:gd name="T34" fmla="*/ 2147483646 w 505"/>
                <a:gd name="T35" fmla="*/ 2147483646 h 385"/>
                <a:gd name="T36" fmla="*/ 2147483646 w 505"/>
                <a:gd name="T37" fmla="*/ 2147483646 h 385"/>
                <a:gd name="T38" fmla="*/ 2147483646 w 505"/>
                <a:gd name="T39" fmla="*/ 2147483646 h 385"/>
                <a:gd name="T40" fmla="*/ 2147483646 w 505"/>
                <a:gd name="T41" fmla="*/ 2147483646 h 385"/>
                <a:gd name="T42" fmla="*/ 2147483646 w 505"/>
                <a:gd name="T43" fmla="*/ 2147483646 h 385"/>
                <a:gd name="T44" fmla="*/ 2147483646 w 505"/>
                <a:gd name="T45" fmla="*/ 2147483646 h 385"/>
                <a:gd name="T46" fmla="*/ 2147483646 w 505"/>
                <a:gd name="T47" fmla="*/ 2147483646 h 385"/>
                <a:gd name="T48" fmla="*/ 2147483646 w 505"/>
                <a:gd name="T49" fmla="*/ 2147483646 h 385"/>
                <a:gd name="T50" fmla="*/ 2147483646 w 505"/>
                <a:gd name="T51" fmla="*/ 2147483646 h 385"/>
                <a:gd name="T52" fmla="*/ 2147483646 w 505"/>
                <a:gd name="T53" fmla="*/ 2147483646 h 385"/>
                <a:gd name="T54" fmla="*/ 2147483646 w 505"/>
                <a:gd name="T55" fmla="*/ 2147483646 h 385"/>
                <a:gd name="T56" fmla="*/ 2147483646 w 505"/>
                <a:gd name="T57" fmla="*/ 2147483646 h 385"/>
                <a:gd name="T58" fmla="*/ 2147483646 w 505"/>
                <a:gd name="T59" fmla="*/ 2147483646 h 385"/>
                <a:gd name="T60" fmla="*/ 2147483646 w 505"/>
                <a:gd name="T61" fmla="*/ 2147483646 h 385"/>
                <a:gd name="T62" fmla="*/ 2147483646 w 505"/>
                <a:gd name="T63" fmla="*/ 2147483646 h 385"/>
                <a:gd name="T64" fmla="*/ 2147483646 w 505"/>
                <a:gd name="T65" fmla="*/ 2147483646 h 385"/>
                <a:gd name="T66" fmla="*/ 2147483646 w 505"/>
                <a:gd name="T67" fmla="*/ 2147483646 h 385"/>
                <a:gd name="T68" fmla="*/ 2147483646 w 505"/>
                <a:gd name="T69" fmla="*/ 2147483646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19" name="Freeform 20"/>
            <p:cNvSpPr>
              <a:spLocks/>
            </p:cNvSpPr>
            <p:nvPr/>
          </p:nvSpPr>
          <p:spPr bwMode="gray">
            <a:xfrm>
              <a:off x="4359932" y="5318416"/>
              <a:ext cx="953441" cy="727508"/>
            </a:xfrm>
            <a:custGeom>
              <a:avLst/>
              <a:gdLst>
                <a:gd name="T0" fmla="*/ 2147483646 w 497"/>
                <a:gd name="T1" fmla="*/ 2147483646 h 385"/>
                <a:gd name="T2" fmla="*/ 2147483646 w 497"/>
                <a:gd name="T3" fmla="*/ 2147483646 h 385"/>
                <a:gd name="T4" fmla="*/ 2147483646 w 497"/>
                <a:gd name="T5" fmla="*/ 2147483646 h 385"/>
                <a:gd name="T6" fmla="*/ 2147483646 w 497"/>
                <a:gd name="T7" fmla="*/ 2147483646 h 385"/>
                <a:gd name="T8" fmla="*/ 2147483646 w 497"/>
                <a:gd name="T9" fmla="*/ 2147483646 h 385"/>
                <a:gd name="T10" fmla="*/ 2147483646 w 497"/>
                <a:gd name="T11" fmla="*/ 2147483646 h 385"/>
                <a:gd name="T12" fmla="*/ 2147483646 w 497"/>
                <a:gd name="T13" fmla="*/ 2147483646 h 385"/>
                <a:gd name="T14" fmla="*/ 2147483646 w 497"/>
                <a:gd name="T15" fmla="*/ 2147483646 h 385"/>
                <a:gd name="T16" fmla="*/ 2147483646 w 497"/>
                <a:gd name="T17" fmla="*/ 2147483646 h 385"/>
                <a:gd name="T18" fmla="*/ 2147483646 w 497"/>
                <a:gd name="T19" fmla="*/ 2147483646 h 385"/>
                <a:gd name="T20" fmla="*/ 2147483646 w 497"/>
                <a:gd name="T21" fmla="*/ 2147483646 h 385"/>
                <a:gd name="T22" fmla="*/ 2147483646 w 497"/>
                <a:gd name="T23" fmla="*/ 2147483646 h 385"/>
                <a:gd name="T24" fmla="*/ 2147483646 w 497"/>
                <a:gd name="T25" fmla="*/ 2147483646 h 385"/>
                <a:gd name="T26" fmla="*/ 2147483646 w 497"/>
                <a:gd name="T27" fmla="*/ 2147483646 h 385"/>
                <a:gd name="T28" fmla="*/ 2147483646 w 497"/>
                <a:gd name="T29" fmla="*/ 2147483646 h 385"/>
                <a:gd name="T30" fmla="*/ 2147483646 w 497"/>
                <a:gd name="T31" fmla="*/ 2147483646 h 385"/>
                <a:gd name="T32" fmla="*/ 2147483646 w 497"/>
                <a:gd name="T33" fmla="*/ 2147483646 h 385"/>
                <a:gd name="T34" fmla="*/ 2147483646 w 497"/>
                <a:gd name="T35" fmla="*/ 2147483646 h 385"/>
                <a:gd name="T36" fmla="*/ 2147483646 w 497"/>
                <a:gd name="T37" fmla="*/ 2147483646 h 385"/>
                <a:gd name="T38" fmla="*/ 2147483646 w 497"/>
                <a:gd name="T39" fmla="*/ 2147483646 h 385"/>
                <a:gd name="T40" fmla="*/ 2147483646 w 497"/>
                <a:gd name="T41" fmla="*/ 2147483646 h 385"/>
                <a:gd name="T42" fmla="*/ 2147483646 w 497"/>
                <a:gd name="T43" fmla="*/ 2147483646 h 385"/>
                <a:gd name="T44" fmla="*/ 2147483646 w 497"/>
                <a:gd name="T45" fmla="*/ 2147483646 h 385"/>
                <a:gd name="T46" fmla="*/ 0 w 497"/>
                <a:gd name="T47" fmla="*/ 2147483646 h 385"/>
                <a:gd name="T48" fmla="*/ 2147483646 w 497"/>
                <a:gd name="T49" fmla="*/ 2147483646 h 385"/>
                <a:gd name="T50" fmla="*/ 2147483646 w 497"/>
                <a:gd name="T51" fmla="*/ 2147483646 h 385"/>
                <a:gd name="T52" fmla="*/ 2147483646 w 497"/>
                <a:gd name="T53" fmla="*/ 2147483646 h 385"/>
                <a:gd name="T54" fmla="*/ 2147483646 w 497"/>
                <a:gd name="T55" fmla="*/ 2147483646 h 385"/>
                <a:gd name="T56" fmla="*/ 2147483646 w 497"/>
                <a:gd name="T57" fmla="*/ 2147483646 h 385"/>
                <a:gd name="T58" fmla="*/ 2147483646 w 497"/>
                <a:gd name="T59" fmla="*/ 2147483646 h 385"/>
                <a:gd name="T60" fmla="*/ 2147483646 w 497"/>
                <a:gd name="T61" fmla="*/ 2147483646 h 385"/>
                <a:gd name="T62" fmla="*/ 2147483646 w 497"/>
                <a:gd name="T63" fmla="*/ 2147483646 h 385"/>
                <a:gd name="T64" fmla="*/ 2147483646 w 497"/>
                <a:gd name="T65" fmla="*/ 2147483646 h 385"/>
                <a:gd name="T66" fmla="*/ 2147483646 w 497"/>
                <a:gd name="T67" fmla="*/ 2147483646 h 385"/>
                <a:gd name="T68" fmla="*/ 2147483646 w 497"/>
                <a:gd name="T69" fmla="*/ 2147483646 h 385"/>
                <a:gd name="T70" fmla="*/ 2147483646 w 497"/>
                <a:gd name="T71" fmla="*/ 2147483646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0" name="Freeform 30"/>
            <p:cNvSpPr>
              <a:spLocks/>
            </p:cNvSpPr>
            <p:nvPr/>
          </p:nvSpPr>
          <p:spPr bwMode="gray">
            <a:xfrm>
              <a:off x="5082188" y="3880482"/>
              <a:ext cx="722255" cy="681397"/>
            </a:xfrm>
            <a:custGeom>
              <a:avLst/>
              <a:gdLst>
                <a:gd name="T0" fmla="*/ 2147483646 w 377"/>
                <a:gd name="T1" fmla="*/ 2147483646 h 361"/>
                <a:gd name="T2" fmla="*/ 2147483646 w 377"/>
                <a:gd name="T3" fmla="*/ 0 h 361"/>
                <a:gd name="T4" fmla="*/ 2147483646 w 377"/>
                <a:gd name="T5" fmla="*/ 2147483646 h 361"/>
                <a:gd name="T6" fmla="*/ 2147483646 w 377"/>
                <a:gd name="T7" fmla="*/ 2147483646 h 361"/>
                <a:gd name="T8" fmla="*/ 2147483646 w 377"/>
                <a:gd name="T9" fmla="*/ 2147483646 h 361"/>
                <a:gd name="T10" fmla="*/ 2147483646 w 377"/>
                <a:gd name="T11" fmla="*/ 2147483646 h 361"/>
                <a:gd name="T12" fmla="*/ 2147483646 w 377"/>
                <a:gd name="T13" fmla="*/ 2147483646 h 361"/>
                <a:gd name="T14" fmla="*/ 2147483646 w 377"/>
                <a:gd name="T15" fmla="*/ 2147483646 h 361"/>
                <a:gd name="T16" fmla="*/ 2147483646 w 377"/>
                <a:gd name="T17" fmla="*/ 2147483646 h 361"/>
                <a:gd name="T18" fmla="*/ 2147483646 w 377"/>
                <a:gd name="T19" fmla="*/ 2147483646 h 361"/>
                <a:gd name="T20" fmla="*/ 2147483646 w 377"/>
                <a:gd name="T21" fmla="*/ 2147483646 h 361"/>
                <a:gd name="T22" fmla="*/ 2147483646 w 377"/>
                <a:gd name="T23" fmla="*/ 2147483646 h 361"/>
                <a:gd name="T24" fmla="*/ 2147483646 w 377"/>
                <a:gd name="T25" fmla="*/ 2147483646 h 361"/>
                <a:gd name="T26" fmla="*/ 2147483646 w 377"/>
                <a:gd name="T27" fmla="*/ 2147483646 h 361"/>
                <a:gd name="T28" fmla="*/ 2147483646 w 377"/>
                <a:gd name="T29" fmla="*/ 2147483646 h 361"/>
                <a:gd name="T30" fmla="*/ 2147483646 w 377"/>
                <a:gd name="T31" fmla="*/ 2147483646 h 361"/>
                <a:gd name="T32" fmla="*/ 2147483646 w 377"/>
                <a:gd name="T33" fmla="*/ 2147483646 h 361"/>
                <a:gd name="T34" fmla="*/ 2147483646 w 377"/>
                <a:gd name="T35" fmla="*/ 2147483646 h 361"/>
                <a:gd name="T36" fmla="*/ 2147483646 w 377"/>
                <a:gd name="T37" fmla="*/ 2147483646 h 361"/>
                <a:gd name="T38" fmla="*/ 2147483646 w 377"/>
                <a:gd name="T39" fmla="*/ 2147483646 h 361"/>
                <a:gd name="T40" fmla="*/ 2147483646 w 377"/>
                <a:gd name="T41" fmla="*/ 2147483646 h 361"/>
                <a:gd name="T42" fmla="*/ 2147483646 w 377"/>
                <a:gd name="T43" fmla="*/ 2147483646 h 361"/>
                <a:gd name="T44" fmla="*/ 2147483646 w 377"/>
                <a:gd name="T45" fmla="*/ 2147483646 h 361"/>
                <a:gd name="T46" fmla="*/ 2147483646 w 377"/>
                <a:gd name="T47" fmla="*/ 2147483646 h 361"/>
                <a:gd name="T48" fmla="*/ 2147483646 w 377"/>
                <a:gd name="T49" fmla="*/ 2147483646 h 361"/>
                <a:gd name="T50" fmla="*/ 2147483646 w 377"/>
                <a:gd name="T51" fmla="*/ 2147483646 h 361"/>
                <a:gd name="T52" fmla="*/ 2147483646 w 377"/>
                <a:gd name="T53" fmla="*/ 2147483646 h 361"/>
                <a:gd name="T54" fmla="*/ 2147483646 w 377"/>
                <a:gd name="T55" fmla="*/ 2147483646 h 361"/>
                <a:gd name="T56" fmla="*/ 2147483646 w 377"/>
                <a:gd name="T57" fmla="*/ 2147483646 h 361"/>
                <a:gd name="T58" fmla="*/ 2147483646 w 377"/>
                <a:gd name="T59" fmla="*/ 2147483646 h 361"/>
                <a:gd name="T60" fmla="*/ 2147483646 w 377"/>
                <a:gd name="T61" fmla="*/ 2147483646 h 361"/>
                <a:gd name="T62" fmla="*/ 2147483646 w 377"/>
                <a:gd name="T63" fmla="*/ 2147483646 h 361"/>
                <a:gd name="T64" fmla="*/ 2147483646 w 377"/>
                <a:gd name="T65" fmla="*/ 2147483646 h 361"/>
                <a:gd name="T66" fmla="*/ 2147483646 w 377"/>
                <a:gd name="T67" fmla="*/ 2147483646 h 361"/>
                <a:gd name="T68" fmla="*/ 2147483646 w 377"/>
                <a:gd name="T69" fmla="*/ 2147483646 h 361"/>
                <a:gd name="T70" fmla="*/ 2147483646 w 377"/>
                <a:gd name="T71" fmla="*/ 2147483646 h 361"/>
                <a:gd name="T72" fmla="*/ 2147483646 w 377"/>
                <a:gd name="T73" fmla="*/ 2147483646 h 361"/>
                <a:gd name="T74" fmla="*/ 2147483646 w 377"/>
                <a:gd name="T75" fmla="*/ 2147483646 h 361"/>
                <a:gd name="T76" fmla="*/ 2147483646 w 377"/>
                <a:gd name="T77" fmla="*/ 2147483646 h 361"/>
                <a:gd name="T78" fmla="*/ 2147483646 w 377"/>
                <a:gd name="T79" fmla="*/ 2147483646 h 361"/>
                <a:gd name="T80" fmla="*/ 2147483646 w 377"/>
                <a:gd name="T81" fmla="*/ 2147483646 h 361"/>
                <a:gd name="T82" fmla="*/ 2147483646 w 377"/>
                <a:gd name="T83" fmla="*/ 2147483646 h 361"/>
                <a:gd name="T84" fmla="*/ 0 w 377"/>
                <a:gd name="T85" fmla="*/ 2147483646 h 361"/>
                <a:gd name="T86" fmla="*/ 2147483646 w 377"/>
                <a:gd name="T87" fmla="*/ 2147483646 h 361"/>
                <a:gd name="T88" fmla="*/ 2147483646 w 377"/>
                <a:gd name="T89" fmla="*/ 2147483646 h 361"/>
                <a:gd name="T90" fmla="*/ 2147483646 w 377"/>
                <a:gd name="T91" fmla="*/ 2147483646 h 361"/>
                <a:gd name="T92" fmla="*/ 2147483646 w 377"/>
                <a:gd name="T93" fmla="*/ 2147483646 h 361"/>
                <a:gd name="T94" fmla="*/ 2147483646 w 377"/>
                <a:gd name="T95" fmla="*/ 2147483646 h 361"/>
                <a:gd name="T96" fmla="*/ 2147483646 w 377"/>
                <a:gd name="T97" fmla="*/ 2147483646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1" name="Freeform 31"/>
            <p:cNvSpPr>
              <a:spLocks/>
            </p:cNvSpPr>
            <p:nvPr/>
          </p:nvSpPr>
          <p:spPr bwMode="invGray">
            <a:xfrm>
              <a:off x="5070914" y="3261692"/>
              <a:ext cx="477043" cy="865912"/>
            </a:xfrm>
            <a:custGeom>
              <a:avLst/>
              <a:gdLst>
                <a:gd name="T0" fmla="*/ 2147483646 w 249"/>
                <a:gd name="T1" fmla="*/ 2147483646 h 457"/>
                <a:gd name="T2" fmla="*/ 2147483646 w 249"/>
                <a:gd name="T3" fmla="*/ 2147483646 h 457"/>
                <a:gd name="T4" fmla="*/ 2147483646 w 249"/>
                <a:gd name="T5" fmla="*/ 2147483646 h 457"/>
                <a:gd name="T6" fmla="*/ 2147483646 w 249"/>
                <a:gd name="T7" fmla="*/ 2147483646 h 457"/>
                <a:gd name="T8" fmla="*/ 2147483646 w 249"/>
                <a:gd name="T9" fmla="*/ 2147483646 h 457"/>
                <a:gd name="T10" fmla="*/ 2147483646 w 249"/>
                <a:gd name="T11" fmla="*/ 2147483646 h 457"/>
                <a:gd name="T12" fmla="*/ 2147483646 w 249"/>
                <a:gd name="T13" fmla="*/ 2147483646 h 457"/>
                <a:gd name="T14" fmla="*/ 0 w 249"/>
                <a:gd name="T15" fmla="*/ 2147483646 h 457"/>
                <a:gd name="T16" fmla="*/ 2147483646 w 249"/>
                <a:gd name="T17" fmla="*/ 2147483646 h 457"/>
                <a:gd name="T18" fmla="*/ 2147483646 w 249"/>
                <a:gd name="T19" fmla="*/ 2147483646 h 457"/>
                <a:gd name="T20" fmla="*/ 2147483646 w 249"/>
                <a:gd name="T21" fmla="*/ 2147483646 h 457"/>
                <a:gd name="T22" fmla="*/ 2147483646 w 249"/>
                <a:gd name="T23" fmla="*/ 2147483646 h 457"/>
                <a:gd name="T24" fmla="*/ 2147483646 w 249"/>
                <a:gd name="T25" fmla="*/ 2147483646 h 457"/>
                <a:gd name="T26" fmla="*/ 2147483646 w 249"/>
                <a:gd name="T27" fmla="*/ 2147483646 h 457"/>
                <a:gd name="T28" fmla="*/ 2147483646 w 249"/>
                <a:gd name="T29" fmla="*/ 2147483646 h 457"/>
                <a:gd name="T30" fmla="*/ 2147483646 w 249"/>
                <a:gd name="T31" fmla="*/ 2147483646 h 457"/>
                <a:gd name="T32" fmla="*/ 2147483646 w 249"/>
                <a:gd name="T33" fmla="*/ 2147483646 h 457"/>
                <a:gd name="T34" fmla="*/ 2147483646 w 249"/>
                <a:gd name="T35" fmla="*/ 2147483646 h 457"/>
                <a:gd name="T36" fmla="*/ 2147483646 w 249"/>
                <a:gd name="T37" fmla="*/ 2147483646 h 457"/>
                <a:gd name="T38" fmla="*/ 2147483646 w 249"/>
                <a:gd name="T39" fmla="*/ 2147483646 h 457"/>
                <a:gd name="T40" fmla="*/ 2147483646 w 249"/>
                <a:gd name="T41" fmla="*/ 2147483646 h 457"/>
                <a:gd name="T42" fmla="*/ 2147483646 w 249"/>
                <a:gd name="T43" fmla="*/ 0 h 457"/>
                <a:gd name="T44" fmla="*/ 2147483646 w 249"/>
                <a:gd name="T45" fmla="*/ 2147483646 h 457"/>
                <a:gd name="T46" fmla="*/ 2147483646 w 249"/>
                <a:gd name="T47" fmla="*/ 0 h 457"/>
                <a:gd name="T48" fmla="*/ 2147483646 w 249"/>
                <a:gd name="T49" fmla="*/ 2147483646 h 457"/>
                <a:gd name="T50" fmla="*/ 2147483646 w 249"/>
                <a:gd name="T51" fmla="*/ 2147483646 h 457"/>
                <a:gd name="T52" fmla="*/ 2147483646 w 249"/>
                <a:gd name="T53" fmla="*/ 2147483646 h 457"/>
                <a:gd name="T54" fmla="*/ 2147483646 w 249"/>
                <a:gd name="T55" fmla="*/ 2147483646 h 457"/>
                <a:gd name="T56" fmla="*/ 2147483646 w 249"/>
                <a:gd name="T57" fmla="*/ 2147483646 h 457"/>
                <a:gd name="T58" fmla="*/ 2147483646 w 249"/>
                <a:gd name="T59" fmla="*/ 2147483646 h 457"/>
                <a:gd name="T60" fmla="*/ 2147483646 w 249"/>
                <a:gd name="T61" fmla="*/ 2147483646 h 457"/>
                <a:gd name="T62" fmla="*/ 2147483646 w 249"/>
                <a:gd name="T63" fmla="*/ 2147483646 h 457"/>
                <a:gd name="T64" fmla="*/ 2147483646 w 249"/>
                <a:gd name="T65" fmla="*/ 2147483646 h 457"/>
                <a:gd name="T66" fmla="*/ 2147483646 w 249"/>
                <a:gd name="T67" fmla="*/ 2147483646 h 457"/>
                <a:gd name="T68" fmla="*/ 2147483646 w 249"/>
                <a:gd name="T69" fmla="*/ 2147483646 h 457"/>
                <a:gd name="T70" fmla="*/ 2147483646 w 249"/>
                <a:gd name="T71" fmla="*/ 2147483646 h 457"/>
                <a:gd name="T72" fmla="*/ 2147483646 w 249"/>
                <a:gd name="T73" fmla="*/ 2147483646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2" name="Freeform 35"/>
            <p:cNvSpPr>
              <a:spLocks/>
            </p:cNvSpPr>
            <p:nvPr/>
          </p:nvSpPr>
          <p:spPr bwMode="invGray">
            <a:xfrm>
              <a:off x="3763633" y="1368366"/>
              <a:ext cx="2727987" cy="2348171"/>
            </a:xfrm>
            <a:custGeom>
              <a:avLst/>
              <a:gdLst>
                <a:gd name="T0" fmla="*/ 2147483646 w 1425"/>
                <a:gd name="T1" fmla="*/ 2147483646 h 1241"/>
                <a:gd name="T2" fmla="*/ 2147483646 w 1425"/>
                <a:gd name="T3" fmla="*/ 2147483646 h 1241"/>
                <a:gd name="T4" fmla="*/ 2147483646 w 1425"/>
                <a:gd name="T5" fmla="*/ 2147483646 h 1241"/>
                <a:gd name="T6" fmla="*/ 2147483646 w 1425"/>
                <a:gd name="T7" fmla="*/ 2147483646 h 1241"/>
                <a:gd name="T8" fmla="*/ 2147483646 w 1425"/>
                <a:gd name="T9" fmla="*/ 2147483646 h 1241"/>
                <a:gd name="T10" fmla="*/ 2147483646 w 1425"/>
                <a:gd name="T11" fmla="*/ 2147483646 h 1241"/>
                <a:gd name="T12" fmla="*/ 2147483646 w 1425"/>
                <a:gd name="T13" fmla="*/ 2147483646 h 1241"/>
                <a:gd name="T14" fmla="*/ 2147483646 w 1425"/>
                <a:gd name="T15" fmla="*/ 2147483646 h 1241"/>
                <a:gd name="T16" fmla="*/ 2147483646 w 1425"/>
                <a:gd name="T17" fmla="*/ 2147483646 h 1241"/>
                <a:gd name="T18" fmla="*/ 2147483646 w 1425"/>
                <a:gd name="T19" fmla="*/ 2147483646 h 1241"/>
                <a:gd name="T20" fmla="*/ 2147483646 w 1425"/>
                <a:gd name="T21" fmla="*/ 2147483646 h 1241"/>
                <a:gd name="T22" fmla="*/ 2147483646 w 1425"/>
                <a:gd name="T23" fmla="*/ 2147483646 h 1241"/>
                <a:gd name="T24" fmla="*/ 2147483646 w 1425"/>
                <a:gd name="T25" fmla="*/ 2147483646 h 1241"/>
                <a:gd name="T26" fmla="*/ 2147483646 w 1425"/>
                <a:gd name="T27" fmla="*/ 2147483646 h 1241"/>
                <a:gd name="T28" fmla="*/ 2147483646 w 1425"/>
                <a:gd name="T29" fmla="*/ 2147483646 h 1241"/>
                <a:gd name="T30" fmla="*/ 2147483646 w 1425"/>
                <a:gd name="T31" fmla="*/ 2147483646 h 1241"/>
                <a:gd name="T32" fmla="*/ 2147483646 w 1425"/>
                <a:gd name="T33" fmla="*/ 2147483646 h 1241"/>
                <a:gd name="T34" fmla="*/ 2147483646 w 1425"/>
                <a:gd name="T35" fmla="*/ 2147483646 h 1241"/>
                <a:gd name="T36" fmla="*/ 2147483646 w 1425"/>
                <a:gd name="T37" fmla="*/ 2147483646 h 1241"/>
                <a:gd name="T38" fmla="*/ 2147483646 w 1425"/>
                <a:gd name="T39" fmla="*/ 2147483646 h 1241"/>
                <a:gd name="T40" fmla="*/ 2147483646 w 1425"/>
                <a:gd name="T41" fmla="*/ 2147483646 h 1241"/>
                <a:gd name="T42" fmla="*/ 2147483646 w 1425"/>
                <a:gd name="T43" fmla="*/ 2147483646 h 1241"/>
                <a:gd name="T44" fmla="*/ 2147483646 w 1425"/>
                <a:gd name="T45" fmla="*/ 2147483646 h 1241"/>
                <a:gd name="T46" fmla="*/ 2147483646 w 1425"/>
                <a:gd name="T47" fmla="*/ 2147483646 h 1241"/>
                <a:gd name="T48" fmla="*/ 2147483646 w 1425"/>
                <a:gd name="T49" fmla="*/ 2147483646 h 1241"/>
                <a:gd name="T50" fmla="*/ 2147483646 w 1425"/>
                <a:gd name="T51" fmla="*/ 2147483646 h 1241"/>
                <a:gd name="T52" fmla="*/ 2147483646 w 1425"/>
                <a:gd name="T53" fmla="*/ 2147483646 h 1241"/>
                <a:gd name="T54" fmla="*/ 2147483646 w 1425"/>
                <a:gd name="T55" fmla="*/ 2147483646 h 1241"/>
                <a:gd name="T56" fmla="*/ 2147483646 w 1425"/>
                <a:gd name="T57" fmla="*/ 2147483646 h 1241"/>
                <a:gd name="T58" fmla="*/ 2147483646 w 1425"/>
                <a:gd name="T59" fmla="*/ 2147483646 h 1241"/>
                <a:gd name="T60" fmla="*/ 2147483646 w 1425"/>
                <a:gd name="T61" fmla="*/ 2147483646 h 1241"/>
                <a:gd name="T62" fmla="*/ 2147483646 w 1425"/>
                <a:gd name="T63" fmla="*/ 2147483646 h 1241"/>
                <a:gd name="T64" fmla="*/ 2147483646 w 1425"/>
                <a:gd name="T65" fmla="*/ 2147483646 h 1241"/>
                <a:gd name="T66" fmla="*/ 2147483646 w 1425"/>
                <a:gd name="T67" fmla="*/ 2147483646 h 1241"/>
                <a:gd name="T68" fmla="*/ 2147483646 w 1425"/>
                <a:gd name="T69" fmla="*/ 2147483646 h 1241"/>
                <a:gd name="T70" fmla="*/ 2147483646 w 1425"/>
                <a:gd name="T71" fmla="*/ 2147483646 h 1241"/>
                <a:gd name="T72" fmla="*/ 2147483646 w 1425"/>
                <a:gd name="T73" fmla="*/ 0 h 1241"/>
                <a:gd name="T74" fmla="*/ 2147483646 w 1425"/>
                <a:gd name="T75" fmla="*/ 2147483646 h 1241"/>
                <a:gd name="T76" fmla="*/ 2147483646 w 1425"/>
                <a:gd name="T77" fmla="*/ 2147483646 h 1241"/>
                <a:gd name="T78" fmla="*/ 2147483646 w 1425"/>
                <a:gd name="T79" fmla="*/ 2147483646 h 1241"/>
                <a:gd name="T80" fmla="*/ 2147483646 w 1425"/>
                <a:gd name="T81" fmla="*/ 2147483646 h 1241"/>
                <a:gd name="T82" fmla="*/ 2147483646 w 1425"/>
                <a:gd name="T83" fmla="*/ 2147483646 h 1241"/>
                <a:gd name="T84" fmla="*/ 2147483646 w 1425"/>
                <a:gd name="T85" fmla="*/ 2147483646 h 1241"/>
                <a:gd name="T86" fmla="*/ 2147483646 w 1425"/>
                <a:gd name="T87" fmla="*/ 2147483646 h 1241"/>
                <a:gd name="T88" fmla="*/ 2147483646 w 1425"/>
                <a:gd name="T89" fmla="*/ 2147483646 h 1241"/>
                <a:gd name="T90" fmla="*/ 2147483646 w 1425"/>
                <a:gd name="T91" fmla="*/ 2147483646 h 1241"/>
                <a:gd name="T92" fmla="*/ 2147483646 w 1425"/>
                <a:gd name="T93" fmla="*/ 2147483646 h 1241"/>
                <a:gd name="T94" fmla="*/ 2147483646 w 1425"/>
                <a:gd name="T95" fmla="*/ 2147483646 h 1241"/>
                <a:gd name="T96" fmla="*/ 2147483646 w 1425"/>
                <a:gd name="T97" fmla="*/ 2147483646 h 1241"/>
                <a:gd name="T98" fmla="*/ 2147483646 w 1425"/>
                <a:gd name="T99" fmla="*/ 2147483646 h 1241"/>
                <a:gd name="T100" fmla="*/ 2147483646 w 1425"/>
                <a:gd name="T101" fmla="*/ 2147483646 h 1241"/>
                <a:gd name="T102" fmla="*/ 2147483646 w 1425"/>
                <a:gd name="T103" fmla="*/ 2147483646 h 1241"/>
                <a:gd name="T104" fmla="*/ 2147483646 w 1425"/>
                <a:gd name="T105" fmla="*/ 2147483646 h 1241"/>
                <a:gd name="T106" fmla="*/ 2147483646 w 1425"/>
                <a:gd name="T107" fmla="*/ 2147483646 h 1241"/>
                <a:gd name="T108" fmla="*/ 2147483646 w 1425"/>
                <a:gd name="T109" fmla="*/ 2147483646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3" name="Freeform 32"/>
            <p:cNvSpPr>
              <a:spLocks/>
            </p:cNvSpPr>
            <p:nvPr/>
          </p:nvSpPr>
          <p:spPr bwMode="gray">
            <a:xfrm>
              <a:off x="4560824" y="3410851"/>
              <a:ext cx="615432" cy="1151031"/>
            </a:xfrm>
            <a:custGeom>
              <a:avLst/>
              <a:gdLst>
                <a:gd name="T0" fmla="*/ 2147483646 w 321"/>
                <a:gd name="T1" fmla="*/ 2147483646 h 609"/>
                <a:gd name="T2" fmla="*/ 2147483646 w 321"/>
                <a:gd name="T3" fmla="*/ 2147483646 h 609"/>
                <a:gd name="T4" fmla="*/ 2147483646 w 321"/>
                <a:gd name="T5" fmla="*/ 2147483646 h 609"/>
                <a:gd name="T6" fmla="*/ 2147483646 w 321"/>
                <a:gd name="T7" fmla="*/ 2147483646 h 609"/>
                <a:gd name="T8" fmla="*/ 2147483646 w 321"/>
                <a:gd name="T9" fmla="*/ 2147483646 h 609"/>
                <a:gd name="T10" fmla="*/ 2147483646 w 321"/>
                <a:gd name="T11" fmla="*/ 2147483646 h 609"/>
                <a:gd name="T12" fmla="*/ 2147483646 w 321"/>
                <a:gd name="T13" fmla="*/ 2147483646 h 609"/>
                <a:gd name="T14" fmla="*/ 2147483646 w 321"/>
                <a:gd name="T15" fmla="*/ 2147483646 h 609"/>
                <a:gd name="T16" fmla="*/ 2147483646 w 321"/>
                <a:gd name="T17" fmla="*/ 2147483646 h 609"/>
                <a:gd name="T18" fmla="*/ 2147483646 w 321"/>
                <a:gd name="T19" fmla="*/ 2147483646 h 609"/>
                <a:gd name="T20" fmla="*/ 2147483646 w 321"/>
                <a:gd name="T21" fmla="*/ 2147483646 h 609"/>
                <a:gd name="T22" fmla="*/ 2147483646 w 321"/>
                <a:gd name="T23" fmla="*/ 2147483646 h 609"/>
                <a:gd name="T24" fmla="*/ 2147483646 w 321"/>
                <a:gd name="T25" fmla="*/ 2147483646 h 609"/>
                <a:gd name="T26" fmla="*/ 0 w 321"/>
                <a:gd name="T27" fmla="*/ 2147483646 h 609"/>
                <a:gd name="T28" fmla="*/ 2147483646 w 321"/>
                <a:gd name="T29" fmla="*/ 2147483646 h 609"/>
                <a:gd name="T30" fmla="*/ 2147483646 w 321"/>
                <a:gd name="T31" fmla="*/ 2147483646 h 609"/>
                <a:gd name="T32" fmla="*/ 0 w 321"/>
                <a:gd name="T33" fmla="*/ 2147483646 h 609"/>
                <a:gd name="T34" fmla="*/ 2147483646 w 321"/>
                <a:gd name="T35" fmla="*/ 2147483646 h 609"/>
                <a:gd name="T36" fmla="*/ 2147483646 w 321"/>
                <a:gd name="T37" fmla="*/ 2147483646 h 609"/>
                <a:gd name="T38" fmla="*/ 2147483646 w 321"/>
                <a:gd name="T39" fmla="*/ 2147483646 h 609"/>
                <a:gd name="T40" fmla="*/ 2147483646 w 321"/>
                <a:gd name="T41" fmla="*/ 2147483646 h 609"/>
                <a:gd name="T42" fmla="*/ 2147483646 w 321"/>
                <a:gd name="T43" fmla="*/ 2147483646 h 609"/>
                <a:gd name="T44" fmla="*/ 2147483646 w 321"/>
                <a:gd name="T45" fmla="*/ 2147483646 h 609"/>
                <a:gd name="T46" fmla="*/ 2147483646 w 321"/>
                <a:gd name="T47" fmla="*/ 2147483646 h 609"/>
                <a:gd name="T48" fmla="*/ 2147483646 w 321"/>
                <a:gd name="T49" fmla="*/ 2147483646 h 609"/>
                <a:gd name="T50" fmla="*/ 2147483646 w 321"/>
                <a:gd name="T51" fmla="*/ 2147483646 h 609"/>
                <a:gd name="T52" fmla="*/ 2147483646 w 321"/>
                <a:gd name="T53" fmla="*/ 2147483646 h 609"/>
                <a:gd name="T54" fmla="*/ 2147483646 w 321"/>
                <a:gd name="T55" fmla="*/ 2147483646 h 609"/>
                <a:gd name="T56" fmla="*/ 2147483646 w 321"/>
                <a:gd name="T57" fmla="*/ 2147483646 h 609"/>
                <a:gd name="T58" fmla="*/ 2147483646 w 321"/>
                <a:gd name="T59" fmla="*/ 2147483646 h 609"/>
                <a:gd name="T60" fmla="*/ 2147483646 w 321"/>
                <a:gd name="T61" fmla="*/ 2147483646 h 609"/>
                <a:gd name="T62" fmla="*/ 2147483646 w 321"/>
                <a:gd name="T63" fmla="*/ 2147483646 h 609"/>
                <a:gd name="T64" fmla="*/ 2147483646 w 321"/>
                <a:gd name="T65" fmla="*/ 2147483646 h 609"/>
                <a:gd name="T66" fmla="*/ 2147483646 w 321"/>
                <a:gd name="T67" fmla="*/ 2147483646 h 609"/>
                <a:gd name="T68" fmla="*/ 2147483646 w 321"/>
                <a:gd name="T69" fmla="*/ 2147483646 h 609"/>
                <a:gd name="T70" fmla="*/ 2147483646 w 321"/>
                <a:gd name="T71" fmla="*/ 2147483646 h 609"/>
                <a:gd name="T72" fmla="*/ 2147483646 w 321"/>
                <a:gd name="T73" fmla="*/ 2147483646 h 609"/>
                <a:gd name="T74" fmla="*/ 2147483646 w 321"/>
                <a:gd name="T75" fmla="*/ 2147483646 h 609"/>
                <a:gd name="T76" fmla="*/ 2147483646 w 321"/>
                <a:gd name="T77" fmla="*/ 2147483646 h 609"/>
                <a:gd name="T78" fmla="*/ 2147483646 w 321"/>
                <a:gd name="T79" fmla="*/ 2147483646 h 609"/>
                <a:gd name="T80" fmla="*/ 2147483646 w 321"/>
                <a:gd name="T81" fmla="*/ 2147483646 h 609"/>
                <a:gd name="T82" fmla="*/ 2147483646 w 321"/>
                <a:gd name="T83" fmla="*/ 2147483646 h 609"/>
                <a:gd name="T84" fmla="*/ 2147483646 w 321"/>
                <a:gd name="T85" fmla="*/ 0 h 609"/>
                <a:gd name="T86" fmla="*/ 2147483646 w 321"/>
                <a:gd name="T87" fmla="*/ 2147483646 h 609"/>
                <a:gd name="T88" fmla="*/ 2147483646 w 321"/>
                <a:gd name="T89" fmla="*/ 2147483646 h 609"/>
                <a:gd name="T90" fmla="*/ 2147483646 w 321"/>
                <a:gd name="T91" fmla="*/ 2147483646 h 609"/>
                <a:gd name="T92" fmla="*/ 2147483646 w 321"/>
                <a:gd name="T93" fmla="*/ 2147483646 h 609"/>
                <a:gd name="T94" fmla="*/ 2147483646 w 321"/>
                <a:gd name="T95" fmla="*/ 2147483646 h 609"/>
                <a:gd name="T96" fmla="*/ 2147483646 w 321"/>
                <a:gd name="T97" fmla="*/ 2147483646 h 609"/>
                <a:gd name="T98" fmla="*/ 2147483646 w 321"/>
                <a:gd name="T99" fmla="*/ 2147483646 h 609"/>
                <a:gd name="T100" fmla="*/ 2147483646 w 321"/>
                <a:gd name="T101" fmla="*/ 2147483646 h 609"/>
                <a:gd name="T102" fmla="*/ 2147483646 w 321"/>
                <a:gd name="T103" fmla="*/ 2147483646 h 609"/>
                <a:gd name="T104" fmla="*/ 2147483646 w 321"/>
                <a:gd name="T105" fmla="*/ 2147483646 h 609"/>
                <a:gd name="T106" fmla="*/ 2147483646 w 321"/>
                <a:gd name="T107" fmla="*/ 2147483646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4" name="Freeform 33"/>
            <p:cNvSpPr>
              <a:spLocks/>
            </p:cNvSpPr>
            <p:nvPr/>
          </p:nvSpPr>
          <p:spPr bwMode="invGray">
            <a:xfrm>
              <a:off x="4451051" y="3426220"/>
              <a:ext cx="336414" cy="592594"/>
            </a:xfrm>
            <a:custGeom>
              <a:avLst/>
              <a:gdLst>
                <a:gd name="T0" fmla="*/ 2147483646 w 177"/>
                <a:gd name="T1" fmla="*/ 2147483646 h 313"/>
                <a:gd name="T2" fmla="*/ 2147483646 w 177"/>
                <a:gd name="T3" fmla="*/ 2147483646 h 313"/>
                <a:gd name="T4" fmla="*/ 2147483646 w 177"/>
                <a:gd name="T5" fmla="*/ 2147483646 h 313"/>
                <a:gd name="T6" fmla="*/ 2147483646 w 177"/>
                <a:gd name="T7" fmla="*/ 2147483646 h 313"/>
                <a:gd name="T8" fmla="*/ 2147483646 w 177"/>
                <a:gd name="T9" fmla="*/ 0 h 313"/>
                <a:gd name="T10" fmla="*/ 2147483646 w 177"/>
                <a:gd name="T11" fmla="*/ 2147483646 h 313"/>
                <a:gd name="T12" fmla="*/ 2147483646 w 177"/>
                <a:gd name="T13" fmla="*/ 2147483646 h 313"/>
                <a:gd name="T14" fmla="*/ 2147483646 w 177"/>
                <a:gd name="T15" fmla="*/ 2147483646 h 313"/>
                <a:gd name="T16" fmla="*/ 2147483646 w 177"/>
                <a:gd name="T17" fmla="*/ 2147483646 h 313"/>
                <a:gd name="T18" fmla="*/ 0 w 177"/>
                <a:gd name="T19" fmla="*/ 2147483646 h 313"/>
                <a:gd name="T20" fmla="*/ 2147483646 w 177"/>
                <a:gd name="T21" fmla="*/ 2147483646 h 313"/>
                <a:gd name="T22" fmla="*/ 2147483646 w 177"/>
                <a:gd name="T23" fmla="*/ 2147483646 h 313"/>
                <a:gd name="T24" fmla="*/ 2147483646 w 177"/>
                <a:gd name="T25" fmla="*/ 2147483646 h 313"/>
                <a:gd name="T26" fmla="*/ 2147483646 w 177"/>
                <a:gd name="T27" fmla="*/ 2147483646 h 313"/>
                <a:gd name="T28" fmla="*/ 2147483646 w 177"/>
                <a:gd name="T29" fmla="*/ 2147483646 h 313"/>
                <a:gd name="T30" fmla="*/ 2147483646 w 177"/>
                <a:gd name="T31" fmla="*/ 2147483646 h 313"/>
                <a:gd name="T32" fmla="*/ 2147483646 w 177"/>
                <a:gd name="T33" fmla="*/ 2147483646 h 313"/>
                <a:gd name="T34" fmla="*/ 2147483646 w 177"/>
                <a:gd name="T35" fmla="*/ 2147483646 h 313"/>
                <a:gd name="T36" fmla="*/ 2147483646 w 177"/>
                <a:gd name="T37" fmla="*/ 2147483646 h 313"/>
                <a:gd name="T38" fmla="*/ 2147483646 w 177"/>
                <a:gd name="T39" fmla="*/ 2147483646 h 313"/>
                <a:gd name="T40" fmla="*/ 2147483646 w 177"/>
                <a:gd name="T41" fmla="*/ 2147483646 h 313"/>
                <a:gd name="T42" fmla="*/ 2147483646 w 177"/>
                <a:gd name="T43" fmla="*/ 2147483646 h 313"/>
                <a:gd name="T44" fmla="*/ 2147483646 w 177"/>
                <a:gd name="T45" fmla="*/ 2147483646 h 313"/>
                <a:gd name="T46" fmla="*/ 2147483646 w 177"/>
                <a:gd name="T47" fmla="*/ 2147483646 h 313"/>
                <a:gd name="T48" fmla="*/ 2147483646 w 177"/>
                <a:gd name="T49" fmla="*/ 2147483646 h 313"/>
                <a:gd name="T50" fmla="*/ 2147483646 w 177"/>
                <a:gd name="T51" fmla="*/ 2147483646 h 313"/>
                <a:gd name="T52" fmla="*/ 2147483646 w 177"/>
                <a:gd name="T53" fmla="*/ 2147483646 h 313"/>
                <a:gd name="T54" fmla="*/ 2147483646 w 177"/>
                <a:gd name="T55" fmla="*/ 2147483646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5" name="Freeform 34"/>
            <p:cNvSpPr>
              <a:spLocks/>
            </p:cNvSpPr>
            <p:nvPr/>
          </p:nvSpPr>
          <p:spPr bwMode="invGray">
            <a:xfrm>
              <a:off x="3242270" y="2837041"/>
              <a:ext cx="1642212" cy="1589924"/>
            </a:xfrm>
            <a:custGeom>
              <a:avLst/>
              <a:gdLst>
                <a:gd name="T0" fmla="*/ 2147483646 w 857"/>
                <a:gd name="T1" fmla="*/ 2147483646 h 841"/>
                <a:gd name="T2" fmla="*/ 2147483646 w 857"/>
                <a:gd name="T3" fmla="*/ 2147483646 h 841"/>
                <a:gd name="T4" fmla="*/ 2147483646 w 857"/>
                <a:gd name="T5" fmla="*/ 2147483646 h 841"/>
                <a:gd name="T6" fmla="*/ 2147483646 w 857"/>
                <a:gd name="T7" fmla="*/ 2147483646 h 841"/>
                <a:gd name="T8" fmla="*/ 2147483646 w 857"/>
                <a:gd name="T9" fmla="*/ 2147483646 h 841"/>
                <a:gd name="T10" fmla="*/ 2147483646 w 857"/>
                <a:gd name="T11" fmla="*/ 2147483646 h 841"/>
                <a:gd name="T12" fmla="*/ 2147483646 w 857"/>
                <a:gd name="T13" fmla="*/ 2147483646 h 841"/>
                <a:gd name="T14" fmla="*/ 2147483646 w 857"/>
                <a:gd name="T15" fmla="*/ 2147483646 h 841"/>
                <a:gd name="T16" fmla="*/ 2147483646 w 857"/>
                <a:gd name="T17" fmla="*/ 2147483646 h 841"/>
                <a:gd name="T18" fmla="*/ 2147483646 w 857"/>
                <a:gd name="T19" fmla="*/ 2147483646 h 841"/>
                <a:gd name="T20" fmla="*/ 2147483646 w 857"/>
                <a:gd name="T21" fmla="*/ 2147483646 h 841"/>
                <a:gd name="T22" fmla="*/ 2147483646 w 857"/>
                <a:gd name="T23" fmla="*/ 2147483646 h 841"/>
                <a:gd name="T24" fmla="*/ 2147483646 w 857"/>
                <a:gd name="T25" fmla="*/ 2147483646 h 841"/>
                <a:gd name="T26" fmla="*/ 2147483646 w 857"/>
                <a:gd name="T27" fmla="*/ 2147483646 h 841"/>
                <a:gd name="T28" fmla="*/ 2147483646 w 857"/>
                <a:gd name="T29" fmla="*/ 2147483646 h 841"/>
                <a:gd name="T30" fmla="*/ 2147483646 w 857"/>
                <a:gd name="T31" fmla="*/ 2147483646 h 841"/>
                <a:gd name="T32" fmla="*/ 2147483646 w 857"/>
                <a:gd name="T33" fmla="*/ 2147483646 h 841"/>
                <a:gd name="T34" fmla="*/ 2147483646 w 857"/>
                <a:gd name="T35" fmla="*/ 2147483646 h 841"/>
                <a:gd name="T36" fmla="*/ 2147483646 w 857"/>
                <a:gd name="T37" fmla="*/ 2147483646 h 841"/>
                <a:gd name="T38" fmla="*/ 2147483646 w 857"/>
                <a:gd name="T39" fmla="*/ 2147483646 h 841"/>
                <a:gd name="T40" fmla="*/ 2147483646 w 857"/>
                <a:gd name="T41" fmla="*/ 2147483646 h 841"/>
                <a:gd name="T42" fmla="*/ 2147483646 w 857"/>
                <a:gd name="T43" fmla="*/ 2147483646 h 841"/>
                <a:gd name="T44" fmla="*/ 2147483646 w 857"/>
                <a:gd name="T45" fmla="*/ 2147483646 h 841"/>
                <a:gd name="T46" fmla="*/ 2147483646 w 857"/>
                <a:gd name="T47" fmla="*/ 2147483646 h 841"/>
                <a:gd name="T48" fmla="*/ 2147483646 w 857"/>
                <a:gd name="T49" fmla="*/ 2147483646 h 841"/>
                <a:gd name="T50" fmla="*/ 2147483646 w 857"/>
                <a:gd name="T51" fmla="*/ 2147483646 h 841"/>
                <a:gd name="T52" fmla="*/ 2147483646 w 857"/>
                <a:gd name="T53" fmla="*/ 2147483646 h 841"/>
                <a:gd name="T54" fmla="*/ 2147483646 w 857"/>
                <a:gd name="T55" fmla="*/ 2147483646 h 841"/>
                <a:gd name="T56" fmla="*/ 2147483646 w 857"/>
                <a:gd name="T57" fmla="*/ 2147483646 h 841"/>
                <a:gd name="T58" fmla="*/ 2147483646 w 857"/>
                <a:gd name="T59" fmla="*/ 2147483646 h 841"/>
                <a:gd name="T60" fmla="*/ 2147483646 w 857"/>
                <a:gd name="T61" fmla="*/ 2147483646 h 841"/>
                <a:gd name="T62" fmla="*/ 2147483646 w 857"/>
                <a:gd name="T63" fmla="*/ 2147483646 h 841"/>
                <a:gd name="T64" fmla="*/ 2147483646 w 857"/>
                <a:gd name="T65" fmla="*/ 2147483646 h 841"/>
                <a:gd name="T66" fmla="*/ 2147483646 w 857"/>
                <a:gd name="T67" fmla="*/ 2147483646 h 841"/>
                <a:gd name="T68" fmla="*/ 2147483646 w 857"/>
                <a:gd name="T69" fmla="*/ 2147483646 h 841"/>
                <a:gd name="T70" fmla="*/ 2147483646 w 857"/>
                <a:gd name="T71" fmla="*/ 2147483646 h 841"/>
                <a:gd name="T72" fmla="*/ 2147483646 w 857"/>
                <a:gd name="T73" fmla="*/ 2147483646 h 841"/>
                <a:gd name="T74" fmla="*/ 2147483646 w 857"/>
                <a:gd name="T75" fmla="*/ 2147483646 h 841"/>
                <a:gd name="T76" fmla="*/ 2147483646 w 857"/>
                <a:gd name="T77" fmla="*/ 2147483646 h 841"/>
                <a:gd name="T78" fmla="*/ 2147483646 w 857"/>
                <a:gd name="T79" fmla="*/ 2147483646 h 841"/>
                <a:gd name="T80" fmla="*/ 2147483646 w 857"/>
                <a:gd name="T81" fmla="*/ 2147483646 h 841"/>
                <a:gd name="T82" fmla="*/ 2147483646 w 857"/>
                <a:gd name="T83" fmla="*/ 2147483646 h 841"/>
                <a:gd name="T84" fmla="*/ 2147483646 w 857"/>
                <a:gd name="T85" fmla="*/ 0 h 841"/>
                <a:gd name="T86" fmla="*/ 2147483646 w 857"/>
                <a:gd name="T87" fmla="*/ 2147483646 h 841"/>
                <a:gd name="T88" fmla="*/ 2147483646 w 857"/>
                <a:gd name="T89" fmla="*/ 2147483646 h 841"/>
                <a:gd name="T90" fmla="*/ 2147483646 w 857"/>
                <a:gd name="T91" fmla="*/ 2147483646 h 841"/>
                <a:gd name="T92" fmla="*/ 2147483646 w 857"/>
                <a:gd name="T93" fmla="*/ 2147483646 h 841"/>
                <a:gd name="T94" fmla="*/ 2147483646 w 857"/>
                <a:gd name="T95" fmla="*/ 2147483646 h 841"/>
                <a:gd name="T96" fmla="*/ 2147483646 w 857"/>
                <a:gd name="T97" fmla="*/ 2147483646 h 841"/>
                <a:gd name="T98" fmla="*/ 2147483646 w 857"/>
                <a:gd name="T99" fmla="*/ 2147483646 h 841"/>
                <a:gd name="T100" fmla="*/ 2147483646 w 857"/>
                <a:gd name="T101" fmla="*/ 2147483646 h 841"/>
                <a:gd name="T102" fmla="*/ 2147483646 w 857"/>
                <a:gd name="T103" fmla="*/ 2147483646 h 841"/>
                <a:gd name="T104" fmla="*/ 2147483646 w 857"/>
                <a:gd name="T105" fmla="*/ 2147483646 h 841"/>
                <a:gd name="T106" fmla="*/ 2147483646 w 857"/>
                <a:gd name="T107" fmla="*/ 2147483646 h 841"/>
                <a:gd name="T108" fmla="*/ 2147483646 w 857"/>
                <a:gd name="T109" fmla="*/ 2147483646 h 841"/>
                <a:gd name="T110" fmla="*/ 2147483646 w 857"/>
                <a:gd name="T111" fmla="*/ 2147483646 h 841"/>
                <a:gd name="T112" fmla="*/ 2147483646 w 857"/>
                <a:gd name="T113" fmla="*/ 2147483646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6" name="Freeform 25"/>
            <p:cNvSpPr>
              <a:spLocks/>
            </p:cNvSpPr>
            <p:nvPr/>
          </p:nvSpPr>
          <p:spPr bwMode="invGray">
            <a:xfrm>
              <a:off x="2768740" y="3289598"/>
              <a:ext cx="1503502" cy="1168109"/>
            </a:xfrm>
            <a:custGeom>
              <a:avLst/>
              <a:gdLst>
                <a:gd name="T0" fmla="*/ 2147483646 w 785"/>
                <a:gd name="T1" fmla="*/ 2147483646 h 617"/>
                <a:gd name="T2" fmla="*/ 2147483646 w 785"/>
                <a:gd name="T3" fmla="*/ 2147483646 h 617"/>
                <a:gd name="T4" fmla="*/ 2147483646 w 785"/>
                <a:gd name="T5" fmla="*/ 2147483646 h 617"/>
                <a:gd name="T6" fmla="*/ 2147483646 w 785"/>
                <a:gd name="T7" fmla="*/ 2147483646 h 617"/>
                <a:gd name="T8" fmla="*/ 2147483646 w 785"/>
                <a:gd name="T9" fmla="*/ 2147483646 h 617"/>
                <a:gd name="T10" fmla="*/ 2147483646 w 785"/>
                <a:gd name="T11" fmla="*/ 2147483646 h 617"/>
                <a:gd name="T12" fmla="*/ 2147483646 w 785"/>
                <a:gd name="T13" fmla="*/ 2147483646 h 617"/>
                <a:gd name="T14" fmla="*/ 2147483646 w 785"/>
                <a:gd name="T15" fmla="*/ 2147483646 h 617"/>
                <a:gd name="T16" fmla="*/ 2147483646 w 785"/>
                <a:gd name="T17" fmla="*/ 2147483646 h 617"/>
                <a:gd name="T18" fmla="*/ 2147483646 w 785"/>
                <a:gd name="T19" fmla="*/ 2147483646 h 617"/>
                <a:gd name="T20" fmla="*/ 2147483646 w 785"/>
                <a:gd name="T21" fmla="*/ 2147483646 h 617"/>
                <a:gd name="T22" fmla="*/ 2147483646 w 785"/>
                <a:gd name="T23" fmla="*/ 2147483646 h 617"/>
                <a:gd name="T24" fmla="*/ 2147483646 w 785"/>
                <a:gd name="T25" fmla="*/ 2147483646 h 617"/>
                <a:gd name="T26" fmla="*/ 2147483646 w 785"/>
                <a:gd name="T27" fmla="*/ 2147483646 h 617"/>
                <a:gd name="T28" fmla="*/ 2147483646 w 785"/>
                <a:gd name="T29" fmla="*/ 2147483646 h 617"/>
                <a:gd name="T30" fmla="*/ 2147483646 w 785"/>
                <a:gd name="T31" fmla="*/ 2147483646 h 617"/>
                <a:gd name="T32" fmla="*/ 2147483646 w 785"/>
                <a:gd name="T33" fmla="*/ 2147483646 h 617"/>
                <a:gd name="T34" fmla="*/ 2147483646 w 785"/>
                <a:gd name="T35" fmla="*/ 2147483646 h 617"/>
                <a:gd name="T36" fmla="*/ 2147483646 w 785"/>
                <a:gd name="T37" fmla="*/ 2147483646 h 617"/>
                <a:gd name="T38" fmla="*/ 2147483646 w 785"/>
                <a:gd name="T39" fmla="*/ 2147483646 h 617"/>
                <a:gd name="T40" fmla="*/ 0 w 785"/>
                <a:gd name="T41" fmla="*/ 2147483646 h 617"/>
                <a:gd name="T42" fmla="*/ 2147483646 w 785"/>
                <a:gd name="T43" fmla="*/ 2147483646 h 617"/>
                <a:gd name="T44" fmla="*/ 2147483646 w 785"/>
                <a:gd name="T45" fmla="*/ 2147483646 h 617"/>
                <a:gd name="T46" fmla="*/ 2147483646 w 785"/>
                <a:gd name="T47" fmla="*/ 2147483646 h 617"/>
                <a:gd name="T48" fmla="*/ 2147483646 w 785"/>
                <a:gd name="T49" fmla="*/ 2147483646 h 617"/>
                <a:gd name="T50" fmla="*/ 2147483646 w 785"/>
                <a:gd name="T51" fmla="*/ 2147483646 h 617"/>
                <a:gd name="T52" fmla="*/ 2147483646 w 785"/>
                <a:gd name="T53" fmla="*/ 2147483646 h 617"/>
                <a:gd name="T54" fmla="*/ 2147483646 w 785"/>
                <a:gd name="T55" fmla="*/ 2147483646 h 617"/>
                <a:gd name="T56" fmla="*/ 2147483646 w 785"/>
                <a:gd name="T57" fmla="*/ 2147483646 h 617"/>
                <a:gd name="T58" fmla="*/ 2147483646 w 785"/>
                <a:gd name="T59" fmla="*/ 2147483646 h 617"/>
                <a:gd name="T60" fmla="*/ 2147483646 w 785"/>
                <a:gd name="T61" fmla="*/ 0 h 617"/>
                <a:gd name="T62" fmla="*/ 2147483646 w 785"/>
                <a:gd name="T63" fmla="*/ 2147483646 h 617"/>
                <a:gd name="T64" fmla="*/ 2147483646 w 785"/>
                <a:gd name="T65" fmla="*/ 2147483646 h 617"/>
                <a:gd name="T66" fmla="*/ 2147483646 w 785"/>
                <a:gd name="T67" fmla="*/ 2147483646 h 617"/>
                <a:gd name="T68" fmla="*/ 2147483646 w 785"/>
                <a:gd name="T69" fmla="*/ 2147483646 h 617"/>
                <a:gd name="T70" fmla="*/ 2147483646 w 785"/>
                <a:gd name="T71" fmla="*/ 2147483646 h 617"/>
                <a:gd name="T72" fmla="*/ 2147483646 w 785"/>
                <a:gd name="T73" fmla="*/ 2147483646 h 617"/>
                <a:gd name="T74" fmla="*/ 2147483646 w 785"/>
                <a:gd name="T75" fmla="*/ 2147483646 h 617"/>
                <a:gd name="T76" fmla="*/ 2147483646 w 785"/>
                <a:gd name="T77" fmla="*/ 2147483646 h 617"/>
                <a:gd name="T78" fmla="*/ 2147483646 w 785"/>
                <a:gd name="T79" fmla="*/ 2147483646 h 617"/>
                <a:gd name="T80" fmla="*/ 2147483646 w 785"/>
                <a:gd name="T81" fmla="*/ 2147483646 h 617"/>
                <a:gd name="T82" fmla="*/ 2147483646 w 785"/>
                <a:gd name="T83" fmla="*/ 2147483646 h 617"/>
                <a:gd name="T84" fmla="*/ 2147483646 w 785"/>
                <a:gd name="T85" fmla="*/ 2147483646 h 617"/>
                <a:gd name="T86" fmla="*/ 2147483646 w 785"/>
                <a:gd name="T87" fmla="*/ 2147483646 h 617"/>
                <a:gd name="T88" fmla="*/ 2147483646 w 785"/>
                <a:gd name="T89" fmla="*/ 2147483646 h 617"/>
                <a:gd name="T90" fmla="*/ 2147483646 w 785"/>
                <a:gd name="T91" fmla="*/ 2147483646 h 617"/>
                <a:gd name="T92" fmla="*/ 2147483646 w 785"/>
                <a:gd name="T93" fmla="*/ 2147483646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7" name="Freeform 21"/>
            <p:cNvSpPr>
              <a:spLocks/>
            </p:cNvSpPr>
            <p:nvPr/>
          </p:nvSpPr>
          <p:spPr bwMode="invGray">
            <a:xfrm>
              <a:off x="4269050" y="4910264"/>
              <a:ext cx="707906" cy="669441"/>
            </a:xfrm>
            <a:custGeom>
              <a:avLst/>
              <a:gdLst>
                <a:gd name="T0" fmla="*/ 2147483646 w 369"/>
                <a:gd name="T1" fmla="*/ 2147483646 h 353"/>
                <a:gd name="T2" fmla="*/ 2147483646 w 369"/>
                <a:gd name="T3" fmla="*/ 2147483646 h 353"/>
                <a:gd name="T4" fmla="*/ 2147483646 w 369"/>
                <a:gd name="T5" fmla="*/ 2147483646 h 353"/>
                <a:gd name="T6" fmla="*/ 2147483646 w 369"/>
                <a:gd name="T7" fmla="*/ 2147483646 h 353"/>
                <a:gd name="T8" fmla="*/ 2147483646 w 369"/>
                <a:gd name="T9" fmla="*/ 2147483646 h 353"/>
                <a:gd name="T10" fmla="*/ 2147483646 w 369"/>
                <a:gd name="T11" fmla="*/ 2147483646 h 353"/>
                <a:gd name="T12" fmla="*/ 2147483646 w 369"/>
                <a:gd name="T13" fmla="*/ 2147483646 h 353"/>
                <a:gd name="T14" fmla="*/ 2147483646 w 369"/>
                <a:gd name="T15" fmla="*/ 2147483646 h 353"/>
                <a:gd name="T16" fmla="*/ 2147483646 w 369"/>
                <a:gd name="T17" fmla="*/ 2147483646 h 353"/>
                <a:gd name="T18" fmla="*/ 2147483646 w 369"/>
                <a:gd name="T19" fmla="*/ 2147483646 h 353"/>
                <a:gd name="T20" fmla="*/ 2147483646 w 369"/>
                <a:gd name="T21" fmla="*/ 2147483646 h 353"/>
                <a:gd name="T22" fmla="*/ 2147483646 w 369"/>
                <a:gd name="T23" fmla="*/ 2147483646 h 353"/>
                <a:gd name="T24" fmla="*/ 2147483646 w 369"/>
                <a:gd name="T25" fmla="*/ 2147483646 h 353"/>
                <a:gd name="T26" fmla="*/ 2147483646 w 369"/>
                <a:gd name="T27" fmla="*/ 0 h 353"/>
                <a:gd name="T28" fmla="*/ 2147483646 w 369"/>
                <a:gd name="T29" fmla="*/ 2147483646 h 353"/>
                <a:gd name="T30" fmla="*/ 2147483646 w 369"/>
                <a:gd name="T31" fmla="*/ 2147483646 h 353"/>
                <a:gd name="T32" fmla="*/ 2147483646 w 369"/>
                <a:gd name="T33" fmla="*/ 2147483646 h 353"/>
                <a:gd name="T34" fmla="*/ 2147483646 w 369"/>
                <a:gd name="T35" fmla="*/ 2147483646 h 353"/>
                <a:gd name="T36" fmla="*/ 2147483646 w 369"/>
                <a:gd name="T37" fmla="*/ 2147483646 h 353"/>
                <a:gd name="T38" fmla="*/ 2147483646 w 369"/>
                <a:gd name="T39" fmla="*/ 2147483646 h 353"/>
                <a:gd name="T40" fmla="*/ 2147483646 w 369"/>
                <a:gd name="T41" fmla="*/ 2147483646 h 353"/>
                <a:gd name="T42" fmla="*/ 2147483646 w 369"/>
                <a:gd name="T43" fmla="*/ 2147483646 h 353"/>
                <a:gd name="T44" fmla="*/ 2147483646 w 369"/>
                <a:gd name="T45" fmla="*/ 2147483646 h 353"/>
                <a:gd name="T46" fmla="*/ 2147483646 w 369"/>
                <a:gd name="T47" fmla="*/ 2147483646 h 353"/>
                <a:gd name="T48" fmla="*/ 2147483646 w 369"/>
                <a:gd name="T49" fmla="*/ 2147483646 h 353"/>
                <a:gd name="T50" fmla="*/ 2147483646 w 369"/>
                <a:gd name="T51" fmla="*/ 2147483646 h 353"/>
                <a:gd name="T52" fmla="*/ 2147483646 w 369"/>
                <a:gd name="T53" fmla="*/ 2147483646 h 353"/>
                <a:gd name="T54" fmla="*/ 2147483646 w 369"/>
                <a:gd name="T55" fmla="*/ 2147483646 h 353"/>
                <a:gd name="T56" fmla="*/ 2147483646 w 369"/>
                <a:gd name="T57" fmla="*/ 2147483646 h 353"/>
                <a:gd name="T58" fmla="*/ 2147483646 w 369"/>
                <a:gd name="T59" fmla="*/ 2147483646 h 353"/>
                <a:gd name="T60" fmla="*/ 2147483646 w 369"/>
                <a:gd name="T61" fmla="*/ 2147483646 h 353"/>
                <a:gd name="T62" fmla="*/ 2147483646 w 369"/>
                <a:gd name="T63" fmla="*/ 2147483646 h 353"/>
                <a:gd name="T64" fmla="*/ 2147483646 w 369"/>
                <a:gd name="T65" fmla="*/ 2147483646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8" name="Freeform 22"/>
            <p:cNvSpPr>
              <a:spLocks/>
            </p:cNvSpPr>
            <p:nvPr/>
          </p:nvSpPr>
          <p:spPr bwMode="invGray">
            <a:xfrm>
              <a:off x="3470267" y="4864152"/>
              <a:ext cx="1090557" cy="1166402"/>
            </a:xfrm>
            <a:custGeom>
              <a:avLst/>
              <a:gdLst>
                <a:gd name="T0" fmla="*/ 2147483646 w 569"/>
                <a:gd name="T1" fmla="*/ 2147483646 h 617"/>
                <a:gd name="T2" fmla="*/ 2147483646 w 569"/>
                <a:gd name="T3" fmla="*/ 2147483646 h 617"/>
                <a:gd name="T4" fmla="*/ 2147483646 w 569"/>
                <a:gd name="T5" fmla="*/ 2147483646 h 617"/>
                <a:gd name="T6" fmla="*/ 2147483646 w 569"/>
                <a:gd name="T7" fmla="*/ 2147483646 h 617"/>
                <a:gd name="T8" fmla="*/ 2147483646 w 569"/>
                <a:gd name="T9" fmla="*/ 2147483646 h 617"/>
                <a:gd name="T10" fmla="*/ 2147483646 w 569"/>
                <a:gd name="T11" fmla="*/ 2147483646 h 617"/>
                <a:gd name="T12" fmla="*/ 2147483646 w 569"/>
                <a:gd name="T13" fmla="*/ 2147483646 h 617"/>
                <a:gd name="T14" fmla="*/ 2147483646 w 569"/>
                <a:gd name="T15" fmla="*/ 2147483646 h 617"/>
                <a:gd name="T16" fmla="*/ 2147483646 w 569"/>
                <a:gd name="T17" fmla="*/ 2147483646 h 617"/>
                <a:gd name="T18" fmla="*/ 2147483646 w 569"/>
                <a:gd name="T19" fmla="*/ 2147483646 h 617"/>
                <a:gd name="T20" fmla="*/ 2147483646 w 569"/>
                <a:gd name="T21" fmla="*/ 2147483646 h 617"/>
                <a:gd name="T22" fmla="*/ 2147483646 w 569"/>
                <a:gd name="T23" fmla="*/ 2147483646 h 617"/>
                <a:gd name="T24" fmla="*/ 2147483646 w 569"/>
                <a:gd name="T25" fmla="*/ 2147483646 h 617"/>
                <a:gd name="T26" fmla="*/ 2147483646 w 569"/>
                <a:gd name="T27" fmla="*/ 2147483646 h 617"/>
                <a:gd name="T28" fmla="*/ 2147483646 w 569"/>
                <a:gd name="T29" fmla="*/ 2147483646 h 617"/>
                <a:gd name="T30" fmla="*/ 2147483646 w 569"/>
                <a:gd name="T31" fmla="*/ 2147483646 h 617"/>
                <a:gd name="T32" fmla="*/ 2147483646 w 569"/>
                <a:gd name="T33" fmla="*/ 2147483646 h 617"/>
                <a:gd name="T34" fmla="*/ 2147483646 w 569"/>
                <a:gd name="T35" fmla="*/ 2147483646 h 617"/>
                <a:gd name="T36" fmla="*/ 2147483646 w 569"/>
                <a:gd name="T37" fmla="*/ 2147483646 h 617"/>
                <a:gd name="T38" fmla="*/ 2147483646 w 569"/>
                <a:gd name="T39" fmla="*/ 2147483646 h 617"/>
                <a:gd name="T40" fmla="*/ 2147483646 w 569"/>
                <a:gd name="T41" fmla="*/ 2147483646 h 617"/>
                <a:gd name="T42" fmla="*/ 2147483646 w 569"/>
                <a:gd name="T43" fmla="*/ 2147483646 h 617"/>
                <a:gd name="T44" fmla="*/ 2147483646 w 569"/>
                <a:gd name="T45" fmla="*/ 2147483646 h 617"/>
                <a:gd name="T46" fmla="*/ 2147483646 w 569"/>
                <a:gd name="T47" fmla="*/ 2147483646 h 617"/>
                <a:gd name="T48" fmla="*/ 2147483646 w 569"/>
                <a:gd name="T49" fmla="*/ 2147483646 h 617"/>
                <a:gd name="T50" fmla="*/ 2147483646 w 569"/>
                <a:gd name="T51" fmla="*/ 0 h 617"/>
                <a:gd name="T52" fmla="*/ 2147483646 w 569"/>
                <a:gd name="T53" fmla="*/ 0 h 617"/>
                <a:gd name="T54" fmla="*/ 2147483646 w 569"/>
                <a:gd name="T55" fmla="*/ 2147483646 h 617"/>
                <a:gd name="T56" fmla="*/ 2147483646 w 569"/>
                <a:gd name="T57" fmla="*/ 2147483646 h 617"/>
                <a:gd name="T58" fmla="*/ 2147483646 w 569"/>
                <a:gd name="T59" fmla="*/ 2147483646 h 617"/>
                <a:gd name="T60" fmla="*/ 2147483646 w 569"/>
                <a:gd name="T61" fmla="*/ 2147483646 h 617"/>
                <a:gd name="T62" fmla="*/ 2147483646 w 569"/>
                <a:gd name="T63" fmla="*/ 2147483646 h 617"/>
                <a:gd name="T64" fmla="*/ 2147483646 w 569"/>
                <a:gd name="T65" fmla="*/ 2147483646 h 617"/>
                <a:gd name="T66" fmla="*/ 2147483646 w 569"/>
                <a:gd name="T67" fmla="*/ 2147483646 h 617"/>
                <a:gd name="T68" fmla="*/ 0 w 569"/>
                <a:gd name="T69" fmla="*/ 2147483646 h 617"/>
                <a:gd name="T70" fmla="*/ 2147483646 w 569"/>
                <a:gd name="T71" fmla="*/ 2147483646 h 617"/>
                <a:gd name="T72" fmla="*/ 2147483646 w 569"/>
                <a:gd name="T73" fmla="*/ 2147483646 h 617"/>
                <a:gd name="T74" fmla="*/ 2147483646 w 569"/>
                <a:gd name="T75" fmla="*/ 2147483646 h 617"/>
                <a:gd name="T76" fmla="*/ 2147483646 w 569"/>
                <a:gd name="T77" fmla="*/ 2147483646 h 617"/>
                <a:gd name="T78" fmla="*/ 2147483646 w 569"/>
                <a:gd name="T79" fmla="*/ 2147483646 h 617"/>
                <a:gd name="T80" fmla="*/ 2147483646 w 569"/>
                <a:gd name="T81" fmla="*/ 2147483646 h 617"/>
                <a:gd name="T82" fmla="*/ 2147483646 w 569"/>
                <a:gd name="T83" fmla="*/ 2147483646 h 617"/>
                <a:gd name="T84" fmla="*/ 2147483646 w 569"/>
                <a:gd name="T85" fmla="*/ 2147483646 h 617"/>
                <a:gd name="T86" fmla="*/ 2147483646 w 569"/>
                <a:gd name="T87" fmla="*/ 2147483646 h 617"/>
                <a:gd name="T88" fmla="*/ 2147483646 w 569"/>
                <a:gd name="T89" fmla="*/ 2147483646 h 617"/>
                <a:gd name="T90" fmla="*/ 2147483646 w 569"/>
                <a:gd name="T91" fmla="*/ 2147483646 h 617"/>
                <a:gd name="T92" fmla="*/ 2147483646 w 569"/>
                <a:gd name="T93" fmla="*/ 2147483646 h 617"/>
                <a:gd name="T94" fmla="*/ 2147483646 w 569"/>
                <a:gd name="T95" fmla="*/ 2147483646 h 617"/>
                <a:gd name="T96" fmla="*/ 2147483646 w 569"/>
                <a:gd name="T97" fmla="*/ 2147483646 h 617"/>
                <a:gd name="T98" fmla="*/ 2147483646 w 569"/>
                <a:gd name="T99" fmla="*/ 2147483646 h 617"/>
                <a:gd name="T100" fmla="*/ 2147483646 w 569"/>
                <a:gd name="T101" fmla="*/ 2147483646 h 617"/>
                <a:gd name="T102" fmla="*/ 2147483646 w 569"/>
                <a:gd name="T103" fmla="*/ 2147483646 h 617"/>
                <a:gd name="T104" fmla="*/ 2147483646 w 569"/>
                <a:gd name="T105" fmla="*/ 2147483646 h 617"/>
                <a:gd name="T106" fmla="*/ 2147483646 w 569"/>
                <a:gd name="T107" fmla="*/ 2147483646 h 617"/>
                <a:gd name="T108" fmla="*/ 2147483646 w 569"/>
                <a:gd name="T109" fmla="*/ 2147483646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29" name="Freeform 23"/>
            <p:cNvSpPr>
              <a:spLocks/>
            </p:cNvSpPr>
            <p:nvPr/>
          </p:nvSpPr>
          <p:spPr bwMode="invGray">
            <a:xfrm>
              <a:off x="1434242" y="3515021"/>
              <a:ext cx="2318231" cy="1485753"/>
            </a:xfrm>
            <a:custGeom>
              <a:avLst/>
              <a:gdLst>
                <a:gd name="T0" fmla="*/ 2147483646 w 1209"/>
                <a:gd name="T1" fmla="*/ 2147483646 h 785"/>
                <a:gd name="T2" fmla="*/ 2147483646 w 1209"/>
                <a:gd name="T3" fmla="*/ 2147483646 h 785"/>
                <a:gd name="T4" fmla="*/ 2147483646 w 1209"/>
                <a:gd name="T5" fmla="*/ 2147483646 h 785"/>
                <a:gd name="T6" fmla="*/ 2147483646 w 1209"/>
                <a:gd name="T7" fmla="*/ 2147483646 h 785"/>
                <a:gd name="T8" fmla="*/ 2147483646 w 1209"/>
                <a:gd name="T9" fmla="*/ 2147483646 h 785"/>
                <a:gd name="T10" fmla="*/ 2147483646 w 1209"/>
                <a:gd name="T11" fmla="*/ 2147483646 h 785"/>
                <a:gd name="T12" fmla="*/ 2147483646 w 1209"/>
                <a:gd name="T13" fmla="*/ 2147483646 h 785"/>
                <a:gd name="T14" fmla="*/ 2147483646 w 1209"/>
                <a:gd name="T15" fmla="*/ 2147483646 h 785"/>
                <a:gd name="T16" fmla="*/ 2147483646 w 1209"/>
                <a:gd name="T17" fmla="*/ 2147483646 h 785"/>
                <a:gd name="T18" fmla="*/ 2147483646 w 1209"/>
                <a:gd name="T19" fmla="*/ 2147483646 h 785"/>
                <a:gd name="T20" fmla="*/ 2147483646 w 1209"/>
                <a:gd name="T21" fmla="*/ 2147483646 h 785"/>
                <a:gd name="T22" fmla="*/ 2147483646 w 1209"/>
                <a:gd name="T23" fmla="*/ 2147483646 h 785"/>
                <a:gd name="T24" fmla="*/ 2147483646 w 1209"/>
                <a:gd name="T25" fmla="*/ 2147483646 h 785"/>
                <a:gd name="T26" fmla="*/ 2147483646 w 1209"/>
                <a:gd name="T27" fmla="*/ 2147483646 h 785"/>
                <a:gd name="T28" fmla="*/ 2147483646 w 1209"/>
                <a:gd name="T29" fmla="*/ 2147483646 h 785"/>
                <a:gd name="T30" fmla="*/ 2147483646 w 1209"/>
                <a:gd name="T31" fmla="*/ 2147483646 h 785"/>
                <a:gd name="T32" fmla="*/ 2147483646 w 1209"/>
                <a:gd name="T33" fmla="*/ 2147483646 h 785"/>
                <a:gd name="T34" fmla="*/ 2147483646 w 1209"/>
                <a:gd name="T35" fmla="*/ 2147483646 h 785"/>
                <a:gd name="T36" fmla="*/ 2147483646 w 1209"/>
                <a:gd name="T37" fmla="*/ 2147483646 h 785"/>
                <a:gd name="T38" fmla="*/ 2147483646 w 1209"/>
                <a:gd name="T39" fmla="*/ 2147483646 h 785"/>
                <a:gd name="T40" fmla="*/ 2147483646 w 1209"/>
                <a:gd name="T41" fmla="*/ 2147483646 h 785"/>
                <a:gd name="T42" fmla="*/ 2147483646 w 1209"/>
                <a:gd name="T43" fmla="*/ 2147483646 h 785"/>
                <a:gd name="T44" fmla="*/ 2147483646 w 1209"/>
                <a:gd name="T45" fmla="*/ 2147483646 h 785"/>
                <a:gd name="T46" fmla="*/ 2147483646 w 1209"/>
                <a:gd name="T47" fmla="*/ 2147483646 h 785"/>
                <a:gd name="T48" fmla="*/ 2147483646 w 1209"/>
                <a:gd name="T49" fmla="*/ 2147483646 h 785"/>
                <a:gd name="T50" fmla="*/ 2147483646 w 1209"/>
                <a:gd name="T51" fmla="*/ 2147483646 h 785"/>
                <a:gd name="T52" fmla="*/ 2147483646 w 1209"/>
                <a:gd name="T53" fmla="*/ 2147483646 h 785"/>
                <a:gd name="T54" fmla="*/ 2147483646 w 1209"/>
                <a:gd name="T55" fmla="*/ 2147483646 h 785"/>
                <a:gd name="T56" fmla="*/ 2147483646 w 1209"/>
                <a:gd name="T57" fmla="*/ 2147483646 h 785"/>
                <a:gd name="T58" fmla="*/ 0 w 1209"/>
                <a:gd name="T59" fmla="*/ 2147483646 h 785"/>
                <a:gd name="T60" fmla="*/ 2147483646 w 1209"/>
                <a:gd name="T61" fmla="*/ 2147483646 h 785"/>
                <a:gd name="T62" fmla="*/ 2147483646 w 1209"/>
                <a:gd name="T63" fmla="*/ 2147483646 h 785"/>
                <a:gd name="T64" fmla="*/ 2147483646 w 1209"/>
                <a:gd name="T65" fmla="*/ 2147483646 h 785"/>
                <a:gd name="T66" fmla="*/ 2147483646 w 1209"/>
                <a:gd name="T67" fmla="*/ 2147483646 h 785"/>
                <a:gd name="T68" fmla="*/ 2147483646 w 1209"/>
                <a:gd name="T69" fmla="*/ 2147483646 h 785"/>
                <a:gd name="T70" fmla="*/ 2147483646 w 1209"/>
                <a:gd name="T71" fmla="*/ 2147483646 h 785"/>
                <a:gd name="T72" fmla="*/ 2147483646 w 1209"/>
                <a:gd name="T73" fmla="*/ 2147483646 h 785"/>
                <a:gd name="T74" fmla="*/ 2147483646 w 1209"/>
                <a:gd name="T75" fmla="*/ 2147483646 h 785"/>
                <a:gd name="T76" fmla="*/ 2147483646 w 1209"/>
                <a:gd name="T77" fmla="*/ 2147483646 h 785"/>
                <a:gd name="T78" fmla="*/ 2147483646 w 1209"/>
                <a:gd name="T79" fmla="*/ 2147483646 h 785"/>
                <a:gd name="T80" fmla="*/ 2147483646 w 1209"/>
                <a:gd name="T81" fmla="*/ 2147483646 h 785"/>
                <a:gd name="T82" fmla="*/ 2147483646 w 1209"/>
                <a:gd name="T83" fmla="*/ 2147483646 h 785"/>
                <a:gd name="T84" fmla="*/ 2147483646 w 1209"/>
                <a:gd name="T85" fmla="*/ 2147483646 h 785"/>
                <a:gd name="T86" fmla="*/ 2147483646 w 1209"/>
                <a:gd name="T87" fmla="*/ 2147483646 h 785"/>
                <a:gd name="T88" fmla="*/ 2147483646 w 1209"/>
                <a:gd name="T89" fmla="*/ 2147483646 h 785"/>
                <a:gd name="T90" fmla="*/ 2147483646 w 1209"/>
                <a:gd name="T91" fmla="*/ 2147483646 h 785"/>
                <a:gd name="T92" fmla="*/ 2147483646 w 1209"/>
                <a:gd name="T93" fmla="*/ 2147483646 h 785"/>
                <a:gd name="T94" fmla="*/ 2147483646 w 1209"/>
                <a:gd name="T95" fmla="*/ 2147483646 h 785"/>
                <a:gd name="T96" fmla="*/ 2147483646 w 1209"/>
                <a:gd name="T97" fmla="*/ 2147483646 h 785"/>
                <a:gd name="T98" fmla="*/ 2147483646 w 1209"/>
                <a:gd name="T99" fmla="*/ 2147483646 h 785"/>
                <a:gd name="T100" fmla="*/ 2147483646 w 1209"/>
                <a:gd name="T101" fmla="*/ 2147483646 h 785"/>
                <a:gd name="T102" fmla="*/ 2147483646 w 1209"/>
                <a:gd name="T103" fmla="*/ 2147483646 h 785"/>
                <a:gd name="T104" fmla="*/ 2147483646 w 1209"/>
                <a:gd name="T105" fmla="*/ 2147483646 h 785"/>
                <a:gd name="T106" fmla="*/ 2147483646 w 1209"/>
                <a:gd name="T107" fmla="*/ 2147483646 h 785"/>
                <a:gd name="T108" fmla="*/ 2147483646 w 1209"/>
                <a:gd name="T109" fmla="*/ 2147483646 h 785"/>
                <a:gd name="T110" fmla="*/ 2147483646 w 1209"/>
                <a:gd name="T111" fmla="*/ 2147483646 h 785"/>
                <a:gd name="T112" fmla="*/ 2147483646 w 1209"/>
                <a:gd name="T113" fmla="*/ 2147483646 h 785"/>
                <a:gd name="T114" fmla="*/ 2147483646 w 1209"/>
                <a:gd name="T115" fmla="*/ 2147483646 h 785"/>
                <a:gd name="T116" fmla="*/ 2147483646 w 1209"/>
                <a:gd name="T117" fmla="*/ 2147483646 h 785"/>
                <a:gd name="T118" fmla="*/ 2147483646 w 1209"/>
                <a:gd name="T119" fmla="*/ 2147483646 h 785"/>
                <a:gd name="T120" fmla="*/ 2147483646 w 1209"/>
                <a:gd name="T121" fmla="*/ 2147483646 h 785"/>
                <a:gd name="T122" fmla="*/ 2147483646 w 1209"/>
                <a:gd name="T123" fmla="*/ 2147483646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0" name="Freeform 36"/>
            <p:cNvSpPr>
              <a:spLocks/>
            </p:cNvSpPr>
            <p:nvPr/>
          </p:nvSpPr>
          <p:spPr bwMode="invGray">
            <a:xfrm>
              <a:off x="1243649" y="1752611"/>
              <a:ext cx="2437809" cy="1953679"/>
            </a:xfrm>
            <a:custGeom>
              <a:avLst/>
              <a:gdLst>
                <a:gd name="T0" fmla="*/ 2147483646 w 1273"/>
                <a:gd name="T1" fmla="*/ 2147483646 h 1033"/>
                <a:gd name="T2" fmla="*/ 2147483646 w 1273"/>
                <a:gd name="T3" fmla="*/ 2147483646 h 1033"/>
                <a:gd name="T4" fmla="*/ 2147483646 w 1273"/>
                <a:gd name="T5" fmla="*/ 2147483646 h 1033"/>
                <a:gd name="T6" fmla="*/ 2147483646 w 1273"/>
                <a:gd name="T7" fmla="*/ 2147483646 h 1033"/>
                <a:gd name="T8" fmla="*/ 2147483646 w 1273"/>
                <a:gd name="T9" fmla="*/ 2147483646 h 1033"/>
                <a:gd name="T10" fmla="*/ 2147483646 w 1273"/>
                <a:gd name="T11" fmla="*/ 2147483646 h 1033"/>
                <a:gd name="T12" fmla="*/ 2147483646 w 1273"/>
                <a:gd name="T13" fmla="*/ 2147483646 h 1033"/>
                <a:gd name="T14" fmla="*/ 2147483646 w 1273"/>
                <a:gd name="T15" fmla="*/ 2147483646 h 1033"/>
                <a:gd name="T16" fmla="*/ 2147483646 w 1273"/>
                <a:gd name="T17" fmla="*/ 2147483646 h 1033"/>
                <a:gd name="T18" fmla="*/ 2147483646 w 1273"/>
                <a:gd name="T19" fmla="*/ 2147483646 h 1033"/>
                <a:gd name="T20" fmla="*/ 2147483646 w 1273"/>
                <a:gd name="T21" fmla="*/ 2147483646 h 1033"/>
                <a:gd name="T22" fmla="*/ 2147483646 w 1273"/>
                <a:gd name="T23" fmla="*/ 2147483646 h 1033"/>
                <a:gd name="T24" fmla="*/ 2147483646 w 1273"/>
                <a:gd name="T25" fmla="*/ 2147483646 h 1033"/>
                <a:gd name="T26" fmla="*/ 2147483646 w 1273"/>
                <a:gd name="T27" fmla="*/ 2147483646 h 1033"/>
                <a:gd name="T28" fmla="*/ 2147483646 w 1273"/>
                <a:gd name="T29" fmla="*/ 2147483646 h 1033"/>
                <a:gd name="T30" fmla="*/ 2147483646 w 1273"/>
                <a:gd name="T31" fmla="*/ 2147483646 h 1033"/>
                <a:gd name="T32" fmla="*/ 2147483646 w 1273"/>
                <a:gd name="T33" fmla="*/ 2147483646 h 1033"/>
                <a:gd name="T34" fmla="*/ 2147483646 w 1273"/>
                <a:gd name="T35" fmla="*/ 2147483646 h 1033"/>
                <a:gd name="T36" fmla="*/ 2147483646 w 1273"/>
                <a:gd name="T37" fmla="*/ 2147483646 h 1033"/>
                <a:gd name="T38" fmla="*/ 2147483646 w 1273"/>
                <a:gd name="T39" fmla="*/ 2147483646 h 1033"/>
                <a:gd name="T40" fmla="*/ 2147483646 w 1273"/>
                <a:gd name="T41" fmla="*/ 2147483646 h 1033"/>
                <a:gd name="T42" fmla="*/ 2147483646 w 1273"/>
                <a:gd name="T43" fmla="*/ 2147483646 h 1033"/>
                <a:gd name="T44" fmla="*/ 2147483646 w 1273"/>
                <a:gd name="T45" fmla="*/ 2147483646 h 1033"/>
                <a:gd name="T46" fmla="*/ 2147483646 w 1273"/>
                <a:gd name="T47" fmla="*/ 2147483646 h 1033"/>
                <a:gd name="T48" fmla="*/ 2147483646 w 1273"/>
                <a:gd name="T49" fmla="*/ 2147483646 h 1033"/>
                <a:gd name="T50" fmla="*/ 0 w 1273"/>
                <a:gd name="T51" fmla="*/ 2147483646 h 1033"/>
                <a:gd name="T52" fmla="*/ 2147483646 w 1273"/>
                <a:gd name="T53" fmla="*/ 2147483646 h 1033"/>
                <a:gd name="T54" fmla="*/ 2147483646 w 1273"/>
                <a:gd name="T55" fmla="*/ 2147483646 h 1033"/>
                <a:gd name="T56" fmla="*/ 2147483646 w 1273"/>
                <a:gd name="T57" fmla="*/ 2147483646 h 1033"/>
                <a:gd name="T58" fmla="*/ 0 w 1273"/>
                <a:gd name="T59" fmla="*/ 2147483646 h 1033"/>
                <a:gd name="T60" fmla="*/ 2147483646 w 1273"/>
                <a:gd name="T61" fmla="*/ 2147483646 h 1033"/>
                <a:gd name="T62" fmla="*/ 2147483646 w 1273"/>
                <a:gd name="T63" fmla="*/ 2147483646 h 1033"/>
                <a:gd name="T64" fmla="*/ 2147483646 w 1273"/>
                <a:gd name="T65" fmla="*/ 2147483646 h 1033"/>
                <a:gd name="T66" fmla="*/ 2147483646 w 1273"/>
                <a:gd name="T67" fmla="*/ 2147483646 h 1033"/>
                <a:gd name="T68" fmla="*/ 2147483646 w 1273"/>
                <a:gd name="T69" fmla="*/ 2147483646 h 1033"/>
                <a:gd name="T70" fmla="*/ 2147483646 w 1273"/>
                <a:gd name="T71" fmla="*/ 2147483646 h 1033"/>
                <a:gd name="T72" fmla="*/ 2147483646 w 1273"/>
                <a:gd name="T73" fmla="*/ 2147483646 h 1033"/>
                <a:gd name="T74" fmla="*/ 2147483646 w 1273"/>
                <a:gd name="T75" fmla="*/ 2147483646 h 1033"/>
                <a:gd name="T76" fmla="*/ 2147483646 w 1273"/>
                <a:gd name="T77" fmla="*/ 2147483646 h 1033"/>
                <a:gd name="T78" fmla="*/ 2147483646 w 1273"/>
                <a:gd name="T79" fmla="*/ 2147483646 h 1033"/>
                <a:gd name="T80" fmla="*/ 2147483646 w 1273"/>
                <a:gd name="T81" fmla="*/ 2147483646 h 1033"/>
                <a:gd name="T82" fmla="*/ 2147483646 w 1273"/>
                <a:gd name="T83" fmla="*/ 2147483646 h 1033"/>
                <a:gd name="T84" fmla="*/ 2147483646 w 1273"/>
                <a:gd name="T85" fmla="*/ 2147483646 h 1033"/>
                <a:gd name="T86" fmla="*/ 2147483646 w 1273"/>
                <a:gd name="T87" fmla="*/ 2147483646 h 1033"/>
                <a:gd name="T88" fmla="*/ 2147483646 w 1273"/>
                <a:gd name="T89" fmla="*/ 0 h 1033"/>
                <a:gd name="T90" fmla="*/ 2147483646 w 1273"/>
                <a:gd name="T91" fmla="*/ 2147483646 h 1033"/>
                <a:gd name="T92" fmla="*/ 2147483646 w 1273"/>
                <a:gd name="T93" fmla="*/ 2147483646 h 1033"/>
                <a:gd name="T94" fmla="*/ 2147483646 w 1273"/>
                <a:gd name="T95" fmla="*/ 2147483646 h 1033"/>
                <a:gd name="T96" fmla="*/ 2147483646 w 1273"/>
                <a:gd name="T97" fmla="*/ 2147483646 h 1033"/>
                <a:gd name="T98" fmla="*/ 2147483646 w 1273"/>
                <a:gd name="T99" fmla="*/ 2147483646 h 1033"/>
                <a:gd name="T100" fmla="*/ 2147483646 w 1273"/>
                <a:gd name="T101" fmla="*/ 2147483646 h 1033"/>
                <a:gd name="T102" fmla="*/ 2147483646 w 1273"/>
                <a:gd name="T103" fmla="*/ 2147483646 h 1033"/>
                <a:gd name="T104" fmla="*/ 2147483646 w 1273"/>
                <a:gd name="T105" fmla="*/ 2147483646 h 1033"/>
                <a:gd name="T106" fmla="*/ 2147483646 w 1273"/>
                <a:gd name="T107" fmla="*/ 2147483646 h 1033"/>
                <a:gd name="T108" fmla="*/ 2147483646 w 1273"/>
                <a:gd name="T109" fmla="*/ 2147483646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1" name="Freeform 15"/>
            <p:cNvSpPr>
              <a:spLocks/>
            </p:cNvSpPr>
            <p:nvPr/>
          </p:nvSpPr>
          <p:spPr bwMode="gray">
            <a:xfrm>
              <a:off x="5775183" y="4018695"/>
              <a:ext cx="689204" cy="606406"/>
            </a:xfrm>
            <a:custGeom>
              <a:avLst/>
              <a:gdLst>
                <a:gd name="T0" fmla="*/ 2147483646 w 361"/>
                <a:gd name="T1" fmla="*/ 0 h 321"/>
                <a:gd name="T2" fmla="*/ 2147483646 w 361"/>
                <a:gd name="T3" fmla="*/ 0 h 321"/>
                <a:gd name="T4" fmla="*/ 2147483646 w 361"/>
                <a:gd name="T5" fmla="*/ 2147483646 h 321"/>
                <a:gd name="T6" fmla="*/ 2147483646 w 361"/>
                <a:gd name="T7" fmla="*/ 2147483646 h 321"/>
                <a:gd name="T8" fmla="*/ 2147483646 w 361"/>
                <a:gd name="T9" fmla="*/ 2147483646 h 321"/>
                <a:gd name="T10" fmla="*/ 2147483646 w 361"/>
                <a:gd name="T11" fmla="*/ 2147483646 h 321"/>
                <a:gd name="T12" fmla="*/ 2147483646 w 361"/>
                <a:gd name="T13" fmla="*/ 2147483646 h 321"/>
                <a:gd name="T14" fmla="*/ 2147483646 w 361"/>
                <a:gd name="T15" fmla="*/ 2147483646 h 321"/>
                <a:gd name="T16" fmla="*/ 2147483646 w 361"/>
                <a:gd name="T17" fmla="*/ 2147483646 h 321"/>
                <a:gd name="T18" fmla="*/ 2147483646 w 361"/>
                <a:gd name="T19" fmla="*/ 2147483646 h 321"/>
                <a:gd name="T20" fmla="*/ 2147483646 w 361"/>
                <a:gd name="T21" fmla="*/ 2147483646 h 321"/>
                <a:gd name="T22" fmla="*/ 0 w 361"/>
                <a:gd name="T23" fmla="*/ 2147483646 h 321"/>
                <a:gd name="T24" fmla="*/ 2147483646 w 361"/>
                <a:gd name="T25" fmla="*/ 2147483646 h 321"/>
                <a:gd name="T26" fmla="*/ 2147483646 w 361"/>
                <a:gd name="T27" fmla="*/ 2147483646 h 321"/>
                <a:gd name="T28" fmla="*/ 2147483646 w 361"/>
                <a:gd name="T29" fmla="*/ 2147483646 h 321"/>
                <a:gd name="T30" fmla="*/ 2147483646 w 361"/>
                <a:gd name="T31" fmla="*/ 2147483646 h 321"/>
                <a:gd name="T32" fmla="*/ 2147483646 w 361"/>
                <a:gd name="T33" fmla="*/ 2147483646 h 321"/>
                <a:gd name="T34" fmla="*/ 2147483646 w 361"/>
                <a:gd name="T35" fmla="*/ 2147483646 h 321"/>
                <a:gd name="T36" fmla="*/ 2147483646 w 361"/>
                <a:gd name="T37" fmla="*/ 2147483646 h 321"/>
                <a:gd name="T38" fmla="*/ 2147483646 w 361"/>
                <a:gd name="T39" fmla="*/ 2147483646 h 321"/>
                <a:gd name="T40" fmla="*/ 2147483646 w 361"/>
                <a:gd name="T41" fmla="*/ 2147483646 h 321"/>
                <a:gd name="T42" fmla="*/ 2147483646 w 361"/>
                <a:gd name="T43" fmla="*/ 2147483646 h 321"/>
                <a:gd name="T44" fmla="*/ 2147483646 w 361"/>
                <a:gd name="T45" fmla="*/ 2147483646 h 321"/>
                <a:gd name="T46" fmla="*/ 2147483646 w 361"/>
                <a:gd name="T47" fmla="*/ 2147483646 h 321"/>
                <a:gd name="T48" fmla="*/ 2147483646 w 361"/>
                <a:gd name="T49" fmla="*/ 2147483646 h 321"/>
                <a:gd name="T50" fmla="*/ 2147483646 w 361"/>
                <a:gd name="T51" fmla="*/ 2147483646 h 321"/>
                <a:gd name="T52" fmla="*/ 2147483646 w 361"/>
                <a:gd name="T53" fmla="*/ 2147483646 h 321"/>
                <a:gd name="T54" fmla="*/ 2147483646 w 361"/>
                <a:gd name="T55" fmla="*/ 2147483646 h 321"/>
                <a:gd name="T56" fmla="*/ 2147483646 w 361"/>
                <a:gd name="T57" fmla="*/ 2147483646 h 321"/>
                <a:gd name="T58" fmla="*/ 2147483646 w 361"/>
                <a:gd name="T59" fmla="*/ 2147483646 h 321"/>
                <a:gd name="T60" fmla="*/ 2147483646 w 361"/>
                <a:gd name="T61" fmla="*/ 2147483646 h 321"/>
                <a:gd name="T62" fmla="*/ 2147483646 w 361"/>
                <a:gd name="T63" fmla="*/ 2147483646 h 321"/>
                <a:gd name="T64" fmla="*/ 2147483646 w 361"/>
                <a:gd name="T65" fmla="*/ 2147483646 h 321"/>
                <a:gd name="T66" fmla="*/ 2147483646 w 361"/>
                <a:gd name="T67" fmla="*/ 2147483646 h 321"/>
                <a:gd name="T68" fmla="*/ 2147483646 w 361"/>
                <a:gd name="T69" fmla="*/ 2147483646 h 321"/>
                <a:gd name="T70" fmla="*/ 2147483646 w 361"/>
                <a:gd name="T71" fmla="*/ 2147483646 h 321"/>
                <a:gd name="T72" fmla="*/ 2147483646 w 361"/>
                <a:gd name="T73" fmla="*/ 2147483646 h 321"/>
                <a:gd name="T74" fmla="*/ 2147483646 w 361"/>
                <a:gd name="T75" fmla="*/ 2147483646 h 321"/>
                <a:gd name="T76" fmla="*/ 2147483646 w 361"/>
                <a:gd name="T77" fmla="*/ 2147483646 h 321"/>
                <a:gd name="T78" fmla="*/ 2147483646 w 361"/>
                <a:gd name="T79" fmla="*/ 2147483646 h 321"/>
                <a:gd name="T80" fmla="*/ 2147483646 w 361"/>
                <a:gd name="T81" fmla="*/ 2147483646 h 321"/>
                <a:gd name="T82" fmla="*/ 2147483646 w 361"/>
                <a:gd name="T83" fmla="*/ 2147483646 h 321"/>
                <a:gd name="T84" fmla="*/ 2147483646 w 361"/>
                <a:gd name="T85" fmla="*/ 2147483646 h 321"/>
                <a:gd name="T86" fmla="*/ 2147483646 w 361"/>
                <a:gd name="T87" fmla="*/ 2147483646 h 321"/>
                <a:gd name="T88" fmla="*/ 2147483646 w 361"/>
                <a:gd name="T89" fmla="*/ 2147483646 h 321"/>
                <a:gd name="T90" fmla="*/ 2147483646 w 361"/>
                <a:gd name="T91" fmla="*/ 2147483646 h 321"/>
                <a:gd name="T92" fmla="*/ 2147483646 w 361"/>
                <a:gd name="T93" fmla="*/ 2147483646 h 321"/>
                <a:gd name="T94" fmla="*/ 2147483646 w 361"/>
                <a:gd name="T95" fmla="*/ 2147483646 h 321"/>
                <a:gd name="T96" fmla="*/ 2147483646 w 361"/>
                <a:gd name="T97" fmla="*/ 2147483646 h 321"/>
                <a:gd name="T98" fmla="*/ 2147483646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2" name="Freeform 17"/>
            <p:cNvSpPr>
              <a:spLocks/>
            </p:cNvSpPr>
            <p:nvPr/>
          </p:nvSpPr>
          <p:spPr bwMode="gray">
            <a:xfrm>
              <a:off x="6032438" y="4575543"/>
              <a:ext cx="459183" cy="561854"/>
            </a:xfrm>
            <a:custGeom>
              <a:avLst/>
              <a:gdLst>
                <a:gd name="T0" fmla="*/ 2147483646 w 241"/>
                <a:gd name="T1" fmla="*/ 2147483646 h 297"/>
                <a:gd name="T2" fmla="*/ 2147483646 w 241"/>
                <a:gd name="T3" fmla="*/ 0 h 297"/>
                <a:gd name="T4" fmla="*/ 2147483646 w 241"/>
                <a:gd name="T5" fmla="*/ 2147483646 h 297"/>
                <a:gd name="T6" fmla="*/ 2147483646 w 241"/>
                <a:gd name="T7" fmla="*/ 2147483646 h 297"/>
                <a:gd name="T8" fmla="*/ 2147483646 w 241"/>
                <a:gd name="T9" fmla="*/ 2147483646 h 297"/>
                <a:gd name="T10" fmla="*/ 2147483646 w 241"/>
                <a:gd name="T11" fmla="*/ 2147483646 h 297"/>
                <a:gd name="T12" fmla="*/ 2147483646 w 241"/>
                <a:gd name="T13" fmla="*/ 2147483646 h 297"/>
                <a:gd name="T14" fmla="*/ 2147483646 w 241"/>
                <a:gd name="T15" fmla="*/ 2147483646 h 297"/>
                <a:gd name="T16" fmla="*/ 2147483646 w 241"/>
                <a:gd name="T17" fmla="*/ 2147483646 h 297"/>
                <a:gd name="T18" fmla="*/ 2147483646 w 241"/>
                <a:gd name="T19" fmla="*/ 2147483646 h 297"/>
                <a:gd name="T20" fmla="*/ 2147483646 w 241"/>
                <a:gd name="T21" fmla="*/ 2147483646 h 297"/>
                <a:gd name="T22" fmla="*/ 2147483646 w 241"/>
                <a:gd name="T23" fmla="*/ 2147483646 h 297"/>
                <a:gd name="T24" fmla="*/ 2147483646 w 241"/>
                <a:gd name="T25" fmla="*/ 2147483646 h 297"/>
                <a:gd name="T26" fmla="*/ 2147483646 w 241"/>
                <a:gd name="T27" fmla="*/ 2147483646 h 297"/>
                <a:gd name="T28" fmla="*/ 2147483646 w 241"/>
                <a:gd name="T29" fmla="*/ 2147483646 h 297"/>
                <a:gd name="T30" fmla="*/ 2147483646 w 241"/>
                <a:gd name="T31" fmla="*/ 2147483646 h 297"/>
                <a:gd name="T32" fmla="*/ 0 w 241"/>
                <a:gd name="T33" fmla="*/ 2147483646 h 297"/>
                <a:gd name="T34" fmla="*/ 0 w 241"/>
                <a:gd name="T35" fmla="*/ 2147483646 h 297"/>
                <a:gd name="T36" fmla="*/ 2147483646 w 241"/>
                <a:gd name="T37" fmla="*/ 2147483646 h 297"/>
                <a:gd name="T38" fmla="*/ 2147483646 w 241"/>
                <a:gd name="T39" fmla="*/ 2147483646 h 297"/>
                <a:gd name="T40" fmla="*/ 2147483646 w 241"/>
                <a:gd name="T41" fmla="*/ 2147483646 h 297"/>
                <a:gd name="T42" fmla="*/ 2147483646 w 241"/>
                <a:gd name="T43" fmla="*/ 2147483646 h 297"/>
                <a:gd name="T44" fmla="*/ 2147483646 w 241"/>
                <a:gd name="T45" fmla="*/ 2147483646 h 297"/>
                <a:gd name="T46" fmla="*/ 2147483646 w 241"/>
                <a:gd name="T47" fmla="*/ 2147483646 h 297"/>
                <a:gd name="T48" fmla="*/ 2147483646 w 241"/>
                <a:gd name="T49" fmla="*/ 2147483646 h 297"/>
                <a:gd name="T50" fmla="*/ 2147483646 w 241"/>
                <a:gd name="T51" fmla="*/ 2147483646 h 297"/>
                <a:gd name="T52" fmla="*/ 2147483646 w 241"/>
                <a:gd name="T53" fmla="*/ 2147483646 h 297"/>
                <a:gd name="T54" fmla="*/ 2147483646 w 241"/>
                <a:gd name="T55" fmla="*/ 2147483646 h 297"/>
                <a:gd name="T56" fmla="*/ 2147483646 w 241"/>
                <a:gd name="T57" fmla="*/ 2147483646 h 297"/>
                <a:gd name="T58" fmla="*/ 2147483646 w 241"/>
                <a:gd name="T59" fmla="*/ 2147483646 h 297"/>
                <a:gd name="T60" fmla="*/ 2147483646 w 241"/>
                <a:gd name="T61" fmla="*/ 2147483646 h 297"/>
                <a:gd name="T62" fmla="*/ 2147483646 w 241"/>
                <a:gd name="T63" fmla="*/ 2147483646 h 297"/>
                <a:gd name="T64" fmla="*/ 2147483646 w 241"/>
                <a:gd name="T65" fmla="*/ 2147483646 h 297"/>
                <a:gd name="T66" fmla="*/ 2147483646 w 241"/>
                <a:gd name="T67" fmla="*/ 2147483646 h 297"/>
                <a:gd name="T68" fmla="*/ 2147483646 w 241"/>
                <a:gd name="T69" fmla="*/ 2147483646 h 297"/>
                <a:gd name="T70" fmla="*/ 2147483646 w 241"/>
                <a:gd name="T71" fmla="*/ 2147483646 h 297"/>
                <a:gd name="T72" fmla="*/ 2147483646 w 241"/>
                <a:gd name="T73" fmla="*/ 2147483646 h 297"/>
                <a:gd name="T74" fmla="*/ 2147483646 w 241"/>
                <a:gd name="T75" fmla="*/ 2147483646 h 297"/>
                <a:gd name="T76" fmla="*/ 2147483646 w 241"/>
                <a:gd name="T77" fmla="*/ 2147483646 h 297"/>
                <a:gd name="T78" fmla="*/ 2147483646 w 241"/>
                <a:gd name="T79" fmla="*/ 2147483646 h 297"/>
                <a:gd name="T80" fmla="*/ 2147483646 w 241"/>
                <a:gd name="T81" fmla="*/ 2147483646 h 297"/>
                <a:gd name="T82" fmla="*/ 2147483646 w 241"/>
                <a:gd name="T83" fmla="*/ 2147483646 h 297"/>
                <a:gd name="T84" fmla="*/ 2147483646 w 241"/>
                <a:gd name="T85" fmla="*/ 2147483646 h 297"/>
                <a:gd name="T86" fmla="*/ 2147483646 w 241"/>
                <a:gd name="T87" fmla="*/ 2147483646 h 297"/>
                <a:gd name="T88" fmla="*/ 2147483646 w 241"/>
                <a:gd name="T89" fmla="*/ 2147483646 h 297"/>
                <a:gd name="T90" fmla="*/ 2147483646 w 241"/>
                <a:gd name="T91" fmla="*/ 2147483646 h 297"/>
                <a:gd name="T92" fmla="*/ 2147483646 w 241"/>
                <a:gd name="T93" fmla="*/ 2147483646 h 297"/>
                <a:gd name="T94" fmla="*/ 2147483646 w 241"/>
                <a:gd name="T95" fmla="*/ 2147483646 h 297"/>
                <a:gd name="T96" fmla="*/ 2147483646 w 241"/>
                <a:gd name="T97" fmla="*/ 2147483646 h 297"/>
                <a:gd name="T98" fmla="*/ 2147483646 w 241"/>
                <a:gd name="T99" fmla="*/ 2147483646 h 297"/>
                <a:gd name="T100" fmla="*/ 2147483646 w 241"/>
                <a:gd name="T101" fmla="*/ 2147483646 h 297"/>
                <a:gd name="T102" fmla="*/ 2147483646 w 241"/>
                <a:gd name="T103" fmla="*/ 2147483646 h 297"/>
                <a:gd name="T104" fmla="*/ 2147483646 w 241"/>
                <a:gd name="T105" fmla="*/ 2147483646 h 297"/>
                <a:gd name="T106" fmla="*/ 2147483646 w 241"/>
                <a:gd name="T107" fmla="*/ 2147483646 h 297"/>
                <a:gd name="T108" fmla="*/ 2147483646 w 241"/>
                <a:gd name="T109" fmla="*/ 2147483646 h 297"/>
                <a:gd name="T110" fmla="*/ 2147483646 w 241"/>
                <a:gd name="T111" fmla="*/ 2147483646 h 297"/>
                <a:gd name="T112" fmla="*/ 2147483646 w 241"/>
                <a:gd name="T113" fmla="*/ 2147483646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3" name="Freeform 37"/>
            <p:cNvSpPr>
              <a:spLocks/>
            </p:cNvSpPr>
            <p:nvPr/>
          </p:nvSpPr>
          <p:spPr bwMode="invGray">
            <a:xfrm>
              <a:off x="6324213" y="5349159"/>
              <a:ext cx="243939" cy="488419"/>
            </a:xfrm>
            <a:custGeom>
              <a:avLst/>
              <a:gdLst>
                <a:gd name="T0" fmla="*/ 2147483646 w 129"/>
                <a:gd name="T1" fmla="*/ 2147483646 h 257"/>
                <a:gd name="T2" fmla="*/ 2147483646 w 129"/>
                <a:gd name="T3" fmla="*/ 2147483646 h 257"/>
                <a:gd name="T4" fmla="*/ 2147483646 w 129"/>
                <a:gd name="T5" fmla="*/ 2147483646 h 257"/>
                <a:gd name="T6" fmla="*/ 2147483646 w 129"/>
                <a:gd name="T7" fmla="*/ 2147483646 h 257"/>
                <a:gd name="T8" fmla="*/ 2147483646 w 129"/>
                <a:gd name="T9" fmla="*/ 2147483646 h 257"/>
                <a:gd name="T10" fmla="*/ 2147483646 w 129"/>
                <a:gd name="T11" fmla="*/ 2147483646 h 257"/>
                <a:gd name="T12" fmla="*/ 2147483646 w 129"/>
                <a:gd name="T13" fmla="*/ 2147483646 h 257"/>
                <a:gd name="T14" fmla="*/ 2147483646 w 129"/>
                <a:gd name="T15" fmla="*/ 2147483646 h 257"/>
                <a:gd name="T16" fmla="*/ 2147483646 w 129"/>
                <a:gd name="T17" fmla="*/ 2147483646 h 257"/>
                <a:gd name="T18" fmla="*/ 2147483646 w 129"/>
                <a:gd name="T19" fmla="*/ 0 h 257"/>
                <a:gd name="T20" fmla="*/ 2147483646 w 129"/>
                <a:gd name="T21" fmla="*/ 2147483646 h 257"/>
                <a:gd name="T22" fmla="*/ 2147483646 w 129"/>
                <a:gd name="T23" fmla="*/ 2147483646 h 257"/>
                <a:gd name="T24" fmla="*/ 2147483646 w 129"/>
                <a:gd name="T25" fmla="*/ 2147483646 h 257"/>
                <a:gd name="T26" fmla="*/ 2147483646 w 129"/>
                <a:gd name="T27" fmla="*/ 2147483646 h 257"/>
                <a:gd name="T28" fmla="*/ 2147483646 w 129"/>
                <a:gd name="T29" fmla="*/ 2147483646 h 257"/>
                <a:gd name="T30" fmla="*/ 0 w 129"/>
                <a:gd name="T31" fmla="*/ 2147483646 h 257"/>
                <a:gd name="T32" fmla="*/ 2147483646 w 129"/>
                <a:gd name="T33" fmla="*/ 2147483646 h 257"/>
                <a:gd name="T34" fmla="*/ 2147483646 w 129"/>
                <a:gd name="T35" fmla="*/ 2147483646 h 257"/>
                <a:gd name="T36" fmla="*/ 2147483646 w 129"/>
                <a:gd name="T37" fmla="*/ 2147483646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4" name="Freeform 13"/>
            <p:cNvSpPr>
              <a:spLocks/>
            </p:cNvSpPr>
            <p:nvPr/>
          </p:nvSpPr>
          <p:spPr bwMode="gray">
            <a:xfrm>
              <a:off x="5755018" y="3304970"/>
              <a:ext cx="65370" cy="76850"/>
            </a:xfrm>
            <a:custGeom>
              <a:avLst/>
              <a:gdLst>
                <a:gd name="T0" fmla="*/ 2147483646 w 33"/>
                <a:gd name="T1" fmla="*/ 2147483646 h 41"/>
                <a:gd name="T2" fmla="*/ 2147483646 w 33"/>
                <a:gd name="T3" fmla="*/ 2147483646 h 41"/>
                <a:gd name="T4" fmla="*/ 2147483646 w 33"/>
                <a:gd name="T5" fmla="*/ 2147483646 h 41"/>
                <a:gd name="T6" fmla="*/ 0 w 33"/>
                <a:gd name="T7" fmla="*/ 0 h 41"/>
                <a:gd name="T8" fmla="*/ 2147483646 w 33"/>
                <a:gd name="T9" fmla="*/ 2147483646 h 41"/>
                <a:gd name="T10" fmla="*/ 2147483646 w 33"/>
                <a:gd name="T11" fmla="*/ 2147483646 h 4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41">
                  <a:moveTo>
                    <a:pt x="32" y="40"/>
                  </a:moveTo>
                  <a:lnTo>
                    <a:pt x="8" y="40"/>
                  </a:lnTo>
                  <a:lnTo>
                    <a:pt x="8" y="24"/>
                  </a:lnTo>
                  <a:lnTo>
                    <a:pt x="0" y="0"/>
                  </a:lnTo>
                  <a:lnTo>
                    <a:pt x="24" y="8"/>
                  </a:lnTo>
                  <a:lnTo>
                    <a:pt x="32" y="4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5" name="Freeform 11"/>
            <p:cNvSpPr>
              <a:spLocks/>
            </p:cNvSpPr>
            <p:nvPr/>
          </p:nvSpPr>
          <p:spPr bwMode="gray">
            <a:xfrm>
              <a:off x="5616311" y="3170055"/>
              <a:ext cx="216836" cy="242502"/>
            </a:xfrm>
            <a:custGeom>
              <a:avLst/>
              <a:gdLst>
                <a:gd name="T0" fmla="*/ 2147483646 w 113"/>
                <a:gd name="T1" fmla="*/ 2147483646 h 129"/>
                <a:gd name="T2" fmla="*/ 2147483646 w 113"/>
                <a:gd name="T3" fmla="*/ 2147483646 h 129"/>
                <a:gd name="T4" fmla="*/ 2147483646 w 113"/>
                <a:gd name="T5" fmla="*/ 2147483646 h 129"/>
                <a:gd name="T6" fmla="*/ 2147483646 w 113"/>
                <a:gd name="T7" fmla="*/ 2147483646 h 129"/>
                <a:gd name="T8" fmla="*/ 2147483646 w 113"/>
                <a:gd name="T9" fmla="*/ 0 h 129"/>
                <a:gd name="T10" fmla="*/ 2147483646 w 113"/>
                <a:gd name="T11" fmla="*/ 0 h 129"/>
                <a:gd name="T12" fmla="*/ 2147483646 w 113"/>
                <a:gd name="T13" fmla="*/ 2147483646 h 129"/>
                <a:gd name="T14" fmla="*/ 2147483646 w 113"/>
                <a:gd name="T15" fmla="*/ 2147483646 h 129"/>
                <a:gd name="T16" fmla="*/ 0 w 113"/>
                <a:gd name="T17" fmla="*/ 2147483646 h 129"/>
                <a:gd name="T18" fmla="*/ 0 w 113"/>
                <a:gd name="T19" fmla="*/ 2147483646 h 129"/>
                <a:gd name="T20" fmla="*/ 2147483646 w 113"/>
                <a:gd name="T21" fmla="*/ 2147483646 h 129"/>
                <a:gd name="T22" fmla="*/ 2147483646 w 113"/>
                <a:gd name="T23" fmla="*/ 2147483646 h 129"/>
                <a:gd name="T24" fmla="*/ 2147483646 w 113"/>
                <a:gd name="T25" fmla="*/ 2147483646 h 129"/>
                <a:gd name="T26" fmla="*/ 2147483646 w 113"/>
                <a:gd name="T27" fmla="*/ 2147483646 h 129"/>
                <a:gd name="T28" fmla="*/ 2147483646 w 113"/>
                <a:gd name="T29" fmla="*/ 2147483646 h 129"/>
                <a:gd name="T30" fmla="*/ 2147483646 w 113"/>
                <a:gd name="T31" fmla="*/ 2147483646 h 129"/>
                <a:gd name="T32" fmla="*/ 2147483646 w 113"/>
                <a:gd name="T33" fmla="*/ 2147483646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6" name="Freeform 12"/>
            <p:cNvSpPr>
              <a:spLocks/>
            </p:cNvSpPr>
            <p:nvPr/>
          </p:nvSpPr>
          <p:spPr bwMode="gray">
            <a:xfrm>
              <a:off x="5755019" y="3289597"/>
              <a:ext cx="170600" cy="228839"/>
            </a:xfrm>
            <a:custGeom>
              <a:avLst/>
              <a:gdLst>
                <a:gd name="T0" fmla="*/ 2147483646 w 89"/>
                <a:gd name="T1" fmla="*/ 2147483646 h 121"/>
                <a:gd name="T2" fmla="*/ 2147483646 w 89"/>
                <a:gd name="T3" fmla="*/ 2147483646 h 121"/>
                <a:gd name="T4" fmla="*/ 2147483646 w 89"/>
                <a:gd name="T5" fmla="*/ 2147483646 h 121"/>
                <a:gd name="T6" fmla="*/ 2147483646 w 89"/>
                <a:gd name="T7" fmla="*/ 2147483646 h 121"/>
                <a:gd name="T8" fmla="*/ 2147483646 w 89"/>
                <a:gd name="T9" fmla="*/ 0 h 121"/>
                <a:gd name="T10" fmla="*/ 2147483646 w 89"/>
                <a:gd name="T11" fmla="*/ 2147483646 h 121"/>
                <a:gd name="T12" fmla="*/ 2147483646 w 89"/>
                <a:gd name="T13" fmla="*/ 2147483646 h 121"/>
                <a:gd name="T14" fmla="*/ 2147483646 w 89"/>
                <a:gd name="T15" fmla="*/ 2147483646 h 121"/>
                <a:gd name="T16" fmla="*/ 0 w 89"/>
                <a:gd name="T17" fmla="*/ 2147483646 h 121"/>
                <a:gd name="T18" fmla="*/ 2147483646 w 89"/>
                <a:gd name="T19" fmla="*/ 2147483646 h 121"/>
                <a:gd name="T20" fmla="*/ 2147483646 w 89"/>
                <a:gd name="T21" fmla="*/ 2147483646 h 121"/>
                <a:gd name="T22" fmla="*/ 2147483646 w 89"/>
                <a:gd name="T23" fmla="*/ 2147483646 h 121"/>
                <a:gd name="T24" fmla="*/ 2147483646 w 89"/>
                <a:gd name="T25" fmla="*/ 2147483646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sp>
          <p:nvSpPr>
            <p:cNvPr id="37" name="Freeform 16"/>
            <p:cNvSpPr>
              <a:spLocks/>
            </p:cNvSpPr>
            <p:nvPr/>
          </p:nvSpPr>
          <p:spPr bwMode="invGray">
            <a:xfrm>
              <a:off x="6338552" y="4502101"/>
              <a:ext cx="122767" cy="104175"/>
            </a:xfrm>
            <a:custGeom>
              <a:avLst/>
              <a:gdLst>
                <a:gd name="T0" fmla="*/ 2147483646 w 65"/>
                <a:gd name="T1" fmla="*/ 0 h 57"/>
                <a:gd name="T2" fmla="*/ 0 w 65"/>
                <a:gd name="T3" fmla="*/ 2147483646 h 57"/>
                <a:gd name="T4" fmla="*/ 2147483646 w 65"/>
                <a:gd name="T5" fmla="*/ 2147483646 h 57"/>
                <a:gd name="T6" fmla="*/ 2147483646 w 65"/>
                <a:gd name="T7" fmla="*/ 2147483646 h 57"/>
                <a:gd name="T8" fmla="*/ 2147483646 w 65"/>
                <a:gd name="T9" fmla="*/ 2147483646 h 57"/>
                <a:gd name="T10" fmla="*/ 2147483646 w 65"/>
                <a:gd name="T11" fmla="*/ 0 h 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 h="57">
                  <a:moveTo>
                    <a:pt x="24" y="0"/>
                  </a:moveTo>
                  <a:lnTo>
                    <a:pt x="0" y="40"/>
                  </a:lnTo>
                  <a:lnTo>
                    <a:pt x="24" y="56"/>
                  </a:lnTo>
                  <a:lnTo>
                    <a:pt x="64" y="40"/>
                  </a:lnTo>
                  <a:lnTo>
                    <a:pt x="64" y="24"/>
                  </a:lnTo>
                  <a:lnTo>
                    <a:pt x="24" y="0"/>
                  </a:lnTo>
                </a:path>
              </a:pathLst>
            </a:custGeom>
            <a:grpFill/>
            <a:ln w="12700" cap="rnd" cmpd="sng">
              <a:solidFill>
                <a:schemeClr val="bg1"/>
              </a:solidFill>
              <a:prstDash val="solid"/>
              <a:round/>
              <a:headEnd/>
              <a:tailEnd/>
            </a:ln>
            <a:effectLst/>
            <a:extLst/>
          </p:spPr>
          <p:txBody>
            <a:bodyPr/>
            <a:lstStyle/>
            <a:p>
              <a:pPr fontAlgn="auto">
                <a:spcBef>
                  <a:spcPts val="0"/>
                </a:spcBef>
                <a:spcAft>
                  <a:spcPts val="0"/>
                </a:spcAft>
                <a:defRPr/>
              </a:pPr>
              <a:endParaRPr lang="zh-CN" altLang="en-US" sz="1000">
                <a:solidFill>
                  <a:schemeClr val="tx1">
                    <a:lumMod val="65000"/>
                    <a:lumOff val="35000"/>
                  </a:schemeClr>
                </a:solidFill>
                <a:latin typeface="微软雅黑" pitchFamily="34" charset="-122"/>
                <a:ea typeface="微软雅黑" pitchFamily="34" charset="-122"/>
              </a:endParaRPr>
            </a:p>
          </p:txBody>
        </p:sp>
      </p:grpSp>
      <p:sp>
        <p:nvSpPr>
          <p:cNvPr id="38" name="Text Box 15"/>
          <p:cNvSpPr txBox="1">
            <a:spLocks noChangeArrowheads="1"/>
          </p:cNvSpPr>
          <p:nvPr/>
        </p:nvSpPr>
        <p:spPr bwMode="auto">
          <a:xfrm>
            <a:off x="6765722" y="1015585"/>
            <a:ext cx="850795" cy="807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gn="ctr"/>
            <a:r>
              <a:rPr lang="zh-CN" altLang="en-US" sz="2400" b="1" dirty="0">
                <a:solidFill>
                  <a:schemeClr val="bg1"/>
                </a:solidFill>
                <a:latin typeface="微软雅黑" pitchFamily="34" charset="-122"/>
                <a:ea typeface="微软雅黑" pitchFamily="34" charset="-122"/>
              </a:rPr>
              <a:t>添加</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标题</a:t>
            </a:r>
          </a:p>
        </p:txBody>
      </p:sp>
      <p:sp>
        <p:nvSpPr>
          <p:cNvPr id="39" name="Rectangle 16"/>
          <p:cNvSpPr>
            <a:spLocks noChangeArrowheads="1"/>
          </p:cNvSpPr>
          <p:nvPr/>
        </p:nvSpPr>
        <p:spPr bwMode="auto">
          <a:xfrm>
            <a:off x="6246832" y="2369499"/>
            <a:ext cx="1836183" cy="2354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添加文本内容添加文本内容添加文本内容添加文本添加文本内容添加文本内容添加文本内容添加文本添加文本内容添加文本内容添加文本添加文本内容添加文本内容添加文本</a:t>
            </a:r>
          </a:p>
          <a:p>
            <a:pPr>
              <a:lnSpc>
                <a:spcPct val="150000"/>
              </a:lnSpc>
            </a:pPr>
            <a:endParaRPr lang="zh-CN" altLang="en-US" sz="1100">
              <a:solidFill>
                <a:schemeClr val="tx1">
                  <a:lumMod val="65000"/>
                  <a:lumOff val="35000"/>
                </a:schemeClr>
              </a:solidFill>
              <a:latin typeface="微软雅黑" pitchFamily="34" charset="-122"/>
              <a:ea typeface="微软雅黑" pitchFamily="34" charset="-122"/>
            </a:endParaRPr>
          </a:p>
          <a:p>
            <a:pPr>
              <a:lnSpc>
                <a:spcPct val="150000"/>
              </a:lnSpc>
            </a:pPr>
            <a:endParaRPr lang="en-US" altLang="zh-CN" sz="1100">
              <a:solidFill>
                <a:schemeClr val="tx1">
                  <a:lumMod val="65000"/>
                  <a:lumOff val="35000"/>
                </a:schemeClr>
              </a:solidFill>
              <a:latin typeface="微软雅黑" pitchFamily="34" charset="-122"/>
              <a:ea typeface="微软雅黑" pitchFamily="34" charset="-122"/>
            </a:endParaRPr>
          </a:p>
        </p:txBody>
      </p:sp>
      <p:sp>
        <p:nvSpPr>
          <p:cNvPr id="40" name="Line 548"/>
          <p:cNvSpPr>
            <a:spLocks noChangeShapeType="1"/>
          </p:cNvSpPr>
          <p:nvPr/>
        </p:nvSpPr>
        <p:spPr bwMode="auto">
          <a:xfrm flipV="1">
            <a:off x="4193927" y="2441508"/>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1" name="Line 548"/>
          <p:cNvSpPr>
            <a:spLocks noChangeShapeType="1"/>
          </p:cNvSpPr>
          <p:nvPr/>
        </p:nvSpPr>
        <p:spPr bwMode="auto">
          <a:xfrm flipV="1">
            <a:off x="4193927" y="2766548"/>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2" name="Line 548"/>
          <p:cNvSpPr>
            <a:spLocks noChangeShapeType="1"/>
          </p:cNvSpPr>
          <p:nvPr/>
        </p:nvSpPr>
        <p:spPr bwMode="auto">
          <a:xfrm flipV="1">
            <a:off x="4193927" y="3090398"/>
            <a:ext cx="1350345"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3" name="Line 548"/>
          <p:cNvSpPr>
            <a:spLocks noChangeShapeType="1"/>
          </p:cNvSpPr>
          <p:nvPr/>
        </p:nvSpPr>
        <p:spPr bwMode="auto">
          <a:xfrm flipV="1">
            <a:off x="4140343" y="3467826"/>
            <a:ext cx="1403929" cy="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44" name="Rectangle 23"/>
          <p:cNvSpPr>
            <a:spLocks noChangeArrowheads="1"/>
          </p:cNvSpPr>
          <p:nvPr/>
        </p:nvSpPr>
        <p:spPr bwMode="auto">
          <a:xfrm>
            <a:off x="4572596" y="2133136"/>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45" name="Rectangle 24"/>
          <p:cNvSpPr>
            <a:spLocks noChangeArrowheads="1"/>
          </p:cNvSpPr>
          <p:nvPr/>
        </p:nvSpPr>
        <p:spPr bwMode="auto">
          <a:xfrm>
            <a:off x="4572596" y="2496276"/>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46" name="Rectangle 25"/>
          <p:cNvSpPr>
            <a:spLocks noChangeArrowheads="1"/>
          </p:cNvSpPr>
          <p:nvPr/>
        </p:nvSpPr>
        <p:spPr bwMode="auto">
          <a:xfrm>
            <a:off x="4572596" y="2820126"/>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sp>
        <p:nvSpPr>
          <p:cNvPr id="47" name="Rectangle 26"/>
          <p:cNvSpPr>
            <a:spLocks noChangeArrowheads="1"/>
          </p:cNvSpPr>
          <p:nvPr/>
        </p:nvSpPr>
        <p:spPr bwMode="auto">
          <a:xfrm>
            <a:off x="4572596" y="3197555"/>
            <a:ext cx="1026452" cy="293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100">
                <a:solidFill>
                  <a:schemeClr val="tx1">
                    <a:lumMod val="65000"/>
                    <a:lumOff val="35000"/>
                  </a:schemeClr>
                </a:solidFill>
                <a:latin typeface="微软雅黑" pitchFamily="34" charset="-122"/>
                <a:ea typeface="微软雅黑" pitchFamily="34" charset="-122"/>
              </a:rPr>
              <a:t>添加文本内容</a:t>
            </a:r>
          </a:p>
        </p:txBody>
      </p:sp>
      <p:pic>
        <p:nvPicPr>
          <p:cNvPr id="48" name="圆角矩形 5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724228">
            <a:off x="3430648" y="2066450"/>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49" name="圆角矩形 5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724228">
            <a:off x="3543772" y="2930844"/>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0" name="圆角矩形 5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724228">
            <a:off x="3812888" y="3146347"/>
            <a:ext cx="161925" cy="157183"/>
          </a:xfrm>
          <a:prstGeom prst="rect">
            <a:avLst/>
          </a:prstGeom>
          <a:noFill/>
          <a:extLst>
            <a:ext uri="{909E8E84-426E-40DD-AFC4-6F175D3DCCD1}">
              <a14:hiddenFill xmlns:a14="http://schemas.microsoft.com/office/drawing/2010/main">
                <a:solidFill>
                  <a:srgbClr val="FFFFFF"/>
                </a:solidFill>
              </a14:hiddenFill>
            </a:ext>
          </a:extLst>
        </p:spPr>
      </p:pic>
      <p:pic>
        <p:nvPicPr>
          <p:cNvPr id="51" name="圆角矩形 53"/>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724228">
            <a:off x="3488996" y="3686891"/>
            <a:ext cx="161925" cy="157183"/>
          </a:xfrm>
          <a:prstGeom prst="rect">
            <a:avLst/>
          </a:prstGeom>
          <a:noFill/>
          <a:extLst>
            <a:ext uri="{909E8E84-426E-40DD-AFC4-6F175D3DCCD1}">
              <a14:hiddenFill xmlns:a14="http://schemas.microsoft.com/office/drawing/2010/main">
                <a:solidFill>
                  <a:srgbClr val="FFFFFF"/>
                </a:solidFill>
              </a14:hiddenFill>
            </a:ext>
          </a:extLst>
        </p:spPr>
      </p:pic>
      <p:sp>
        <p:nvSpPr>
          <p:cNvPr id="52" name="Line 548"/>
          <p:cNvSpPr>
            <a:spLocks noChangeShapeType="1"/>
          </p:cNvSpPr>
          <p:nvPr/>
        </p:nvSpPr>
        <p:spPr bwMode="auto">
          <a:xfrm>
            <a:off x="3546143" y="2172427"/>
            <a:ext cx="647784" cy="269081"/>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3" name="Line 548"/>
          <p:cNvSpPr>
            <a:spLocks noChangeShapeType="1"/>
          </p:cNvSpPr>
          <p:nvPr/>
        </p:nvSpPr>
        <p:spPr bwMode="auto">
          <a:xfrm flipV="1">
            <a:off x="3653313" y="2766548"/>
            <a:ext cx="540614" cy="269081"/>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4" name="Line 548"/>
          <p:cNvSpPr>
            <a:spLocks noChangeShapeType="1"/>
          </p:cNvSpPr>
          <p:nvPr/>
        </p:nvSpPr>
        <p:spPr bwMode="auto">
          <a:xfrm flipV="1">
            <a:off x="3599729" y="3467826"/>
            <a:ext cx="540614" cy="323850"/>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55" name="Line 548"/>
          <p:cNvSpPr>
            <a:spLocks noChangeShapeType="1"/>
          </p:cNvSpPr>
          <p:nvPr/>
        </p:nvSpPr>
        <p:spPr bwMode="auto">
          <a:xfrm flipV="1">
            <a:off x="3923620" y="3090398"/>
            <a:ext cx="270307" cy="161925"/>
          </a:xfrm>
          <a:prstGeom prst="line">
            <a:avLst/>
          </a:prstGeom>
          <a:noFill/>
          <a:ln w="12700">
            <a:solidFill>
              <a:schemeClr val="tx1">
                <a:lumMod val="65000"/>
                <a:lumOff val="35000"/>
              </a:schemeClr>
            </a:solidFill>
            <a:prstDash val="dash"/>
            <a:round/>
            <a:headEnd type="oval"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pic>
        <p:nvPicPr>
          <p:cNvPr id="56" name="图片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57"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58" name="直接连接符 57"/>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1270434"/>
      </p:ext>
    </p:extLst>
  </p:cSld>
  <p:clrMapOvr>
    <a:masterClrMapping/>
  </p:clrMapOvr>
  <mc:AlternateContent xmlns:mc="http://schemas.openxmlformats.org/markup-compatibility/2006" xmlns:p14="http://schemas.microsoft.com/office/powerpoint/2010/main">
    <mc:Choice Requires="p14">
      <p:transition spd="slow" p14:dur="3900" advTm="7354">
        <p14:glitter pattern="hexagon"/>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2000"/>
                                        <p:tgtEl>
                                          <p:spTgt spid="4"/>
                                        </p:tgtEl>
                                      </p:cBhvr>
                                    </p:animEffect>
                                  </p:childTnLst>
                                </p:cTn>
                              </p:par>
                            </p:childTnLst>
                          </p:cTn>
                        </p:par>
                        <p:par>
                          <p:cTn id="8" fill="hold">
                            <p:stCondLst>
                              <p:cond delay="2000"/>
                            </p:stCondLst>
                            <p:childTnLst>
                              <p:par>
                                <p:cTn id="9" presetID="29" presetClass="entr" presetSubtype="0"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p:cTn id="11" dur="1000" fill="hold"/>
                                        <p:tgtEl>
                                          <p:spTgt spid="48"/>
                                        </p:tgtEl>
                                        <p:attrNameLst>
                                          <p:attrName>ppt_x</p:attrName>
                                        </p:attrNameLst>
                                      </p:cBhvr>
                                      <p:tavLst>
                                        <p:tav tm="0">
                                          <p:val>
                                            <p:strVal val="#ppt_x-.2"/>
                                          </p:val>
                                        </p:tav>
                                        <p:tav tm="100000">
                                          <p:val>
                                            <p:strVal val="#ppt_x"/>
                                          </p:val>
                                        </p:tav>
                                      </p:tavLst>
                                    </p:anim>
                                    <p:anim calcmode="lin" valueType="num">
                                      <p:cBhvr>
                                        <p:cTn id="12" dur="1000" fill="hold"/>
                                        <p:tgtEl>
                                          <p:spTgt spid="48"/>
                                        </p:tgtEl>
                                        <p:attrNameLst>
                                          <p:attrName>ppt_y</p:attrName>
                                        </p:attrNameLst>
                                      </p:cBhvr>
                                      <p:tavLst>
                                        <p:tav tm="0">
                                          <p:val>
                                            <p:strVal val="#ppt_y"/>
                                          </p:val>
                                        </p:tav>
                                        <p:tav tm="100000">
                                          <p:val>
                                            <p:strVal val="#ppt_y"/>
                                          </p:val>
                                        </p:tav>
                                      </p:tavLst>
                                    </p:anim>
                                    <p:animEffect transition="in" filter="wipe(right)" prLst="gradientSize: 0.1">
                                      <p:cBhvr>
                                        <p:cTn id="13" dur="1000"/>
                                        <p:tgtEl>
                                          <p:spTgt spid="48"/>
                                        </p:tgtEl>
                                      </p:cBhvr>
                                    </p:animEffect>
                                  </p:childTnLst>
                                </p:cTn>
                              </p:par>
                              <p:par>
                                <p:cTn id="14" presetID="29" presetClass="entr" presetSubtype="0" fill="hold" nodeType="with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p:cTn id="16" dur="1000" fill="hold"/>
                                        <p:tgtEl>
                                          <p:spTgt spid="49"/>
                                        </p:tgtEl>
                                        <p:attrNameLst>
                                          <p:attrName>ppt_x</p:attrName>
                                        </p:attrNameLst>
                                      </p:cBhvr>
                                      <p:tavLst>
                                        <p:tav tm="0">
                                          <p:val>
                                            <p:strVal val="#ppt_x-.2"/>
                                          </p:val>
                                        </p:tav>
                                        <p:tav tm="100000">
                                          <p:val>
                                            <p:strVal val="#ppt_x"/>
                                          </p:val>
                                        </p:tav>
                                      </p:tavLst>
                                    </p:anim>
                                    <p:anim calcmode="lin" valueType="num">
                                      <p:cBhvr>
                                        <p:cTn id="17" dur="1000" fill="hold"/>
                                        <p:tgtEl>
                                          <p:spTgt spid="49"/>
                                        </p:tgtEl>
                                        <p:attrNameLst>
                                          <p:attrName>ppt_y</p:attrName>
                                        </p:attrNameLst>
                                      </p:cBhvr>
                                      <p:tavLst>
                                        <p:tav tm="0">
                                          <p:val>
                                            <p:strVal val="#ppt_y"/>
                                          </p:val>
                                        </p:tav>
                                        <p:tav tm="100000">
                                          <p:val>
                                            <p:strVal val="#ppt_y"/>
                                          </p:val>
                                        </p:tav>
                                      </p:tavLst>
                                    </p:anim>
                                    <p:animEffect transition="in" filter="wipe(right)" prLst="gradientSize: 0.1">
                                      <p:cBhvr>
                                        <p:cTn id="18" dur="1000"/>
                                        <p:tgtEl>
                                          <p:spTgt spid="49"/>
                                        </p:tgtEl>
                                      </p:cBhvr>
                                    </p:animEffect>
                                  </p:childTnLst>
                                </p:cTn>
                              </p:par>
                              <p:par>
                                <p:cTn id="19" presetID="29" presetClass="entr" presetSubtype="0" fill="hold" nodeType="with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p:cTn id="21" dur="1000" fill="hold"/>
                                        <p:tgtEl>
                                          <p:spTgt spid="51"/>
                                        </p:tgtEl>
                                        <p:attrNameLst>
                                          <p:attrName>ppt_x</p:attrName>
                                        </p:attrNameLst>
                                      </p:cBhvr>
                                      <p:tavLst>
                                        <p:tav tm="0">
                                          <p:val>
                                            <p:strVal val="#ppt_x-.2"/>
                                          </p:val>
                                        </p:tav>
                                        <p:tav tm="100000">
                                          <p:val>
                                            <p:strVal val="#ppt_x"/>
                                          </p:val>
                                        </p:tav>
                                      </p:tavLst>
                                    </p:anim>
                                    <p:anim calcmode="lin" valueType="num">
                                      <p:cBhvr>
                                        <p:cTn id="22" dur="1000" fill="hold"/>
                                        <p:tgtEl>
                                          <p:spTgt spid="51"/>
                                        </p:tgtEl>
                                        <p:attrNameLst>
                                          <p:attrName>ppt_y</p:attrName>
                                        </p:attrNameLst>
                                      </p:cBhvr>
                                      <p:tavLst>
                                        <p:tav tm="0">
                                          <p:val>
                                            <p:strVal val="#ppt_y"/>
                                          </p:val>
                                        </p:tav>
                                        <p:tav tm="100000">
                                          <p:val>
                                            <p:strVal val="#ppt_y"/>
                                          </p:val>
                                        </p:tav>
                                      </p:tavLst>
                                    </p:anim>
                                    <p:animEffect transition="in" filter="wipe(right)" prLst="gradientSize: 0.1">
                                      <p:cBhvr>
                                        <p:cTn id="23" dur="1000"/>
                                        <p:tgtEl>
                                          <p:spTgt spid="51"/>
                                        </p:tgtEl>
                                      </p:cBhvr>
                                    </p:animEffect>
                                  </p:childTnLst>
                                </p:cTn>
                              </p:par>
                              <p:par>
                                <p:cTn id="24" presetID="29" presetClass="entr" presetSubtype="0"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p:cTn id="26" dur="1000" fill="hold"/>
                                        <p:tgtEl>
                                          <p:spTgt spid="50"/>
                                        </p:tgtEl>
                                        <p:attrNameLst>
                                          <p:attrName>ppt_x</p:attrName>
                                        </p:attrNameLst>
                                      </p:cBhvr>
                                      <p:tavLst>
                                        <p:tav tm="0">
                                          <p:val>
                                            <p:strVal val="#ppt_x-.2"/>
                                          </p:val>
                                        </p:tav>
                                        <p:tav tm="100000">
                                          <p:val>
                                            <p:strVal val="#ppt_x"/>
                                          </p:val>
                                        </p:tav>
                                      </p:tavLst>
                                    </p:anim>
                                    <p:anim calcmode="lin" valueType="num">
                                      <p:cBhvr>
                                        <p:cTn id="27" dur="1000" fill="hold"/>
                                        <p:tgtEl>
                                          <p:spTgt spid="50"/>
                                        </p:tgtEl>
                                        <p:attrNameLst>
                                          <p:attrName>ppt_y</p:attrName>
                                        </p:attrNameLst>
                                      </p:cBhvr>
                                      <p:tavLst>
                                        <p:tav tm="0">
                                          <p:val>
                                            <p:strVal val="#ppt_y"/>
                                          </p:val>
                                        </p:tav>
                                        <p:tav tm="100000">
                                          <p:val>
                                            <p:strVal val="#ppt_y"/>
                                          </p:val>
                                        </p:tav>
                                      </p:tavLst>
                                    </p:anim>
                                    <p:animEffect transition="in" filter="wipe(right)" prLst="gradientSize: 0.1">
                                      <p:cBhvr>
                                        <p:cTn id="28" dur="1000"/>
                                        <p:tgtEl>
                                          <p:spTgt spid="50"/>
                                        </p:tgtEl>
                                      </p:cBhvr>
                                    </p:animEffect>
                                  </p:childTnLst>
                                </p:cTn>
                              </p:par>
                            </p:childTnLst>
                          </p:cTn>
                        </p:par>
                        <p:par>
                          <p:cTn id="29" fill="hold">
                            <p:stCondLst>
                              <p:cond delay="3000"/>
                            </p:stCondLst>
                            <p:childTnLst>
                              <p:par>
                                <p:cTn id="30" presetID="18" presetClass="entr" presetSubtype="6" fill="hold" grpId="0" nodeType="afterEffect">
                                  <p:stCondLst>
                                    <p:cond delay="0"/>
                                  </p:stCondLst>
                                  <p:childTnLst>
                                    <p:set>
                                      <p:cBhvr>
                                        <p:cTn id="31" dur="1" fill="hold">
                                          <p:stCondLst>
                                            <p:cond delay="0"/>
                                          </p:stCondLst>
                                        </p:cTn>
                                        <p:tgtEl>
                                          <p:spTgt spid="52"/>
                                        </p:tgtEl>
                                        <p:attrNameLst>
                                          <p:attrName>style.visibility</p:attrName>
                                        </p:attrNameLst>
                                      </p:cBhvr>
                                      <p:to>
                                        <p:strVal val="visible"/>
                                      </p:to>
                                    </p:set>
                                    <p:animEffect transition="in" filter="strips(downRight)">
                                      <p:cBhvr>
                                        <p:cTn id="32" dur="500"/>
                                        <p:tgtEl>
                                          <p:spTgt spid="52"/>
                                        </p:tgtEl>
                                      </p:cBhvr>
                                    </p:animEffect>
                                  </p:childTnLst>
                                </p:cTn>
                              </p:par>
                              <p:par>
                                <p:cTn id="33" presetID="18" presetClass="entr" presetSubtype="6"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strips(downRight)">
                                      <p:cBhvr>
                                        <p:cTn id="35" dur="500"/>
                                        <p:tgtEl>
                                          <p:spTgt spid="40"/>
                                        </p:tgtEl>
                                      </p:cBhvr>
                                    </p:animEffect>
                                  </p:childTnLst>
                                </p:cTn>
                              </p:par>
                            </p:childTnLst>
                          </p:cTn>
                        </p:par>
                        <p:par>
                          <p:cTn id="36" fill="hold">
                            <p:stCondLst>
                              <p:cond delay="35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44"/>
                                        </p:tgtEl>
                                        <p:attrNameLst>
                                          <p:attrName>ppt_y</p:attrName>
                                        </p:attrNameLst>
                                      </p:cBhvr>
                                      <p:tavLst>
                                        <p:tav tm="0">
                                          <p:val>
                                            <p:strVal val="#ppt_y"/>
                                          </p:val>
                                        </p:tav>
                                        <p:tav tm="100000">
                                          <p:val>
                                            <p:strVal val="#ppt_y"/>
                                          </p:val>
                                        </p:tav>
                                      </p:tavLst>
                                    </p:anim>
                                    <p:anim calcmode="lin" valueType="num">
                                      <p:cBhvr>
                                        <p:cTn id="41"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44"/>
                                        </p:tgtEl>
                                      </p:cBhvr>
                                    </p:animEffect>
                                  </p:childTnLst>
                                </p:cTn>
                              </p:par>
                            </p:childTnLst>
                          </p:cTn>
                        </p:par>
                        <p:par>
                          <p:cTn id="44" fill="hold">
                            <p:stCondLst>
                              <p:cond delay="4250"/>
                            </p:stCondLst>
                            <p:childTnLst>
                              <p:par>
                                <p:cTn id="45" presetID="18" presetClass="entr" presetSubtype="6"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strips(downRight)">
                                      <p:cBhvr>
                                        <p:cTn id="47" dur="500"/>
                                        <p:tgtEl>
                                          <p:spTgt spid="53"/>
                                        </p:tgtEl>
                                      </p:cBhvr>
                                    </p:animEffect>
                                  </p:childTnLst>
                                </p:cTn>
                              </p:par>
                              <p:par>
                                <p:cTn id="48" presetID="18" presetClass="entr" presetSubtype="6"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strips(downRight)">
                                      <p:cBhvr>
                                        <p:cTn id="50" dur="500"/>
                                        <p:tgtEl>
                                          <p:spTgt spid="41"/>
                                        </p:tgtEl>
                                      </p:cBhvr>
                                    </p:animEffect>
                                  </p:childTnLst>
                                </p:cTn>
                              </p:par>
                            </p:childTnLst>
                          </p:cTn>
                        </p:par>
                        <p:par>
                          <p:cTn id="51" fill="hold">
                            <p:stCondLst>
                              <p:cond delay="4750"/>
                            </p:stCondLst>
                            <p:childTnLst>
                              <p:par>
                                <p:cTn id="52" presetID="41" presetClass="entr" presetSubtype="0" fill="hold" nodeType="afterEffect">
                                  <p:stCondLst>
                                    <p:cond delay="0"/>
                                  </p:stCondLst>
                                  <p:iterate type="lt">
                                    <p:tmPct val="10000"/>
                                  </p:iterate>
                                  <p:childTnLst>
                                    <p:set>
                                      <p:cBhvr>
                                        <p:cTn id="53" dur="1" fill="hold">
                                          <p:stCondLst>
                                            <p:cond delay="0"/>
                                          </p:stCondLst>
                                        </p:cTn>
                                        <p:tgtEl>
                                          <p:spTgt spid="45">
                                            <p:txEl>
                                              <p:pRg st="0" end="0"/>
                                            </p:txEl>
                                          </p:spTgt>
                                        </p:tgtEl>
                                        <p:attrNameLst>
                                          <p:attrName>style.visibility</p:attrName>
                                        </p:attrNameLst>
                                      </p:cBhvr>
                                      <p:to>
                                        <p:strVal val="visible"/>
                                      </p:to>
                                    </p:set>
                                    <p:anim calcmode="lin" valueType="num">
                                      <p:cBhvr>
                                        <p:cTn id="54" dur="500" fill="hold"/>
                                        <p:tgtEl>
                                          <p:spTgt spid="4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45">
                                            <p:txEl>
                                              <p:pRg st="0" end="0"/>
                                            </p:txEl>
                                          </p:spTgt>
                                        </p:tgtEl>
                                        <p:attrNameLst>
                                          <p:attrName>ppt_y</p:attrName>
                                        </p:attrNameLst>
                                      </p:cBhvr>
                                      <p:tavLst>
                                        <p:tav tm="0">
                                          <p:val>
                                            <p:strVal val="#ppt_y"/>
                                          </p:val>
                                        </p:tav>
                                        <p:tav tm="100000">
                                          <p:val>
                                            <p:strVal val="#ppt_y"/>
                                          </p:val>
                                        </p:tav>
                                      </p:tavLst>
                                    </p:anim>
                                    <p:anim calcmode="lin" valueType="num">
                                      <p:cBhvr>
                                        <p:cTn id="56" dur="500" fill="hold"/>
                                        <p:tgtEl>
                                          <p:spTgt spid="4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4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45">
                                            <p:txEl>
                                              <p:pRg st="0" end="0"/>
                                            </p:txEl>
                                          </p:spTgt>
                                        </p:tgtEl>
                                      </p:cBhvr>
                                    </p:animEffect>
                                  </p:childTnLst>
                                </p:cTn>
                              </p:par>
                            </p:childTnLst>
                          </p:cTn>
                        </p:par>
                        <p:par>
                          <p:cTn id="59" fill="hold">
                            <p:stCondLst>
                              <p:cond delay="5500"/>
                            </p:stCondLst>
                            <p:childTnLst>
                              <p:par>
                                <p:cTn id="60" presetID="18" presetClass="entr" presetSubtype="6" fill="hold" grpId="0" nodeType="after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strips(downRight)">
                                      <p:cBhvr>
                                        <p:cTn id="62" dur="500"/>
                                        <p:tgtEl>
                                          <p:spTgt spid="55"/>
                                        </p:tgtEl>
                                      </p:cBhvr>
                                    </p:animEffect>
                                  </p:childTnLst>
                                </p:cTn>
                              </p:par>
                              <p:par>
                                <p:cTn id="63" presetID="18" presetClass="entr" presetSubtype="6"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strips(downRight)">
                                      <p:cBhvr>
                                        <p:cTn id="65" dur="500"/>
                                        <p:tgtEl>
                                          <p:spTgt spid="42"/>
                                        </p:tgtEl>
                                      </p:cBhvr>
                                    </p:animEffect>
                                  </p:childTnLst>
                                </p:cTn>
                              </p:par>
                            </p:childTnLst>
                          </p:cTn>
                        </p:par>
                        <p:par>
                          <p:cTn id="66" fill="hold">
                            <p:stCondLst>
                              <p:cond delay="600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46"/>
                                        </p:tgtEl>
                                        <p:attrNameLst>
                                          <p:attrName>style.visibility</p:attrName>
                                        </p:attrNameLst>
                                      </p:cBhvr>
                                      <p:to>
                                        <p:strVal val="visible"/>
                                      </p:to>
                                    </p:set>
                                    <p:anim calcmode="lin" valueType="num">
                                      <p:cBhvr>
                                        <p:cTn id="69"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46"/>
                                        </p:tgtEl>
                                        <p:attrNameLst>
                                          <p:attrName>ppt_y</p:attrName>
                                        </p:attrNameLst>
                                      </p:cBhvr>
                                      <p:tavLst>
                                        <p:tav tm="0">
                                          <p:val>
                                            <p:strVal val="#ppt_y"/>
                                          </p:val>
                                        </p:tav>
                                        <p:tav tm="100000">
                                          <p:val>
                                            <p:strVal val="#ppt_y"/>
                                          </p:val>
                                        </p:tav>
                                      </p:tavLst>
                                    </p:anim>
                                    <p:anim calcmode="lin" valueType="num">
                                      <p:cBhvr>
                                        <p:cTn id="71"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46"/>
                                        </p:tgtEl>
                                      </p:cBhvr>
                                    </p:animEffect>
                                  </p:childTnLst>
                                </p:cTn>
                              </p:par>
                            </p:childTnLst>
                          </p:cTn>
                        </p:par>
                        <p:par>
                          <p:cTn id="74" fill="hold">
                            <p:stCondLst>
                              <p:cond delay="6750"/>
                            </p:stCondLst>
                            <p:childTnLst>
                              <p:par>
                                <p:cTn id="75" presetID="18" presetClass="entr" presetSubtype="6" fill="hold" grpId="0" nodeType="afterEffect">
                                  <p:stCondLst>
                                    <p:cond delay="0"/>
                                  </p:stCondLst>
                                  <p:childTnLst>
                                    <p:set>
                                      <p:cBhvr>
                                        <p:cTn id="76" dur="1" fill="hold">
                                          <p:stCondLst>
                                            <p:cond delay="0"/>
                                          </p:stCondLst>
                                        </p:cTn>
                                        <p:tgtEl>
                                          <p:spTgt spid="54"/>
                                        </p:tgtEl>
                                        <p:attrNameLst>
                                          <p:attrName>style.visibility</p:attrName>
                                        </p:attrNameLst>
                                      </p:cBhvr>
                                      <p:to>
                                        <p:strVal val="visible"/>
                                      </p:to>
                                    </p:set>
                                    <p:animEffect transition="in" filter="strips(downRight)">
                                      <p:cBhvr>
                                        <p:cTn id="77" dur="500"/>
                                        <p:tgtEl>
                                          <p:spTgt spid="54"/>
                                        </p:tgtEl>
                                      </p:cBhvr>
                                    </p:animEffect>
                                  </p:childTnLst>
                                </p:cTn>
                              </p:par>
                              <p:par>
                                <p:cTn id="78" presetID="18" presetClass="entr" presetSubtype="6"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strips(downRight)">
                                      <p:cBhvr>
                                        <p:cTn id="80" dur="500"/>
                                        <p:tgtEl>
                                          <p:spTgt spid="43"/>
                                        </p:tgtEl>
                                      </p:cBhvr>
                                    </p:animEffect>
                                  </p:childTnLst>
                                </p:cTn>
                              </p:par>
                            </p:childTnLst>
                          </p:cTn>
                        </p:par>
                        <p:par>
                          <p:cTn id="81" fill="hold">
                            <p:stCondLst>
                              <p:cond delay="7250"/>
                            </p:stCondLst>
                            <p:childTnLst>
                              <p:par>
                                <p:cTn id="82" presetID="41" presetClass="entr" presetSubtype="0" fill="hold" grpId="0" nodeType="afterEffect">
                                  <p:stCondLst>
                                    <p:cond delay="0"/>
                                  </p:stCondLst>
                                  <p:iterate type="lt">
                                    <p:tmPct val="10000"/>
                                  </p:iterate>
                                  <p:childTnLst>
                                    <p:set>
                                      <p:cBhvr>
                                        <p:cTn id="83" dur="1" fill="hold">
                                          <p:stCondLst>
                                            <p:cond delay="0"/>
                                          </p:stCondLst>
                                        </p:cTn>
                                        <p:tgtEl>
                                          <p:spTgt spid="47"/>
                                        </p:tgtEl>
                                        <p:attrNameLst>
                                          <p:attrName>style.visibility</p:attrName>
                                        </p:attrNameLst>
                                      </p:cBhvr>
                                      <p:to>
                                        <p:strVal val="visible"/>
                                      </p:to>
                                    </p:set>
                                    <p:anim calcmode="lin" valueType="num">
                                      <p:cBhvr>
                                        <p:cTn id="84"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85" dur="500" fill="hold"/>
                                        <p:tgtEl>
                                          <p:spTgt spid="47"/>
                                        </p:tgtEl>
                                        <p:attrNameLst>
                                          <p:attrName>ppt_y</p:attrName>
                                        </p:attrNameLst>
                                      </p:cBhvr>
                                      <p:tavLst>
                                        <p:tav tm="0">
                                          <p:val>
                                            <p:strVal val="#ppt_y"/>
                                          </p:val>
                                        </p:tav>
                                        <p:tav tm="100000">
                                          <p:val>
                                            <p:strVal val="#ppt_y"/>
                                          </p:val>
                                        </p:tav>
                                      </p:tavLst>
                                    </p:anim>
                                    <p:anim calcmode="lin" valueType="num">
                                      <p:cBhvr>
                                        <p:cTn id="86"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87"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88" dur="500" tmFilter="0,0; .5, 1; 1, 1"/>
                                        <p:tgtEl>
                                          <p:spTgt spid="47"/>
                                        </p:tgtEl>
                                      </p:cBhvr>
                                    </p:animEffect>
                                  </p:childTnLst>
                                </p:cTn>
                              </p:par>
                              <p:par>
                                <p:cTn id="89" presetID="52" presetClass="entr" presetSubtype="0" fill="hold" grpId="0" nodeType="withEffect">
                                  <p:stCondLst>
                                    <p:cond delay="0"/>
                                  </p:stCondLst>
                                  <p:childTnLst>
                                    <p:set>
                                      <p:cBhvr>
                                        <p:cTn id="90" dur="1" fill="hold">
                                          <p:stCondLst>
                                            <p:cond delay="0"/>
                                          </p:stCondLst>
                                        </p:cTn>
                                        <p:tgtEl>
                                          <p:spTgt spid="2"/>
                                        </p:tgtEl>
                                        <p:attrNameLst>
                                          <p:attrName>style.visibility</p:attrName>
                                        </p:attrNameLst>
                                      </p:cBhvr>
                                      <p:to>
                                        <p:strVal val="visible"/>
                                      </p:to>
                                    </p:set>
                                    <p:animScale>
                                      <p:cBhvr>
                                        <p:cTn id="91"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2" dur="1000" decel="50000" fill="hold">
                                          <p:stCondLst>
                                            <p:cond delay="0"/>
                                          </p:stCondLst>
                                        </p:cTn>
                                        <p:tgtEl>
                                          <p:spTgt spid="2"/>
                                        </p:tgtEl>
                                        <p:attrNameLst>
                                          <p:attrName>ppt_x</p:attrName>
                                          <p:attrName>ppt_y</p:attrName>
                                        </p:attrNameLst>
                                      </p:cBhvr>
                                    </p:animMotion>
                                    <p:animEffect transition="in" filter="fade">
                                      <p:cBhvr>
                                        <p:cTn id="93" dur="1000"/>
                                        <p:tgtEl>
                                          <p:spTgt spid="2"/>
                                        </p:tgtEl>
                                      </p:cBhvr>
                                    </p:animEffect>
                                  </p:childTnLst>
                                </p:cTn>
                              </p:par>
                            </p:childTnLst>
                          </p:cTn>
                        </p:par>
                        <p:par>
                          <p:cTn id="94" fill="hold">
                            <p:stCondLst>
                              <p:cond delay="8250"/>
                            </p:stCondLst>
                            <p:childTnLst>
                              <p:par>
                                <p:cTn id="95" presetID="18" presetClass="entr" presetSubtype="12" fill="hold" nodeType="afterEffect">
                                  <p:stCondLst>
                                    <p:cond delay="0"/>
                                  </p:stCondLst>
                                  <p:childTnLst>
                                    <p:set>
                                      <p:cBhvr>
                                        <p:cTn id="96" dur="1" fill="hold">
                                          <p:stCondLst>
                                            <p:cond delay="0"/>
                                          </p:stCondLst>
                                        </p:cTn>
                                        <p:tgtEl>
                                          <p:spTgt spid="3"/>
                                        </p:tgtEl>
                                        <p:attrNameLst>
                                          <p:attrName>style.visibility</p:attrName>
                                        </p:attrNameLst>
                                      </p:cBhvr>
                                      <p:to>
                                        <p:strVal val="visible"/>
                                      </p:to>
                                    </p:set>
                                    <p:animEffect transition="in" filter="strips(downLeft)">
                                      <p:cBhvr>
                                        <p:cTn id="97" dur="500"/>
                                        <p:tgtEl>
                                          <p:spTgt spid="3"/>
                                        </p:tgtEl>
                                      </p:cBhvr>
                                    </p:animEffect>
                                  </p:childTnLst>
                                </p:cTn>
                              </p:par>
                            </p:childTnLst>
                          </p:cTn>
                        </p:par>
                        <p:par>
                          <p:cTn id="98" fill="hold">
                            <p:stCondLst>
                              <p:cond delay="8750"/>
                            </p:stCondLst>
                            <p:childTnLst>
                              <p:par>
                                <p:cTn id="99" presetID="49" presetClass="entr" presetSubtype="0" decel="100000" fill="hold" grpId="0" nodeType="afterEffect">
                                  <p:stCondLst>
                                    <p:cond delay="0"/>
                                  </p:stCondLst>
                                  <p:childTnLst>
                                    <p:set>
                                      <p:cBhvr>
                                        <p:cTn id="100" dur="1" fill="hold">
                                          <p:stCondLst>
                                            <p:cond delay="0"/>
                                          </p:stCondLst>
                                        </p:cTn>
                                        <p:tgtEl>
                                          <p:spTgt spid="38"/>
                                        </p:tgtEl>
                                        <p:attrNameLst>
                                          <p:attrName>style.visibility</p:attrName>
                                        </p:attrNameLst>
                                      </p:cBhvr>
                                      <p:to>
                                        <p:strVal val="visible"/>
                                      </p:to>
                                    </p:set>
                                    <p:anim calcmode="lin" valueType="num">
                                      <p:cBhvr>
                                        <p:cTn id="101" dur="500" fill="hold"/>
                                        <p:tgtEl>
                                          <p:spTgt spid="38"/>
                                        </p:tgtEl>
                                        <p:attrNameLst>
                                          <p:attrName>ppt_w</p:attrName>
                                        </p:attrNameLst>
                                      </p:cBhvr>
                                      <p:tavLst>
                                        <p:tav tm="0">
                                          <p:val>
                                            <p:fltVal val="0"/>
                                          </p:val>
                                        </p:tav>
                                        <p:tav tm="100000">
                                          <p:val>
                                            <p:strVal val="#ppt_w"/>
                                          </p:val>
                                        </p:tav>
                                      </p:tavLst>
                                    </p:anim>
                                    <p:anim calcmode="lin" valueType="num">
                                      <p:cBhvr>
                                        <p:cTn id="102" dur="500" fill="hold"/>
                                        <p:tgtEl>
                                          <p:spTgt spid="38"/>
                                        </p:tgtEl>
                                        <p:attrNameLst>
                                          <p:attrName>ppt_h</p:attrName>
                                        </p:attrNameLst>
                                      </p:cBhvr>
                                      <p:tavLst>
                                        <p:tav tm="0">
                                          <p:val>
                                            <p:fltVal val="0"/>
                                          </p:val>
                                        </p:tav>
                                        <p:tav tm="100000">
                                          <p:val>
                                            <p:strVal val="#ppt_h"/>
                                          </p:val>
                                        </p:tav>
                                      </p:tavLst>
                                    </p:anim>
                                    <p:anim calcmode="lin" valueType="num">
                                      <p:cBhvr>
                                        <p:cTn id="103" dur="500" fill="hold"/>
                                        <p:tgtEl>
                                          <p:spTgt spid="38"/>
                                        </p:tgtEl>
                                        <p:attrNameLst>
                                          <p:attrName>style.rotation</p:attrName>
                                        </p:attrNameLst>
                                      </p:cBhvr>
                                      <p:tavLst>
                                        <p:tav tm="0">
                                          <p:val>
                                            <p:fltVal val="360"/>
                                          </p:val>
                                        </p:tav>
                                        <p:tav tm="100000">
                                          <p:val>
                                            <p:fltVal val="0"/>
                                          </p:val>
                                        </p:tav>
                                      </p:tavLst>
                                    </p:anim>
                                    <p:animEffect transition="in" filter="fade">
                                      <p:cBhvr>
                                        <p:cTn id="104" dur="500"/>
                                        <p:tgtEl>
                                          <p:spTgt spid="38"/>
                                        </p:tgtEl>
                                      </p:cBhvr>
                                    </p:animEffect>
                                  </p:childTnLst>
                                </p:cTn>
                              </p:par>
                            </p:childTnLst>
                          </p:cTn>
                        </p:par>
                        <p:par>
                          <p:cTn id="105" fill="hold">
                            <p:stCondLst>
                              <p:cond delay="9250"/>
                            </p:stCondLst>
                            <p:childTnLst>
                              <p:par>
                                <p:cTn id="106" presetID="29" presetClass="entr" presetSubtype="0" fill="hold" grpId="0" nodeType="afterEffect">
                                  <p:stCondLst>
                                    <p:cond delay="0"/>
                                  </p:stCondLst>
                                  <p:childTnLst>
                                    <p:set>
                                      <p:cBhvr>
                                        <p:cTn id="107" dur="1" fill="hold">
                                          <p:stCondLst>
                                            <p:cond delay="0"/>
                                          </p:stCondLst>
                                        </p:cTn>
                                        <p:tgtEl>
                                          <p:spTgt spid="39"/>
                                        </p:tgtEl>
                                        <p:attrNameLst>
                                          <p:attrName>style.visibility</p:attrName>
                                        </p:attrNameLst>
                                      </p:cBhvr>
                                      <p:to>
                                        <p:strVal val="visible"/>
                                      </p:to>
                                    </p:set>
                                    <p:anim calcmode="lin" valueType="num">
                                      <p:cBhvr>
                                        <p:cTn id="108" dur="1000" fill="hold"/>
                                        <p:tgtEl>
                                          <p:spTgt spid="39"/>
                                        </p:tgtEl>
                                        <p:attrNameLst>
                                          <p:attrName>ppt_x</p:attrName>
                                        </p:attrNameLst>
                                      </p:cBhvr>
                                      <p:tavLst>
                                        <p:tav tm="0">
                                          <p:val>
                                            <p:strVal val="#ppt_x-.2"/>
                                          </p:val>
                                        </p:tav>
                                        <p:tav tm="100000">
                                          <p:val>
                                            <p:strVal val="#ppt_x"/>
                                          </p:val>
                                        </p:tav>
                                      </p:tavLst>
                                    </p:anim>
                                    <p:anim calcmode="lin" valueType="num">
                                      <p:cBhvr>
                                        <p:cTn id="109" dur="1000" fill="hold"/>
                                        <p:tgtEl>
                                          <p:spTgt spid="39"/>
                                        </p:tgtEl>
                                        <p:attrNameLst>
                                          <p:attrName>ppt_y</p:attrName>
                                        </p:attrNameLst>
                                      </p:cBhvr>
                                      <p:tavLst>
                                        <p:tav tm="0">
                                          <p:val>
                                            <p:strVal val="#ppt_y"/>
                                          </p:val>
                                        </p:tav>
                                        <p:tav tm="100000">
                                          <p:val>
                                            <p:strVal val="#ppt_y"/>
                                          </p:val>
                                        </p:tav>
                                      </p:tavLst>
                                    </p:anim>
                                    <p:animEffect transition="in" filter="wipe(right)" prLst="gradientSize: 0.1">
                                      <p:cBhvr>
                                        <p:cTn id="110"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8" grpId="0"/>
      <p:bldP spid="39" grpId="0"/>
      <p:bldP spid="40" grpId="0" animBg="1"/>
      <p:bldP spid="41" grpId="0" animBg="1"/>
      <p:bldP spid="42" grpId="0" animBg="1"/>
      <p:bldP spid="43" grpId="0" animBg="1"/>
      <p:bldP spid="44" grpId="0"/>
      <p:bldP spid="46" grpId="0"/>
      <p:bldP spid="47" grpId="0"/>
      <p:bldP spid="52" grpId="0" animBg="1"/>
      <p:bldP spid="53" grpId="0" animBg="1"/>
      <p:bldP spid="54" grpId="0" animBg="1"/>
      <p:bldP spid="5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42" y="-576188"/>
            <a:ext cx="11211092" cy="6336704"/>
          </a:xfrm>
          <a:prstGeom prst="rect">
            <a:avLst/>
          </a:prstGeom>
        </p:spPr>
      </p:pic>
      <p:sp>
        <p:nvSpPr>
          <p:cNvPr id="2" name="圆角矩形 1"/>
          <p:cNvSpPr/>
          <p:nvPr/>
        </p:nvSpPr>
        <p:spPr>
          <a:xfrm>
            <a:off x="4561054" y="1944092"/>
            <a:ext cx="1512168" cy="432048"/>
          </a:xfrm>
          <a:prstGeom prst="roundRect">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spc="600" dirty="0"/>
              <a:t>03</a:t>
            </a:r>
            <a:endParaRPr lang="zh-CN" altLang="en-US" sz="2800" spc="600" dirty="0"/>
          </a:p>
        </p:txBody>
      </p:sp>
      <p:cxnSp>
        <p:nvCxnSpPr>
          <p:cNvPr id="11" name="直接连接符 10"/>
          <p:cNvCxnSpPr/>
          <p:nvPr/>
        </p:nvCxnSpPr>
        <p:spPr>
          <a:xfrm>
            <a:off x="4572570" y="3168228"/>
            <a:ext cx="576064" cy="0"/>
          </a:xfrm>
          <a:prstGeom prst="line">
            <a:avLst/>
          </a:prstGeom>
          <a:ln w="38100">
            <a:solidFill>
              <a:srgbClr val="099BD0"/>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500562" y="3312244"/>
            <a:ext cx="3672408" cy="276999"/>
          </a:xfrm>
          <a:prstGeom prst="rect">
            <a:avLst/>
          </a:prstGeom>
          <a:noFill/>
        </p:spPr>
        <p:txBody>
          <a:bodyPr wrap="square" rtlCol="0">
            <a:spAutoFit/>
          </a:bodyPr>
          <a:lstStyle/>
          <a:p>
            <a:r>
              <a:rPr lang="en-US" altLang="zh-CN"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rPr>
              <a:t>Click add caption</a:t>
            </a:r>
            <a:endParaRPr lang="zh-CN" altLang="en-US"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endParaRPr>
          </a:p>
        </p:txBody>
      </p:sp>
      <p:sp>
        <p:nvSpPr>
          <p:cNvPr id="14" name="TextBox 13"/>
          <p:cNvSpPr txBox="1"/>
          <p:nvPr/>
        </p:nvSpPr>
        <p:spPr>
          <a:xfrm>
            <a:off x="4428554" y="2520156"/>
            <a:ext cx="2988332" cy="523220"/>
          </a:xfrm>
          <a:prstGeom prst="rect">
            <a:avLst/>
          </a:prstGeom>
          <a:noFill/>
        </p:spPr>
        <p:txBody>
          <a:bodyPr wrap="square" rtlCol="0">
            <a:spAutoFit/>
          </a:bodyPr>
          <a:lstStyle/>
          <a:p>
            <a:r>
              <a:rPr lang="zh-CN" altLang="en-US" sz="2800" dirty="0">
                <a:solidFill>
                  <a:schemeClr val="tx1">
                    <a:lumMod val="95000"/>
                    <a:lumOff val="5000"/>
                  </a:schemeClr>
                </a:solidFill>
                <a:latin typeface="方正兰亭准黑_GBK" panose="02000000000000000000" pitchFamily="2" charset="-122"/>
                <a:ea typeface="方正兰亭准黑_GBK" panose="02000000000000000000" pitchFamily="2" charset="-122"/>
              </a:rPr>
              <a:t>单击添加标题</a:t>
            </a:r>
          </a:p>
        </p:txBody>
      </p:sp>
    </p:spTree>
    <p:extLst>
      <p:ext uri="{BB962C8B-B14F-4D97-AF65-F5344CB8AC3E}">
        <p14:creationId xmlns:p14="http://schemas.microsoft.com/office/powerpoint/2010/main" val="788100510"/>
      </p:ext>
    </p:extLst>
  </p:cSld>
  <p:clrMapOvr>
    <a:masterClrMapping/>
  </p:clrMapOvr>
  <mc:AlternateContent xmlns:mc="http://schemas.openxmlformats.org/markup-compatibility/2006" xmlns:p14="http://schemas.microsoft.com/office/powerpoint/2010/main">
    <mc:Choice Requires="p14">
      <p:transition spd="slow" p14:dur="4400" advTm="7354">
        <p14:honeycomb/>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gtEl>
                                      </p:cBhvr>
                                    </p:animEffect>
                                  </p:childTnLst>
                                </p:cTn>
                              </p:par>
                            </p:childTnLst>
                          </p:cTn>
                        </p:par>
                        <p:par>
                          <p:cTn id="18" fill="hold">
                            <p:stCondLst>
                              <p:cond delay="175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22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2"/>
                                        </p:tgtEl>
                                        <p:attrNameLst>
                                          <p:attrName>ppt_y</p:attrName>
                                        </p:attrNameLst>
                                      </p:cBhvr>
                                      <p:tavLst>
                                        <p:tav tm="0">
                                          <p:val>
                                            <p:strVal val="#ppt_y"/>
                                          </p:val>
                                        </p:tav>
                                        <p:tav tm="100000">
                                          <p:val>
                                            <p:strVal val="#ppt_y"/>
                                          </p:val>
                                        </p:tav>
                                      </p:tavLst>
                                    </p:anim>
                                    <p:anim calcmode="lin" valueType="num">
                                      <p:cBhvr>
                                        <p:cTn id="2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8"/>
          <p:cNvSpPr>
            <a:spLocks noChangeArrowheads="1"/>
          </p:cNvSpPr>
          <p:nvPr/>
        </p:nvSpPr>
        <p:spPr bwMode="auto">
          <a:xfrm>
            <a:off x="3413263" y="1741546"/>
            <a:ext cx="2160075" cy="2159794"/>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noFill/>
          <a:ln w="25400" cap="rnd">
            <a:solidFill>
              <a:srgbClr val="0070C0"/>
            </a:solidFill>
            <a:prstDash val="sysDot"/>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nchor="ctr"/>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3" name="Oval 53"/>
          <p:cNvSpPr>
            <a:spLocks noChangeArrowheads="1"/>
          </p:cNvSpPr>
          <p:nvPr/>
        </p:nvSpPr>
        <p:spPr bwMode="auto">
          <a:xfrm>
            <a:off x="3505148" y="1453802"/>
            <a:ext cx="766775" cy="767081"/>
          </a:xfrm>
          <a:prstGeom prst="ellipse">
            <a:avLst/>
          </a:prstGeom>
          <a:solidFill>
            <a:srgbClr val="0070C0"/>
          </a:solidFill>
          <a:ln w="28575">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4" name="Oval 53"/>
          <p:cNvSpPr>
            <a:spLocks noChangeArrowheads="1"/>
          </p:cNvSpPr>
          <p:nvPr/>
        </p:nvSpPr>
        <p:spPr bwMode="auto">
          <a:xfrm>
            <a:off x="3091947" y="2433687"/>
            <a:ext cx="766775" cy="767080"/>
          </a:xfrm>
          <a:prstGeom prst="ellipse">
            <a:avLst/>
          </a:prstGeom>
          <a:solidFill>
            <a:srgbClr val="0070C0"/>
          </a:solidFill>
          <a:ln w="28575">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5" name="Oval 53"/>
          <p:cNvSpPr>
            <a:spLocks noChangeArrowheads="1"/>
          </p:cNvSpPr>
          <p:nvPr/>
        </p:nvSpPr>
        <p:spPr bwMode="auto">
          <a:xfrm>
            <a:off x="3524201" y="3344514"/>
            <a:ext cx="766775" cy="767081"/>
          </a:xfrm>
          <a:prstGeom prst="ellipse">
            <a:avLst/>
          </a:prstGeom>
          <a:solidFill>
            <a:srgbClr val="0070C0"/>
          </a:solidFill>
          <a:ln w="28575">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6" name="Oval 53"/>
          <p:cNvSpPr>
            <a:spLocks noChangeArrowheads="1"/>
          </p:cNvSpPr>
          <p:nvPr/>
        </p:nvSpPr>
        <p:spPr bwMode="auto">
          <a:xfrm>
            <a:off x="4657824" y="3344514"/>
            <a:ext cx="766775" cy="767081"/>
          </a:xfrm>
          <a:prstGeom prst="ellipse">
            <a:avLst/>
          </a:prstGeom>
          <a:solidFill>
            <a:srgbClr val="0070C0"/>
          </a:solidFill>
          <a:ln w="28575">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7" name="Oval 53"/>
          <p:cNvSpPr>
            <a:spLocks noChangeArrowheads="1"/>
          </p:cNvSpPr>
          <p:nvPr/>
        </p:nvSpPr>
        <p:spPr bwMode="auto">
          <a:xfrm>
            <a:off x="5123418" y="2372964"/>
            <a:ext cx="766775" cy="767081"/>
          </a:xfrm>
          <a:prstGeom prst="ellipse">
            <a:avLst/>
          </a:prstGeom>
          <a:solidFill>
            <a:srgbClr val="0070C0"/>
          </a:solidFill>
          <a:ln w="28575">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8" name="Oval 53"/>
          <p:cNvSpPr>
            <a:spLocks noChangeArrowheads="1"/>
          </p:cNvSpPr>
          <p:nvPr/>
        </p:nvSpPr>
        <p:spPr bwMode="auto">
          <a:xfrm>
            <a:off x="4664968" y="1421656"/>
            <a:ext cx="766775" cy="767080"/>
          </a:xfrm>
          <a:prstGeom prst="ellipse">
            <a:avLst/>
          </a:prstGeom>
          <a:solidFill>
            <a:srgbClr val="0070C0"/>
          </a:solidFill>
          <a:ln w="28575">
            <a:noFill/>
          </a:ln>
          <a:effectLst>
            <a:outerShdw blurRad="107950" dist="12700" dir="5400000" algn="ctr">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chemeClr val="tx1">
                  <a:lumMod val="65000"/>
                  <a:lumOff val="35000"/>
                </a:schemeClr>
              </a:solidFill>
              <a:latin typeface="微软雅黑" pitchFamily="34" charset="-122"/>
              <a:ea typeface="微软雅黑" pitchFamily="34" charset="-122"/>
            </a:endParaRPr>
          </a:p>
        </p:txBody>
      </p:sp>
      <p:sp>
        <p:nvSpPr>
          <p:cNvPr id="9" name="Line 548"/>
          <p:cNvSpPr>
            <a:spLocks noChangeShapeType="1"/>
          </p:cNvSpPr>
          <p:nvPr/>
        </p:nvSpPr>
        <p:spPr bwMode="auto">
          <a:xfrm flipH="1">
            <a:off x="5898421" y="3035756"/>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0" name="Line 548"/>
          <p:cNvSpPr>
            <a:spLocks noChangeShapeType="1"/>
          </p:cNvSpPr>
          <p:nvPr/>
        </p:nvSpPr>
        <p:spPr bwMode="auto">
          <a:xfrm flipH="1">
            <a:off x="5412583" y="4008496"/>
            <a:ext cx="1727821"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1" name="Line 548"/>
          <p:cNvSpPr>
            <a:spLocks noChangeShapeType="1"/>
          </p:cNvSpPr>
          <p:nvPr/>
        </p:nvSpPr>
        <p:spPr bwMode="auto">
          <a:xfrm flipH="1">
            <a:off x="5466168" y="2010627"/>
            <a:ext cx="183618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2" name="Line 548"/>
          <p:cNvSpPr>
            <a:spLocks noChangeShapeType="1"/>
          </p:cNvSpPr>
          <p:nvPr/>
        </p:nvSpPr>
        <p:spPr bwMode="auto">
          <a:xfrm>
            <a:off x="1739027" y="2010627"/>
            <a:ext cx="1727822"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3" name="Rectangle 42"/>
          <p:cNvSpPr>
            <a:spLocks noChangeArrowheads="1"/>
          </p:cNvSpPr>
          <p:nvPr/>
        </p:nvSpPr>
        <p:spPr bwMode="auto">
          <a:xfrm>
            <a:off x="1739026" y="1578431"/>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4" name="Rectangle 45"/>
          <p:cNvSpPr>
            <a:spLocks noChangeArrowheads="1"/>
          </p:cNvSpPr>
          <p:nvPr/>
        </p:nvSpPr>
        <p:spPr bwMode="auto">
          <a:xfrm>
            <a:off x="5466168" y="3629877"/>
            <a:ext cx="25387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5" name="Rectangle 46"/>
          <p:cNvSpPr>
            <a:spLocks noChangeArrowheads="1"/>
          </p:cNvSpPr>
          <p:nvPr/>
        </p:nvSpPr>
        <p:spPr bwMode="auto">
          <a:xfrm>
            <a:off x="6060368" y="2657137"/>
            <a:ext cx="194454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6" name="Rectangle 47"/>
          <p:cNvSpPr>
            <a:spLocks noChangeArrowheads="1"/>
          </p:cNvSpPr>
          <p:nvPr/>
        </p:nvSpPr>
        <p:spPr bwMode="auto">
          <a:xfrm>
            <a:off x="5573338" y="1634390"/>
            <a:ext cx="1782598"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17" name="Rectangle 49"/>
          <p:cNvSpPr>
            <a:spLocks noChangeArrowheads="1"/>
          </p:cNvSpPr>
          <p:nvPr/>
        </p:nvSpPr>
        <p:spPr bwMode="auto">
          <a:xfrm>
            <a:off x="2657117" y="1275606"/>
            <a:ext cx="863316"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18" name="Line 548"/>
          <p:cNvSpPr>
            <a:spLocks noChangeShapeType="1"/>
          </p:cNvSpPr>
          <p:nvPr/>
        </p:nvSpPr>
        <p:spPr bwMode="auto">
          <a:xfrm>
            <a:off x="1306773" y="3035756"/>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19" name="Rectangle 51"/>
          <p:cNvSpPr>
            <a:spLocks noChangeArrowheads="1"/>
          </p:cNvSpPr>
          <p:nvPr/>
        </p:nvSpPr>
        <p:spPr bwMode="auto">
          <a:xfrm>
            <a:off x="1306774" y="2605940"/>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0" name="Rectangle 52"/>
          <p:cNvSpPr>
            <a:spLocks noChangeArrowheads="1"/>
          </p:cNvSpPr>
          <p:nvPr/>
        </p:nvSpPr>
        <p:spPr bwMode="auto">
          <a:xfrm>
            <a:off x="2171279" y="2301924"/>
            <a:ext cx="918092"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21" name="Line 548"/>
          <p:cNvSpPr>
            <a:spLocks noChangeShapeType="1"/>
          </p:cNvSpPr>
          <p:nvPr/>
        </p:nvSpPr>
        <p:spPr bwMode="auto">
          <a:xfrm>
            <a:off x="1792611" y="4008496"/>
            <a:ext cx="1729013" cy="0"/>
          </a:xfrm>
          <a:prstGeom prst="line">
            <a:avLst/>
          </a:prstGeom>
          <a:noFill/>
          <a:ln w="19050">
            <a:solidFill>
              <a:srgbClr val="0070C0"/>
            </a:solidFill>
            <a:prstDash val="dash"/>
            <a:round/>
            <a:headEnd type="stealth" w="med" len="med"/>
            <a:tailEnd type="oval" w="med" len="med"/>
          </a:ln>
          <a:extLst>
            <a:ext uri="{909E8E84-426E-40DD-AFC4-6F175D3DCCD1}">
              <a14:hiddenFill xmlns:a14="http://schemas.microsoft.com/office/drawing/2010/main">
                <a:noFill/>
              </a14:hiddenFill>
            </a:ext>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sp>
        <p:nvSpPr>
          <p:cNvPr id="22" name="Rectangle 54"/>
          <p:cNvSpPr>
            <a:spLocks noChangeArrowheads="1"/>
          </p:cNvSpPr>
          <p:nvPr/>
        </p:nvSpPr>
        <p:spPr bwMode="auto">
          <a:xfrm>
            <a:off x="1792612" y="3629877"/>
            <a:ext cx="18361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a:p>
            <a:pPr>
              <a:lnSpc>
                <a:spcPct val="150000"/>
              </a:lnSpc>
            </a:pPr>
            <a:r>
              <a:rPr lang="zh-CN" altLang="en-US" sz="700">
                <a:solidFill>
                  <a:schemeClr val="tx1">
                    <a:lumMod val="65000"/>
                    <a:lumOff val="35000"/>
                  </a:schemeClr>
                </a:solidFill>
                <a:latin typeface="微软雅黑" pitchFamily="34" charset="-122"/>
                <a:ea typeface="微软雅黑" pitchFamily="34" charset="-122"/>
              </a:rPr>
              <a:t>添加文本内容添加文本内容添加文本内容</a:t>
            </a:r>
          </a:p>
        </p:txBody>
      </p:sp>
      <p:sp>
        <p:nvSpPr>
          <p:cNvPr id="23" name="Rectangle 55"/>
          <p:cNvSpPr>
            <a:spLocks noChangeArrowheads="1"/>
          </p:cNvSpPr>
          <p:nvPr/>
        </p:nvSpPr>
        <p:spPr bwMode="auto">
          <a:xfrm>
            <a:off x="2602938" y="3308002"/>
            <a:ext cx="972271"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24" name="Rectangle 59"/>
          <p:cNvSpPr>
            <a:spLocks noChangeArrowheads="1"/>
          </p:cNvSpPr>
          <p:nvPr/>
        </p:nvSpPr>
        <p:spPr bwMode="auto">
          <a:xfrm>
            <a:off x="5574529" y="1310133"/>
            <a:ext cx="1241983" cy="392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25" name="Rectangle 60"/>
          <p:cNvSpPr>
            <a:spLocks noChangeArrowheads="1"/>
          </p:cNvSpPr>
          <p:nvPr/>
        </p:nvSpPr>
        <p:spPr bwMode="auto">
          <a:xfrm>
            <a:off x="6060367" y="2335262"/>
            <a:ext cx="1080037"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26" name="Rectangle 61"/>
          <p:cNvSpPr>
            <a:spLocks noChangeArrowheads="1"/>
          </p:cNvSpPr>
          <p:nvPr/>
        </p:nvSpPr>
        <p:spPr bwMode="auto">
          <a:xfrm>
            <a:off x="5466167" y="3328243"/>
            <a:ext cx="1133623" cy="354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80" tIns="34290" rIns="68580" bIns="34290">
            <a:spAutoFit/>
          </a:bodyPr>
          <a:lstStyle/>
          <a:p>
            <a:pPr>
              <a:lnSpc>
                <a:spcPct val="150000"/>
              </a:lnSpc>
            </a:pPr>
            <a:r>
              <a:rPr lang="zh-CN" altLang="en-US" sz="1400" b="1" dirty="0">
                <a:solidFill>
                  <a:srgbClr val="0070C0"/>
                </a:solidFill>
                <a:latin typeface="微软雅黑" pitchFamily="34" charset="-122"/>
                <a:ea typeface="微软雅黑" pitchFamily="34" charset="-122"/>
              </a:rPr>
              <a:t>添加标题</a:t>
            </a:r>
          </a:p>
        </p:txBody>
      </p:sp>
      <p:sp>
        <p:nvSpPr>
          <p:cNvPr id="27" name="Freeform 34"/>
          <p:cNvSpPr>
            <a:spLocks noEditPoints="1"/>
          </p:cNvSpPr>
          <p:nvPr/>
        </p:nvSpPr>
        <p:spPr bwMode="auto">
          <a:xfrm>
            <a:off x="3765734" y="1707018"/>
            <a:ext cx="284597" cy="276225"/>
          </a:xfrm>
          <a:custGeom>
            <a:avLst/>
            <a:gdLst>
              <a:gd name="T0" fmla="*/ 353844 w 132"/>
              <a:gd name="T1" fmla="*/ 0 h 128"/>
              <a:gd name="T2" fmla="*/ 210801 w 132"/>
              <a:gd name="T3" fmla="*/ 101798 h 128"/>
              <a:gd name="T4" fmla="*/ 207036 w 132"/>
              <a:gd name="T5" fmla="*/ 101798 h 128"/>
              <a:gd name="T6" fmla="*/ 52700 w 132"/>
              <a:gd name="T7" fmla="*/ 260152 h 128"/>
              <a:gd name="T8" fmla="*/ 3764 w 132"/>
              <a:gd name="T9" fmla="*/ 414734 h 128"/>
              <a:gd name="T10" fmla="*/ 52700 w 132"/>
              <a:gd name="T11" fmla="*/ 482600 h 128"/>
              <a:gd name="T12" fmla="*/ 199508 w 132"/>
              <a:gd name="T13" fmla="*/ 444897 h 128"/>
              <a:gd name="T14" fmla="*/ 451715 w 132"/>
              <a:gd name="T15" fmla="*/ 199827 h 128"/>
              <a:gd name="T16" fmla="*/ 240915 w 132"/>
              <a:gd name="T17" fmla="*/ 358180 h 128"/>
              <a:gd name="T18" fmla="*/ 372665 w 132"/>
              <a:gd name="T19" fmla="*/ 177205 h 128"/>
              <a:gd name="T20" fmla="*/ 357608 w 132"/>
              <a:gd name="T21" fmla="*/ 252611 h 128"/>
              <a:gd name="T22" fmla="*/ 240915 w 132"/>
              <a:gd name="T23" fmla="*/ 369491 h 128"/>
              <a:gd name="T24" fmla="*/ 222093 w 132"/>
              <a:gd name="T25" fmla="*/ 305395 h 128"/>
              <a:gd name="T26" fmla="*/ 173158 w 132"/>
              <a:gd name="T27" fmla="*/ 256381 h 128"/>
              <a:gd name="T28" fmla="*/ 346315 w 132"/>
              <a:gd name="T29" fmla="*/ 135731 h 128"/>
              <a:gd name="T30" fmla="*/ 222093 w 132"/>
              <a:gd name="T31" fmla="*/ 305395 h 128"/>
              <a:gd name="T32" fmla="*/ 112929 w 132"/>
              <a:gd name="T33" fmla="*/ 241300 h 128"/>
              <a:gd name="T34" fmla="*/ 301144 w 132"/>
              <a:gd name="T35" fmla="*/ 109339 h 128"/>
              <a:gd name="T36" fmla="*/ 63993 w 132"/>
              <a:gd name="T37" fmla="*/ 448667 h 128"/>
              <a:gd name="T38" fmla="*/ 30114 w 132"/>
              <a:gd name="T39" fmla="*/ 429816 h 128"/>
              <a:gd name="T40" fmla="*/ 48936 w 132"/>
              <a:gd name="T41" fmla="*/ 361950 h 128"/>
              <a:gd name="T42" fmla="*/ 120457 w 132"/>
              <a:gd name="T43" fmla="*/ 437356 h 128"/>
              <a:gd name="T44" fmla="*/ 131750 w 132"/>
              <a:gd name="T45" fmla="*/ 433586 h 128"/>
              <a:gd name="T46" fmla="*/ 52700 w 132"/>
              <a:gd name="T47" fmla="*/ 346869 h 128"/>
              <a:gd name="T48" fmla="*/ 71522 w 132"/>
              <a:gd name="T49" fmla="*/ 282773 h 128"/>
              <a:gd name="T50" fmla="*/ 195743 w 132"/>
              <a:gd name="T51" fmla="*/ 414734 h 128"/>
              <a:gd name="T52" fmla="*/ 131750 w 132"/>
              <a:gd name="T53" fmla="*/ 433586 h 128"/>
              <a:gd name="T54" fmla="*/ 406544 w 132"/>
              <a:gd name="T55" fmla="*/ 203597 h 128"/>
              <a:gd name="T56" fmla="*/ 368901 w 132"/>
              <a:gd name="T57" fmla="*/ 113109 h 128"/>
              <a:gd name="T58" fmla="*/ 304908 w 132"/>
              <a:gd name="T59" fmla="*/ 49014 h 128"/>
              <a:gd name="T60" fmla="*/ 421601 w 132"/>
              <a:gd name="T61" fmla="*/ 60325 h 128"/>
              <a:gd name="T62" fmla="*/ 432894 w 132"/>
              <a:gd name="T63" fmla="*/ 177205 h 12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32"/>
              <a:gd name="T97" fmla="*/ 0 h 128"/>
              <a:gd name="T98" fmla="*/ 132 w 132"/>
              <a:gd name="T99" fmla="*/ 128 h 12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a:extLst/>
        </p:spPr>
        <p:txBody>
          <a:bodyPr lIns="68580" tIns="34290" rIns="68580" bIns="34290"/>
          <a:lstStyle/>
          <a:p>
            <a:endParaRPr lang="zh-CN" altLang="en-US">
              <a:solidFill>
                <a:schemeClr val="tx1">
                  <a:lumMod val="65000"/>
                  <a:lumOff val="35000"/>
                </a:schemeClr>
              </a:solidFill>
              <a:latin typeface="微软雅黑" pitchFamily="34" charset="-122"/>
              <a:ea typeface="微软雅黑" pitchFamily="34" charset="-122"/>
            </a:endParaRPr>
          </a:p>
        </p:txBody>
      </p:sp>
      <p:pic>
        <p:nvPicPr>
          <p:cNvPr id="28" name="Group 2"/>
          <p:cNvPicPr>
            <a:picLocks noChangeArrowheads="1"/>
          </p:cNvPicPr>
          <p:nvPr/>
        </p:nvPicPr>
        <p:blipFill>
          <a:blip r:embed="rId3" cstate="print">
            <a:clrChange>
              <a:clrFrom>
                <a:srgbClr val="000000"/>
              </a:clrFrom>
              <a:clrTo>
                <a:srgbClr val="000000">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3318001" y="2658327"/>
            <a:ext cx="320320" cy="323850"/>
          </a:xfrm>
          <a:prstGeom prst="rect">
            <a:avLst/>
          </a:prstGeom>
          <a:noFill/>
          <a:extLst>
            <a:ext uri="{909E8E84-426E-40DD-AFC4-6F175D3DCCD1}">
              <a14:hiddenFill xmlns:a14="http://schemas.microsoft.com/office/drawing/2010/main">
                <a:solidFill>
                  <a:srgbClr val="333333"/>
                </a:solidFill>
              </a14:hiddenFill>
            </a:ext>
          </a:extLst>
        </p:spPr>
      </p:pic>
      <p:pic>
        <p:nvPicPr>
          <p:cNvPr id="29" name="Group 22"/>
          <p:cNvPicPr>
            <a:picLocks noChangeArrowheads="1"/>
          </p:cNvPicPr>
          <p:nvPr/>
        </p:nvPicPr>
        <p:blipFill>
          <a:blip r:embed="rId4">
            <a:clrChange>
              <a:clrFrom>
                <a:srgbClr val="000000"/>
              </a:clrFrom>
              <a:clrTo>
                <a:srgbClr val="000000">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4852916" y="3570346"/>
            <a:ext cx="375095" cy="388144"/>
          </a:xfrm>
          <a:prstGeom prst="rect">
            <a:avLst/>
          </a:prstGeom>
          <a:noFill/>
          <a:extLst>
            <a:ext uri="{909E8E84-426E-40DD-AFC4-6F175D3DCCD1}">
              <a14:hiddenFill xmlns:a14="http://schemas.microsoft.com/office/drawing/2010/main">
                <a:solidFill>
                  <a:srgbClr val="333333"/>
                </a:solidFill>
              </a14:hiddenFill>
            </a:ext>
          </a:extLst>
        </p:spPr>
      </p:pic>
      <p:pic>
        <p:nvPicPr>
          <p:cNvPr id="30" name="Group 25"/>
          <p:cNvPicPr>
            <a:picLocks noChangeArrowheads="1"/>
          </p:cNvPicPr>
          <p:nvPr/>
        </p:nvPicPr>
        <p:blipFill>
          <a:blip r:embed="rId5" cstate="print">
            <a:clrChange>
              <a:clrFrom>
                <a:srgbClr val="000000"/>
              </a:clrFrom>
              <a:clrTo>
                <a:srgbClr val="000000">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4925553" y="1686777"/>
            <a:ext cx="267926" cy="285750"/>
          </a:xfrm>
          <a:prstGeom prst="rect">
            <a:avLst/>
          </a:prstGeom>
          <a:noFill/>
          <a:extLst>
            <a:ext uri="{909E8E84-426E-40DD-AFC4-6F175D3DCCD1}">
              <a14:hiddenFill xmlns:a14="http://schemas.microsoft.com/office/drawing/2010/main">
                <a:solidFill>
                  <a:srgbClr val="333333"/>
                </a:solidFill>
              </a14:hiddenFill>
            </a:ext>
          </a:extLst>
        </p:spPr>
      </p:pic>
      <p:pic>
        <p:nvPicPr>
          <p:cNvPr id="31" name="Group 65"/>
          <p:cNvPicPr>
            <a:picLocks noChangeArrowheads="1"/>
          </p:cNvPicPr>
          <p:nvPr/>
        </p:nvPicPr>
        <p:blipFill>
          <a:blip r:embed="rId6">
            <a:clrChange>
              <a:clrFrom>
                <a:srgbClr val="000000"/>
              </a:clrFrom>
              <a:clrTo>
                <a:srgbClr val="000000">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3721675" y="3608446"/>
            <a:ext cx="370332" cy="302419"/>
          </a:xfrm>
          <a:prstGeom prst="rect">
            <a:avLst/>
          </a:prstGeom>
          <a:noFill/>
          <a:extLst>
            <a:ext uri="{909E8E84-426E-40DD-AFC4-6F175D3DCCD1}">
              <a14:hiddenFill xmlns:a14="http://schemas.microsoft.com/office/drawing/2010/main">
                <a:solidFill>
                  <a:srgbClr val="333333"/>
                </a:solidFill>
              </a14:hiddenFill>
            </a:ext>
          </a:extLst>
        </p:spPr>
      </p:pic>
      <p:pic>
        <p:nvPicPr>
          <p:cNvPr id="32" name="Group 30"/>
          <p:cNvPicPr>
            <a:picLocks noChangeArrowheads="1"/>
          </p:cNvPicPr>
          <p:nvPr/>
        </p:nvPicPr>
        <p:blipFill>
          <a:blip r:embed="rId7">
            <a:clrChange>
              <a:clrFrom>
                <a:srgbClr val="000000"/>
              </a:clrFrom>
              <a:clrTo>
                <a:srgbClr val="000000">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5330419" y="2584509"/>
            <a:ext cx="370333" cy="370285"/>
          </a:xfrm>
          <a:prstGeom prst="rect">
            <a:avLst/>
          </a:prstGeom>
          <a:noFill/>
          <a:extLst>
            <a:ext uri="{909E8E84-426E-40DD-AFC4-6F175D3DCCD1}">
              <a14:hiddenFill xmlns:a14="http://schemas.microsoft.com/office/drawing/2010/main">
                <a:solidFill>
                  <a:srgbClr val="333333"/>
                </a:solidFill>
              </a14:hiddenFill>
            </a:ext>
          </a:extLst>
        </p:spPr>
      </p:pic>
      <p:pic>
        <p:nvPicPr>
          <p:cNvPr id="47" name="图片 4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48"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49" name="直接连接符 48"/>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9436"/>
      </p:ext>
    </p:extLst>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par>
                          <p:cTn id="21" fill="hold">
                            <p:stCondLst>
                              <p:cond delay="2000"/>
                            </p:stCondLst>
                            <p:childTnLst>
                              <p:par>
                                <p:cTn id="22" presetID="14" presetClass="entr" presetSubtype="1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randombar(horizontal)">
                                      <p:cBhvr>
                                        <p:cTn id="24" dur="500"/>
                                        <p:tgtEl>
                                          <p:spTgt spid="3"/>
                                        </p:tgtEl>
                                      </p:cBhvr>
                                    </p:animEffect>
                                  </p:childTnLst>
                                </p:cTn>
                              </p:par>
                            </p:childTnLst>
                          </p:cTn>
                        </p:par>
                        <p:par>
                          <p:cTn id="25" fill="hold">
                            <p:stCondLst>
                              <p:cond delay="2500"/>
                            </p:stCondLst>
                            <p:childTnLst>
                              <p:par>
                                <p:cTn id="26" presetID="14" presetClass="entr" presetSubtype="10"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randombar(horizontal)">
                                      <p:cBhvr>
                                        <p:cTn id="28" dur="500"/>
                                        <p:tgtEl>
                                          <p:spTgt spid="8"/>
                                        </p:tgtEl>
                                      </p:cBhvr>
                                    </p:animEffect>
                                  </p:childTnLst>
                                </p:cTn>
                              </p:par>
                            </p:childTnLst>
                          </p:cTn>
                        </p:par>
                        <p:par>
                          <p:cTn id="29" fill="hold">
                            <p:stCondLst>
                              <p:cond delay="3000"/>
                            </p:stCondLst>
                            <p:childTnLst>
                              <p:par>
                                <p:cTn id="30" presetID="14" presetClass="entr" presetSubtype="1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randombar(horizontal)">
                                      <p:cBhvr>
                                        <p:cTn id="32" dur="500"/>
                                        <p:tgtEl>
                                          <p:spTgt spid="7"/>
                                        </p:tgtEl>
                                      </p:cBhvr>
                                    </p:animEffect>
                                  </p:childTnLst>
                                </p:cTn>
                              </p:par>
                            </p:childTnLst>
                          </p:cTn>
                        </p:par>
                        <p:par>
                          <p:cTn id="33" fill="hold">
                            <p:stCondLst>
                              <p:cond delay="3500"/>
                            </p:stCondLst>
                            <p:childTnLst>
                              <p:par>
                                <p:cTn id="34" presetID="14" presetClass="entr" presetSubtype="10" fill="hold" nodeType="after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randombar(horizontal)">
                                      <p:cBhvr>
                                        <p:cTn id="36" dur="500"/>
                                        <p:tgtEl>
                                          <p:spTgt spid="4"/>
                                        </p:tgtEl>
                                      </p:cBhvr>
                                    </p:animEffect>
                                  </p:childTnLst>
                                </p:cTn>
                              </p:par>
                            </p:childTnLst>
                          </p:cTn>
                        </p:par>
                        <p:par>
                          <p:cTn id="37" fill="hold">
                            <p:stCondLst>
                              <p:cond delay="4000"/>
                            </p:stCondLst>
                            <p:childTnLst>
                              <p:par>
                                <p:cTn id="38" presetID="14" presetClass="entr" presetSubtype="10" fill="hold"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randombar(horizontal)">
                                      <p:cBhvr>
                                        <p:cTn id="40" dur="500"/>
                                        <p:tgtEl>
                                          <p:spTgt spid="5"/>
                                        </p:tgtEl>
                                      </p:cBhvr>
                                    </p:animEffect>
                                  </p:childTnLst>
                                </p:cTn>
                              </p:par>
                            </p:childTnLst>
                          </p:cTn>
                        </p:par>
                        <p:par>
                          <p:cTn id="41" fill="hold">
                            <p:stCondLst>
                              <p:cond delay="4500"/>
                            </p:stCondLst>
                            <p:childTnLst>
                              <p:par>
                                <p:cTn id="42" presetID="14" presetClass="entr" presetSubtype="10" fill="hold"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par>
                          <p:cTn id="45" fill="hold">
                            <p:stCondLst>
                              <p:cond delay="5000"/>
                            </p:stCondLst>
                            <p:childTnLst>
                              <p:par>
                                <p:cTn id="46" presetID="49" presetClass="entr" presetSubtype="0" decel="100000"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 calcmode="lin" valueType="num">
                                      <p:cBhvr>
                                        <p:cTn id="50" dur="500" fill="hold"/>
                                        <p:tgtEl>
                                          <p:spTgt spid="31"/>
                                        </p:tgtEl>
                                        <p:attrNameLst>
                                          <p:attrName>style.rotation</p:attrName>
                                        </p:attrNameLst>
                                      </p:cBhvr>
                                      <p:tavLst>
                                        <p:tav tm="0">
                                          <p:val>
                                            <p:fltVal val="360"/>
                                          </p:val>
                                        </p:tav>
                                        <p:tav tm="100000">
                                          <p:val>
                                            <p:fltVal val="0"/>
                                          </p:val>
                                        </p:tav>
                                      </p:tavLst>
                                    </p:anim>
                                    <p:animEffect transition="in" filter="fade">
                                      <p:cBhvr>
                                        <p:cTn id="51" dur="500"/>
                                        <p:tgtEl>
                                          <p:spTgt spid="31"/>
                                        </p:tgtEl>
                                      </p:cBhvr>
                                    </p:animEffect>
                                  </p:childTnLst>
                                </p:cTn>
                              </p:par>
                              <p:par>
                                <p:cTn id="52" presetID="49" presetClass="entr" presetSubtype="0" decel="100000"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p:cTn id="54" dur="500" fill="hold"/>
                                        <p:tgtEl>
                                          <p:spTgt spid="29"/>
                                        </p:tgtEl>
                                        <p:attrNameLst>
                                          <p:attrName>ppt_w</p:attrName>
                                        </p:attrNameLst>
                                      </p:cBhvr>
                                      <p:tavLst>
                                        <p:tav tm="0">
                                          <p:val>
                                            <p:fltVal val="0"/>
                                          </p:val>
                                        </p:tav>
                                        <p:tav tm="100000">
                                          <p:val>
                                            <p:strVal val="#ppt_w"/>
                                          </p:val>
                                        </p:tav>
                                      </p:tavLst>
                                    </p:anim>
                                    <p:anim calcmode="lin" valueType="num">
                                      <p:cBhvr>
                                        <p:cTn id="55" dur="500" fill="hold"/>
                                        <p:tgtEl>
                                          <p:spTgt spid="29"/>
                                        </p:tgtEl>
                                        <p:attrNameLst>
                                          <p:attrName>ppt_h</p:attrName>
                                        </p:attrNameLst>
                                      </p:cBhvr>
                                      <p:tavLst>
                                        <p:tav tm="0">
                                          <p:val>
                                            <p:fltVal val="0"/>
                                          </p:val>
                                        </p:tav>
                                        <p:tav tm="100000">
                                          <p:val>
                                            <p:strVal val="#ppt_h"/>
                                          </p:val>
                                        </p:tav>
                                      </p:tavLst>
                                    </p:anim>
                                    <p:anim calcmode="lin" valueType="num">
                                      <p:cBhvr>
                                        <p:cTn id="56" dur="500" fill="hold"/>
                                        <p:tgtEl>
                                          <p:spTgt spid="29"/>
                                        </p:tgtEl>
                                        <p:attrNameLst>
                                          <p:attrName>style.rotation</p:attrName>
                                        </p:attrNameLst>
                                      </p:cBhvr>
                                      <p:tavLst>
                                        <p:tav tm="0">
                                          <p:val>
                                            <p:fltVal val="360"/>
                                          </p:val>
                                        </p:tav>
                                        <p:tav tm="100000">
                                          <p:val>
                                            <p:fltVal val="0"/>
                                          </p:val>
                                        </p:tav>
                                      </p:tavLst>
                                    </p:anim>
                                    <p:animEffect transition="in" filter="fade">
                                      <p:cBhvr>
                                        <p:cTn id="57" dur="500"/>
                                        <p:tgtEl>
                                          <p:spTgt spid="29"/>
                                        </p:tgtEl>
                                      </p:cBhvr>
                                    </p:animEffect>
                                  </p:childTnLst>
                                </p:cTn>
                              </p:par>
                              <p:par>
                                <p:cTn id="58" presetID="49" presetClass="entr" presetSubtype="0" decel="100000" fill="hold" nodeType="with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500" fill="hold"/>
                                        <p:tgtEl>
                                          <p:spTgt spid="32"/>
                                        </p:tgtEl>
                                        <p:attrNameLst>
                                          <p:attrName>ppt_w</p:attrName>
                                        </p:attrNameLst>
                                      </p:cBhvr>
                                      <p:tavLst>
                                        <p:tav tm="0">
                                          <p:val>
                                            <p:fltVal val="0"/>
                                          </p:val>
                                        </p:tav>
                                        <p:tav tm="100000">
                                          <p:val>
                                            <p:strVal val="#ppt_w"/>
                                          </p:val>
                                        </p:tav>
                                      </p:tavLst>
                                    </p:anim>
                                    <p:anim calcmode="lin" valueType="num">
                                      <p:cBhvr>
                                        <p:cTn id="61" dur="500" fill="hold"/>
                                        <p:tgtEl>
                                          <p:spTgt spid="32"/>
                                        </p:tgtEl>
                                        <p:attrNameLst>
                                          <p:attrName>ppt_h</p:attrName>
                                        </p:attrNameLst>
                                      </p:cBhvr>
                                      <p:tavLst>
                                        <p:tav tm="0">
                                          <p:val>
                                            <p:fltVal val="0"/>
                                          </p:val>
                                        </p:tav>
                                        <p:tav tm="100000">
                                          <p:val>
                                            <p:strVal val="#ppt_h"/>
                                          </p:val>
                                        </p:tav>
                                      </p:tavLst>
                                    </p:anim>
                                    <p:anim calcmode="lin" valueType="num">
                                      <p:cBhvr>
                                        <p:cTn id="62" dur="500" fill="hold"/>
                                        <p:tgtEl>
                                          <p:spTgt spid="32"/>
                                        </p:tgtEl>
                                        <p:attrNameLst>
                                          <p:attrName>style.rotation</p:attrName>
                                        </p:attrNameLst>
                                      </p:cBhvr>
                                      <p:tavLst>
                                        <p:tav tm="0">
                                          <p:val>
                                            <p:fltVal val="360"/>
                                          </p:val>
                                        </p:tav>
                                        <p:tav tm="100000">
                                          <p:val>
                                            <p:fltVal val="0"/>
                                          </p:val>
                                        </p:tav>
                                      </p:tavLst>
                                    </p:anim>
                                    <p:animEffect transition="in" filter="fade">
                                      <p:cBhvr>
                                        <p:cTn id="63" dur="500"/>
                                        <p:tgtEl>
                                          <p:spTgt spid="32"/>
                                        </p:tgtEl>
                                      </p:cBhvr>
                                    </p:animEffect>
                                  </p:childTnLst>
                                </p:cTn>
                              </p:par>
                              <p:par>
                                <p:cTn id="64" presetID="49" presetClass="entr" presetSubtype="0" decel="100000" fill="hold"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p:cTn id="66" dur="500" fill="hold"/>
                                        <p:tgtEl>
                                          <p:spTgt spid="30"/>
                                        </p:tgtEl>
                                        <p:attrNameLst>
                                          <p:attrName>ppt_w</p:attrName>
                                        </p:attrNameLst>
                                      </p:cBhvr>
                                      <p:tavLst>
                                        <p:tav tm="0">
                                          <p:val>
                                            <p:fltVal val="0"/>
                                          </p:val>
                                        </p:tav>
                                        <p:tav tm="100000">
                                          <p:val>
                                            <p:strVal val="#ppt_w"/>
                                          </p:val>
                                        </p:tav>
                                      </p:tavLst>
                                    </p:anim>
                                    <p:anim calcmode="lin" valueType="num">
                                      <p:cBhvr>
                                        <p:cTn id="67" dur="500" fill="hold"/>
                                        <p:tgtEl>
                                          <p:spTgt spid="30"/>
                                        </p:tgtEl>
                                        <p:attrNameLst>
                                          <p:attrName>ppt_h</p:attrName>
                                        </p:attrNameLst>
                                      </p:cBhvr>
                                      <p:tavLst>
                                        <p:tav tm="0">
                                          <p:val>
                                            <p:fltVal val="0"/>
                                          </p:val>
                                        </p:tav>
                                        <p:tav tm="100000">
                                          <p:val>
                                            <p:strVal val="#ppt_h"/>
                                          </p:val>
                                        </p:tav>
                                      </p:tavLst>
                                    </p:anim>
                                    <p:anim calcmode="lin" valueType="num">
                                      <p:cBhvr>
                                        <p:cTn id="68" dur="500" fill="hold"/>
                                        <p:tgtEl>
                                          <p:spTgt spid="30"/>
                                        </p:tgtEl>
                                        <p:attrNameLst>
                                          <p:attrName>style.rotation</p:attrName>
                                        </p:attrNameLst>
                                      </p:cBhvr>
                                      <p:tavLst>
                                        <p:tav tm="0">
                                          <p:val>
                                            <p:fltVal val="360"/>
                                          </p:val>
                                        </p:tav>
                                        <p:tav tm="100000">
                                          <p:val>
                                            <p:fltVal val="0"/>
                                          </p:val>
                                        </p:tav>
                                      </p:tavLst>
                                    </p:anim>
                                    <p:animEffect transition="in" filter="fade">
                                      <p:cBhvr>
                                        <p:cTn id="69" dur="500"/>
                                        <p:tgtEl>
                                          <p:spTgt spid="30"/>
                                        </p:tgtEl>
                                      </p:cBhvr>
                                    </p:animEffect>
                                  </p:childTnLst>
                                </p:cTn>
                              </p:par>
                              <p:par>
                                <p:cTn id="70" presetID="49" presetClass="entr" presetSubtype="0" decel="100000" fill="hold"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fltVal val="0"/>
                                          </p:val>
                                        </p:tav>
                                        <p:tav tm="100000">
                                          <p:val>
                                            <p:strVal val="#ppt_w"/>
                                          </p:val>
                                        </p:tav>
                                      </p:tavLst>
                                    </p:anim>
                                    <p:anim calcmode="lin" valueType="num">
                                      <p:cBhvr>
                                        <p:cTn id="73" dur="500" fill="hold"/>
                                        <p:tgtEl>
                                          <p:spTgt spid="28"/>
                                        </p:tgtEl>
                                        <p:attrNameLst>
                                          <p:attrName>ppt_h</p:attrName>
                                        </p:attrNameLst>
                                      </p:cBhvr>
                                      <p:tavLst>
                                        <p:tav tm="0">
                                          <p:val>
                                            <p:fltVal val="0"/>
                                          </p:val>
                                        </p:tav>
                                        <p:tav tm="100000">
                                          <p:val>
                                            <p:strVal val="#ppt_h"/>
                                          </p:val>
                                        </p:tav>
                                      </p:tavLst>
                                    </p:anim>
                                    <p:anim calcmode="lin" valueType="num">
                                      <p:cBhvr>
                                        <p:cTn id="74" dur="500" fill="hold"/>
                                        <p:tgtEl>
                                          <p:spTgt spid="28"/>
                                        </p:tgtEl>
                                        <p:attrNameLst>
                                          <p:attrName>style.rotation</p:attrName>
                                        </p:attrNameLst>
                                      </p:cBhvr>
                                      <p:tavLst>
                                        <p:tav tm="0">
                                          <p:val>
                                            <p:fltVal val="360"/>
                                          </p:val>
                                        </p:tav>
                                        <p:tav tm="100000">
                                          <p:val>
                                            <p:fltVal val="0"/>
                                          </p:val>
                                        </p:tav>
                                      </p:tavLst>
                                    </p:anim>
                                    <p:animEffect transition="in" filter="fade">
                                      <p:cBhvr>
                                        <p:cTn id="75" dur="500"/>
                                        <p:tgtEl>
                                          <p:spTgt spid="28"/>
                                        </p:tgtEl>
                                      </p:cBhvr>
                                    </p:animEffect>
                                  </p:childTnLst>
                                </p:cTn>
                              </p:par>
                              <p:par>
                                <p:cTn id="76" presetID="49" presetClass="entr" presetSubtype="0" decel="100000"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p:cTn id="78" dur="500" fill="hold"/>
                                        <p:tgtEl>
                                          <p:spTgt spid="27"/>
                                        </p:tgtEl>
                                        <p:attrNameLst>
                                          <p:attrName>ppt_w</p:attrName>
                                        </p:attrNameLst>
                                      </p:cBhvr>
                                      <p:tavLst>
                                        <p:tav tm="0">
                                          <p:val>
                                            <p:fltVal val="0"/>
                                          </p:val>
                                        </p:tav>
                                        <p:tav tm="100000">
                                          <p:val>
                                            <p:strVal val="#ppt_w"/>
                                          </p:val>
                                        </p:tav>
                                      </p:tavLst>
                                    </p:anim>
                                    <p:anim calcmode="lin" valueType="num">
                                      <p:cBhvr>
                                        <p:cTn id="79" dur="500" fill="hold"/>
                                        <p:tgtEl>
                                          <p:spTgt spid="27"/>
                                        </p:tgtEl>
                                        <p:attrNameLst>
                                          <p:attrName>ppt_h</p:attrName>
                                        </p:attrNameLst>
                                      </p:cBhvr>
                                      <p:tavLst>
                                        <p:tav tm="0">
                                          <p:val>
                                            <p:fltVal val="0"/>
                                          </p:val>
                                        </p:tav>
                                        <p:tav tm="100000">
                                          <p:val>
                                            <p:strVal val="#ppt_h"/>
                                          </p:val>
                                        </p:tav>
                                      </p:tavLst>
                                    </p:anim>
                                    <p:anim calcmode="lin" valueType="num">
                                      <p:cBhvr>
                                        <p:cTn id="80" dur="500" fill="hold"/>
                                        <p:tgtEl>
                                          <p:spTgt spid="27"/>
                                        </p:tgtEl>
                                        <p:attrNameLst>
                                          <p:attrName>style.rotation</p:attrName>
                                        </p:attrNameLst>
                                      </p:cBhvr>
                                      <p:tavLst>
                                        <p:tav tm="0">
                                          <p:val>
                                            <p:fltVal val="360"/>
                                          </p:val>
                                        </p:tav>
                                        <p:tav tm="100000">
                                          <p:val>
                                            <p:fltVal val="0"/>
                                          </p:val>
                                        </p:tav>
                                      </p:tavLst>
                                    </p:anim>
                                    <p:animEffect transition="in" filter="fade">
                                      <p:cBhvr>
                                        <p:cTn id="81" dur="500"/>
                                        <p:tgtEl>
                                          <p:spTgt spid="27"/>
                                        </p:tgtEl>
                                      </p:cBhvr>
                                    </p:animEffect>
                                  </p:childTnLst>
                                </p:cTn>
                              </p:par>
                            </p:childTnLst>
                          </p:cTn>
                        </p:par>
                        <p:par>
                          <p:cTn id="82" fill="hold">
                            <p:stCondLst>
                              <p:cond delay="5500"/>
                            </p:stCondLst>
                            <p:childTnLst>
                              <p:par>
                                <p:cTn id="83" presetID="2" presetClass="entr" presetSubtype="8" fill="hold" grpId="0" nodeType="after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500" fill="hold"/>
                                        <p:tgtEl>
                                          <p:spTgt spid="12"/>
                                        </p:tgtEl>
                                        <p:attrNameLst>
                                          <p:attrName>ppt_x</p:attrName>
                                        </p:attrNameLst>
                                      </p:cBhvr>
                                      <p:tavLst>
                                        <p:tav tm="0">
                                          <p:val>
                                            <p:strVal val="0-#ppt_w/2"/>
                                          </p:val>
                                        </p:tav>
                                        <p:tav tm="100000">
                                          <p:val>
                                            <p:strVal val="#ppt_x"/>
                                          </p:val>
                                        </p:tav>
                                      </p:tavLst>
                                    </p:anim>
                                    <p:anim calcmode="lin" valueType="num">
                                      <p:cBhvr additive="base">
                                        <p:cTn id="86" dur="500" fill="hold"/>
                                        <p:tgtEl>
                                          <p:spTgt spid="1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500" fill="hold"/>
                                        <p:tgtEl>
                                          <p:spTgt spid="13"/>
                                        </p:tgtEl>
                                        <p:attrNameLst>
                                          <p:attrName>ppt_x</p:attrName>
                                        </p:attrNameLst>
                                      </p:cBhvr>
                                      <p:tavLst>
                                        <p:tav tm="0">
                                          <p:val>
                                            <p:strVal val="0-#ppt_w/2"/>
                                          </p:val>
                                        </p:tav>
                                        <p:tav tm="100000">
                                          <p:val>
                                            <p:strVal val="#ppt_x"/>
                                          </p:val>
                                        </p:tav>
                                      </p:tavLst>
                                    </p:anim>
                                    <p:anim calcmode="lin" valueType="num">
                                      <p:cBhvr additive="base">
                                        <p:cTn id="90" dur="500" fill="hold"/>
                                        <p:tgtEl>
                                          <p:spTgt spid="1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500" fill="hold"/>
                                        <p:tgtEl>
                                          <p:spTgt spid="17"/>
                                        </p:tgtEl>
                                        <p:attrNameLst>
                                          <p:attrName>ppt_x</p:attrName>
                                        </p:attrNameLst>
                                      </p:cBhvr>
                                      <p:tavLst>
                                        <p:tav tm="0">
                                          <p:val>
                                            <p:strVal val="0-#ppt_w/2"/>
                                          </p:val>
                                        </p:tav>
                                        <p:tav tm="100000">
                                          <p:val>
                                            <p:strVal val="#ppt_x"/>
                                          </p:val>
                                        </p:tav>
                                      </p:tavLst>
                                    </p:anim>
                                    <p:anim calcmode="lin" valueType="num">
                                      <p:cBhvr additive="base">
                                        <p:cTn id="94" dur="500" fill="hold"/>
                                        <p:tgtEl>
                                          <p:spTgt spid="17"/>
                                        </p:tgtEl>
                                        <p:attrNameLst>
                                          <p:attrName>ppt_y</p:attrName>
                                        </p:attrNameLst>
                                      </p:cBhvr>
                                      <p:tavLst>
                                        <p:tav tm="0">
                                          <p:val>
                                            <p:strVal val="#ppt_y"/>
                                          </p:val>
                                        </p:tav>
                                        <p:tav tm="100000">
                                          <p:val>
                                            <p:strVal val="#ppt_y"/>
                                          </p:val>
                                        </p:tav>
                                      </p:tavLst>
                                    </p:anim>
                                  </p:childTnLst>
                                </p:cTn>
                              </p:par>
                            </p:childTnLst>
                          </p:cTn>
                        </p:par>
                        <p:par>
                          <p:cTn id="95" fill="hold">
                            <p:stCondLst>
                              <p:cond delay="6000"/>
                            </p:stCondLst>
                            <p:childTnLst>
                              <p:par>
                                <p:cTn id="96" presetID="2" presetClass="entr" presetSubtype="8"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500" fill="hold"/>
                                        <p:tgtEl>
                                          <p:spTgt spid="18"/>
                                        </p:tgtEl>
                                        <p:attrNameLst>
                                          <p:attrName>ppt_x</p:attrName>
                                        </p:attrNameLst>
                                      </p:cBhvr>
                                      <p:tavLst>
                                        <p:tav tm="0">
                                          <p:val>
                                            <p:strVal val="0-#ppt_w/2"/>
                                          </p:val>
                                        </p:tav>
                                        <p:tav tm="100000">
                                          <p:val>
                                            <p:strVal val="#ppt_x"/>
                                          </p:val>
                                        </p:tav>
                                      </p:tavLst>
                                    </p:anim>
                                    <p:anim calcmode="lin" valueType="num">
                                      <p:cBhvr additive="base">
                                        <p:cTn id="99" dur="500" fill="hold"/>
                                        <p:tgtEl>
                                          <p:spTgt spid="18"/>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500" fill="hold"/>
                                        <p:tgtEl>
                                          <p:spTgt spid="19"/>
                                        </p:tgtEl>
                                        <p:attrNameLst>
                                          <p:attrName>ppt_x</p:attrName>
                                        </p:attrNameLst>
                                      </p:cBhvr>
                                      <p:tavLst>
                                        <p:tav tm="0">
                                          <p:val>
                                            <p:strVal val="0-#ppt_w/2"/>
                                          </p:val>
                                        </p:tav>
                                        <p:tav tm="100000">
                                          <p:val>
                                            <p:strVal val="#ppt_x"/>
                                          </p:val>
                                        </p:tav>
                                      </p:tavLst>
                                    </p:anim>
                                    <p:anim calcmode="lin" valueType="num">
                                      <p:cBhvr additive="base">
                                        <p:cTn id="103" dur="500" fill="hold"/>
                                        <p:tgtEl>
                                          <p:spTgt spid="19"/>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0"/>
                                        </p:tgtEl>
                                        <p:attrNameLst>
                                          <p:attrName>style.visibility</p:attrName>
                                        </p:attrNameLst>
                                      </p:cBhvr>
                                      <p:to>
                                        <p:strVal val="visible"/>
                                      </p:to>
                                    </p:set>
                                    <p:anim calcmode="lin" valueType="num">
                                      <p:cBhvr additive="base">
                                        <p:cTn id="106" dur="500" fill="hold"/>
                                        <p:tgtEl>
                                          <p:spTgt spid="20"/>
                                        </p:tgtEl>
                                        <p:attrNameLst>
                                          <p:attrName>ppt_x</p:attrName>
                                        </p:attrNameLst>
                                      </p:cBhvr>
                                      <p:tavLst>
                                        <p:tav tm="0">
                                          <p:val>
                                            <p:strVal val="0-#ppt_w/2"/>
                                          </p:val>
                                        </p:tav>
                                        <p:tav tm="100000">
                                          <p:val>
                                            <p:strVal val="#ppt_x"/>
                                          </p:val>
                                        </p:tav>
                                      </p:tavLst>
                                    </p:anim>
                                    <p:anim calcmode="lin" valueType="num">
                                      <p:cBhvr additive="base">
                                        <p:cTn id="107" dur="500" fill="hold"/>
                                        <p:tgtEl>
                                          <p:spTgt spid="20"/>
                                        </p:tgtEl>
                                        <p:attrNameLst>
                                          <p:attrName>ppt_y</p:attrName>
                                        </p:attrNameLst>
                                      </p:cBhvr>
                                      <p:tavLst>
                                        <p:tav tm="0">
                                          <p:val>
                                            <p:strVal val="#ppt_y"/>
                                          </p:val>
                                        </p:tav>
                                        <p:tav tm="100000">
                                          <p:val>
                                            <p:strVal val="#ppt_y"/>
                                          </p:val>
                                        </p:tav>
                                      </p:tavLst>
                                    </p:anim>
                                  </p:childTnLst>
                                </p:cTn>
                              </p:par>
                            </p:childTnLst>
                          </p:cTn>
                        </p:par>
                        <p:par>
                          <p:cTn id="108" fill="hold">
                            <p:stCondLst>
                              <p:cond delay="6500"/>
                            </p:stCondLst>
                            <p:childTnLst>
                              <p:par>
                                <p:cTn id="109" presetID="2" presetClass="entr" presetSubtype="4" fill="hold" grpId="0" nodeType="afterEffect">
                                  <p:stCondLst>
                                    <p:cond delay="0"/>
                                  </p:stCondLst>
                                  <p:childTnLst>
                                    <p:set>
                                      <p:cBhvr>
                                        <p:cTn id="110" dur="1" fill="hold">
                                          <p:stCondLst>
                                            <p:cond delay="0"/>
                                          </p:stCondLst>
                                        </p:cTn>
                                        <p:tgtEl>
                                          <p:spTgt spid="21"/>
                                        </p:tgtEl>
                                        <p:attrNameLst>
                                          <p:attrName>style.visibility</p:attrName>
                                        </p:attrNameLst>
                                      </p:cBhvr>
                                      <p:to>
                                        <p:strVal val="visible"/>
                                      </p:to>
                                    </p:set>
                                    <p:anim calcmode="lin" valueType="num">
                                      <p:cBhvr additive="base">
                                        <p:cTn id="111" dur="500" fill="hold"/>
                                        <p:tgtEl>
                                          <p:spTgt spid="21"/>
                                        </p:tgtEl>
                                        <p:attrNameLst>
                                          <p:attrName>ppt_x</p:attrName>
                                        </p:attrNameLst>
                                      </p:cBhvr>
                                      <p:tavLst>
                                        <p:tav tm="0">
                                          <p:val>
                                            <p:strVal val="#ppt_x"/>
                                          </p:val>
                                        </p:tav>
                                        <p:tav tm="100000">
                                          <p:val>
                                            <p:strVal val="#ppt_x"/>
                                          </p:val>
                                        </p:tav>
                                      </p:tavLst>
                                    </p:anim>
                                    <p:anim calcmode="lin" valueType="num">
                                      <p:cBhvr additive="base">
                                        <p:cTn id="112" dur="500" fill="hold"/>
                                        <p:tgtEl>
                                          <p:spTgt spid="21"/>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2"/>
                                        </p:tgtEl>
                                        <p:attrNameLst>
                                          <p:attrName>style.visibility</p:attrName>
                                        </p:attrNameLst>
                                      </p:cBhvr>
                                      <p:to>
                                        <p:strVal val="visible"/>
                                      </p:to>
                                    </p:set>
                                    <p:anim calcmode="lin" valueType="num">
                                      <p:cBhvr additive="base">
                                        <p:cTn id="115" dur="500" fill="hold"/>
                                        <p:tgtEl>
                                          <p:spTgt spid="22"/>
                                        </p:tgtEl>
                                        <p:attrNameLst>
                                          <p:attrName>ppt_x</p:attrName>
                                        </p:attrNameLst>
                                      </p:cBhvr>
                                      <p:tavLst>
                                        <p:tav tm="0">
                                          <p:val>
                                            <p:strVal val="#ppt_x"/>
                                          </p:val>
                                        </p:tav>
                                        <p:tav tm="100000">
                                          <p:val>
                                            <p:strVal val="#ppt_x"/>
                                          </p:val>
                                        </p:tav>
                                      </p:tavLst>
                                    </p:anim>
                                    <p:anim calcmode="lin" valueType="num">
                                      <p:cBhvr additive="base">
                                        <p:cTn id="116" dur="500" fill="hold"/>
                                        <p:tgtEl>
                                          <p:spTgt spid="22"/>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additive="base">
                                        <p:cTn id="119" dur="500" fill="hold"/>
                                        <p:tgtEl>
                                          <p:spTgt spid="23"/>
                                        </p:tgtEl>
                                        <p:attrNameLst>
                                          <p:attrName>ppt_x</p:attrName>
                                        </p:attrNameLst>
                                      </p:cBhvr>
                                      <p:tavLst>
                                        <p:tav tm="0">
                                          <p:val>
                                            <p:strVal val="#ppt_x"/>
                                          </p:val>
                                        </p:tav>
                                        <p:tav tm="100000">
                                          <p:val>
                                            <p:strVal val="#ppt_x"/>
                                          </p:val>
                                        </p:tav>
                                      </p:tavLst>
                                    </p:anim>
                                    <p:anim calcmode="lin" valueType="num">
                                      <p:cBhvr additive="base">
                                        <p:cTn id="120" dur="500" fill="hold"/>
                                        <p:tgtEl>
                                          <p:spTgt spid="23"/>
                                        </p:tgtEl>
                                        <p:attrNameLst>
                                          <p:attrName>ppt_y</p:attrName>
                                        </p:attrNameLst>
                                      </p:cBhvr>
                                      <p:tavLst>
                                        <p:tav tm="0">
                                          <p:val>
                                            <p:strVal val="1+#ppt_h/2"/>
                                          </p:val>
                                        </p:tav>
                                        <p:tav tm="100000">
                                          <p:val>
                                            <p:strVal val="#ppt_y"/>
                                          </p:val>
                                        </p:tav>
                                      </p:tavLst>
                                    </p:anim>
                                  </p:childTnLst>
                                </p:cTn>
                              </p:par>
                            </p:childTnLst>
                          </p:cTn>
                        </p:par>
                        <p:par>
                          <p:cTn id="121" fill="hold">
                            <p:stCondLst>
                              <p:cond delay="7000"/>
                            </p:stCondLst>
                            <p:childTnLst>
                              <p:par>
                                <p:cTn id="122" presetID="2" presetClass="entr" presetSubtype="2" fill="hold" grpId="0" nodeType="afterEffect">
                                  <p:stCondLst>
                                    <p:cond delay="0"/>
                                  </p:stCondLst>
                                  <p:childTnLst>
                                    <p:set>
                                      <p:cBhvr>
                                        <p:cTn id="123" dur="1" fill="hold">
                                          <p:stCondLst>
                                            <p:cond delay="0"/>
                                          </p:stCondLst>
                                        </p:cTn>
                                        <p:tgtEl>
                                          <p:spTgt spid="11"/>
                                        </p:tgtEl>
                                        <p:attrNameLst>
                                          <p:attrName>style.visibility</p:attrName>
                                        </p:attrNameLst>
                                      </p:cBhvr>
                                      <p:to>
                                        <p:strVal val="visible"/>
                                      </p:to>
                                    </p:set>
                                    <p:anim calcmode="lin" valueType="num">
                                      <p:cBhvr additive="base">
                                        <p:cTn id="124" dur="500" fill="hold"/>
                                        <p:tgtEl>
                                          <p:spTgt spid="11"/>
                                        </p:tgtEl>
                                        <p:attrNameLst>
                                          <p:attrName>ppt_x</p:attrName>
                                        </p:attrNameLst>
                                      </p:cBhvr>
                                      <p:tavLst>
                                        <p:tav tm="0">
                                          <p:val>
                                            <p:strVal val="1+#ppt_w/2"/>
                                          </p:val>
                                        </p:tav>
                                        <p:tav tm="100000">
                                          <p:val>
                                            <p:strVal val="#ppt_x"/>
                                          </p:val>
                                        </p:tav>
                                      </p:tavLst>
                                    </p:anim>
                                    <p:anim calcmode="lin" valueType="num">
                                      <p:cBhvr additive="base">
                                        <p:cTn id="125" dur="500" fill="hold"/>
                                        <p:tgtEl>
                                          <p:spTgt spid="11"/>
                                        </p:tgtEl>
                                        <p:attrNameLst>
                                          <p:attrName>ppt_y</p:attrName>
                                        </p:attrNameLst>
                                      </p:cBhvr>
                                      <p:tavLst>
                                        <p:tav tm="0">
                                          <p:val>
                                            <p:strVal val="#ppt_y"/>
                                          </p:val>
                                        </p:tav>
                                        <p:tav tm="100000">
                                          <p:val>
                                            <p:strVal val="#ppt_y"/>
                                          </p:val>
                                        </p:tav>
                                      </p:tavLst>
                                    </p:anim>
                                  </p:childTnLst>
                                </p:cTn>
                              </p:par>
                              <p:par>
                                <p:cTn id="126" presetID="2" presetClass="entr" presetSubtype="2" fill="hold" grpId="0" nodeType="withEffect">
                                  <p:stCondLst>
                                    <p:cond delay="0"/>
                                  </p:stCondLst>
                                  <p:childTnLst>
                                    <p:set>
                                      <p:cBhvr>
                                        <p:cTn id="127" dur="1" fill="hold">
                                          <p:stCondLst>
                                            <p:cond delay="0"/>
                                          </p:stCondLst>
                                        </p:cTn>
                                        <p:tgtEl>
                                          <p:spTgt spid="16"/>
                                        </p:tgtEl>
                                        <p:attrNameLst>
                                          <p:attrName>style.visibility</p:attrName>
                                        </p:attrNameLst>
                                      </p:cBhvr>
                                      <p:to>
                                        <p:strVal val="visible"/>
                                      </p:to>
                                    </p:set>
                                    <p:anim calcmode="lin" valueType="num">
                                      <p:cBhvr additive="base">
                                        <p:cTn id="128" dur="500" fill="hold"/>
                                        <p:tgtEl>
                                          <p:spTgt spid="16"/>
                                        </p:tgtEl>
                                        <p:attrNameLst>
                                          <p:attrName>ppt_x</p:attrName>
                                        </p:attrNameLst>
                                      </p:cBhvr>
                                      <p:tavLst>
                                        <p:tav tm="0">
                                          <p:val>
                                            <p:strVal val="1+#ppt_w/2"/>
                                          </p:val>
                                        </p:tav>
                                        <p:tav tm="100000">
                                          <p:val>
                                            <p:strVal val="#ppt_x"/>
                                          </p:val>
                                        </p:tav>
                                      </p:tavLst>
                                    </p:anim>
                                    <p:anim calcmode="lin" valueType="num">
                                      <p:cBhvr additive="base">
                                        <p:cTn id="129" dur="500" fill="hold"/>
                                        <p:tgtEl>
                                          <p:spTgt spid="16"/>
                                        </p:tgtEl>
                                        <p:attrNameLst>
                                          <p:attrName>ppt_y</p:attrName>
                                        </p:attrNameLst>
                                      </p:cBhvr>
                                      <p:tavLst>
                                        <p:tav tm="0">
                                          <p:val>
                                            <p:strVal val="#ppt_y"/>
                                          </p:val>
                                        </p:tav>
                                        <p:tav tm="100000">
                                          <p:val>
                                            <p:strVal val="#ppt_y"/>
                                          </p:val>
                                        </p:tav>
                                      </p:tavLst>
                                    </p:anim>
                                  </p:childTnLst>
                                </p:cTn>
                              </p:par>
                              <p:par>
                                <p:cTn id="130" presetID="2" presetClass="entr" presetSubtype="2" fill="hold" grpId="0" nodeType="withEffect">
                                  <p:stCondLst>
                                    <p:cond delay="0"/>
                                  </p:stCondLst>
                                  <p:childTnLst>
                                    <p:set>
                                      <p:cBhvr>
                                        <p:cTn id="131" dur="1" fill="hold">
                                          <p:stCondLst>
                                            <p:cond delay="0"/>
                                          </p:stCondLst>
                                        </p:cTn>
                                        <p:tgtEl>
                                          <p:spTgt spid="24"/>
                                        </p:tgtEl>
                                        <p:attrNameLst>
                                          <p:attrName>style.visibility</p:attrName>
                                        </p:attrNameLst>
                                      </p:cBhvr>
                                      <p:to>
                                        <p:strVal val="visible"/>
                                      </p:to>
                                    </p:set>
                                    <p:anim calcmode="lin" valueType="num">
                                      <p:cBhvr additive="base">
                                        <p:cTn id="132" dur="500" fill="hold"/>
                                        <p:tgtEl>
                                          <p:spTgt spid="24"/>
                                        </p:tgtEl>
                                        <p:attrNameLst>
                                          <p:attrName>ppt_x</p:attrName>
                                        </p:attrNameLst>
                                      </p:cBhvr>
                                      <p:tavLst>
                                        <p:tav tm="0">
                                          <p:val>
                                            <p:strVal val="1+#ppt_w/2"/>
                                          </p:val>
                                        </p:tav>
                                        <p:tav tm="100000">
                                          <p:val>
                                            <p:strVal val="#ppt_x"/>
                                          </p:val>
                                        </p:tav>
                                      </p:tavLst>
                                    </p:anim>
                                    <p:anim calcmode="lin" valueType="num">
                                      <p:cBhvr additive="base">
                                        <p:cTn id="133" dur="500" fill="hold"/>
                                        <p:tgtEl>
                                          <p:spTgt spid="24"/>
                                        </p:tgtEl>
                                        <p:attrNameLst>
                                          <p:attrName>ppt_y</p:attrName>
                                        </p:attrNameLst>
                                      </p:cBhvr>
                                      <p:tavLst>
                                        <p:tav tm="0">
                                          <p:val>
                                            <p:strVal val="#ppt_y"/>
                                          </p:val>
                                        </p:tav>
                                        <p:tav tm="100000">
                                          <p:val>
                                            <p:strVal val="#ppt_y"/>
                                          </p:val>
                                        </p:tav>
                                      </p:tavLst>
                                    </p:anim>
                                  </p:childTnLst>
                                </p:cTn>
                              </p:par>
                            </p:childTnLst>
                          </p:cTn>
                        </p:par>
                        <p:par>
                          <p:cTn id="134" fill="hold">
                            <p:stCondLst>
                              <p:cond delay="7500"/>
                            </p:stCondLst>
                            <p:childTnLst>
                              <p:par>
                                <p:cTn id="135" presetID="2" presetClass="entr" presetSubtype="2" fill="hold" grpId="0" nodeType="afterEffect">
                                  <p:stCondLst>
                                    <p:cond delay="0"/>
                                  </p:stCondLst>
                                  <p:childTnLst>
                                    <p:set>
                                      <p:cBhvr>
                                        <p:cTn id="136" dur="1" fill="hold">
                                          <p:stCondLst>
                                            <p:cond delay="0"/>
                                          </p:stCondLst>
                                        </p:cTn>
                                        <p:tgtEl>
                                          <p:spTgt spid="9"/>
                                        </p:tgtEl>
                                        <p:attrNameLst>
                                          <p:attrName>style.visibility</p:attrName>
                                        </p:attrNameLst>
                                      </p:cBhvr>
                                      <p:to>
                                        <p:strVal val="visible"/>
                                      </p:to>
                                    </p:set>
                                    <p:anim calcmode="lin" valueType="num">
                                      <p:cBhvr additive="base">
                                        <p:cTn id="137" dur="500" fill="hold"/>
                                        <p:tgtEl>
                                          <p:spTgt spid="9"/>
                                        </p:tgtEl>
                                        <p:attrNameLst>
                                          <p:attrName>ppt_x</p:attrName>
                                        </p:attrNameLst>
                                      </p:cBhvr>
                                      <p:tavLst>
                                        <p:tav tm="0">
                                          <p:val>
                                            <p:strVal val="1+#ppt_w/2"/>
                                          </p:val>
                                        </p:tav>
                                        <p:tav tm="100000">
                                          <p:val>
                                            <p:strVal val="#ppt_x"/>
                                          </p:val>
                                        </p:tav>
                                      </p:tavLst>
                                    </p:anim>
                                    <p:anim calcmode="lin" valueType="num">
                                      <p:cBhvr additive="base">
                                        <p:cTn id="138" dur="500" fill="hold"/>
                                        <p:tgtEl>
                                          <p:spTgt spid="9"/>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15"/>
                                        </p:tgtEl>
                                        <p:attrNameLst>
                                          <p:attrName>style.visibility</p:attrName>
                                        </p:attrNameLst>
                                      </p:cBhvr>
                                      <p:to>
                                        <p:strVal val="visible"/>
                                      </p:to>
                                    </p:set>
                                    <p:anim calcmode="lin" valueType="num">
                                      <p:cBhvr additive="base">
                                        <p:cTn id="141" dur="500" fill="hold"/>
                                        <p:tgtEl>
                                          <p:spTgt spid="15"/>
                                        </p:tgtEl>
                                        <p:attrNameLst>
                                          <p:attrName>ppt_x</p:attrName>
                                        </p:attrNameLst>
                                      </p:cBhvr>
                                      <p:tavLst>
                                        <p:tav tm="0">
                                          <p:val>
                                            <p:strVal val="1+#ppt_w/2"/>
                                          </p:val>
                                        </p:tav>
                                        <p:tav tm="100000">
                                          <p:val>
                                            <p:strVal val="#ppt_x"/>
                                          </p:val>
                                        </p:tav>
                                      </p:tavLst>
                                    </p:anim>
                                    <p:anim calcmode="lin" valueType="num">
                                      <p:cBhvr additive="base">
                                        <p:cTn id="142" dur="500" fill="hold"/>
                                        <p:tgtEl>
                                          <p:spTgt spid="15"/>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500" fill="hold"/>
                                        <p:tgtEl>
                                          <p:spTgt spid="25"/>
                                        </p:tgtEl>
                                        <p:attrNameLst>
                                          <p:attrName>ppt_x</p:attrName>
                                        </p:attrNameLst>
                                      </p:cBhvr>
                                      <p:tavLst>
                                        <p:tav tm="0">
                                          <p:val>
                                            <p:strVal val="1+#ppt_w/2"/>
                                          </p:val>
                                        </p:tav>
                                        <p:tav tm="100000">
                                          <p:val>
                                            <p:strVal val="#ppt_x"/>
                                          </p:val>
                                        </p:tav>
                                      </p:tavLst>
                                    </p:anim>
                                    <p:anim calcmode="lin" valueType="num">
                                      <p:cBhvr additive="base">
                                        <p:cTn id="146" dur="500" fill="hold"/>
                                        <p:tgtEl>
                                          <p:spTgt spid="25"/>
                                        </p:tgtEl>
                                        <p:attrNameLst>
                                          <p:attrName>ppt_y</p:attrName>
                                        </p:attrNameLst>
                                      </p:cBhvr>
                                      <p:tavLst>
                                        <p:tav tm="0">
                                          <p:val>
                                            <p:strVal val="#ppt_y"/>
                                          </p:val>
                                        </p:tav>
                                        <p:tav tm="100000">
                                          <p:val>
                                            <p:strVal val="#ppt_y"/>
                                          </p:val>
                                        </p:tav>
                                      </p:tavLst>
                                    </p:anim>
                                  </p:childTnLst>
                                </p:cTn>
                              </p:par>
                            </p:childTnLst>
                          </p:cTn>
                        </p:par>
                        <p:par>
                          <p:cTn id="147" fill="hold">
                            <p:stCondLst>
                              <p:cond delay="8000"/>
                            </p:stCondLst>
                            <p:childTnLst>
                              <p:par>
                                <p:cTn id="148" presetID="2" presetClass="entr" presetSubtype="4" fill="hold" grpId="0" nodeType="afterEffect">
                                  <p:stCondLst>
                                    <p:cond delay="0"/>
                                  </p:stCondLst>
                                  <p:childTnLst>
                                    <p:set>
                                      <p:cBhvr>
                                        <p:cTn id="149" dur="1" fill="hold">
                                          <p:stCondLst>
                                            <p:cond delay="0"/>
                                          </p:stCondLst>
                                        </p:cTn>
                                        <p:tgtEl>
                                          <p:spTgt spid="10"/>
                                        </p:tgtEl>
                                        <p:attrNameLst>
                                          <p:attrName>style.visibility</p:attrName>
                                        </p:attrNameLst>
                                      </p:cBhvr>
                                      <p:to>
                                        <p:strVal val="visible"/>
                                      </p:to>
                                    </p:set>
                                    <p:anim calcmode="lin" valueType="num">
                                      <p:cBhvr additive="base">
                                        <p:cTn id="150" dur="500" fill="hold"/>
                                        <p:tgtEl>
                                          <p:spTgt spid="10"/>
                                        </p:tgtEl>
                                        <p:attrNameLst>
                                          <p:attrName>ppt_x</p:attrName>
                                        </p:attrNameLst>
                                      </p:cBhvr>
                                      <p:tavLst>
                                        <p:tav tm="0">
                                          <p:val>
                                            <p:strVal val="#ppt_x"/>
                                          </p:val>
                                        </p:tav>
                                        <p:tav tm="100000">
                                          <p:val>
                                            <p:strVal val="#ppt_x"/>
                                          </p:val>
                                        </p:tav>
                                      </p:tavLst>
                                    </p:anim>
                                    <p:anim calcmode="lin" valueType="num">
                                      <p:cBhvr additive="base">
                                        <p:cTn id="151" dur="500" fill="hold"/>
                                        <p:tgtEl>
                                          <p:spTgt spid="10"/>
                                        </p:tgtEl>
                                        <p:attrNameLst>
                                          <p:attrName>ppt_y</p:attrName>
                                        </p:attrNameLst>
                                      </p:cBhvr>
                                      <p:tavLst>
                                        <p:tav tm="0">
                                          <p:val>
                                            <p:strVal val="1+#ppt_h/2"/>
                                          </p:val>
                                        </p:tav>
                                        <p:tav tm="100000">
                                          <p:val>
                                            <p:strVal val="#ppt_y"/>
                                          </p:val>
                                        </p:tav>
                                      </p:tavLst>
                                    </p:anim>
                                  </p:childTnLst>
                                </p:cTn>
                              </p:par>
                              <p:par>
                                <p:cTn id="152" presetID="2" presetClass="entr" presetSubtype="4" fill="hold" grpId="0" nodeType="withEffect">
                                  <p:stCondLst>
                                    <p:cond delay="0"/>
                                  </p:stCondLst>
                                  <p:childTnLst>
                                    <p:set>
                                      <p:cBhvr>
                                        <p:cTn id="153" dur="1" fill="hold">
                                          <p:stCondLst>
                                            <p:cond delay="0"/>
                                          </p:stCondLst>
                                        </p:cTn>
                                        <p:tgtEl>
                                          <p:spTgt spid="14"/>
                                        </p:tgtEl>
                                        <p:attrNameLst>
                                          <p:attrName>style.visibility</p:attrName>
                                        </p:attrNameLst>
                                      </p:cBhvr>
                                      <p:to>
                                        <p:strVal val="visible"/>
                                      </p:to>
                                    </p:set>
                                    <p:anim calcmode="lin" valueType="num">
                                      <p:cBhvr additive="base">
                                        <p:cTn id="154" dur="500" fill="hold"/>
                                        <p:tgtEl>
                                          <p:spTgt spid="14"/>
                                        </p:tgtEl>
                                        <p:attrNameLst>
                                          <p:attrName>ppt_x</p:attrName>
                                        </p:attrNameLst>
                                      </p:cBhvr>
                                      <p:tavLst>
                                        <p:tav tm="0">
                                          <p:val>
                                            <p:strVal val="#ppt_x"/>
                                          </p:val>
                                        </p:tav>
                                        <p:tav tm="100000">
                                          <p:val>
                                            <p:strVal val="#ppt_x"/>
                                          </p:val>
                                        </p:tav>
                                      </p:tavLst>
                                    </p:anim>
                                    <p:anim calcmode="lin" valueType="num">
                                      <p:cBhvr additive="base">
                                        <p:cTn id="155" dur="500" fill="hold"/>
                                        <p:tgtEl>
                                          <p:spTgt spid="14"/>
                                        </p:tgtEl>
                                        <p:attrNameLst>
                                          <p:attrName>ppt_y</p:attrName>
                                        </p:attrNameLst>
                                      </p:cBhvr>
                                      <p:tavLst>
                                        <p:tav tm="0">
                                          <p:val>
                                            <p:strVal val="1+#ppt_h/2"/>
                                          </p:val>
                                        </p:tav>
                                        <p:tav tm="100000">
                                          <p:val>
                                            <p:strVal val="#ppt_y"/>
                                          </p:val>
                                        </p:tav>
                                      </p:tavLst>
                                    </p:anim>
                                  </p:childTnLst>
                                </p:cTn>
                              </p:par>
                              <p:par>
                                <p:cTn id="156" presetID="2" presetClass="entr" presetSubtype="4" fill="hold" grpId="0" nodeType="withEffect">
                                  <p:stCondLst>
                                    <p:cond delay="0"/>
                                  </p:stCondLst>
                                  <p:childTnLst>
                                    <p:set>
                                      <p:cBhvr>
                                        <p:cTn id="157" dur="1" fill="hold">
                                          <p:stCondLst>
                                            <p:cond delay="0"/>
                                          </p:stCondLst>
                                        </p:cTn>
                                        <p:tgtEl>
                                          <p:spTgt spid="26"/>
                                        </p:tgtEl>
                                        <p:attrNameLst>
                                          <p:attrName>style.visibility</p:attrName>
                                        </p:attrNameLst>
                                      </p:cBhvr>
                                      <p:to>
                                        <p:strVal val="visible"/>
                                      </p:to>
                                    </p:set>
                                    <p:anim calcmode="lin" valueType="num">
                                      <p:cBhvr additive="base">
                                        <p:cTn id="158" dur="500" fill="hold"/>
                                        <p:tgtEl>
                                          <p:spTgt spid="26"/>
                                        </p:tgtEl>
                                        <p:attrNameLst>
                                          <p:attrName>ppt_x</p:attrName>
                                        </p:attrNameLst>
                                      </p:cBhvr>
                                      <p:tavLst>
                                        <p:tav tm="0">
                                          <p:val>
                                            <p:strVal val="#ppt_x"/>
                                          </p:val>
                                        </p:tav>
                                        <p:tav tm="100000">
                                          <p:val>
                                            <p:strVal val="#ppt_x"/>
                                          </p:val>
                                        </p:tav>
                                      </p:tavLst>
                                    </p:anim>
                                    <p:anim calcmode="lin" valueType="num">
                                      <p:cBhvr additive="base">
                                        <p:cTn id="15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animBg="1"/>
      <p:bldP spid="11" grpId="0" animBg="1"/>
      <p:bldP spid="12" grpId="0" animBg="1"/>
      <p:bldP spid="13" grpId="0"/>
      <p:bldP spid="14" grpId="0"/>
      <p:bldP spid="15" grpId="0"/>
      <p:bldP spid="16" grpId="0"/>
      <p:bldP spid="17" grpId="0"/>
      <p:bldP spid="18" grpId="0" animBg="1"/>
      <p:bldP spid="19" grpId="0"/>
      <p:bldP spid="20" grpId="0"/>
      <p:bldP spid="21" grpId="0" animBg="1"/>
      <p:bldP spid="22" grpId="0"/>
      <p:bldP spid="23" grpId="0"/>
      <p:bldP spid="24" grpId="0"/>
      <p:bldP spid="25" grpId="0"/>
      <p:bldP spid="26" grpId="0"/>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37596" y="1205324"/>
            <a:ext cx="2076047" cy="3220045"/>
            <a:chOff x="913011" y="764704"/>
            <a:chExt cx="2812732" cy="4381289"/>
          </a:xfrm>
        </p:grpSpPr>
        <p:grpSp>
          <p:nvGrpSpPr>
            <p:cNvPr id="3" name="组合 2"/>
            <p:cNvGrpSpPr/>
            <p:nvPr/>
          </p:nvGrpSpPr>
          <p:grpSpPr>
            <a:xfrm>
              <a:off x="1747692" y="4222426"/>
              <a:ext cx="1289708" cy="923567"/>
              <a:chOff x="4350532" y="1811995"/>
              <a:chExt cx="3661868" cy="2622287"/>
            </a:xfrm>
          </p:grpSpPr>
          <p:sp>
            <p:nvSpPr>
              <p:cNvPr id="120" name="Freeform 36"/>
              <p:cNvSpPr>
                <a:spLocks/>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82939 w 3282939"/>
                  <a:gd name="connsiteY4" fmla="*/ 0 h 340225"/>
                  <a:gd name="connsiteX5" fmla="*/ 3202017 w 3282939"/>
                  <a:gd name="connsiteY5" fmla="*/ 103183 h 340225"/>
                  <a:gd name="connsiteX6" fmla="*/ 3217148 w 3282939"/>
                  <a:gd name="connsiteY6" fmla="*/ 145976 h 340225"/>
                  <a:gd name="connsiteX7" fmla="*/ 15867 w 3282939"/>
                  <a:gd name="connsiteY7" fmla="*/ 144596 h 340225"/>
                  <a:gd name="connsiteX8" fmla="*/ 13528 w 3282939"/>
                  <a:gd name="connsiteY8" fmla="*/ 151326 h 340225"/>
                  <a:gd name="connsiteX9" fmla="*/ 0 w 3282939"/>
                  <a:gd name="connsiteY9" fmla="*/ 145014 h 340225"/>
                  <a:gd name="connsiteX10" fmla="*/ 3282939 w 3282939"/>
                  <a:gd name="connsiteY10" fmla="*/ 0 h 340225"/>
                  <a:gd name="connsiteX0" fmla="*/ 0 w 3282939"/>
                  <a:gd name="connsiteY0" fmla="*/ 340225 h 340225"/>
                  <a:gd name="connsiteX1" fmla="*/ 48093 w 3282939"/>
                  <a:gd name="connsiteY1" fmla="*/ 338101 h 340225"/>
                  <a:gd name="connsiteX2" fmla="*/ 0 w 3282939"/>
                  <a:gd name="connsiteY2" fmla="*/ 340225 h 340225"/>
                  <a:gd name="connsiteX3" fmla="*/ 3282939 w 3282939"/>
                  <a:gd name="connsiteY3" fmla="*/ 0 h 340225"/>
                  <a:gd name="connsiteX4" fmla="*/ 3202017 w 3282939"/>
                  <a:gd name="connsiteY4" fmla="*/ 103183 h 340225"/>
                  <a:gd name="connsiteX5" fmla="*/ 3217148 w 3282939"/>
                  <a:gd name="connsiteY5" fmla="*/ 145976 h 340225"/>
                  <a:gd name="connsiteX6" fmla="*/ 15867 w 3282939"/>
                  <a:gd name="connsiteY6" fmla="*/ 144596 h 340225"/>
                  <a:gd name="connsiteX7" fmla="*/ 13528 w 3282939"/>
                  <a:gd name="connsiteY7" fmla="*/ 151326 h 340225"/>
                  <a:gd name="connsiteX8" fmla="*/ 0 w 3282939"/>
                  <a:gd name="connsiteY8" fmla="*/ 145014 h 340225"/>
                  <a:gd name="connsiteX9" fmla="*/ 3282939 w 3282939"/>
                  <a:gd name="connsiteY9" fmla="*/ 0 h 340225"/>
                  <a:gd name="connsiteX0" fmla="*/ 3282939 w 3374379"/>
                  <a:gd name="connsiteY0" fmla="*/ 0 h 151326"/>
                  <a:gd name="connsiteX1" fmla="*/ 3202017 w 3374379"/>
                  <a:gd name="connsiteY1" fmla="*/ 103183 h 151326"/>
                  <a:gd name="connsiteX2" fmla="*/ 3217148 w 3374379"/>
                  <a:gd name="connsiteY2" fmla="*/ 145976 h 151326"/>
                  <a:gd name="connsiteX3" fmla="*/ 15867 w 3374379"/>
                  <a:gd name="connsiteY3" fmla="*/ 144596 h 151326"/>
                  <a:gd name="connsiteX4" fmla="*/ 13528 w 3374379"/>
                  <a:gd name="connsiteY4" fmla="*/ 151326 h 151326"/>
                  <a:gd name="connsiteX5" fmla="*/ 0 w 3374379"/>
                  <a:gd name="connsiteY5" fmla="*/ 145014 h 151326"/>
                  <a:gd name="connsiteX6" fmla="*/ 3374379 w 3374379"/>
                  <a:gd name="connsiteY6" fmla="*/ 81944 h 151326"/>
                  <a:gd name="connsiteX0" fmla="*/ 3282939 w 3282939"/>
                  <a:gd name="connsiteY0" fmla="*/ 0 h 151326"/>
                  <a:gd name="connsiteX1" fmla="*/ 3202017 w 3282939"/>
                  <a:gd name="connsiteY1" fmla="*/ 103183 h 151326"/>
                  <a:gd name="connsiteX2" fmla="*/ 3217148 w 3282939"/>
                  <a:gd name="connsiteY2" fmla="*/ 145976 h 151326"/>
                  <a:gd name="connsiteX3" fmla="*/ 15867 w 3282939"/>
                  <a:gd name="connsiteY3" fmla="*/ 144596 h 151326"/>
                  <a:gd name="connsiteX4" fmla="*/ 13528 w 3282939"/>
                  <a:gd name="connsiteY4" fmla="*/ 151326 h 151326"/>
                  <a:gd name="connsiteX5" fmla="*/ 0 w 3282939"/>
                  <a:gd name="connsiteY5" fmla="*/ 145014 h 151326"/>
                  <a:gd name="connsiteX6" fmla="*/ 3272779 w 3282939"/>
                  <a:gd name="connsiteY6" fmla="*/ 7967 h 151326"/>
                  <a:gd name="connsiteX0" fmla="*/ 3282939 w 3282939"/>
                  <a:gd name="connsiteY0" fmla="*/ 0 h 145976"/>
                  <a:gd name="connsiteX1" fmla="*/ 3202017 w 3282939"/>
                  <a:gd name="connsiteY1" fmla="*/ 103183 h 145976"/>
                  <a:gd name="connsiteX2" fmla="*/ 3217148 w 3282939"/>
                  <a:gd name="connsiteY2" fmla="*/ 145976 h 145976"/>
                  <a:gd name="connsiteX3" fmla="*/ 15867 w 3282939"/>
                  <a:gd name="connsiteY3" fmla="*/ 144596 h 145976"/>
                  <a:gd name="connsiteX4" fmla="*/ 0 w 3282939"/>
                  <a:gd name="connsiteY4" fmla="*/ 145014 h 145976"/>
                  <a:gd name="connsiteX5" fmla="*/ 3272779 w 3282939"/>
                  <a:gd name="connsiteY5" fmla="*/ 7967 h 145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21" name="Freeform 38"/>
              <p:cNvSpPr>
                <a:spLocks/>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2" name="Freeform 38"/>
              <p:cNvSpPr>
                <a:spLocks/>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23"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4" name="组合 123"/>
              <p:cNvGrpSpPr/>
              <p:nvPr/>
            </p:nvGrpSpPr>
            <p:grpSpPr>
              <a:xfrm>
                <a:off x="4350532" y="1811995"/>
                <a:ext cx="3661868" cy="598986"/>
                <a:chOff x="4350532" y="2259168"/>
                <a:chExt cx="3661868" cy="598986"/>
              </a:xfrm>
            </p:grpSpPr>
            <p:sp>
              <p:nvSpPr>
                <p:cNvPr id="139" name="Freeform 35"/>
                <p:cNvSpPr>
                  <a:spLocks/>
                </p:cNvSpPr>
                <p:nvPr/>
              </p:nvSpPr>
              <p:spPr bwMode="auto">
                <a:xfrm>
                  <a:off x="4466938" y="2451775"/>
                  <a:ext cx="3396348" cy="406379"/>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140" name="Freeform 40"/>
                <p:cNvSpPr>
                  <a:spLocks/>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41" name="矩形 2788"/>
                <p:cNvSpPr/>
                <p:nvPr/>
              </p:nvSpPr>
              <p:spPr>
                <a:xfrm>
                  <a:off x="4350532" y="2274408"/>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5" name="组合 124"/>
              <p:cNvGrpSpPr/>
              <p:nvPr/>
            </p:nvGrpSpPr>
            <p:grpSpPr>
              <a:xfrm>
                <a:off x="4513666" y="2274205"/>
                <a:ext cx="3282939" cy="340225"/>
                <a:chOff x="4513666" y="2710466"/>
                <a:chExt cx="3282939" cy="340225"/>
              </a:xfrm>
            </p:grpSpPr>
            <p:sp>
              <p:nvSpPr>
                <p:cNvPr id="137"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8"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6" name="组合 125"/>
              <p:cNvGrpSpPr/>
              <p:nvPr/>
            </p:nvGrpSpPr>
            <p:grpSpPr>
              <a:xfrm>
                <a:off x="4513666" y="2657696"/>
                <a:ext cx="3282939" cy="340225"/>
                <a:chOff x="4513666" y="2710466"/>
                <a:chExt cx="3282939" cy="340225"/>
              </a:xfrm>
            </p:grpSpPr>
            <p:sp>
              <p:nvSpPr>
                <p:cNvPr id="135"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6"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7" name="Freeform 37"/>
              <p:cNvSpPr>
                <a:spLocks/>
              </p:cNvSpPr>
              <p:nvPr/>
            </p:nvSpPr>
            <p:spPr bwMode="auto">
              <a:xfrm>
                <a:off x="4438213" y="2463286"/>
                <a:ext cx="3464275"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28" name="组合 127"/>
              <p:cNvGrpSpPr/>
              <p:nvPr/>
            </p:nvGrpSpPr>
            <p:grpSpPr>
              <a:xfrm>
                <a:off x="4513666" y="3041297"/>
                <a:ext cx="3282939" cy="340225"/>
                <a:chOff x="4513666" y="2710466"/>
                <a:chExt cx="3282939" cy="340225"/>
              </a:xfrm>
            </p:grpSpPr>
            <p:sp>
              <p:nvSpPr>
                <p:cNvPr id="133" name="Freeform 36"/>
                <p:cNvSpPr>
                  <a:spLocks/>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4" name="矩形 2788"/>
                <p:cNvSpPr/>
                <p:nvPr/>
              </p:nvSpPr>
              <p:spPr>
                <a:xfrm rot="21348992">
                  <a:off x="4628996" y="2777337"/>
                  <a:ext cx="3125315" cy="193464"/>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 fmla="*/ 122548 w 5840359"/>
                    <a:gd name="connsiteY0" fmla="*/ 0 h 237842"/>
                    <a:gd name="connsiteX1" fmla="*/ 5840359 w 5840359"/>
                    <a:gd name="connsiteY1" fmla="*/ 0 h 237842"/>
                    <a:gd name="connsiteX2" fmla="*/ 5840359 w 5840359"/>
                    <a:gd name="connsiteY2" fmla="*/ 237842 h 237842"/>
                    <a:gd name="connsiteX3" fmla="*/ 0 w 5840359"/>
                    <a:gd name="connsiteY3" fmla="*/ 200134 h 237842"/>
                    <a:gd name="connsiteX4" fmla="*/ 122548 w 5840359"/>
                    <a:gd name="connsiteY4" fmla="*/ 0 h 237842"/>
                    <a:gd name="connsiteX0" fmla="*/ 223749 w 5941560"/>
                    <a:gd name="connsiteY0" fmla="*/ 0 h 237842"/>
                    <a:gd name="connsiteX1" fmla="*/ 5941560 w 5941560"/>
                    <a:gd name="connsiteY1" fmla="*/ 0 h 237842"/>
                    <a:gd name="connsiteX2" fmla="*/ 5941560 w 5941560"/>
                    <a:gd name="connsiteY2" fmla="*/ 237842 h 237842"/>
                    <a:gd name="connsiteX3" fmla="*/ 101201 w 5941560"/>
                    <a:gd name="connsiteY3" fmla="*/ 200134 h 237842"/>
                    <a:gd name="connsiteX4" fmla="*/ 223749 w 5941560"/>
                    <a:gd name="connsiteY4" fmla="*/ 0 h 237842"/>
                    <a:gd name="connsiteX0" fmla="*/ 258267 w 5976078"/>
                    <a:gd name="connsiteY0" fmla="*/ 0 h 237842"/>
                    <a:gd name="connsiteX1" fmla="*/ 5976078 w 5976078"/>
                    <a:gd name="connsiteY1" fmla="*/ 0 h 237842"/>
                    <a:gd name="connsiteX2" fmla="*/ 5976078 w 5976078"/>
                    <a:gd name="connsiteY2" fmla="*/ 237842 h 237842"/>
                    <a:gd name="connsiteX3" fmla="*/ 135719 w 5976078"/>
                    <a:gd name="connsiteY3" fmla="*/ 200134 h 237842"/>
                    <a:gd name="connsiteX4" fmla="*/ 258267 w 5976078"/>
                    <a:gd name="connsiteY4" fmla="*/ 0 h 237842"/>
                    <a:gd name="connsiteX0" fmla="*/ 336427 w 6054238"/>
                    <a:gd name="connsiteY0" fmla="*/ 0 h 237842"/>
                    <a:gd name="connsiteX1" fmla="*/ 6054238 w 6054238"/>
                    <a:gd name="connsiteY1" fmla="*/ 0 h 237842"/>
                    <a:gd name="connsiteX2" fmla="*/ 6054238 w 6054238"/>
                    <a:gd name="connsiteY2" fmla="*/ 237842 h 237842"/>
                    <a:gd name="connsiteX3" fmla="*/ 110185 w 6054238"/>
                    <a:gd name="connsiteY3" fmla="*/ 200134 h 237842"/>
                    <a:gd name="connsiteX4" fmla="*/ 336427 w 6054238"/>
                    <a:gd name="connsiteY4" fmla="*/ 0 h 237842"/>
                    <a:gd name="connsiteX0" fmla="*/ 340565 w 6058376"/>
                    <a:gd name="connsiteY0" fmla="*/ 0 h 237842"/>
                    <a:gd name="connsiteX1" fmla="*/ 6058376 w 6058376"/>
                    <a:gd name="connsiteY1" fmla="*/ 0 h 237842"/>
                    <a:gd name="connsiteX2" fmla="*/ 6058376 w 6058376"/>
                    <a:gd name="connsiteY2" fmla="*/ 237842 h 237842"/>
                    <a:gd name="connsiteX3" fmla="*/ 114323 w 6058376"/>
                    <a:gd name="connsiteY3" fmla="*/ 200134 h 237842"/>
                    <a:gd name="connsiteX4" fmla="*/ 340565 w 6058376"/>
                    <a:gd name="connsiteY4" fmla="*/ 0 h 237842"/>
                    <a:gd name="connsiteX0" fmla="*/ 340565 w 6213394"/>
                    <a:gd name="connsiteY0" fmla="*/ 0 h 237842"/>
                    <a:gd name="connsiteX1" fmla="*/ 6058376 w 6213394"/>
                    <a:gd name="connsiteY1" fmla="*/ 0 h 237842"/>
                    <a:gd name="connsiteX2" fmla="*/ 6058376 w 6213394"/>
                    <a:gd name="connsiteY2" fmla="*/ 237842 h 237842"/>
                    <a:gd name="connsiteX3" fmla="*/ 114323 w 6213394"/>
                    <a:gd name="connsiteY3" fmla="*/ 200134 h 237842"/>
                    <a:gd name="connsiteX4" fmla="*/ 340565 w 6213394"/>
                    <a:gd name="connsiteY4" fmla="*/ 0 h 237842"/>
                    <a:gd name="connsiteX0" fmla="*/ 340565 w 6236541"/>
                    <a:gd name="connsiteY0" fmla="*/ 0 h 237842"/>
                    <a:gd name="connsiteX1" fmla="*/ 6058376 w 6236541"/>
                    <a:gd name="connsiteY1" fmla="*/ 0 h 237842"/>
                    <a:gd name="connsiteX2" fmla="*/ 6058376 w 6236541"/>
                    <a:gd name="connsiteY2" fmla="*/ 237842 h 237842"/>
                    <a:gd name="connsiteX3" fmla="*/ 114323 w 6236541"/>
                    <a:gd name="connsiteY3" fmla="*/ 200134 h 237842"/>
                    <a:gd name="connsiteX4" fmla="*/ 340565 w 6236541"/>
                    <a:gd name="connsiteY4" fmla="*/ 0 h 237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9" name="Freeform 37"/>
              <p:cNvSpPr>
                <a:spLocks/>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0" name="Freeform 37"/>
              <p:cNvSpPr>
                <a:spLocks/>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1" name="Freeform 38"/>
              <p:cNvSpPr>
                <a:spLocks/>
              </p:cNvSpPr>
              <p:nvPr/>
            </p:nvSpPr>
            <p:spPr bwMode="auto">
              <a:xfrm rot="1313089">
                <a:off x="4499718" y="3552380"/>
                <a:ext cx="3266399"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32" name="Freeform 39"/>
              <p:cNvSpPr>
                <a:spLocks/>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4" name="Oval 129"/>
            <p:cNvSpPr>
              <a:spLocks noChangeArrowheads="1"/>
            </p:cNvSpPr>
            <p:nvPr/>
          </p:nvSpPr>
          <p:spPr bwMode="auto">
            <a:xfrm>
              <a:off x="3463805" y="2219759"/>
              <a:ext cx="261938" cy="261938"/>
            </a:xfrm>
            <a:prstGeom prst="ellipse">
              <a:avLst/>
            </a:prstGeom>
            <a:gradFill>
              <a:gsLst>
                <a:gs pos="0">
                  <a:srgbClr val="0E1A40"/>
                </a:gs>
                <a:gs pos="100000">
                  <a:srgbClr val="2F5EB0"/>
                </a:gs>
              </a:gsLst>
              <a:lin ang="13800000" scaled="0"/>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AutoShape 291"/>
            <p:cNvSpPr>
              <a:spLocks noChangeAspect="1" noChangeArrowheads="1" noTextEdit="1"/>
            </p:cNvSpPr>
            <p:nvPr/>
          </p:nvSpPr>
          <p:spPr bwMode="auto">
            <a:xfrm>
              <a:off x="913011" y="764704"/>
              <a:ext cx="2806701"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Rectangle 293"/>
            <p:cNvSpPr>
              <a:spLocks noChangeArrowheads="1"/>
            </p:cNvSpPr>
            <p:nvPr/>
          </p:nvSpPr>
          <p:spPr bwMode="auto">
            <a:xfrm>
              <a:off x="2306836" y="3182467"/>
              <a:ext cx="26988" cy="857250"/>
            </a:xfrm>
            <a:prstGeom prst="rect">
              <a:avLst/>
            </a:prstGeom>
            <a:solidFill>
              <a:srgbClr val="2F5EB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294"/>
            <p:cNvSpPr>
              <a:spLocks/>
            </p:cNvSpPr>
            <p:nvPr/>
          </p:nvSpPr>
          <p:spPr bwMode="auto">
            <a:xfrm>
              <a:off x="2316361" y="4023842"/>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295"/>
            <p:cNvSpPr>
              <a:spLocks/>
            </p:cNvSpPr>
            <p:nvPr/>
          </p:nvSpPr>
          <p:spPr bwMode="auto">
            <a:xfrm>
              <a:off x="2021086" y="3652367"/>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296"/>
            <p:cNvSpPr>
              <a:spLocks/>
            </p:cNvSpPr>
            <p:nvPr/>
          </p:nvSpPr>
          <p:spPr bwMode="auto">
            <a:xfrm>
              <a:off x="2300486" y="3696817"/>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297"/>
            <p:cNvSpPr>
              <a:spLocks/>
            </p:cNvSpPr>
            <p:nvPr/>
          </p:nvSpPr>
          <p:spPr bwMode="auto">
            <a:xfrm>
              <a:off x="1694061" y="4031779"/>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298"/>
            <p:cNvSpPr>
              <a:spLocks/>
            </p:cNvSpPr>
            <p:nvPr/>
          </p:nvSpPr>
          <p:spPr bwMode="auto">
            <a:xfrm>
              <a:off x="1554361" y="3595217"/>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299"/>
            <p:cNvSpPr>
              <a:spLocks/>
            </p:cNvSpPr>
            <p:nvPr/>
          </p:nvSpPr>
          <p:spPr bwMode="auto">
            <a:xfrm>
              <a:off x="1679774" y="3657129"/>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300"/>
            <p:cNvSpPr>
              <a:spLocks/>
            </p:cNvSpPr>
            <p:nvPr/>
          </p:nvSpPr>
          <p:spPr bwMode="auto">
            <a:xfrm>
              <a:off x="1557536" y="3584104"/>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301"/>
            <p:cNvSpPr>
              <a:spLocks/>
            </p:cNvSpPr>
            <p:nvPr/>
          </p:nvSpPr>
          <p:spPr bwMode="auto">
            <a:xfrm>
              <a:off x="2019499" y="3182467"/>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302"/>
            <p:cNvSpPr>
              <a:spLocks/>
            </p:cNvSpPr>
            <p:nvPr/>
          </p:nvSpPr>
          <p:spPr bwMode="auto">
            <a:xfrm>
              <a:off x="2729112" y="3439642"/>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303"/>
            <p:cNvSpPr>
              <a:spLocks/>
            </p:cNvSpPr>
            <p:nvPr/>
          </p:nvSpPr>
          <p:spPr bwMode="auto">
            <a:xfrm>
              <a:off x="2706887" y="3709517"/>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304"/>
            <p:cNvSpPr>
              <a:spLocks/>
            </p:cNvSpPr>
            <p:nvPr/>
          </p:nvSpPr>
          <p:spPr bwMode="auto">
            <a:xfrm>
              <a:off x="2035374" y="3631729"/>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305"/>
            <p:cNvSpPr>
              <a:spLocks/>
            </p:cNvSpPr>
            <p:nvPr/>
          </p:nvSpPr>
          <p:spPr bwMode="auto">
            <a:xfrm>
              <a:off x="2714824" y="3239617"/>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306"/>
            <p:cNvSpPr>
              <a:spLocks/>
            </p:cNvSpPr>
            <p:nvPr/>
          </p:nvSpPr>
          <p:spPr bwMode="auto">
            <a:xfrm>
              <a:off x="2725937" y="3682529"/>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307"/>
            <p:cNvSpPr>
              <a:spLocks/>
            </p:cNvSpPr>
            <p:nvPr/>
          </p:nvSpPr>
          <p:spPr bwMode="auto">
            <a:xfrm>
              <a:off x="2719587" y="3976217"/>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308"/>
            <p:cNvSpPr>
              <a:spLocks/>
            </p:cNvSpPr>
            <p:nvPr/>
          </p:nvSpPr>
          <p:spPr bwMode="auto">
            <a:xfrm>
              <a:off x="3024387" y="3452342"/>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09"/>
            <p:cNvSpPr>
              <a:spLocks/>
            </p:cNvSpPr>
            <p:nvPr/>
          </p:nvSpPr>
          <p:spPr bwMode="auto">
            <a:xfrm>
              <a:off x="3092649" y="2964979"/>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310"/>
            <p:cNvSpPr>
              <a:spLocks/>
            </p:cNvSpPr>
            <p:nvPr/>
          </p:nvSpPr>
          <p:spPr bwMode="auto">
            <a:xfrm>
              <a:off x="3300612" y="2364904"/>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311"/>
            <p:cNvSpPr>
              <a:spLocks/>
            </p:cNvSpPr>
            <p:nvPr/>
          </p:nvSpPr>
          <p:spPr bwMode="auto">
            <a:xfrm>
              <a:off x="2998987" y="2634779"/>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312"/>
            <p:cNvSpPr>
              <a:spLocks/>
            </p:cNvSpPr>
            <p:nvPr/>
          </p:nvSpPr>
          <p:spPr bwMode="auto">
            <a:xfrm>
              <a:off x="2719587" y="2634779"/>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13"/>
            <p:cNvSpPr>
              <a:spLocks/>
            </p:cNvSpPr>
            <p:nvPr/>
          </p:nvSpPr>
          <p:spPr bwMode="auto">
            <a:xfrm>
              <a:off x="2317949" y="3172942"/>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14"/>
            <p:cNvSpPr>
              <a:spLocks/>
            </p:cNvSpPr>
            <p:nvPr/>
          </p:nvSpPr>
          <p:spPr bwMode="auto">
            <a:xfrm>
              <a:off x="2729112" y="3228504"/>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15"/>
            <p:cNvSpPr>
              <a:spLocks/>
            </p:cNvSpPr>
            <p:nvPr/>
          </p:nvSpPr>
          <p:spPr bwMode="auto">
            <a:xfrm>
              <a:off x="2733874" y="2958629"/>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16"/>
            <p:cNvSpPr>
              <a:spLocks/>
            </p:cNvSpPr>
            <p:nvPr/>
          </p:nvSpPr>
          <p:spPr bwMode="auto">
            <a:xfrm>
              <a:off x="2638624" y="2739554"/>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17"/>
            <p:cNvSpPr>
              <a:spLocks/>
            </p:cNvSpPr>
            <p:nvPr/>
          </p:nvSpPr>
          <p:spPr bwMode="auto">
            <a:xfrm>
              <a:off x="2303661" y="2747492"/>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8"/>
            <p:cNvSpPr>
              <a:spLocks/>
            </p:cNvSpPr>
            <p:nvPr/>
          </p:nvSpPr>
          <p:spPr bwMode="auto">
            <a:xfrm>
              <a:off x="2276674" y="2072804"/>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rgbClr val="3CCC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19"/>
            <p:cNvSpPr>
              <a:spLocks/>
            </p:cNvSpPr>
            <p:nvPr/>
          </p:nvSpPr>
          <p:spPr bwMode="auto">
            <a:xfrm>
              <a:off x="2322712" y="2723679"/>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3CCC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20"/>
            <p:cNvSpPr>
              <a:spLocks/>
            </p:cNvSpPr>
            <p:nvPr/>
          </p:nvSpPr>
          <p:spPr bwMode="auto">
            <a:xfrm>
              <a:off x="1846461" y="2755429"/>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21"/>
            <p:cNvSpPr>
              <a:spLocks/>
            </p:cNvSpPr>
            <p:nvPr/>
          </p:nvSpPr>
          <p:spPr bwMode="auto">
            <a:xfrm>
              <a:off x="1551186" y="3058642"/>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22"/>
            <p:cNvSpPr>
              <a:spLocks/>
            </p:cNvSpPr>
            <p:nvPr/>
          </p:nvSpPr>
          <p:spPr bwMode="auto">
            <a:xfrm>
              <a:off x="1557536" y="3177704"/>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23"/>
            <p:cNvSpPr>
              <a:spLocks/>
            </p:cNvSpPr>
            <p:nvPr/>
          </p:nvSpPr>
          <p:spPr bwMode="auto">
            <a:xfrm>
              <a:off x="1844874" y="3058642"/>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24"/>
            <p:cNvSpPr>
              <a:spLocks/>
            </p:cNvSpPr>
            <p:nvPr/>
          </p:nvSpPr>
          <p:spPr bwMode="auto">
            <a:xfrm>
              <a:off x="1163836" y="2768129"/>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25"/>
            <p:cNvSpPr>
              <a:spLocks/>
            </p:cNvSpPr>
            <p:nvPr/>
          </p:nvSpPr>
          <p:spPr bwMode="auto">
            <a:xfrm>
              <a:off x="990799" y="1925167"/>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6"/>
            <p:cNvSpPr>
              <a:spLocks/>
            </p:cNvSpPr>
            <p:nvPr/>
          </p:nvSpPr>
          <p:spPr bwMode="auto">
            <a:xfrm>
              <a:off x="997149" y="1923579"/>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27"/>
            <p:cNvSpPr>
              <a:spLocks/>
            </p:cNvSpPr>
            <p:nvPr/>
          </p:nvSpPr>
          <p:spPr bwMode="auto">
            <a:xfrm>
              <a:off x="1160661" y="2241079"/>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28"/>
            <p:cNvSpPr>
              <a:spLocks/>
            </p:cNvSpPr>
            <p:nvPr/>
          </p:nvSpPr>
          <p:spPr bwMode="auto">
            <a:xfrm>
              <a:off x="1371799" y="2229967"/>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29"/>
            <p:cNvSpPr>
              <a:spLocks/>
            </p:cNvSpPr>
            <p:nvPr/>
          </p:nvSpPr>
          <p:spPr bwMode="auto">
            <a:xfrm>
              <a:off x="1763911" y="2461742"/>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30"/>
            <p:cNvSpPr>
              <a:spLocks/>
            </p:cNvSpPr>
            <p:nvPr/>
          </p:nvSpPr>
          <p:spPr bwMode="auto">
            <a:xfrm>
              <a:off x="1778199" y="2453804"/>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31"/>
            <p:cNvSpPr>
              <a:spLocks/>
            </p:cNvSpPr>
            <p:nvPr/>
          </p:nvSpPr>
          <p:spPr bwMode="auto">
            <a:xfrm>
              <a:off x="1716286" y="2145829"/>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32"/>
            <p:cNvSpPr>
              <a:spLocks/>
            </p:cNvSpPr>
            <p:nvPr/>
          </p:nvSpPr>
          <p:spPr bwMode="auto">
            <a:xfrm>
              <a:off x="1170186" y="2449042"/>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33"/>
            <p:cNvSpPr>
              <a:spLocks/>
            </p:cNvSpPr>
            <p:nvPr/>
          </p:nvSpPr>
          <p:spPr bwMode="auto">
            <a:xfrm>
              <a:off x="1174949" y="2745904"/>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334"/>
            <p:cNvSpPr>
              <a:spLocks/>
            </p:cNvSpPr>
            <p:nvPr/>
          </p:nvSpPr>
          <p:spPr bwMode="auto">
            <a:xfrm>
              <a:off x="1859161" y="2958629"/>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335"/>
            <p:cNvSpPr>
              <a:spLocks/>
            </p:cNvSpPr>
            <p:nvPr/>
          </p:nvSpPr>
          <p:spPr bwMode="auto">
            <a:xfrm>
              <a:off x="3003749" y="2361729"/>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336"/>
            <p:cNvSpPr>
              <a:spLocks/>
            </p:cNvSpPr>
            <p:nvPr/>
          </p:nvSpPr>
          <p:spPr bwMode="auto">
            <a:xfrm>
              <a:off x="2646562" y="2623667"/>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337"/>
            <p:cNvSpPr>
              <a:spLocks/>
            </p:cNvSpPr>
            <p:nvPr/>
          </p:nvSpPr>
          <p:spPr bwMode="auto">
            <a:xfrm>
              <a:off x="3548262" y="1604492"/>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338"/>
            <p:cNvSpPr>
              <a:spLocks/>
            </p:cNvSpPr>
            <p:nvPr/>
          </p:nvSpPr>
          <p:spPr bwMode="auto">
            <a:xfrm>
              <a:off x="3133924" y="1121892"/>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339"/>
            <p:cNvSpPr>
              <a:spLocks/>
            </p:cNvSpPr>
            <p:nvPr/>
          </p:nvSpPr>
          <p:spPr bwMode="auto">
            <a:xfrm>
              <a:off x="3216474" y="1602904"/>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340"/>
            <p:cNvSpPr>
              <a:spLocks/>
            </p:cNvSpPr>
            <p:nvPr/>
          </p:nvSpPr>
          <p:spPr bwMode="auto">
            <a:xfrm>
              <a:off x="2865637" y="1855317"/>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341"/>
            <p:cNvSpPr>
              <a:spLocks/>
            </p:cNvSpPr>
            <p:nvPr/>
          </p:nvSpPr>
          <p:spPr bwMode="auto">
            <a:xfrm>
              <a:off x="2287786" y="2072804"/>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342"/>
            <p:cNvSpPr>
              <a:spLocks/>
            </p:cNvSpPr>
            <p:nvPr/>
          </p:nvSpPr>
          <p:spPr bwMode="auto">
            <a:xfrm>
              <a:off x="1727399" y="2079154"/>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343"/>
            <p:cNvSpPr>
              <a:spLocks/>
            </p:cNvSpPr>
            <p:nvPr/>
          </p:nvSpPr>
          <p:spPr bwMode="auto">
            <a:xfrm>
              <a:off x="1001911" y="1918817"/>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344"/>
            <p:cNvSpPr>
              <a:spLocks/>
            </p:cNvSpPr>
            <p:nvPr/>
          </p:nvSpPr>
          <p:spPr bwMode="auto">
            <a:xfrm>
              <a:off x="1378149" y="2145829"/>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345"/>
            <p:cNvSpPr>
              <a:spLocks/>
            </p:cNvSpPr>
            <p:nvPr/>
          </p:nvSpPr>
          <p:spPr bwMode="auto">
            <a:xfrm>
              <a:off x="1773436" y="2152179"/>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346"/>
            <p:cNvSpPr>
              <a:spLocks/>
            </p:cNvSpPr>
            <p:nvPr/>
          </p:nvSpPr>
          <p:spPr bwMode="auto">
            <a:xfrm>
              <a:off x="1773436" y="2085504"/>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47"/>
            <p:cNvSpPr>
              <a:spLocks/>
            </p:cNvSpPr>
            <p:nvPr/>
          </p:nvSpPr>
          <p:spPr bwMode="auto">
            <a:xfrm>
              <a:off x="2300486" y="1855317"/>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48"/>
            <p:cNvSpPr>
              <a:spLocks/>
            </p:cNvSpPr>
            <p:nvPr/>
          </p:nvSpPr>
          <p:spPr bwMode="auto">
            <a:xfrm>
              <a:off x="2864049" y="2168054"/>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49"/>
            <p:cNvSpPr>
              <a:spLocks/>
            </p:cNvSpPr>
            <p:nvPr/>
          </p:nvSpPr>
          <p:spPr bwMode="auto">
            <a:xfrm>
              <a:off x="2616399" y="1496542"/>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50"/>
            <p:cNvSpPr>
              <a:spLocks/>
            </p:cNvSpPr>
            <p:nvPr/>
          </p:nvSpPr>
          <p:spPr bwMode="auto">
            <a:xfrm>
              <a:off x="2613224" y="1123479"/>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51"/>
            <p:cNvSpPr>
              <a:spLocks/>
            </p:cNvSpPr>
            <p:nvPr/>
          </p:nvSpPr>
          <p:spPr bwMode="auto">
            <a:xfrm>
              <a:off x="990799" y="1345729"/>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352"/>
            <p:cNvSpPr>
              <a:spLocks/>
            </p:cNvSpPr>
            <p:nvPr/>
          </p:nvSpPr>
          <p:spPr bwMode="auto">
            <a:xfrm>
              <a:off x="1236861" y="1334617"/>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353"/>
            <p:cNvSpPr>
              <a:spLocks/>
            </p:cNvSpPr>
            <p:nvPr/>
          </p:nvSpPr>
          <p:spPr bwMode="auto">
            <a:xfrm>
              <a:off x="1640086" y="1863254"/>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354"/>
            <p:cNvSpPr>
              <a:spLocks/>
            </p:cNvSpPr>
            <p:nvPr/>
          </p:nvSpPr>
          <p:spPr bwMode="auto">
            <a:xfrm>
              <a:off x="1624211" y="1872779"/>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355"/>
            <p:cNvSpPr>
              <a:spLocks/>
            </p:cNvSpPr>
            <p:nvPr/>
          </p:nvSpPr>
          <p:spPr bwMode="auto">
            <a:xfrm>
              <a:off x="1367036" y="1866429"/>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56"/>
            <p:cNvSpPr>
              <a:spLocks/>
            </p:cNvSpPr>
            <p:nvPr/>
          </p:nvSpPr>
          <p:spPr bwMode="auto">
            <a:xfrm>
              <a:off x="1224161" y="982192"/>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57"/>
            <p:cNvSpPr>
              <a:spLocks/>
            </p:cNvSpPr>
            <p:nvPr/>
          </p:nvSpPr>
          <p:spPr bwMode="auto">
            <a:xfrm>
              <a:off x="1657549" y="986954"/>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58"/>
            <p:cNvSpPr>
              <a:spLocks/>
            </p:cNvSpPr>
            <p:nvPr/>
          </p:nvSpPr>
          <p:spPr bwMode="auto">
            <a:xfrm>
              <a:off x="1624211" y="1537817"/>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59"/>
            <p:cNvSpPr>
              <a:spLocks/>
            </p:cNvSpPr>
            <p:nvPr/>
          </p:nvSpPr>
          <p:spPr bwMode="auto">
            <a:xfrm>
              <a:off x="1006674" y="1863254"/>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60"/>
            <p:cNvSpPr>
              <a:spLocks/>
            </p:cNvSpPr>
            <p:nvPr/>
          </p:nvSpPr>
          <p:spPr bwMode="auto">
            <a:xfrm>
              <a:off x="2132211" y="1491779"/>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61"/>
            <p:cNvSpPr>
              <a:spLocks/>
            </p:cNvSpPr>
            <p:nvPr/>
          </p:nvSpPr>
          <p:spPr bwMode="auto">
            <a:xfrm>
              <a:off x="2427487" y="820267"/>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62"/>
            <p:cNvSpPr>
              <a:spLocks/>
            </p:cNvSpPr>
            <p:nvPr/>
          </p:nvSpPr>
          <p:spPr bwMode="auto">
            <a:xfrm>
              <a:off x="1662311" y="817092"/>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63"/>
            <p:cNvSpPr>
              <a:spLocks/>
            </p:cNvSpPr>
            <p:nvPr/>
          </p:nvSpPr>
          <p:spPr bwMode="auto">
            <a:xfrm>
              <a:off x="2421137" y="826617"/>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64"/>
            <p:cNvSpPr>
              <a:spLocks/>
            </p:cNvSpPr>
            <p:nvPr/>
          </p:nvSpPr>
          <p:spPr bwMode="auto">
            <a:xfrm>
              <a:off x="2108399" y="839317"/>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65"/>
            <p:cNvSpPr>
              <a:spLocks/>
            </p:cNvSpPr>
            <p:nvPr/>
          </p:nvSpPr>
          <p:spPr bwMode="auto">
            <a:xfrm>
              <a:off x="1613099" y="990129"/>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366"/>
            <p:cNvSpPr>
              <a:spLocks/>
            </p:cNvSpPr>
            <p:nvPr/>
          </p:nvSpPr>
          <p:spPr bwMode="auto">
            <a:xfrm>
              <a:off x="2611637" y="1499717"/>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67"/>
            <p:cNvSpPr>
              <a:spLocks/>
            </p:cNvSpPr>
            <p:nvPr/>
          </p:nvSpPr>
          <p:spPr bwMode="auto">
            <a:xfrm>
              <a:off x="2127449" y="1547342"/>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368"/>
            <p:cNvSpPr>
              <a:spLocks/>
            </p:cNvSpPr>
            <p:nvPr/>
          </p:nvSpPr>
          <p:spPr bwMode="auto">
            <a:xfrm>
              <a:off x="2278261" y="1509242"/>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369"/>
            <p:cNvSpPr>
              <a:spLocks/>
            </p:cNvSpPr>
            <p:nvPr/>
          </p:nvSpPr>
          <p:spPr bwMode="auto">
            <a:xfrm>
              <a:off x="2630687" y="1498129"/>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0"/>
            <p:cNvSpPr>
              <a:spLocks/>
            </p:cNvSpPr>
            <p:nvPr/>
          </p:nvSpPr>
          <p:spPr bwMode="auto">
            <a:xfrm>
              <a:off x="3211712" y="1866429"/>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71"/>
            <p:cNvSpPr>
              <a:spLocks/>
            </p:cNvSpPr>
            <p:nvPr/>
          </p:nvSpPr>
          <p:spPr bwMode="auto">
            <a:xfrm>
              <a:off x="3010099" y="1883892"/>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372"/>
            <p:cNvSpPr>
              <a:spLocks/>
            </p:cNvSpPr>
            <p:nvPr/>
          </p:nvSpPr>
          <p:spPr bwMode="auto">
            <a:xfrm>
              <a:off x="2284611" y="2085504"/>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rgbClr val="3CCCC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73"/>
            <p:cNvSpPr>
              <a:spLocks/>
            </p:cNvSpPr>
            <p:nvPr/>
          </p:nvSpPr>
          <p:spPr bwMode="auto">
            <a:xfrm>
              <a:off x="2630687" y="2163292"/>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74"/>
            <p:cNvSpPr>
              <a:spLocks/>
            </p:cNvSpPr>
            <p:nvPr/>
          </p:nvSpPr>
          <p:spPr bwMode="auto">
            <a:xfrm>
              <a:off x="2311599" y="2733204"/>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375"/>
            <p:cNvSpPr>
              <a:spLocks/>
            </p:cNvSpPr>
            <p:nvPr/>
          </p:nvSpPr>
          <p:spPr bwMode="auto">
            <a:xfrm>
              <a:off x="2311599" y="3206279"/>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76"/>
            <p:cNvSpPr>
              <a:spLocks/>
            </p:cNvSpPr>
            <p:nvPr/>
          </p:nvSpPr>
          <p:spPr bwMode="auto">
            <a:xfrm>
              <a:off x="1767086" y="2472854"/>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rgbClr val="2F5E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Oval 378"/>
            <p:cNvSpPr>
              <a:spLocks noChangeArrowheads="1"/>
            </p:cNvSpPr>
            <p:nvPr/>
          </p:nvSpPr>
          <p:spPr bwMode="auto">
            <a:xfrm>
              <a:off x="1046361" y="263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Oval 379"/>
            <p:cNvSpPr>
              <a:spLocks noChangeArrowheads="1"/>
            </p:cNvSpPr>
            <p:nvPr/>
          </p:nvSpPr>
          <p:spPr bwMode="auto">
            <a:xfrm>
              <a:off x="2192536" y="3904779"/>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Oval 380"/>
            <p:cNvSpPr>
              <a:spLocks noChangeArrowheads="1"/>
            </p:cNvSpPr>
            <p:nvPr/>
          </p:nvSpPr>
          <p:spPr bwMode="auto">
            <a:xfrm>
              <a:off x="1945678" y="1977641"/>
              <a:ext cx="840584" cy="840584"/>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Oval 381"/>
            <p:cNvSpPr>
              <a:spLocks noChangeArrowheads="1"/>
            </p:cNvSpPr>
            <p:nvPr/>
          </p:nvSpPr>
          <p:spPr bwMode="auto">
            <a:xfrm>
              <a:off x="3466980" y="2224410"/>
              <a:ext cx="258763"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Oval 382"/>
            <p:cNvSpPr>
              <a:spLocks noChangeArrowheads="1"/>
            </p:cNvSpPr>
            <p:nvPr/>
          </p:nvSpPr>
          <p:spPr bwMode="auto">
            <a:xfrm>
              <a:off x="1551186" y="869479"/>
              <a:ext cx="260350" cy="25876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Oval 383"/>
            <p:cNvSpPr>
              <a:spLocks noChangeArrowheads="1"/>
            </p:cNvSpPr>
            <p:nvPr/>
          </p:nvSpPr>
          <p:spPr bwMode="auto">
            <a:xfrm>
              <a:off x="1549599" y="1787054"/>
              <a:ext cx="185738" cy="1857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96" name="Oval 384"/>
            <p:cNvSpPr>
              <a:spLocks noChangeArrowheads="1"/>
            </p:cNvSpPr>
            <p:nvPr/>
          </p:nvSpPr>
          <p:spPr bwMode="auto">
            <a:xfrm>
              <a:off x="913011" y="1834679"/>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Oval 385"/>
            <p:cNvSpPr>
              <a:spLocks noChangeArrowheads="1"/>
            </p:cNvSpPr>
            <p:nvPr/>
          </p:nvSpPr>
          <p:spPr bwMode="auto">
            <a:xfrm>
              <a:off x="1147961" y="1253654"/>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Oval 386"/>
            <p:cNvSpPr>
              <a:spLocks noChangeArrowheads="1"/>
            </p:cNvSpPr>
            <p:nvPr/>
          </p:nvSpPr>
          <p:spPr bwMode="auto">
            <a:xfrm>
              <a:off x="2527499" y="1413992"/>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Oval 387"/>
            <p:cNvSpPr>
              <a:spLocks noChangeArrowheads="1"/>
            </p:cNvSpPr>
            <p:nvPr/>
          </p:nvSpPr>
          <p:spPr bwMode="auto">
            <a:xfrm>
              <a:off x="3472062" y="150765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Oval 388"/>
            <p:cNvSpPr>
              <a:spLocks noChangeArrowheads="1"/>
            </p:cNvSpPr>
            <p:nvPr/>
          </p:nvSpPr>
          <p:spPr bwMode="auto">
            <a:xfrm>
              <a:off x="2921199" y="255381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Oval 389"/>
            <p:cNvSpPr>
              <a:spLocks noChangeArrowheads="1"/>
            </p:cNvSpPr>
            <p:nvPr/>
          </p:nvSpPr>
          <p:spPr bwMode="auto">
            <a:xfrm>
              <a:off x="3137099" y="1775942"/>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Oval 390"/>
            <p:cNvSpPr>
              <a:spLocks noChangeArrowheads="1"/>
            </p:cNvSpPr>
            <p:nvPr/>
          </p:nvSpPr>
          <p:spPr bwMode="auto">
            <a:xfrm>
              <a:off x="1473399" y="3499967"/>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Oval 391"/>
            <p:cNvSpPr>
              <a:spLocks noChangeArrowheads="1"/>
            </p:cNvSpPr>
            <p:nvPr/>
          </p:nvSpPr>
          <p:spPr bwMode="auto">
            <a:xfrm>
              <a:off x="2981524" y="3350742"/>
              <a:ext cx="188913" cy="188913"/>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04" name="Oval 392"/>
            <p:cNvSpPr>
              <a:spLocks noChangeArrowheads="1"/>
            </p:cNvSpPr>
            <p:nvPr/>
          </p:nvSpPr>
          <p:spPr bwMode="auto">
            <a:xfrm>
              <a:off x="2070299" y="149177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Oval 393"/>
            <p:cNvSpPr>
              <a:spLocks noChangeArrowheads="1"/>
            </p:cNvSpPr>
            <p:nvPr/>
          </p:nvSpPr>
          <p:spPr bwMode="auto">
            <a:xfrm>
              <a:off x="1316236" y="2175992"/>
              <a:ext cx="133350" cy="133350"/>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Oval 394"/>
            <p:cNvSpPr>
              <a:spLocks noChangeArrowheads="1"/>
            </p:cNvSpPr>
            <p:nvPr/>
          </p:nvSpPr>
          <p:spPr bwMode="auto">
            <a:xfrm>
              <a:off x="1667074" y="2087092"/>
              <a:ext cx="133350" cy="1365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Oval 395"/>
            <p:cNvSpPr>
              <a:spLocks noChangeArrowheads="1"/>
            </p:cNvSpPr>
            <p:nvPr/>
          </p:nvSpPr>
          <p:spPr bwMode="auto">
            <a:xfrm>
              <a:off x="2814837" y="2096617"/>
              <a:ext cx="134938" cy="1349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08" name="Oval 397"/>
            <p:cNvSpPr>
              <a:spLocks noChangeArrowheads="1"/>
            </p:cNvSpPr>
            <p:nvPr/>
          </p:nvSpPr>
          <p:spPr bwMode="auto">
            <a:xfrm>
              <a:off x="2365574" y="764704"/>
              <a:ext cx="134938" cy="134938"/>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09" name="Oval 398"/>
            <p:cNvSpPr>
              <a:spLocks noChangeArrowheads="1"/>
            </p:cNvSpPr>
            <p:nvPr/>
          </p:nvSpPr>
          <p:spPr bwMode="auto">
            <a:xfrm>
              <a:off x="3078362" y="1071092"/>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Oval 399"/>
            <p:cNvSpPr>
              <a:spLocks noChangeArrowheads="1"/>
            </p:cNvSpPr>
            <p:nvPr/>
          </p:nvSpPr>
          <p:spPr bwMode="auto">
            <a:xfrm>
              <a:off x="3279974" y="2903067"/>
              <a:ext cx="134938"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Oval 400"/>
            <p:cNvSpPr>
              <a:spLocks noChangeArrowheads="1"/>
            </p:cNvSpPr>
            <p:nvPr/>
          </p:nvSpPr>
          <p:spPr bwMode="auto">
            <a:xfrm>
              <a:off x="2938662" y="3911129"/>
              <a:ext cx="133350"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Oval 401"/>
            <p:cNvSpPr>
              <a:spLocks noChangeArrowheads="1"/>
            </p:cNvSpPr>
            <p:nvPr/>
          </p:nvSpPr>
          <p:spPr bwMode="auto">
            <a:xfrm>
              <a:off x="2648149" y="3982567"/>
              <a:ext cx="136525" cy="1349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Oval 402"/>
            <p:cNvSpPr>
              <a:spLocks noChangeArrowheads="1"/>
            </p:cNvSpPr>
            <p:nvPr/>
          </p:nvSpPr>
          <p:spPr bwMode="auto">
            <a:xfrm>
              <a:off x="1628974" y="3988917"/>
              <a:ext cx="134938" cy="133350"/>
            </a:xfrm>
            <a:prstGeom prst="ellipse">
              <a:avLst/>
            </a:prstGeom>
            <a:solidFill>
              <a:srgbClr val="2F5EB0"/>
            </a:solidFill>
            <a:ln>
              <a:no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114" name="Oval 403"/>
            <p:cNvSpPr>
              <a:spLocks noChangeArrowheads="1"/>
            </p:cNvSpPr>
            <p:nvPr/>
          </p:nvSpPr>
          <p:spPr bwMode="auto">
            <a:xfrm>
              <a:off x="1770261" y="2964979"/>
              <a:ext cx="188913"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Oval 404"/>
            <p:cNvSpPr>
              <a:spLocks noChangeArrowheads="1"/>
            </p:cNvSpPr>
            <p:nvPr/>
          </p:nvSpPr>
          <p:spPr bwMode="auto">
            <a:xfrm>
              <a:off x="2640212" y="3139604"/>
              <a:ext cx="185738" cy="188913"/>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Oval 405"/>
            <p:cNvSpPr>
              <a:spLocks noChangeArrowheads="1"/>
            </p:cNvSpPr>
            <p:nvPr/>
          </p:nvSpPr>
          <p:spPr bwMode="auto">
            <a:xfrm>
              <a:off x="2648149" y="3606329"/>
              <a:ext cx="187325"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Oval 406"/>
            <p:cNvSpPr>
              <a:spLocks noChangeArrowheads="1"/>
            </p:cNvSpPr>
            <p:nvPr/>
          </p:nvSpPr>
          <p:spPr bwMode="auto">
            <a:xfrm>
              <a:off x="1946474" y="3561879"/>
              <a:ext cx="188913" cy="1873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Oval 407"/>
            <p:cNvSpPr>
              <a:spLocks noChangeArrowheads="1"/>
            </p:cNvSpPr>
            <p:nvPr/>
          </p:nvSpPr>
          <p:spPr bwMode="auto">
            <a:xfrm>
              <a:off x="1694061" y="2377604"/>
              <a:ext cx="185738" cy="185738"/>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Oval 128"/>
            <p:cNvSpPr>
              <a:spLocks noChangeArrowheads="1"/>
            </p:cNvSpPr>
            <p:nvPr/>
          </p:nvSpPr>
          <p:spPr bwMode="auto">
            <a:xfrm>
              <a:off x="2144911" y="3002424"/>
              <a:ext cx="339725" cy="339725"/>
            </a:xfrm>
            <a:prstGeom prst="ellipse">
              <a:avLst/>
            </a:prstGeom>
            <a:solidFill>
              <a:srgbClr val="2F5EB0"/>
            </a:solidFill>
            <a:ln>
              <a:noFill/>
            </a:ln>
            <a:effectLst>
              <a:innerShdw blurRad="63500" dist="50800" dir="13500000">
                <a:prstClr val="black">
                  <a:alpha val="50000"/>
                </a:prstClr>
              </a:innerShdw>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2" name="组合 141"/>
          <p:cNvGrpSpPr/>
          <p:nvPr/>
        </p:nvGrpSpPr>
        <p:grpSpPr>
          <a:xfrm>
            <a:off x="5457232" y="1198414"/>
            <a:ext cx="403687" cy="401972"/>
            <a:chOff x="7393731" y="1630597"/>
            <a:chExt cx="546935" cy="546935"/>
          </a:xfrm>
          <a:effectLst>
            <a:outerShdw blurRad="50800" dist="38100" dir="2700000" algn="tl" rotWithShape="0">
              <a:prstClr val="black">
                <a:alpha val="40000"/>
              </a:prstClr>
            </a:outerShdw>
          </a:effectLst>
        </p:grpSpPr>
        <p:sp>
          <p:nvSpPr>
            <p:cNvPr id="143" name="椭圆 142"/>
            <p:cNvSpPr/>
            <p:nvPr/>
          </p:nvSpPr>
          <p:spPr>
            <a:xfrm>
              <a:off x="7393731" y="163059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44" name="标题 4"/>
            <p:cNvSpPr txBox="1">
              <a:spLocks/>
            </p:cNvSpPr>
            <p:nvPr/>
          </p:nvSpPr>
          <p:spPr>
            <a:xfrm>
              <a:off x="7422860" y="172517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方正兰亭黑简体" panose="02000000000000000000" pitchFamily="2" charset="-122"/>
                  <a:ea typeface="方正兰亭黑简体" panose="02000000000000000000" pitchFamily="2" charset="-122"/>
                </a:rPr>
                <a:t>01</a:t>
              </a:r>
            </a:p>
          </p:txBody>
        </p:sp>
      </p:grpSp>
      <p:sp>
        <p:nvSpPr>
          <p:cNvPr id="145" name="矩形 144"/>
          <p:cNvSpPr/>
          <p:nvPr/>
        </p:nvSpPr>
        <p:spPr>
          <a:xfrm>
            <a:off x="6020872" y="1038325"/>
            <a:ext cx="2035801" cy="271436"/>
          </a:xfrm>
          <a:prstGeom prst="rect">
            <a:avLst/>
          </a:prstGeom>
        </p:spPr>
        <p:txBody>
          <a:bodyPr wrap="square" lIns="67376" tIns="33688" rIns="67376" bIns="33688">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46" name="矩形 47"/>
          <p:cNvSpPr>
            <a:spLocks noChangeArrowheads="1"/>
          </p:cNvSpPr>
          <p:nvPr/>
        </p:nvSpPr>
        <p:spPr bwMode="auto">
          <a:xfrm>
            <a:off x="6020364" y="1312646"/>
            <a:ext cx="2232229" cy="4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76" tIns="33688" rIns="67376" bIns="336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147" name="组合 146"/>
          <p:cNvGrpSpPr/>
          <p:nvPr/>
        </p:nvGrpSpPr>
        <p:grpSpPr>
          <a:xfrm>
            <a:off x="5691324" y="2063896"/>
            <a:ext cx="403687" cy="401972"/>
            <a:chOff x="7710891" y="2808198"/>
            <a:chExt cx="546935" cy="546935"/>
          </a:xfrm>
        </p:grpSpPr>
        <p:sp>
          <p:nvSpPr>
            <p:cNvPr id="148" name="椭圆 147"/>
            <p:cNvSpPr/>
            <p:nvPr/>
          </p:nvSpPr>
          <p:spPr>
            <a:xfrm>
              <a:off x="7710891" y="2808198"/>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49" name="标题 4"/>
            <p:cNvSpPr txBox="1">
              <a:spLocks/>
            </p:cNvSpPr>
            <p:nvPr/>
          </p:nvSpPr>
          <p:spPr>
            <a:xfrm>
              <a:off x="7740020" y="2902771"/>
              <a:ext cx="517805" cy="360041"/>
            </a:xfrm>
            <a:prstGeom prst="rect">
              <a:avLst/>
            </a:prstGeom>
            <a:ln>
              <a:no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方正兰亭黑简体" panose="02000000000000000000" pitchFamily="2" charset="-122"/>
                  <a:ea typeface="方正兰亭黑简体" panose="02000000000000000000" pitchFamily="2" charset="-122"/>
                </a:rPr>
                <a:t>0</a:t>
              </a:r>
              <a:r>
                <a:rPr lang="zh-CN" altLang="en-US" sz="1200" b="1" dirty="0">
                  <a:solidFill>
                    <a:schemeClr val="bg1"/>
                  </a:solidFill>
                  <a:latin typeface="方正兰亭黑简体" panose="02000000000000000000" pitchFamily="2" charset="-122"/>
                  <a:ea typeface="方正兰亭黑简体" panose="02000000000000000000" pitchFamily="2" charset="-122"/>
                </a:rPr>
                <a:t>２</a:t>
              </a:r>
              <a:endParaRPr lang="en-US" altLang="zh-CN" sz="12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50" name="矩形 149"/>
          <p:cNvSpPr/>
          <p:nvPr/>
        </p:nvSpPr>
        <p:spPr>
          <a:xfrm>
            <a:off x="6254964" y="1903807"/>
            <a:ext cx="2035801" cy="271436"/>
          </a:xfrm>
          <a:prstGeom prst="rect">
            <a:avLst/>
          </a:prstGeom>
        </p:spPr>
        <p:txBody>
          <a:bodyPr wrap="square" lIns="67376" tIns="33688" rIns="67376" bIns="33688">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51" name="矩形 47"/>
          <p:cNvSpPr>
            <a:spLocks noChangeArrowheads="1"/>
          </p:cNvSpPr>
          <p:nvPr/>
        </p:nvSpPr>
        <p:spPr bwMode="auto">
          <a:xfrm>
            <a:off x="6254457" y="2178128"/>
            <a:ext cx="2232229" cy="4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76" tIns="33688" rIns="67376" bIns="336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152" name="组合 151"/>
          <p:cNvGrpSpPr/>
          <p:nvPr/>
        </p:nvGrpSpPr>
        <p:grpSpPr>
          <a:xfrm>
            <a:off x="5404084" y="2963579"/>
            <a:ext cx="403687" cy="401972"/>
            <a:chOff x="7321723" y="4032334"/>
            <a:chExt cx="546935" cy="546935"/>
          </a:xfrm>
        </p:grpSpPr>
        <p:sp>
          <p:nvSpPr>
            <p:cNvPr id="153" name="椭圆 152"/>
            <p:cNvSpPr/>
            <p:nvPr/>
          </p:nvSpPr>
          <p:spPr>
            <a:xfrm>
              <a:off x="7321723" y="4032334"/>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54" name="标题 4"/>
            <p:cNvSpPr txBox="1">
              <a:spLocks/>
            </p:cNvSpPr>
            <p:nvPr/>
          </p:nvSpPr>
          <p:spPr>
            <a:xfrm>
              <a:off x="7350852" y="4126907"/>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方正兰亭黑简体" panose="02000000000000000000" pitchFamily="2" charset="-122"/>
                  <a:ea typeface="方正兰亭黑简体" panose="02000000000000000000" pitchFamily="2" charset="-122"/>
                </a:rPr>
                <a:t>0</a:t>
              </a:r>
              <a:r>
                <a:rPr lang="zh-CN" altLang="en-US" sz="1200" b="1" dirty="0">
                  <a:solidFill>
                    <a:schemeClr val="bg1"/>
                  </a:solidFill>
                  <a:latin typeface="方正兰亭黑简体" panose="02000000000000000000" pitchFamily="2" charset="-122"/>
                  <a:ea typeface="方正兰亭黑简体" panose="02000000000000000000" pitchFamily="2" charset="-122"/>
                </a:rPr>
                <a:t>３</a:t>
              </a:r>
              <a:endParaRPr lang="en-US" altLang="zh-CN" sz="12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55" name="矩形 154"/>
          <p:cNvSpPr/>
          <p:nvPr/>
        </p:nvSpPr>
        <p:spPr>
          <a:xfrm>
            <a:off x="5967723" y="2803491"/>
            <a:ext cx="2035801" cy="271436"/>
          </a:xfrm>
          <a:prstGeom prst="rect">
            <a:avLst/>
          </a:prstGeom>
        </p:spPr>
        <p:txBody>
          <a:bodyPr wrap="square" lIns="67376" tIns="33688" rIns="67376" bIns="33688">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56" name="矩形 47"/>
          <p:cNvSpPr>
            <a:spLocks noChangeArrowheads="1"/>
          </p:cNvSpPr>
          <p:nvPr/>
        </p:nvSpPr>
        <p:spPr bwMode="auto">
          <a:xfrm>
            <a:off x="5967216" y="3077812"/>
            <a:ext cx="2232229" cy="4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76" tIns="33688" rIns="67376" bIns="336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50000"/>
                    <a:lumOff val="50000"/>
                  </a:schemeClr>
                </a:solidFill>
                <a:sym typeface="微软雅黑" pitchFamily="34" charset="-122"/>
              </a:rPr>
              <a:t>在此录入上述图表的综合说明，在此录入上述图表的综合描述说明。</a:t>
            </a:r>
          </a:p>
        </p:txBody>
      </p:sp>
      <p:grpSp>
        <p:nvGrpSpPr>
          <p:cNvPr id="157" name="组合 156"/>
          <p:cNvGrpSpPr/>
          <p:nvPr/>
        </p:nvGrpSpPr>
        <p:grpSpPr>
          <a:xfrm>
            <a:off x="3033909" y="1217135"/>
            <a:ext cx="403687" cy="401972"/>
            <a:chOff x="4110492" y="1656070"/>
            <a:chExt cx="546935" cy="546935"/>
          </a:xfrm>
        </p:grpSpPr>
        <p:sp>
          <p:nvSpPr>
            <p:cNvPr id="158" name="椭圆 157"/>
            <p:cNvSpPr/>
            <p:nvPr/>
          </p:nvSpPr>
          <p:spPr>
            <a:xfrm>
              <a:off x="4110492" y="1656070"/>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59" name="标题 4"/>
            <p:cNvSpPr txBox="1">
              <a:spLocks/>
            </p:cNvSpPr>
            <p:nvPr/>
          </p:nvSpPr>
          <p:spPr>
            <a:xfrm>
              <a:off x="4139621" y="1750643"/>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方正兰亭黑简体" panose="02000000000000000000" pitchFamily="2" charset="-122"/>
                  <a:ea typeface="方正兰亭黑简体" panose="02000000000000000000" pitchFamily="2" charset="-122"/>
                </a:rPr>
                <a:t>0</a:t>
              </a:r>
              <a:r>
                <a:rPr lang="zh-CN" altLang="en-US" sz="1200" b="1" dirty="0">
                  <a:solidFill>
                    <a:schemeClr val="bg1"/>
                  </a:solidFill>
                  <a:latin typeface="方正兰亭黑简体" panose="02000000000000000000" pitchFamily="2" charset="-122"/>
                  <a:ea typeface="方正兰亭黑简体" panose="02000000000000000000" pitchFamily="2" charset="-122"/>
                </a:rPr>
                <a:t>４</a:t>
              </a:r>
              <a:endParaRPr lang="en-US" altLang="zh-CN" sz="12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0" name="矩形 159"/>
          <p:cNvSpPr/>
          <p:nvPr/>
        </p:nvSpPr>
        <p:spPr>
          <a:xfrm>
            <a:off x="1008258" y="1057047"/>
            <a:ext cx="2035801" cy="271436"/>
          </a:xfrm>
          <a:prstGeom prst="rect">
            <a:avLst/>
          </a:prstGeom>
        </p:spPr>
        <p:txBody>
          <a:bodyPr wrap="square" lIns="67376" tIns="33688" rIns="67376" bIns="33688">
            <a:spAutoFit/>
          </a:bodyPr>
          <a:lstStyle/>
          <a:p>
            <a:pPr algn="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grpSp>
        <p:nvGrpSpPr>
          <p:cNvPr id="161" name="组合 160"/>
          <p:cNvGrpSpPr/>
          <p:nvPr/>
        </p:nvGrpSpPr>
        <p:grpSpPr>
          <a:xfrm>
            <a:off x="2927613" y="2151020"/>
            <a:ext cx="403687" cy="401972"/>
            <a:chOff x="3966476" y="2926741"/>
            <a:chExt cx="546935" cy="546935"/>
          </a:xfrm>
        </p:grpSpPr>
        <p:sp>
          <p:nvSpPr>
            <p:cNvPr id="162" name="椭圆 161"/>
            <p:cNvSpPr/>
            <p:nvPr/>
          </p:nvSpPr>
          <p:spPr>
            <a:xfrm>
              <a:off x="3966476" y="2926741"/>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3" name="标题 4"/>
            <p:cNvSpPr txBox="1">
              <a:spLocks/>
            </p:cNvSpPr>
            <p:nvPr/>
          </p:nvSpPr>
          <p:spPr>
            <a:xfrm>
              <a:off x="3995605" y="3021314"/>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方正兰亭黑简体" panose="02000000000000000000" pitchFamily="2" charset="-122"/>
                  <a:ea typeface="方正兰亭黑简体" panose="02000000000000000000" pitchFamily="2" charset="-122"/>
                </a:rPr>
                <a:t>0</a:t>
              </a:r>
              <a:r>
                <a:rPr lang="zh-CN" altLang="en-US" sz="1200" b="1" dirty="0">
                  <a:solidFill>
                    <a:schemeClr val="bg1"/>
                  </a:solidFill>
                  <a:latin typeface="方正兰亭黑简体" panose="02000000000000000000" pitchFamily="2" charset="-122"/>
                  <a:ea typeface="方正兰亭黑简体" panose="02000000000000000000" pitchFamily="2" charset="-122"/>
                </a:rPr>
                <a:t>５</a:t>
              </a:r>
              <a:endParaRPr lang="en-US" altLang="zh-CN" sz="12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4" name="矩形 163"/>
          <p:cNvSpPr/>
          <p:nvPr/>
        </p:nvSpPr>
        <p:spPr>
          <a:xfrm>
            <a:off x="901961" y="1990931"/>
            <a:ext cx="2035801" cy="271436"/>
          </a:xfrm>
          <a:prstGeom prst="rect">
            <a:avLst/>
          </a:prstGeom>
        </p:spPr>
        <p:txBody>
          <a:bodyPr wrap="square" lIns="67376" tIns="33688" rIns="67376" bIns="33688">
            <a:spAutoFit/>
          </a:bodyPr>
          <a:lstStyle/>
          <a:p>
            <a:pPr algn="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grpSp>
        <p:nvGrpSpPr>
          <p:cNvPr id="165" name="组合 164"/>
          <p:cNvGrpSpPr/>
          <p:nvPr/>
        </p:nvGrpSpPr>
        <p:grpSpPr>
          <a:xfrm>
            <a:off x="3193354" y="3050703"/>
            <a:ext cx="403687" cy="401972"/>
            <a:chOff x="4326516" y="4150877"/>
            <a:chExt cx="546935" cy="546935"/>
          </a:xfrm>
        </p:grpSpPr>
        <p:sp>
          <p:nvSpPr>
            <p:cNvPr id="166" name="椭圆 165"/>
            <p:cNvSpPr/>
            <p:nvPr/>
          </p:nvSpPr>
          <p:spPr>
            <a:xfrm>
              <a:off x="4326516" y="4150877"/>
              <a:ext cx="546935" cy="546935"/>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167" name="标题 4"/>
            <p:cNvSpPr txBox="1">
              <a:spLocks/>
            </p:cNvSpPr>
            <p:nvPr/>
          </p:nvSpPr>
          <p:spPr>
            <a:xfrm>
              <a:off x="4355645" y="4245450"/>
              <a:ext cx="517805" cy="36004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1200" b="1" dirty="0">
                  <a:solidFill>
                    <a:schemeClr val="bg1"/>
                  </a:solidFill>
                  <a:latin typeface="方正兰亭黑简体" panose="02000000000000000000" pitchFamily="2" charset="-122"/>
                  <a:ea typeface="方正兰亭黑简体" panose="02000000000000000000" pitchFamily="2" charset="-122"/>
                </a:rPr>
                <a:t>0</a:t>
              </a:r>
              <a:r>
                <a:rPr lang="zh-CN" altLang="en-US" sz="1200" b="1" dirty="0">
                  <a:solidFill>
                    <a:schemeClr val="bg1"/>
                  </a:solidFill>
                  <a:latin typeface="方正兰亭黑简体" panose="02000000000000000000" pitchFamily="2" charset="-122"/>
                  <a:ea typeface="方正兰亭黑简体" panose="02000000000000000000" pitchFamily="2" charset="-122"/>
                </a:rPr>
                <a:t>６</a:t>
              </a:r>
              <a:endParaRPr lang="en-US" altLang="zh-CN" sz="1200" b="1" dirty="0">
                <a:solidFill>
                  <a:schemeClr val="bg1"/>
                </a:solidFill>
                <a:latin typeface="方正兰亭黑简体" panose="02000000000000000000" pitchFamily="2" charset="-122"/>
                <a:ea typeface="方正兰亭黑简体" panose="02000000000000000000" pitchFamily="2" charset="-122"/>
              </a:endParaRPr>
            </a:p>
          </p:txBody>
        </p:sp>
      </p:grpSp>
      <p:sp>
        <p:nvSpPr>
          <p:cNvPr id="168" name="矩形 167"/>
          <p:cNvSpPr/>
          <p:nvPr/>
        </p:nvSpPr>
        <p:spPr>
          <a:xfrm>
            <a:off x="1167703" y="2890614"/>
            <a:ext cx="2035801" cy="271436"/>
          </a:xfrm>
          <a:prstGeom prst="rect">
            <a:avLst/>
          </a:prstGeom>
        </p:spPr>
        <p:txBody>
          <a:bodyPr wrap="square" lIns="67376" tIns="33688" rIns="67376" bIns="33688">
            <a:spAutoFit/>
          </a:bodyPr>
          <a:lstStyle/>
          <a:p>
            <a:pPr algn="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点击输入标题</a:t>
            </a:r>
          </a:p>
        </p:txBody>
      </p:sp>
      <p:sp>
        <p:nvSpPr>
          <p:cNvPr id="169" name="矩形 47"/>
          <p:cNvSpPr>
            <a:spLocks noChangeArrowheads="1"/>
          </p:cNvSpPr>
          <p:nvPr/>
        </p:nvSpPr>
        <p:spPr bwMode="auto">
          <a:xfrm>
            <a:off x="971274" y="3164935"/>
            <a:ext cx="2232229" cy="4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76" tIns="33688" rIns="67376" bIns="336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a:lnSpc>
                <a:spcPct val="120000"/>
              </a:lnSpc>
              <a:spcBef>
                <a:spcPct val="0"/>
              </a:spcBef>
              <a:buNone/>
            </a:pPr>
            <a:r>
              <a:rPr lang="zh-CN" altLang="en-US" sz="1000" dirty="0">
                <a:solidFill>
                  <a:schemeClr val="tx1">
                    <a:lumMod val="50000"/>
                    <a:lumOff val="50000"/>
                  </a:schemeClr>
                </a:solidFill>
                <a:sym typeface="微软雅黑" pitchFamily="34" charset="-122"/>
              </a:rPr>
              <a:t>在此录入上述图表的综合说明，在此录入上述图表的综合描述说明</a:t>
            </a:r>
          </a:p>
        </p:txBody>
      </p:sp>
      <p:sp>
        <p:nvSpPr>
          <p:cNvPr id="170" name="标题 4"/>
          <p:cNvSpPr txBox="1">
            <a:spLocks/>
          </p:cNvSpPr>
          <p:nvPr/>
        </p:nvSpPr>
        <p:spPr>
          <a:xfrm>
            <a:off x="4234821" y="2277558"/>
            <a:ext cx="515428" cy="264613"/>
          </a:xfrm>
          <a:prstGeom prst="rect">
            <a:avLst/>
          </a:prstGeom>
        </p:spPr>
        <p:txBody>
          <a:bodyPr vert="horz" lIns="67382" tIns="33691" rIns="67382" bIns="33691"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solidFill>
                <a:latin typeface="方正兰亭黑简体" panose="02000000000000000000" pitchFamily="2" charset="-122"/>
                <a:ea typeface="方正兰亭黑简体" panose="02000000000000000000" pitchFamily="2" charset="-122"/>
              </a:rPr>
              <a:t>工作概述</a:t>
            </a:r>
            <a:endParaRPr lang="en-US" altLang="zh-CN" sz="1400" dirty="0">
              <a:solidFill>
                <a:schemeClr val="bg1"/>
              </a:solidFill>
              <a:latin typeface="方正兰亭黑简体" panose="02000000000000000000" pitchFamily="2" charset="-122"/>
              <a:ea typeface="方正兰亭黑简体" panose="02000000000000000000" pitchFamily="2" charset="-122"/>
            </a:endParaRPr>
          </a:p>
        </p:txBody>
      </p:sp>
      <p:pic>
        <p:nvPicPr>
          <p:cNvPr id="171" name="图片 17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172"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173" name="直接连接符 172"/>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3290815"/>
      </p:ext>
    </p:extLst>
  </p:cSld>
  <p:clrMapOvr>
    <a:masterClrMapping/>
  </p:clrMapOvr>
  <p:transition spd="slow" advTm="7354">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70"/>
                                        </p:tgtEl>
                                        <p:attrNameLst>
                                          <p:attrName>style.visibility</p:attrName>
                                        </p:attrNameLst>
                                      </p:cBhvr>
                                      <p:to>
                                        <p:strVal val="visible"/>
                                      </p:to>
                                    </p:set>
                                    <p:anim calcmode="lin" valueType="num">
                                      <p:cBhvr>
                                        <p:cTn id="11" dur="500" fill="hold"/>
                                        <p:tgtEl>
                                          <p:spTgt spid="170"/>
                                        </p:tgtEl>
                                        <p:attrNameLst>
                                          <p:attrName>ppt_w</p:attrName>
                                        </p:attrNameLst>
                                      </p:cBhvr>
                                      <p:tavLst>
                                        <p:tav tm="0">
                                          <p:val>
                                            <p:fltVal val="0"/>
                                          </p:val>
                                        </p:tav>
                                        <p:tav tm="100000">
                                          <p:val>
                                            <p:strVal val="#ppt_w"/>
                                          </p:val>
                                        </p:tav>
                                      </p:tavLst>
                                    </p:anim>
                                    <p:anim calcmode="lin" valueType="num">
                                      <p:cBhvr>
                                        <p:cTn id="12" dur="500" fill="hold"/>
                                        <p:tgtEl>
                                          <p:spTgt spid="170"/>
                                        </p:tgtEl>
                                        <p:attrNameLst>
                                          <p:attrName>ppt_h</p:attrName>
                                        </p:attrNameLst>
                                      </p:cBhvr>
                                      <p:tavLst>
                                        <p:tav tm="0">
                                          <p:val>
                                            <p:fltVal val="0"/>
                                          </p:val>
                                        </p:tav>
                                        <p:tav tm="100000">
                                          <p:val>
                                            <p:strVal val="#ppt_h"/>
                                          </p:val>
                                        </p:tav>
                                      </p:tavLst>
                                    </p:anim>
                                    <p:animEffect transition="in" filter="fade">
                                      <p:cBhvr>
                                        <p:cTn id="13" dur="500"/>
                                        <p:tgtEl>
                                          <p:spTgt spid="170"/>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42"/>
                                        </p:tgtEl>
                                        <p:attrNameLst>
                                          <p:attrName>style.visibility</p:attrName>
                                        </p:attrNameLst>
                                      </p:cBhvr>
                                      <p:to>
                                        <p:strVal val="visible"/>
                                      </p:to>
                                    </p:set>
                                    <p:anim calcmode="lin" valueType="num">
                                      <p:cBhvr additive="base">
                                        <p:cTn id="17" dur="500" fill="hold"/>
                                        <p:tgtEl>
                                          <p:spTgt spid="142"/>
                                        </p:tgtEl>
                                        <p:attrNameLst>
                                          <p:attrName>ppt_x</p:attrName>
                                        </p:attrNameLst>
                                      </p:cBhvr>
                                      <p:tavLst>
                                        <p:tav tm="0">
                                          <p:val>
                                            <p:strVal val="1+#ppt_w/2"/>
                                          </p:val>
                                        </p:tav>
                                        <p:tav tm="100000">
                                          <p:val>
                                            <p:strVal val="#ppt_x"/>
                                          </p:val>
                                        </p:tav>
                                      </p:tavLst>
                                    </p:anim>
                                    <p:anim calcmode="lin" valueType="num">
                                      <p:cBhvr additive="base">
                                        <p:cTn id="18" dur="500" fill="hold"/>
                                        <p:tgtEl>
                                          <p:spTgt spid="14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45"/>
                                        </p:tgtEl>
                                        <p:attrNameLst>
                                          <p:attrName>style.visibility</p:attrName>
                                        </p:attrNameLst>
                                      </p:cBhvr>
                                      <p:to>
                                        <p:strVal val="visible"/>
                                      </p:to>
                                    </p:set>
                                    <p:anim calcmode="lin" valueType="num">
                                      <p:cBhvr additive="base">
                                        <p:cTn id="22" dur="500" fill="hold"/>
                                        <p:tgtEl>
                                          <p:spTgt spid="145"/>
                                        </p:tgtEl>
                                        <p:attrNameLst>
                                          <p:attrName>ppt_x</p:attrName>
                                        </p:attrNameLst>
                                      </p:cBhvr>
                                      <p:tavLst>
                                        <p:tav tm="0">
                                          <p:val>
                                            <p:strVal val="1+#ppt_w/2"/>
                                          </p:val>
                                        </p:tav>
                                        <p:tav tm="100000">
                                          <p:val>
                                            <p:strVal val="#ppt_x"/>
                                          </p:val>
                                        </p:tav>
                                      </p:tavLst>
                                    </p:anim>
                                    <p:anim calcmode="lin" valueType="num">
                                      <p:cBhvr additive="base">
                                        <p:cTn id="23" dur="500" fill="hold"/>
                                        <p:tgtEl>
                                          <p:spTgt spid="1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46"/>
                                        </p:tgtEl>
                                        <p:attrNameLst>
                                          <p:attrName>style.visibility</p:attrName>
                                        </p:attrNameLst>
                                      </p:cBhvr>
                                      <p:to>
                                        <p:strVal val="visible"/>
                                      </p:to>
                                    </p:set>
                                    <p:anim calcmode="lin" valueType="num">
                                      <p:cBhvr additive="base">
                                        <p:cTn id="27" dur="500" fill="hold"/>
                                        <p:tgtEl>
                                          <p:spTgt spid="146"/>
                                        </p:tgtEl>
                                        <p:attrNameLst>
                                          <p:attrName>ppt_x</p:attrName>
                                        </p:attrNameLst>
                                      </p:cBhvr>
                                      <p:tavLst>
                                        <p:tav tm="0">
                                          <p:val>
                                            <p:strVal val="1+#ppt_w/2"/>
                                          </p:val>
                                        </p:tav>
                                        <p:tav tm="100000">
                                          <p:val>
                                            <p:strVal val="#ppt_x"/>
                                          </p:val>
                                        </p:tav>
                                      </p:tavLst>
                                    </p:anim>
                                    <p:anim calcmode="lin" valueType="num">
                                      <p:cBhvr additive="base">
                                        <p:cTn id="28" dur="500" fill="hold"/>
                                        <p:tgtEl>
                                          <p:spTgt spid="146"/>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147"/>
                                        </p:tgtEl>
                                        <p:attrNameLst>
                                          <p:attrName>style.visibility</p:attrName>
                                        </p:attrNameLst>
                                      </p:cBhvr>
                                      <p:to>
                                        <p:strVal val="visible"/>
                                      </p:to>
                                    </p:set>
                                    <p:anim calcmode="lin" valueType="num">
                                      <p:cBhvr additive="base">
                                        <p:cTn id="32" dur="500" fill="hold"/>
                                        <p:tgtEl>
                                          <p:spTgt spid="147"/>
                                        </p:tgtEl>
                                        <p:attrNameLst>
                                          <p:attrName>ppt_x</p:attrName>
                                        </p:attrNameLst>
                                      </p:cBhvr>
                                      <p:tavLst>
                                        <p:tav tm="0">
                                          <p:val>
                                            <p:strVal val="1+#ppt_w/2"/>
                                          </p:val>
                                        </p:tav>
                                        <p:tav tm="100000">
                                          <p:val>
                                            <p:strVal val="#ppt_x"/>
                                          </p:val>
                                        </p:tav>
                                      </p:tavLst>
                                    </p:anim>
                                    <p:anim calcmode="lin" valueType="num">
                                      <p:cBhvr additive="base">
                                        <p:cTn id="33" dur="500" fill="hold"/>
                                        <p:tgtEl>
                                          <p:spTgt spid="14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50"/>
                                        </p:tgtEl>
                                        <p:attrNameLst>
                                          <p:attrName>style.visibility</p:attrName>
                                        </p:attrNameLst>
                                      </p:cBhvr>
                                      <p:to>
                                        <p:strVal val="visible"/>
                                      </p:to>
                                    </p:set>
                                    <p:anim calcmode="lin" valueType="num">
                                      <p:cBhvr additive="base">
                                        <p:cTn id="37" dur="500" fill="hold"/>
                                        <p:tgtEl>
                                          <p:spTgt spid="150"/>
                                        </p:tgtEl>
                                        <p:attrNameLst>
                                          <p:attrName>ppt_x</p:attrName>
                                        </p:attrNameLst>
                                      </p:cBhvr>
                                      <p:tavLst>
                                        <p:tav tm="0">
                                          <p:val>
                                            <p:strVal val="1+#ppt_w/2"/>
                                          </p:val>
                                        </p:tav>
                                        <p:tav tm="100000">
                                          <p:val>
                                            <p:strVal val="#ppt_x"/>
                                          </p:val>
                                        </p:tav>
                                      </p:tavLst>
                                    </p:anim>
                                    <p:anim calcmode="lin" valueType="num">
                                      <p:cBhvr additive="base">
                                        <p:cTn id="38" dur="500" fill="hold"/>
                                        <p:tgtEl>
                                          <p:spTgt spid="150"/>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51"/>
                                        </p:tgtEl>
                                        <p:attrNameLst>
                                          <p:attrName>style.visibility</p:attrName>
                                        </p:attrNameLst>
                                      </p:cBhvr>
                                      <p:to>
                                        <p:strVal val="visible"/>
                                      </p:to>
                                    </p:set>
                                    <p:anim calcmode="lin" valueType="num">
                                      <p:cBhvr additive="base">
                                        <p:cTn id="42" dur="500" fill="hold"/>
                                        <p:tgtEl>
                                          <p:spTgt spid="151"/>
                                        </p:tgtEl>
                                        <p:attrNameLst>
                                          <p:attrName>ppt_x</p:attrName>
                                        </p:attrNameLst>
                                      </p:cBhvr>
                                      <p:tavLst>
                                        <p:tav tm="0">
                                          <p:val>
                                            <p:strVal val="1+#ppt_w/2"/>
                                          </p:val>
                                        </p:tav>
                                        <p:tav tm="100000">
                                          <p:val>
                                            <p:strVal val="#ppt_x"/>
                                          </p:val>
                                        </p:tav>
                                      </p:tavLst>
                                    </p:anim>
                                    <p:anim calcmode="lin" valueType="num">
                                      <p:cBhvr additive="base">
                                        <p:cTn id="43" dur="500" fill="hold"/>
                                        <p:tgtEl>
                                          <p:spTgt spid="151"/>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2" fill="hold" nodeType="afterEffect">
                                  <p:stCondLst>
                                    <p:cond delay="0"/>
                                  </p:stCondLst>
                                  <p:childTnLst>
                                    <p:set>
                                      <p:cBhvr>
                                        <p:cTn id="46" dur="1" fill="hold">
                                          <p:stCondLst>
                                            <p:cond delay="0"/>
                                          </p:stCondLst>
                                        </p:cTn>
                                        <p:tgtEl>
                                          <p:spTgt spid="152"/>
                                        </p:tgtEl>
                                        <p:attrNameLst>
                                          <p:attrName>style.visibility</p:attrName>
                                        </p:attrNameLst>
                                      </p:cBhvr>
                                      <p:to>
                                        <p:strVal val="visible"/>
                                      </p:to>
                                    </p:set>
                                    <p:anim calcmode="lin" valueType="num">
                                      <p:cBhvr additive="base">
                                        <p:cTn id="47" dur="500" fill="hold"/>
                                        <p:tgtEl>
                                          <p:spTgt spid="152"/>
                                        </p:tgtEl>
                                        <p:attrNameLst>
                                          <p:attrName>ppt_x</p:attrName>
                                        </p:attrNameLst>
                                      </p:cBhvr>
                                      <p:tavLst>
                                        <p:tav tm="0">
                                          <p:val>
                                            <p:strVal val="1+#ppt_w/2"/>
                                          </p:val>
                                        </p:tav>
                                        <p:tav tm="100000">
                                          <p:val>
                                            <p:strVal val="#ppt_x"/>
                                          </p:val>
                                        </p:tav>
                                      </p:tavLst>
                                    </p:anim>
                                    <p:anim calcmode="lin" valueType="num">
                                      <p:cBhvr additive="base">
                                        <p:cTn id="48" dur="500" fill="hold"/>
                                        <p:tgtEl>
                                          <p:spTgt spid="152"/>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2" fill="hold" grpId="0" nodeType="afterEffect">
                                  <p:stCondLst>
                                    <p:cond delay="0"/>
                                  </p:stCondLst>
                                  <p:childTnLst>
                                    <p:set>
                                      <p:cBhvr>
                                        <p:cTn id="51" dur="1" fill="hold">
                                          <p:stCondLst>
                                            <p:cond delay="0"/>
                                          </p:stCondLst>
                                        </p:cTn>
                                        <p:tgtEl>
                                          <p:spTgt spid="155"/>
                                        </p:tgtEl>
                                        <p:attrNameLst>
                                          <p:attrName>style.visibility</p:attrName>
                                        </p:attrNameLst>
                                      </p:cBhvr>
                                      <p:to>
                                        <p:strVal val="visible"/>
                                      </p:to>
                                    </p:set>
                                    <p:anim calcmode="lin" valueType="num">
                                      <p:cBhvr additive="base">
                                        <p:cTn id="52" dur="500" fill="hold"/>
                                        <p:tgtEl>
                                          <p:spTgt spid="155"/>
                                        </p:tgtEl>
                                        <p:attrNameLst>
                                          <p:attrName>ppt_x</p:attrName>
                                        </p:attrNameLst>
                                      </p:cBhvr>
                                      <p:tavLst>
                                        <p:tav tm="0">
                                          <p:val>
                                            <p:strVal val="1+#ppt_w/2"/>
                                          </p:val>
                                        </p:tav>
                                        <p:tav tm="100000">
                                          <p:val>
                                            <p:strVal val="#ppt_x"/>
                                          </p:val>
                                        </p:tav>
                                      </p:tavLst>
                                    </p:anim>
                                    <p:anim calcmode="lin" valueType="num">
                                      <p:cBhvr additive="base">
                                        <p:cTn id="53" dur="500" fill="hold"/>
                                        <p:tgtEl>
                                          <p:spTgt spid="155"/>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2" fill="hold" grpId="0" nodeType="afterEffect">
                                  <p:stCondLst>
                                    <p:cond delay="0"/>
                                  </p:stCondLst>
                                  <p:childTnLst>
                                    <p:set>
                                      <p:cBhvr>
                                        <p:cTn id="56" dur="1" fill="hold">
                                          <p:stCondLst>
                                            <p:cond delay="0"/>
                                          </p:stCondLst>
                                        </p:cTn>
                                        <p:tgtEl>
                                          <p:spTgt spid="156"/>
                                        </p:tgtEl>
                                        <p:attrNameLst>
                                          <p:attrName>style.visibility</p:attrName>
                                        </p:attrNameLst>
                                      </p:cBhvr>
                                      <p:to>
                                        <p:strVal val="visible"/>
                                      </p:to>
                                    </p:set>
                                    <p:anim calcmode="lin" valueType="num">
                                      <p:cBhvr additive="base">
                                        <p:cTn id="57" dur="500" fill="hold"/>
                                        <p:tgtEl>
                                          <p:spTgt spid="156"/>
                                        </p:tgtEl>
                                        <p:attrNameLst>
                                          <p:attrName>ppt_x</p:attrName>
                                        </p:attrNameLst>
                                      </p:cBhvr>
                                      <p:tavLst>
                                        <p:tav tm="0">
                                          <p:val>
                                            <p:strVal val="1+#ppt_w/2"/>
                                          </p:val>
                                        </p:tav>
                                        <p:tav tm="100000">
                                          <p:val>
                                            <p:strVal val="#ppt_x"/>
                                          </p:val>
                                        </p:tav>
                                      </p:tavLst>
                                    </p:anim>
                                    <p:anim calcmode="lin" valueType="num">
                                      <p:cBhvr additive="base">
                                        <p:cTn id="58" dur="500" fill="hold"/>
                                        <p:tgtEl>
                                          <p:spTgt spid="156"/>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nodeType="afterEffect">
                                  <p:stCondLst>
                                    <p:cond delay="0"/>
                                  </p:stCondLst>
                                  <p:childTnLst>
                                    <p:set>
                                      <p:cBhvr>
                                        <p:cTn id="61" dur="1" fill="hold">
                                          <p:stCondLst>
                                            <p:cond delay="0"/>
                                          </p:stCondLst>
                                        </p:cTn>
                                        <p:tgtEl>
                                          <p:spTgt spid="157"/>
                                        </p:tgtEl>
                                        <p:attrNameLst>
                                          <p:attrName>style.visibility</p:attrName>
                                        </p:attrNameLst>
                                      </p:cBhvr>
                                      <p:to>
                                        <p:strVal val="visible"/>
                                      </p:to>
                                    </p:set>
                                    <p:anim calcmode="lin" valueType="num">
                                      <p:cBhvr additive="base">
                                        <p:cTn id="62" dur="500" fill="hold"/>
                                        <p:tgtEl>
                                          <p:spTgt spid="157"/>
                                        </p:tgtEl>
                                        <p:attrNameLst>
                                          <p:attrName>ppt_x</p:attrName>
                                        </p:attrNameLst>
                                      </p:cBhvr>
                                      <p:tavLst>
                                        <p:tav tm="0">
                                          <p:val>
                                            <p:strVal val="0-#ppt_w/2"/>
                                          </p:val>
                                        </p:tav>
                                        <p:tav tm="100000">
                                          <p:val>
                                            <p:strVal val="#ppt_x"/>
                                          </p:val>
                                        </p:tav>
                                      </p:tavLst>
                                    </p:anim>
                                    <p:anim calcmode="lin" valueType="num">
                                      <p:cBhvr additive="base">
                                        <p:cTn id="63" dur="500" fill="hold"/>
                                        <p:tgtEl>
                                          <p:spTgt spid="157"/>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2" presetClass="entr" presetSubtype="8" fill="hold" grpId="0" nodeType="afterEffect">
                                  <p:stCondLst>
                                    <p:cond delay="0"/>
                                  </p:stCondLst>
                                  <p:childTnLst>
                                    <p:set>
                                      <p:cBhvr>
                                        <p:cTn id="66" dur="1" fill="hold">
                                          <p:stCondLst>
                                            <p:cond delay="0"/>
                                          </p:stCondLst>
                                        </p:cTn>
                                        <p:tgtEl>
                                          <p:spTgt spid="160"/>
                                        </p:tgtEl>
                                        <p:attrNameLst>
                                          <p:attrName>style.visibility</p:attrName>
                                        </p:attrNameLst>
                                      </p:cBhvr>
                                      <p:to>
                                        <p:strVal val="visible"/>
                                      </p:to>
                                    </p:set>
                                    <p:anim calcmode="lin" valueType="num">
                                      <p:cBhvr additive="base">
                                        <p:cTn id="67" dur="500" fill="hold"/>
                                        <p:tgtEl>
                                          <p:spTgt spid="160"/>
                                        </p:tgtEl>
                                        <p:attrNameLst>
                                          <p:attrName>ppt_x</p:attrName>
                                        </p:attrNameLst>
                                      </p:cBhvr>
                                      <p:tavLst>
                                        <p:tav tm="0">
                                          <p:val>
                                            <p:strVal val="0-#ppt_w/2"/>
                                          </p:val>
                                        </p:tav>
                                        <p:tav tm="100000">
                                          <p:val>
                                            <p:strVal val="#ppt_x"/>
                                          </p:val>
                                        </p:tav>
                                      </p:tavLst>
                                    </p:anim>
                                    <p:anim calcmode="lin" valueType="num">
                                      <p:cBhvr additive="base">
                                        <p:cTn id="68" dur="500" fill="hold"/>
                                        <p:tgtEl>
                                          <p:spTgt spid="160"/>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 presetClass="entr" presetSubtype="8" fill="hold" nodeType="afterEffect">
                                  <p:stCondLst>
                                    <p:cond delay="0"/>
                                  </p:stCondLst>
                                  <p:childTnLst>
                                    <p:set>
                                      <p:cBhvr>
                                        <p:cTn id="71" dur="1" fill="hold">
                                          <p:stCondLst>
                                            <p:cond delay="0"/>
                                          </p:stCondLst>
                                        </p:cTn>
                                        <p:tgtEl>
                                          <p:spTgt spid="161"/>
                                        </p:tgtEl>
                                        <p:attrNameLst>
                                          <p:attrName>style.visibility</p:attrName>
                                        </p:attrNameLst>
                                      </p:cBhvr>
                                      <p:to>
                                        <p:strVal val="visible"/>
                                      </p:to>
                                    </p:set>
                                    <p:anim calcmode="lin" valueType="num">
                                      <p:cBhvr additive="base">
                                        <p:cTn id="72" dur="500" fill="hold"/>
                                        <p:tgtEl>
                                          <p:spTgt spid="161"/>
                                        </p:tgtEl>
                                        <p:attrNameLst>
                                          <p:attrName>ppt_x</p:attrName>
                                        </p:attrNameLst>
                                      </p:cBhvr>
                                      <p:tavLst>
                                        <p:tav tm="0">
                                          <p:val>
                                            <p:strVal val="0-#ppt_w/2"/>
                                          </p:val>
                                        </p:tav>
                                        <p:tav tm="100000">
                                          <p:val>
                                            <p:strVal val="#ppt_x"/>
                                          </p:val>
                                        </p:tav>
                                      </p:tavLst>
                                    </p:anim>
                                    <p:anim calcmode="lin" valueType="num">
                                      <p:cBhvr additive="base">
                                        <p:cTn id="73" dur="500" fill="hold"/>
                                        <p:tgtEl>
                                          <p:spTgt spid="161"/>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2" presetClass="entr" presetSubtype="8" fill="hold" grpId="0" nodeType="afterEffect">
                                  <p:stCondLst>
                                    <p:cond delay="0"/>
                                  </p:stCondLst>
                                  <p:childTnLst>
                                    <p:set>
                                      <p:cBhvr>
                                        <p:cTn id="76" dur="1" fill="hold">
                                          <p:stCondLst>
                                            <p:cond delay="0"/>
                                          </p:stCondLst>
                                        </p:cTn>
                                        <p:tgtEl>
                                          <p:spTgt spid="164"/>
                                        </p:tgtEl>
                                        <p:attrNameLst>
                                          <p:attrName>style.visibility</p:attrName>
                                        </p:attrNameLst>
                                      </p:cBhvr>
                                      <p:to>
                                        <p:strVal val="visible"/>
                                      </p:to>
                                    </p:set>
                                    <p:anim calcmode="lin" valueType="num">
                                      <p:cBhvr additive="base">
                                        <p:cTn id="77" dur="500" fill="hold"/>
                                        <p:tgtEl>
                                          <p:spTgt spid="164"/>
                                        </p:tgtEl>
                                        <p:attrNameLst>
                                          <p:attrName>ppt_x</p:attrName>
                                        </p:attrNameLst>
                                      </p:cBhvr>
                                      <p:tavLst>
                                        <p:tav tm="0">
                                          <p:val>
                                            <p:strVal val="0-#ppt_w/2"/>
                                          </p:val>
                                        </p:tav>
                                        <p:tav tm="100000">
                                          <p:val>
                                            <p:strVal val="#ppt_x"/>
                                          </p:val>
                                        </p:tav>
                                      </p:tavLst>
                                    </p:anim>
                                    <p:anim calcmode="lin" valueType="num">
                                      <p:cBhvr additive="base">
                                        <p:cTn id="78" dur="500" fill="hold"/>
                                        <p:tgtEl>
                                          <p:spTgt spid="164"/>
                                        </p:tgtEl>
                                        <p:attrNameLst>
                                          <p:attrName>ppt_y</p:attrName>
                                        </p:attrNameLst>
                                      </p:cBhvr>
                                      <p:tavLst>
                                        <p:tav tm="0">
                                          <p:val>
                                            <p:strVal val="#ppt_y"/>
                                          </p:val>
                                        </p:tav>
                                        <p:tav tm="100000">
                                          <p:val>
                                            <p:strVal val="#ppt_y"/>
                                          </p:val>
                                        </p:tav>
                                      </p:tavLst>
                                    </p:anim>
                                  </p:childTnLst>
                                </p:cTn>
                              </p:par>
                            </p:childTnLst>
                          </p:cTn>
                        </p:par>
                        <p:par>
                          <p:cTn id="79" fill="hold">
                            <p:stCondLst>
                              <p:cond delay="7500"/>
                            </p:stCondLst>
                            <p:childTnLst>
                              <p:par>
                                <p:cTn id="80" presetID="2" presetClass="entr" presetSubtype="8" fill="hold" nodeType="afterEffect">
                                  <p:stCondLst>
                                    <p:cond delay="0"/>
                                  </p:stCondLst>
                                  <p:childTnLst>
                                    <p:set>
                                      <p:cBhvr>
                                        <p:cTn id="81" dur="1" fill="hold">
                                          <p:stCondLst>
                                            <p:cond delay="0"/>
                                          </p:stCondLst>
                                        </p:cTn>
                                        <p:tgtEl>
                                          <p:spTgt spid="165"/>
                                        </p:tgtEl>
                                        <p:attrNameLst>
                                          <p:attrName>style.visibility</p:attrName>
                                        </p:attrNameLst>
                                      </p:cBhvr>
                                      <p:to>
                                        <p:strVal val="visible"/>
                                      </p:to>
                                    </p:set>
                                    <p:anim calcmode="lin" valueType="num">
                                      <p:cBhvr additive="base">
                                        <p:cTn id="82" dur="500" fill="hold"/>
                                        <p:tgtEl>
                                          <p:spTgt spid="165"/>
                                        </p:tgtEl>
                                        <p:attrNameLst>
                                          <p:attrName>ppt_x</p:attrName>
                                        </p:attrNameLst>
                                      </p:cBhvr>
                                      <p:tavLst>
                                        <p:tav tm="0">
                                          <p:val>
                                            <p:strVal val="0-#ppt_w/2"/>
                                          </p:val>
                                        </p:tav>
                                        <p:tav tm="100000">
                                          <p:val>
                                            <p:strVal val="#ppt_x"/>
                                          </p:val>
                                        </p:tav>
                                      </p:tavLst>
                                    </p:anim>
                                    <p:anim calcmode="lin" valueType="num">
                                      <p:cBhvr additive="base">
                                        <p:cTn id="83" dur="500" fill="hold"/>
                                        <p:tgtEl>
                                          <p:spTgt spid="165"/>
                                        </p:tgtEl>
                                        <p:attrNameLst>
                                          <p:attrName>ppt_y</p:attrName>
                                        </p:attrNameLst>
                                      </p:cBhvr>
                                      <p:tavLst>
                                        <p:tav tm="0">
                                          <p:val>
                                            <p:strVal val="#ppt_y"/>
                                          </p:val>
                                        </p:tav>
                                        <p:tav tm="100000">
                                          <p:val>
                                            <p:strVal val="#ppt_y"/>
                                          </p:val>
                                        </p:tav>
                                      </p:tavLst>
                                    </p:anim>
                                  </p:childTnLst>
                                </p:cTn>
                              </p:par>
                            </p:childTnLst>
                          </p:cTn>
                        </p:par>
                        <p:par>
                          <p:cTn id="84" fill="hold">
                            <p:stCondLst>
                              <p:cond delay="8000"/>
                            </p:stCondLst>
                            <p:childTnLst>
                              <p:par>
                                <p:cTn id="85" presetID="2" presetClass="entr" presetSubtype="8" fill="hold" grpId="0" nodeType="afterEffect">
                                  <p:stCondLst>
                                    <p:cond delay="0"/>
                                  </p:stCondLst>
                                  <p:childTnLst>
                                    <p:set>
                                      <p:cBhvr>
                                        <p:cTn id="86" dur="1" fill="hold">
                                          <p:stCondLst>
                                            <p:cond delay="0"/>
                                          </p:stCondLst>
                                        </p:cTn>
                                        <p:tgtEl>
                                          <p:spTgt spid="168"/>
                                        </p:tgtEl>
                                        <p:attrNameLst>
                                          <p:attrName>style.visibility</p:attrName>
                                        </p:attrNameLst>
                                      </p:cBhvr>
                                      <p:to>
                                        <p:strVal val="visible"/>
                                      </p:to>
                                    </p:set>
                                    <p:anim calcmode="lin" valueType="num">
                                      <p:cBhvr additive="base">
                                        <p:cTn id="87" dur="500" fill="hold"/>
                                        <p:tgtEl>
                                          <p:spTgt spid="168"/>
                                        </p:tgtEl>
                                        <p:attrNameLst>
                                          <p:attrName>ppt_x</p:attrName>
                                        </p:attrNameLst>
                                      </p:cBhvr>
                                      <p:tavLst>
                                        <p:tav tm="0">
                                          <p:val>
                                            <p:strVal val="0-#ppt_w/2"/>
                                          </p:val>
                                        </p:tav>
                                        <p:tav tm="100000">
                                          <p:val>
                                            <p:strVal val="#ppt_x"/>
                                          </p:val>
                                        </p:tav>
                                      </p:tavLst>
                                    </p:anim>
                                    <p:anim calcmode="lin" valueType="num">
                                      <p:cBhvr additive="base">
                                        <p:cTn id="88" dur="500" fill="hold"/>
                                        <p:tgtEl>
                                          <p:spTgt spid="168"/>
                                        </p:tgtEl>
                                        <p:attrNameLst>
                                          <p:attrName>ppt_y</p:attrName>
                                        </p:attrNameLst>
                                      </p:cBhvr>
                                      <p:tavLst>
                                        <p:tav tm="0">
                                          <p:val>
                                            <p:strVal val="#ppt_y"/>
                                          </p:val>
                                        </p:tav>
                                        <p:tav tm="100000">
                                          <p:val>
                                            <p:strVal val="#ppt_y"/>
                                          </p:val>
                                        </p:tav>
                                      </p:tavLst>
                                    </p:anim>
                                  </p:childTnLst>
                                </p:cTn>
                              </p:par>
                            </p:childTnLst>
                          </p:cTn>
                        </p:par>
                        <p:par>
                          <p:cTn id="89" fill="hold">
                            <p:stCondLst>
                              <p:cond delay="8500"/>
                            </p:stCondLst>
                            <p:childTnLst>
                              <p:par>
                                <p:cTn id="90" presetID="2" presetClass="entr" presetSubtype="8" fill="hold" grpId="0" nodeType="afterEffect">
                                  <p:stCondLst>
                                    <p:cond delay="0"/>
                                  </p:stCondLst>
                                  <p:childTnLst>
                                    <p:set>
                                      <p:cBhvr>
                                        <p:cTn id="91" dur="1" fill="hold">
                                          <p:stCondLst>
                                            <p:cond delay="0"/>
                                          </p:stCondLst>
                                        </p:cTn>
                                        <p:tgtEl>
                                          <p:spTgt spid="169"/>
                                        </p:tgtEl>
                                        <p:attrNameLst>
                                          <p:attrName>style.visibility</p:attrName>
                                        </p:attrNameLst>
                                      </p:cBhvr>
                                      <p:to>
                                        <p:strVal val="visible"/>
                                      </p:to>
                                    </p:set>
                                    <p:anim calcmode="lin" valueType="num">
                                      <p:cBhvr additive="base">
                                        <p:cTn id="92" dur="500" fill="hold"/>
                                        <p:tgtEl>
                                          <p:spTgt spid="169"/>
                                        </p:tgtEl>
                                        <p:attrNameLst>
                                          <p:attrName>ppt_x</p:attrName>
                                        </p:attrNameLst>
                                      </p:cBhvr>
                                      <p:tavLst>
                                        <p:tav tm="0">
                                          <p:val>
                                            <p:strVal val="0-#ppt_w/2"/>
                                          </p:val>
                                        </p:tav>
                                        <p:tav tm="100000">
                                          <p:val>
                                            <p:strVal val="#ppt_x"/>
                                          </p:val>
                                        </p:tav>
                                      </p:tavLst>
                                    </p:anim>
                                    <p:anim calcmode="lin" valueType="num">
                                      <p:cBhvr additive="base">
                                        <p:cTn id="93" dur="500" fill="hold"/>
                                        <p:tgtEl>
                                          <p:spTgt spid="1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P spid="146" grpId="0"/>
      <p:bldP spid="150" grpId="0"/>
      <p:bldP spid="151" grpId="0"/>
      <p:bldP spid="155" grpId="0"/>
      <p:bldP spid="156" grpId="0"/>
      <p:bldP spid="160" grpId="0"/>
      <p:bldP spid="164" grpId="0"/>
      <p:bldP spid="168" grpId="0"/>
      <p:bldP spid="169" grpId="0"/>
      <p:bldP spid="17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730968" y="997231"/>
            <a:ext cx="3192960" cy="3950783"/>
            <a:chOff x="865232" y="1286330"/>
            <a:chExt cx="4013321" cy="4966128"/>
          </a:xfrm>
        </p:grpSpPr>
        <p:pic>
          <p:nvPicPr>
            <p:cNvPr id="3" name="Picture 3"/>
            <p:cNvPicPr>
              <a:picLocks noChangeAspect="1"/>
            </p:cNvPicPr>
            <p:nvPr/>
          </p:nvPicPr>
          <p:blipFill>
            <a:blip r:embed="rId3">
              <a:duotone>
                <a:schemeClr val="accent1">
                  <a:shade val="45000"/>
                  <a:satMod val="135000"/>
                </a:schemeClr>
                <a:prstClr val="white"/>
              </a:duotone>
            </a:blip>
            <a:srcRect l="5354" t="8440" r="6203" b="10136"/>
            <a:stretch>
              <a:fillRect/>
            </a:stretch>
          </p:blipFill>
          <p:spPr bwMode="auto">
            <a:xfrm>
              <a:off x="865232" y="1286330"/>
              <a:ext cx="4013321" cy="4966128"/>
            </a:xfrm>
            <a:prstGeom prst="rect">
              <a:avLst/>
            </a:prstGeom>
            <a:noFill/>
            <a:ln w="9525">
              <a:noFill/>
              <a:miter lim="800000"/>
              <a:headEnd/>
              <a:tailEnd/>
            </a:ln>
          </p:spPr>
        </p:pic>
        <p:sp>
          <p:nvSpPr>
            <p:cNvPr id="4" name="Rectangle 4"/>
            <p:cNvSpPr/>
            <p:nvPr/>
          </p:nvSpPr>
          <p:spPr>
            <a:xfrm>
              <a:off x="1454212" y="1875344"/>
              <a:ext cx="2840124" cy="3699194"/>
            </a:xfrm>
            <a:prstGeom prst="rect">
              <a:avLst/>
            </a:prstGeom>
            <a:blipFill>
              <a:blip r:embed="rId4" cstate="prin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32" fontAlgn="auto">
                <a:spcBef>
                  <a:spcPts val="0"/>
                </a:spcBef>
                <a:spcAft>
                  <a:spcPts val="0"/>
                </a:spcAft>
                <a:defRPr/>
              </a:pPr>
              <a:endParaRPr lang="en-US" sz="3200">
                <a:solidFill>
                  <a:schemeClr val="tx1">
                    <a:lumMod val="65000"/>
                    <a:lumOff val="35000"/>
                  </a:schemeClr>
                </a:solidFill>
                <a:latin typeface="微软雅黑" pitchFamily="34" charset="-122"/>
                <a:ea typeface="微软雅黑" pitchFamily="34" charset="-122"/>
              </a:endParaRPr>
            </a:p>
          </p:txBody>
        </p:sp>
      </p:grpSp>
      <p:sp>
        <p:nvSpPr>
          <p:cNvPr id="5" name="矩形 4"/>
          <p:cNvSpPr>
            <a:spLocks noChangeArrowheads="1"/>
          </p:cNvSpPr>
          <p:nvPr/>
        </p:nvSpPr>
        <p:spPr bwMode="auto">
          <a:xfrm>
            <a:off x="4352621" y="3678294"/>
            <a:ext cx="1338069" cy="338552"/>
          </a:xfrm>
          <a:prstGeom prst="rect">
            <a:avLst/>
          </a:prstGeom>
          <a:noFill/>
          <a:ln w="9525">
            <a:noFill/>
            <a:miter lim="800000"/>
            <a:headEnd/>
            <a:tailEnd/>
          </a:ln>
        </p:spPr>
        <p:txBody>
          <a:bodyPr wrap="square" lIns="91435" tIns="45719" rIns="91435" bIns="45719">
            <a:spAutoFit/>
          </a:bodyPr>
          <a:lstStyle/>
          <a:p>
            <a:r>
              <a:rPr lang="zh-CN" altLang="en-US" sz="1600" b="1" dirty="0">
                <a:solidFill>
                  <a:srgbClr val="0070C0"/>
                </a:solidFill>
                <a:latin typeface="微软雅黑" pitchFamily="34" charset="-122"/>
                <a:ea typeface="微软雅黑" pitchFamily="34" charset="-122"/>
              </a:rPr>
              <a:t>添加标题</a:t>
            </a:r>
            <a:endParaRPr lang="en-US" altLang="zh-CN" sz="1600" b="1" dirty="0">
              <a:solidFill>
                <a:srgbClr val="0070C0"/>
              </a:solidFill>
              <a:latin typeface="微软雅黑" pitchFamily="34" charset="-122"/>
              <a:ea typeface="微软雅黑" pitchFamily="34" charset="-122"/>
            </a:endParaRPr>
          </a:p>
        </p:txBody>
      </p:sp>
      <p:sp>
        <p:nvSpPr>
          <p:cNvPr id="6" name="矩形 47"/>
          <p:cNvSpPr>
            <a:spLocks noChangeArrowheads="1"/>
          </p:cNvSpPr>
          <p:nvPr/>
        </p:nvSpPr>
        <p:spPr bwMode="auto">
          <a:xfrm>
            <a:off x="4338335" y="3990301"/>
            <a:ext cx="1928420" cy="701729"/>
          </a:xfrm>
          <a:prstGeom prst="rect">
            <a:avLst/>
          </a:prstGeom>
          <a:noFill/>
          <a:ln>
            <a:noFill/>
          </a:ln>
          <a:extLst/>
        </p:spPr>
        <p:txBody>
          <a:bodyPr wrap="square" lIns="91435" tIns="45719" rIns="91435" bIns="45719">
            <a:spAutoFit/>
          </a:bodyPr>
          <a:lstStyle/>
          <a:p>
            <a:pPr defTabSz="914332" fontAlgn="auto">
              <a:lnSpc>
                <a:spcPct val="120000"/>
              </a:lnSpc>
              <a:spcAft>
                <a:spcPts val="0"/>
              </a:spcAft>
              <a:buFont typeface="Arial" charset="0"/>
              <a:buNone/>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在此录入本图表的综合描述说明，在此录入本图表的综合描述说明。</a:t>
            </a:r>
          </a:p>
        </p:txBody>
      </p:sp>
      <p:sp>
        <p:nvSpPr>
          <p:cNvPr id="7" name="矩形 6"/>
          <p:cNvSpPr>
            <a:spLocks noChangeArrowheads="1"/>
          </p:cNvSpPr>
          <p:nvPr/>
        </p:nvSpPr>
        <p:spPr bwMode="auto">
          <a:xfrm>
            <a:off x="6546298" y="3678294"/>
            <a:ext cx="1338069" cy="338552"/>
          </a:xfrm>
          <a:prstGeom prst="rect">
            <a:avLst/>
          </a:prstGeom>
          <a:noFill/>
          <a:ln w="9525">
            <a:noFill/>
            <a:miter lim="800000"/>
            <a:headEnd/>
            <a:tailEnd/>
          </a:ln>
        </p:spPr>
        <p:txBody>
          <a:bodyPr wrap="square" lIns="91435" tIns="45719" rIns="91435" bIns="45719">
            <a:spAutoFit/>
          </a:bodyPr>
          <a:lstStyle/>
          <a:p>
            <a:r>
              <a:rPr lang="zh-CN" altLang="en-US" sz="1600" b="1" dirty="0">
                <a:solidFill>
                  <a:srgbClr val="0070C0"/>
                </a:solidFill>
                <a:latin typeface="微软雅黑" pitchFamily="34" charset="-122"/>
                <a:ea typeface="微软雅黑" pitchFamily="34" charset="-122"/>
              </a:rPr>
              <a:t>添加标题</a:t>
            </a:r>
            <a:endParaRPr lang="en-US" altLang="zh-CN" sz="1600" b="1" dirty="0">
              <a:solidFill>
                <a:srgbClr val="0070C0"/>
              </a:solidFill>
              <a:latin typeface="微软雅黑" pitchFamily="34" charset="-122"/>
              <a:ea typeface="微软雅黑" pitchFamily="34" charset="-122"/>
            </a:endParaRPr>
          </a:p>
        </p:txBody>
      </p:sp>
      <p:sp>
        <p:nvSpPr>
          <p:cNvPr id="8" name="矩形 7"/>
          <p:cNvSpPr>
            <a:spLocks noChangeArrowheads="1"/>
          </p:cNvSpPr>
          <p:nvPr/>
        </p:nvSpPr>
        <p:spPr bwMode="auto">
          <a:xfrm>
            <a:off x="6532012" y="3990301"/>
            <a:ext cx="1928420" cy="701729"/>
          </a:xfrm>
          <a:prstGeom prst="rect">
            <a:avLst/>
          </a:prstGeom>
          <a:noFill/>
          <a:ln>
            <a:noFill/>
          </a:ln>
          <a:extLst/>
        </p:spPr>
        <p:txBody>
          <a:bodyPr wrap="square" lIns="91435" tIns="45719" rIns="91435" bIns="45719">
            <a:spAutoFit/>
          </a:bodyPr>
          <a:lstStyle/>
          <a:p>
            <a:pPr defTabSz="914332" fontAlgn="auto">
              <a:lnSpc>
                <a:spcPct val="120000"/>
              </a:lnSpc>
              <a:spcAft>
                <a:spcPts val="0"/>
              </a:spcAft>
              <a:buFont typeface="Arial" charset="0"/>
              <a:buNone/>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在此录入本图表的综合描述说明，在此录入本图表的综合描述说明。</a:t>
            </a:r>
          </a:p>
        </p:txBody>
      </p:sp>
      <p:grpSp>
        <p:nvGrpSpPr>
          <p:cNvPr id="9" name="组合 8"/>
          <p:cNvGrpSpPr/>
          <p:nvPr/>
        </p:nvGrpSpPr>
        <p:grpSpPr>
          <a:xfrm>
            <a:off x="4339509" y="1203599"/>
            <a:ext cx="2263519" cy="350012"/>
            <a:chOff x="814328" y="3219334"/>
            <a:chExt cx="2797200" cy="432536"/>
          </a:xfrm>
        </p:grpSpPr>
        <p:grpSp>
          <p:nvGrpSpPr>
            <p:cNvPr id="10" name="组合 9"/>
            <p:cNvGrpSpPr/>
            <p:nvPr/>
          </p:nvGrpSpPr>
          <p:grpSpPr>
            <a:xfrm>
              <a:off x="814328" y="3219334"/>
              <a:ext cx="2797200" cy="432536"/>
              <a:chOff x="2173927" y="3285519"/>
              <a:chExt cx="3549387" cy="548848"/>
            </a:xfrm>
          </p:grpSpPr>
          <p:grpSp>
            <p:nvGrpSpPr>
              <p:cNvPr id="12" name="组合 11"/>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15" name="圆角矩形 14"/>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3" name="椭圆 12"/>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1" name="TextBox 10"/>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点击输入标题文本小标签</a:t>
              </a:r>
            </a:p>
          </p:txBody>
        </p:sp>
      </p:grpSp>
      <p:grpSp>
        <p:nvGrpSpPr>
          <p:cNvPr id="16" name="组合 15"/>
          <p:cNvGrpSpPr/>
          <p:nvPr/>
        </p:nvGrpSpPr>
        <p:grpSpPr>
          <a:xfrm>
            <a:off x="4341392" y="1635646"/>
            <a:ext cx="2916000" cy="350012"/>
            <a:chOff x="814327" y="3219334"/>
            <a:chExt cx="3603522" cy="432536"/>
          </a:xfrm>
        </p:grpSpPr>
        <p:grpSp>
          <p:nvGrpSpPr>
            <p:cNvPr id="17" name="组合 16"/>
            <p:cNvGrpSpPr/>
            <p:nvPr/>
          </p:nvGrpSpPr>
          <p:grpSpPr>
            <a:xfrm>
              <a:off x="814327" y="3219334"/>
              <a:ext cx="3603522" cy="432536"/>
              <a:chOff x="2173926" y="3285519"/>
              <a:chExt cx="4572535" cy="548848"/>
            </a:xfrm>
          </p:grpSpPr>
          <p:grpSp>
            <p:nvGrpSpPr>
              <p:cNvPr id="19" name="组合 18"/>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1" name="圆角矩形 20"/>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22" name="圆角矩形 21"/>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0" name="椭圆 19"/>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18" name="TextBox 17"/>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点击输入标题文本及描述说明</a:t>
              </a:r>
            </a:p>
          </p:txBody>
        </p:sp>
      </p:grpSp>
      <p:grpSp>
        <p:nvGrpSpPr>
          <p:cNvPr id="23" name="组合 22"/>
          <p:cNvGrpSpPr/>
          <p:nvPr/>
        </p:nvGrpSpPr>
        <p:grpSpPr>
          <a:xfrm>
            <a:off x="4352623" y="2067694"/>
            <a:ext cx="2401200" cy="350012"/>
            <a:chOff x="814328" y="3219334"/>
            <a:chExt cx="2967344" cy="432536"/>
          </a:xfrm>
        </p:grpSpPr>
        <p:grpSp>
          <p:nvGrpSpPr>
            <p:cNvPr id="24" name="组合 23"/>
            <p:cNvGrpSpPr/>
            <p:nvPr/>
          </p:nvGrpSpPr>
          <p:grpSpPr>
            <a:xfrm>
              <a:off x="814328" y="3219334"/>
              <a:ext cx="2967344" cy="432536"/>
              <a:chOff x="2173927" y="3285519"/>
              <a:chExt cx="3765284" cy="548848"/>
            </a:xfrm>
          </p:grpSpPr>
          <p:grpSp>
            <p:nvGrpSpPr>
              <p:cNvPr id="26" name="组合 25"/>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28" name="圆角矩形 27"/>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29" name="圆角矩形 28"/>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7" name="椭圆 26"/>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25" name="TextBox 24"/>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点击输入标题文本小标签</a:t>
              </a:r>
            </a:p>
          </p:txBody>
        </p:sp>
      </p:grpSp>
      <p:grpSp>
        <p:nvGrpSpPr>
          <p:cNvPr id="30" name="组合 29"/>
          <p:cNvGrpSpPr/>
          <p:nvPr/>
        </p:nvGrpSpPr>
        <p:grpSpPr>
          <a:xfrm>
            <a:off x="4350152" y="2499742"/>
            <a:ext cx="1972203" cy="350012"/>
            <a:chOff x="814328" y="3219334"/>
            <a:chExt cx="2437200" cy="432536"/>
          </a:xfrm>
        </p:grpSpPr>
        <p:grpSp>
          <p:nvGrpSpPr>
            <p:cNvPr id="31" name="组合 30"/>
            <p:cNvGrpSpPr/>
            <p:nvPr/>
          </p:nvGrpSpPr>
          <p:grpSpPr>
            <a:xfrm>
              <a:off x="814328" y="3219334"/>
              <a:ext cx="2437200" cy="432536"/>
              <a:chOff x="2173927" y="3285519"/>
              <a:chExt cx="3092581" cy="548848"/>
            </a:xfrm>
          </p:grpSpPr>
          <p:grpSp>
            <p:nvGrpSpPr>
              <p:cNvPr id="33" name="组合 32"/>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35" name="圆角矩形 34"/>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36" name="圆角矩形 35"/>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4" name="椭圆 33"/>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2" name="TextBox 31"/>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点击输入标题文本</a:t>
              </a:r>
            </a:p>
          </p:txBody>
        </p:sp>
      </p:grpSp>
      <p:grpSp>
        <p:nvGrpSpPr>
          <p:cNvPr id="37" name="组合 36"/>
          <p:cNvGrpSpPr/>
          <p:nvPr/>
        </p:nvGrpSpPr>
        <p:grpSpPr>
          <a:xfrm>
            <a:off x="4367074" y="2931790"/>
            <a:ext cx="2344214" cy="350012"/>
            <a:chOff x="814328" y="3219334"/>
            <a:chExt cx="2896922" cy="432536"/>
          </a:xfrm>
        </p:grpSpPr>
        <p:grpSp>
          <p:nvGrpSpPr>
            <p:cNvPr id="38" name="组合 37"/>
            <p:cNvGrpSpPr/>
            <p:nvPr/>
          </p:nvGrpSpPr>
          <p:grpSpPr>
            <a:xfrm>
              <a:off x="814328" y="3219334"/>
              <a:ext cx="2896922" cy="432536"/>
              <a:chOff x="2173927" y="3285519"/>
              <a:chExt cx="3675925" cy="548848"/>
            </a:xfrm>
          </p:grpSpPr>
          <p:grpSp>
            <p:nvGrpSpPr>
              <p:cNvPr id="40" name="组合 39"/>
              <p:cNvGrpSpPr/>
              <p:nvPr/>
            </p:nvGrpSpPr>
            <p:grpSpPr>
              <a:xfrm>
                <a:off x="2173927" y="3285519"/>
                <a:ext cx="3675925" cy="548848"/>
                <a:chOff x="4304043" y="1286668"/>
                <a:chExt cx="8196910" cy="2757793"/>
              </a:xfrm>
              <a:effectLst>
                <a:outerShdw blurRad="381000" dist="254000" dir="8100000" algn="tr" rotWithShape="0">
                  <a:prstClr val="black">
                    <a:alpha val="40000"/>
                  </a:prstClr>
                </a:outerShdw>
              </a:effectLst>
            </p:grpSpPr>
            <p:sp>
              <p:nvSpPr>
                <p:cNvPr id="42" name="圆角矩形 41"/>
                <p:cNvSpPr/>
                <p:nvPr/>
              </p:nvSpPr>
              <p:spPr>
                <a:xfrm>
                  <a:off x="4304043" y="1286668"/>
                  <a:ext cx="8149029"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sp>
              <p:nvSpPr>
                <p:cNvPr id="43" name="圆角矩形 42"/>
                <p:cNvSpPr/>
                <p:nvPr/>
              </p:nvSpPr>
              <p:spPr>
                <a:xfrm>
                  <a:off x="4351924" y="1373342"/>
                  <a:ext cx="8149029"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41" name="椭圆 40"/>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chemeClr val="tx1">
                      <a:lumMod val="65000"/>
                      <a:lumOff val="35000"/>
                    </a:schemeClr>
                  </a:solidFill>
                  <a:latin typeface="微软雅黑" pitchFamily="34" charset="-122"/>
                  <a:ea typeface="微软雅黑" pitchFamily="34" charset="-122"/>
                </a:endParaRPr>
              </a:p>
            </p:txBody>
          </p:sp>
        </p:grpSp>
        <p:sp>
          <p:nvSpPr>
            <p:cNvPr id="39" name="TextBox 38"/>
            <p:cNvSpPr txBox="1"/>
            <p:nvPr/>
          </p:nvSpPr>
          <p:spPr>
            <a:xfrm>
              <a:off x="1224125" y="3331792"/>
              <a:ext cx="2334260"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pPr algn="l"/>
              <a:r>
                <a:rPr lang="zh-CN" altLang="en-US" sz="1100" b="0" dirty="0">
                  <a:solidFill>
                    <a:schemeClr val="tx1">
                      <a:lumMod val="65000"/>
                      <a:lumOff val="35000"/>
                    </a:schemeClr>
                  </a:solidFill>
                </a:rPr>
                <a:t>点击输入标题描述文本</a:t>
              </a:r>
            </a:p>
          </p:txBody>
        </p:sp>
      </p:grpSp>
      <p:pic>
        <p:nvPicPr>
          <p:cNvPr id="44" name="图片 4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45"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46" name="直接连接符 45"/>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6207366"/>
      </p:ext>
    </p:extLst>
  </p:cSld>
  <p:clrMapOvr>
    <a:masterClrMapping/>
  </p:clrMapOvr>
  <mc:AlternateContent xmlns:mc="http://schemas.openxmlformats.org/markup-compatibility/2006" xmlns:p14="http://schemas.microsoft.com/office/powerpoint/2010/main">
    <mc:Choice Requires="p14">
      <p:transition spd="slow" p14:dur="1600" advTm="7354">
        <p:blinds dir="vert"/>
      </p:transition>
    </mc:Choice>
    <mc:Fallback xmlns="">
      <p:transition spd="slow" advTm="7354">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350"/>
                                        <p:tgtEl>
                                          <p:spTgt spid="9"/>
                                        </p:tgtEl>
                                        <p:attrNameLst>
                                          <p:attrName>ppt_x</p:attrName>
                                        </p:attrNameLst>
                                      </p:cBhvr>
                                      <p:tavLst>
                                        <p:tav tm="0">
                                          <p:val>
                                            <p:strVal val="#ppt_x-#ppt_w*1.125000"/>
                                          </p:val>
                                        </p:tav>
                                        <p:tav tm="100000">
                                          <p:val>
                                            <p:strVal val="#ppt_x"/>
                                          </p:val>
                                        </p:tav>
                                      </p:tavLst>
                                    </p:anim>
                                    <p:animEffect transition="in" filter="wipe(right)">
                                      <p:cBhvr>
                                        <p:cTn id="13" dur="350"/>
                                        <p:tgtEl>
                                          <p:spTgt spid="9"/>
                                        </p:tgtEl>
                                      </p:cBhvr>
                                    </p:animEffect>
                                  </p:childTnLst>
                                </p:cTn>
                              </p:par>
                              <p:par>
                                <p:cTn id="14" presetID="12" presetClass="entr" presetSubtype="8" fill="hold" nodeType="withEffect">
                                  <p:stCondLst>
                                    <p:cond delay="10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350"/>
                                        <p:tgtEl>
                                          <p:spTgt spid="16"/>
                                        </p:tgtEl>
                                        <p:attrNameLst>
                                          <p:attrName>ppt_x</p:attrName>
                                        </p:attrNameLst>
                                      </p:cBhvr>
                                      <p:tavLst>
                                        <p:tav tm="0">
                                          <p:val>
                                            <p:strVal val="#ppt_x-#ppt_w*1.125000"/>
                                          </p:val>
                                        </p:tav>
                                        <p:tav tm="100000">
                                          <p:val>
                                            <p:strVal val="#ppt_x"/>
                                          </p:val>
                                        </p:tav>
                                      </p:tavLst>
                                    </p:anim>
                                    <p:animEffect transition="in" filter="wipe(right)">
                                      <p:cBhvr>
                                        <p:cTn id="17" dur="350"/>
                                        <p:tgtEl>
                                          <p:spTgt spid="16"/>
                                        </p:tgtEl>
                                      </p:cBhvr>
                                    </p:animEffect>
                                  </p:childTnLst>
                                </p:cTn>
                              </p:par>
                              <p:par>
                                <p:cTn id="18" presetID="12" presetClass="entr" presetSubtype="8"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350"/>
                                        <p:tgtEl>
                                          <p:spTgt spid="23"/>
                                        </p:tgtEl>
                                        <p:attrNameLst>
                                          <p:attrName>ppt_x</p:attrName>
                                        </p:attrNameLst>
                                      </p:cBhvr>
                                      <p:tavLst>
                                        <p:tav tm="0">
                                          <p:val>
                                            <p:strVal val="#ppt_x-#ppt_w*1.125000"/>
                                          </p:val>
                                        </p:tav>
                                        <p:tav tm="100000">
                                          <p:val>
                                            <p:strVal val="#ppt_x"/>
                                          </p:val>
                                        </p:tav>
                                      </p:tavLst>
                                    </p:anim>
                                    <p:animEffect transition="in" filter="wipe(right)">
                                      <p:cBhvr>
                                        <p:cTn id="21" dur="350"/>
                                        <p:tgtEl>
                                          <p:spTgt spid="23"/>
                                        </p:tgtEl>
                                      </p:cBhvr>
                                    </p:animEffect>
                                  </p:childTnLst>
                                </p:cTn>
                              </p:par>
                              <p:par>
                                <p:cTn id="22" presetID="12" presetClass="entr" presetSubtype="8" fill="hold" nodeType="withEffect">
                                  <p:stCondLst>
                                    <p:cond delay="30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350"/>
                                        <p:tgtEl>
                                          <p:spTgt spid="30"/>
                                        </p:tgtEl>
                                        <p:attrNameLst>
                                          <p:attrName>ppt_x</p:attrName>
                                        </p:attrNameLst>
                                      </p:cBhvr>
                                      <p:tavLst>
                                        <p:tav tm="0">
                                          <p:val>
                                            <p:strVal val="#ppt_x-#ppt_w*1.125000"/>
                                          </p:val>
                                        </p:tav>
                                        <p:tav tm="100000">
                                          <p:val>
                                            <p:strVal val="#ppt_x"/>
                                          </p:val>
                                        </p:tav>
                                      </p:tavLst>
                                    </p:anim>
                                    <p:animEffect transition="in" filter="wipe(right)">
                                      <p:cBhvr>
                                        <p:cTn id="25" dur="350"/>
                                        <p:tgtEl>
                                          <p:spTgt spid="30"/>
                                        </p:tgtEl>
                                      </p:cBhvr>
                                    </p:animEffect>
                                  </p:childTnLst>
                                </p:cTn>
                              </p:par>
                              <p:par>
                                <p:cTn id="26" presetID="12" presetClass="entr" presetSubtype="8" fill="hold" nodeType="withEffect">
                                  <p:stCondLst>
                                    <p:cond delay="400"/>
                                  </p:stCondLst>
                                  <p:childTnLst>
                                    <p:set>
                                      <p:cBhvr>
                                        <p:cTn id="27" dur="1" fill="hold">
                                          <p:stCondLst>
                                            <p:cond delay="0"/>
                                          </p:stCondLst>
                                        </p:cTn>
                                        <p:tgtEl>
                                          <p:spTgt spid="37"/>
                                        </p:tgtEl>
                                        <p:attrNameLst>
                                          <p:attrName>style.visibility</p:attrName>
                                        </p:attrNameLst>
                                      </p:cBhvr>
                                      <p:to>
                                        <p:strVal val="visible"/>
                                      </p:to>
                                    </p:set>
                                    <p:anim calcmode="lin" valueType="num">
                                      <p:cBhvr additive="base">
                                        <p:cTn id="28" dur="350"/>
                                        <p:tgtEl>
                                          <p:spTgt spid="37"/>
                                        </p:tgtEl>
                                        <p:attrNameLst>
                                          <p:attrName>ppt_x</p:attrName>
                                        </p:attrNameLst>
                                      </p:cBhvr>
                                      <p:tavLst>
                                        <p:tav tm="0">
                                          <p:val>
                                            <p:strVal val="#ppt_x-#ppt_w*1.125000"/>
                                          </p:val>
                                        </p:tav>
                                        <p:tav tm="100000">
                                          <p:val>
                                            <p:strVal val="#ppt_x"/>
                                          </p:val>
                                        </p:tav>
                                      </p:tavLst>
                                    </p:anim>
                                    <p:animEffect transition="in" filter="wipe(right)">
                                      <p:cBhvr>
                                        <p:cTn id="29" dur="350"/>
                                        <p:tgtEl>
                                          <p:spTgt spid="37"/>
                                        </p:tgtEl>
                                      </p:cBhvr>
                                    </p:animEffect>
                                  </p:childTnLst>
                                </p:cTn>
                              </p:par>
                            </p:childTnLst>
                          </p:cTn>
                        </p:par>
                        <p:par>
                          <p:cTn id="30" fill="hold">
                            <p:stCondLst>
                              <p:cond delay="1250"/>
                            </p:stCondLst>
                            <p:childTnLst>
                              <p:par>
                                <p:cTn id="31" presetID="12" presetClass="entr" presetSubtype="4"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500"/>
                                        <p:tgtEl>
                                          <p:spTgt spid="5"/>
                                        </p:tgtEl>
                                        <p:attrNameLst>
                                          <p:attrName>ppt_y</p:attrName>
                                        </p:attrNameLst>
                                      </p:cBhvr>
                                      <p:tavLst>
                                        <p:tav tm="0">
                                          <p:val>
                                            <p:strVal val="#ppt_y+#ppt_h*1.125000"/>
                                          </p:val>
                                        </p:tav>
                                        <p:tav tm="100000">
                                          <p:val>
                                            <p:strVal val="#ppt_y"/>
                                          </p:val>
                                        </p:tav>
                                      </p:tavLst>
                                    </p:anim>
                                    <p:animEffect transition="in" filter="wipe(up)">
                                      <p:cBhvr>
                                        <p:cTn id="34" dur="500"/>
                                        <p:tgtEl>
                                          <p:spTgt spid="5"/>
                                        </p:tgtEl>
                                      </p:cBhvr>
                                    </p:animEffect>
                                  </p:childTnLst>
                                </p:cTn>
                              </p:par>
                              <p:par>
                                <p:cTn id="35" presetID="12" presetClass="entr" presetSubtype="4" fill="hold" grpId="0" nodeType="withEffect">
                                  <p:stCondLst>
                                    <p:cond delay="20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p:tgtEl>
                                          <p:spTgt spid="6"/>
                                        </p:tgtEl>
                                        <p:attrNameLst>
                                          <p:attrName>ppt_y</p:attrName>
                                        </p:attrNameLst>
                                      </p:cBhvr>
                                      <p:tavLst>
                                        <p:tav tm="0">
                                          <p:val>
                                            <p:strVal val="#ppt_y+#ppt_h*1.125000"/>
                                          </p:val>
                                        </p:tav>
                                        <p:tav tm="100000">
                                          <p:val>
                                            <p:strVal val="#ppt_y"/>
                                          </p:val>
                                        </p:tav>
                                      </p:tavLst>
                                    </p:anim>
                                    <p:animEffect transition="in" filter="wipe(up)">
                                      <p:cBhvr>
                                        <p:cTn id="38" dur="500"/>
                                        <p:tgtEl>
                                          <p:spTgt spid="6"/>
                                        </p:tgtEl>
                                      </p:cBhvr>
                                    </p:animEffect>
                                  </p:childTnLst>
                                </p:cTn>
                              </p:par>
                              <p:par>
                                <p:cTn id="39" presetID="12" presetClass="entr" presetSubtype="4" fill="hold" grpId="0" nodeType="withEffect">
                                  <p:stCondLst>
                                    <p:cond delay="40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p:tgtEl>
                                          <p:spTgt spid="7"/>
                                        </p:tgtEl>
                                        <p:attrNameLst>
                                          <p:attrName>ppt_y</p:attrName>
                                        </p:attrNameLst>
                                      </p:cBhvr>
                                      <p:tavLst>
                                        <p:tav tm="0">
                                          <p:val>
                                            <p:strVal val="#ppt_y+#ppt_h*1.125000"/>
                                          </p:val>
                                        </p:tav>
                                        <p:tav tm="100000">
                                          <p:val>
                                            <p:strVal val="#ppt_y"/>
                                          </p:val>
                                        </p:tav>
                                      </p:tavLst>
                                    </p:anim>
                                    <p:animEffect transition="in" filter="wipe(up)">
                                      <p:cBhvr>
                                        <p:cTn id="42" dur="500"/>
                                        <p:tgtEl>
                                          <p:spTgt spid="7"/>
                                        </p:tgtEl>
                                      </p:cBhvr>
                                    </p:animEffect>
                                  </p:childTnLst>
                                </p:cTn>
                              </p:par>
                              <p:par>
                                <p:cTn id="43" presetID="1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500"/>
                                        <p:tgtEl>
                                          <p:spTgt spid="8"/>
                                        </p:tgtEl>
                                        <p:attrNameLst>
                                          <p:attrName>ppt_y</p:attrName>
                                        </p:attrNameLst>
                                      </p:cBhvr>
                                      <p:tavLst>
                                        <p:tav tm="0">
                                          <p:val>
                                            <p:strVal val="#ppt_y+#ppt_h*1.125000"/>
                                          </p:val>
                                        </p:tav>
                                        <p:tav tm="100000">
                                          <p:val>
                                            <p:strVal val="#ppt_y"/>
                                          </p:val>
                                        </p:tav>
                                      </p:tavLst>
                                    </p:anim>
                                    <p:animEffect transition="in" filter="wipe(up)">
                                      <p:cBhvr>
                                        <p:cTn id="4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642230" y="2088733"/>
            <a:ext cx="1423450" cy="1423450"/>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itchFamily="34" charset="-122"/>
              <a:ea typeface="微软雅黑" pitchFamily="34" charset="-122"/>
            </a:endParaRPr>
          </a:p>
        </p:txBody>
      </p:sp>
      <p:grpSp>
        <p:nvGrpSpPr>
          <p:cNvPr id="3" name="组合 2"/>
          <p:cNvGrpSpPr/>
          <p:nvPr/>
        </p:nvGrpSpPr>
        <p:grpSpPr>
          <a:xfrm>
            <a:off x="1764286" y="2622833"/>
            <a:ext cx="1223538" cy="368530"/>
            <a:chOff x="3838575" y="2712368"/>
            <a:chExt cx="1604974" cy="368530"/>
          </a:xfrm>
        </p:grpSpPr>
        <p:cxnSp>
          <p:nvCxnSpPr>
            <p:cNvPr id="4" name="直接连接符 3"/>
            <p:cNvCxnSpPr/>
            <p:nvPr/>
          </p:nvCxnSpPr>
          <p:spPr>
            <a:xfrm>
              <a:off x="3838575" y="2892218"/>
              <a:ext cx="593181"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952634" y="2911353"/>
              <a:ext cx="490915"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4405565" y="2712368"/>
              <a:ext cx="186017" cy="18946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4807526" y="2899283"/>
              <a:ext cx="171299" cy="17447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flipV="1">
              <a:off x="4543202" y="2717130"/>
              <a:ext cx="316707" cy="36376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2788781" y="1419622"/>
            <a:ext cx="2846358" cy="2846358"/>
            <a:chOff x="304800" y="673100"/>
            <a:chExt cx="4000500" cy="4000500"/>
          </a:xfrm>
          <a:effectLst>
            <a:outerShdw blurRad="444500" dist="254000" dir="8100000" algn="tr" rotWithShape="0">
              <a:prstClr val="black">
                <a:alpha val="5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sp>
          <p:nvSpPr>
            <p:cNvPr id="11" name="椭圆 1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itchFamily="34" charset="-122"/>
                <a:ea typeface="微软雅黑" pitchFamily="34" charset="-122"/>
              </a:endParaRPr>
            </a:p>
          </p:txBody>
        </p:sp>
      </p:grpSp>
      <p:grpSp>
        <p:nvGrpSpPr>
          <p:cNvPr id="12" name="组合 11"/>
          <p:cNvGrpSpPr/>
          <p:nvPr/>
        </p:nvGrpSpPr>
        <p:grpSpPr>
          <a:xfrm>
            <a:off x="4716016" y="1448616"/>
            <a:ext cx="623903" cy="623903"/>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0070C0"/>
                  </a:solidFill>
                  <a:latin typeface="微软雅黑" pitchFamily="34" charset="-122"/>
                  <a:ea typeface="微软雅黑" pitchFamily="34" charset="-122"/>
                </a:rPr>
                <a:t>1</a:t>
              </a:r>
              <a:endParaRPr lang="zh-CN" altLang="en-US" sz="2500" b="1" dirty="0">
                <a:solidFill>
                  <a:srgbClr val="0070C0"/>
                </a:solidFill>
                <a:latin typeface="微软雅黑" pitchFamily="34" charset="-122"/>
                <a:ea typeface="微软雅黑" pitchFamily="34" charset="-122"/>
              </a:endParaRPr>
            </a:p>
          </p:txBody>
        </p:sp>
      </p:grpSp>
      <p:grpSp>
        <p:nvGrpSpPr>
          <p:cNvPr id="15" name="组合 14"/>
          <p:cNvGrpSpPr/>
          <p:nvPr/>
        </p:nvGrpSpPr>
        <p:grpSpPr>
          <a:xfrm>
            <a:off x="5261064" y="2488506"/>
            <a:ext cx="623903" cy="623903"/>
            <a:chOff x="304800" y="673100"/>
            <a:chExt cx="4000500" cy="4000500"/>
          </a:xfrm>
          <a:effectLst>
            <a:outerShdw blurRad="317500" dist="1905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0070C0"/>
                  </a:solidFill>
                  <a:latin typeface="微软雅黑" pitchFamily="34" charset="-122"/>
                  <a:ea typeface="微软雅黑" pitchFamily="34" charset="-122"/>
                </a:rPr>
                <a:t>2</a:t>
              </a:r>
              <a:endParaRPr lang="zh-CN" altLang="en-US" sz="2500" b="1" dirty="0">
                <a:solidFill>
                  <a:srgbClr val="0070C0"/>
                </a:solidFill>
                <a:latin typeface="微软雅黑" pitchFamily="34" charset="-122"/>
                <a:ea typeface="微软雅黑" pitchFamily="34" charset="-122"/>
              </a:endParaRPr>
            </a:p>
          </p:txBody>
        </p:sp>
      </p:grpSp>
      <p:grpSp>
        <p:nvGrpSpPr>
          <p:cNvPr id="18" name="组合 17"/>
          <p:cNvGrpSpPr/>
          <p:nvPr/>
        </p:nvGrpSpPr>
        <p:grpSpPr>
          <a:xfrm>
            <a:off x="4716016" y="3579954"/>
            <a:ext cx="623903" cy="623903"/>
            <a:chOff x="304800" y="673100"/>
            <a:chExt cx="4000500" cy="4000500"/>
          </a:xfrm>
          <a:effectLst>
            <a:outerShdw blurRad="317500" dist="1905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0070C0"/>
                </a:solidFill>
                <a:latin typeface="微软雅黑" pitchFamily="34" charset="-122"/>
                <a:ea typeface="微软雅黑" pitchFamily="34" charset="-122"/>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rgbClr val="0070C0"/>
                  </a:solidFill>
                  <a:latin typeface="微软雅黑" pitchFamily="34" charset="-122"/>
                  <a:ea typeface="微软雅黑" pitchFamily="34" charset="-122"/>
                </a:rPr>
                <a:t>3</a:t>
              </a:r>
              <a:endParaRPr lang="zh-CN" altLang="en-US" sz="2500" b="1" dirty="0">
                <a:solidFill>
                  <a:srgbClr val="0070C0"/>
                </a:solidFill>
                <a:latin typeface="微软雅黑" pitchFamily="34" charset="-122"/>
                <a:ea typeface="微软雅黑" pitchFamily="34" charset="-122"/>
              </a:endParaRPr>
            </a:p>
          </p:txBody>
        </p:sp>
      </p:grpSp>
      <p:sp>
        <p:nvSpPr>
          <p:cNvPr id="21" name="TextBox 20"/>
          <p:cNvSpPr txBox="1"/>
          <p:nvPr/>
        </p:nvSpPr>
        <p:spPr>
          <a:xfrm>
            <a:off x="1046180" y="2427734"/>
            <a:ext cx="615554" cy="738664"/>
          </a:xfrm>
          <a:prstGeom prst="rect">
            <a:avLst/>
          </a:prstGeom>
          <a:noFill/>
        </p:spPr>
        <p:txBody>
          <a:bodyPr wrap="none" lIns="0" tIns="0" rIns="0" bIns="0" rtlCol="0">
            <a:spAutoFit/>
          </a:bodyPr>
          <a:lstStyle/>
          <a:p>
            <a:pPr algn="ctr"/>
            <a:r>
              <a:rPr lang="zh-CN" altLang="en-US" sz="2400" b="1" dirty="0">
                <a:solidFill>
                  <a:schemeClr val="bg1"/>
                </a:solidFill>
                <a:latin typeface="微软雅黑" pitchFamily="34" charset="-122"/>
                <a:ea typeface="微软雅黑" pitchFamily="34" charset="-122"/>
              </a:rPr>
              <a:t>添加</a:t>
            </a:r>
            <a:endParaRPr lang="en-US" altLang="zh-CN" sz="2400" b="1" dirty="0">
              <a:solidFill>
                <a:schemeClr val="bg1"/>
              </a:solidFill>
              <a:latin typeface="微软雅黑" pitchFamily="34" charset="-122"/>
              <a:ea typeface="微软雅黑" pitchFamily="34" charset="-122"/>
            </a:endParaRPr>
          </a:p>
          <a:p>
            <a:pPr algn="ctr"/>
            <a:r>
              <a:rPr lang="zh-CN" altLang="en-US" sz="2400" b="1" dirty="0">
                <a:solidFill>
                  <a:schemeClr val="bg1"/>
                </a:solidFill>
                <a:latin typeface="微软雅黑" pitchFamily="34" charset="-122"/>
                <a:ea typeface="微软雅黑" pitchFamily="34" charset="-122"/>
              </a:rPr>
              <a:t>标题</a:t>
            </a:r>
          </a:p>
        </p:txBody>
      </p:sp>
      <p:sp>
        <p:nvSpPr>
          <p:cNvPr id="22" name="TextBox 21"/>
          <p:cNvSpPr txBox="1"/>
          <p:nvPr/>
        </p:nvSpPr>
        <p:spPr>
          <a:xfrm>
            <a:off x="5611772" y="1476863"/>
            <a:ext cx="2200588" cy="577081"/>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3" name="TextBox 22"/>
          <p:cNvSpPr txBox="1"/>
          <p:nvPr/>
        </p:nvSpPr>
        <p:spPr>
          <a:xfrm>
            <a:off x="6043820" y="2516931"/>
            <a:ext cx="2200588" cy="577081"/>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4" name="TextBox 23"/>
          <p:cNvSpPr txBox="1"/>
          <p:nvPr/>
        </p:nvSpPr>
        <p:spPr>
          <a:xfrm>
            <a:off x="5558416" y="3631245"/>
            <a:ext cx="2200588" cy="577081"/>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000" dirty="0">
                <a:solidFill>
                  <a:schemeClr val="tx1">
                    <a:lumMod val="65000"/>
                    <a:lumOff val="35000"/>
                  </a:schemeClr>
                </a:solidFill>
                <a:latin typeface="微软雅黑" pitchFamily="34" charset="-122"/>
                <a:ea typeface="微软雅黑" pitchFamily="34" charset="-122"/>
              </a:rPr>
              <a:t>……</a:t>
            </a:r>
            <a:r>
              <a:rPr lang="zh-CN" altLang="en-US" sz="1000" dirty="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endParaRPr>
          </a:p>
        </p:txBody>
      </p:sp>
      <p:sp>
        <p:nvSpPr>
          <p:cNvPr id="25" name="TextBox 24"/>
          <p:cNvSpPr txBox="1"/>
          <p:nvPr/>
        </p:nvSpPr>
        <p:spPr>
          <a:xfrm>
            <a:off x="3275855" y="2107471"/>
            <a:ext cx="1752111" cy="1400383"/>
          </a:xfrm>
          <a:prstGeom prst="rect">
            <a:avLst/>
          </a:prstGeom>
          <a:noFill/>
        </p:spPr>
        <p:txBody>
          <a:bodyPr wrap="square" lIns="0" tIns="0" rIns="0" bIns="0" rtlCol="0">
            <a:spAutoFit/>
          </a:bodyPr>
          <a:lstStyle/>
          <a:p>
            <a:pPr algn="just">
              <a:lnSpc>
                <a:spcPct val="13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400" dirty="0">
                <a:solidFill>
                  <a:schemeClr val="tx1">
                    <a:lumMod val="65000"/>
                    <a:lumOff val="35000"/>
                  </a:schemeClr>
                </a:solidFill>
                <a:latin typeface="微软雅黑" pitchFamily="34" charset="-122"/>
                <a:ea typeface="微软雅黑" pitchFamily="34" charset="-122"/>
              </a:rPr>
              <a:t>……</a:t>
            </a:r>
          </a:p>
        </p:txBody>
      </p:sp>
      <p:pic>
        <p:nvPicPr>
          <p:cNvPr id="26" name="图片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27"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28" name="直接连接符 27"/>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7353293"/>
      </p:ext>
    </p:extLst>
  </p:cSld>
  <p:clrMapOvr>
    <a:masterClrMapping/>
  </p:clrMapOvr>
  <mc:AlternateContent xmlns:mc="http://schemas.openxmlformats.org/markup-compatibility/2006" xmlns:p14="http://schemas.microsoft.com/office/powerpoint/2010/main">
    <mc:Choice Requires="p14">
      <p:transition spd="slow" p14:dur="1250" advTm="7354">
        <p14:switch dir="r"/>
      </p:transition>
    </mc:Choice>
    <mc:Fallback xmlns="">
      <p:transition spd="slow" advTm="7354">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14:presetBounceEnd="44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4000">
                                          <p:cBhvr additive="base">
                                            <p:cTn id="7" dur="500" fill="hold"/>
                                            <p:tgtEl>
                                              <p:spTgt spid="2"/>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childTnLst>
                              </p:cTn>
                            </p:par>
                            <p:par>
                              <p:cTn id="19" fill="hold">
                                <p:stCondLst>
                                  <p:cond delay="1500"/>
                                </p:stCondLst>
                                <p:childTnLst>
                                  <p:par>
                                    <p:cTn id="20" presetID="2" presetClass="entr" presetSubtype="1" fill="hold" nodeType="afterEffect" p14:presetBounceEnd="44000">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14:bounceEnd="44000">
                                          <p:cBhvr additive="base">
                                            <p:cTn id="22"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3" dur="500" fill="hold"/>
                                            <p:tgtEl>
                                              <p:spTgt spid="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up)">
                                          <p:cBhvr>
                                            <p:cTn id="27" dur="500"/>
                                            <p:tgtEl>
                                              <p:spTgt spid="25"/>
                                            </p:tgtEl>
                                          </p:cBhvr>
                                        </p:animEffect>
                                      </p:childTnLst>
                                    </p:cTn>
                                  </p:par>
                                </p:childTnLst>
                              </p:cTn>
                            </p:par>
                            <p:par>
                              <p:cTn id="28" fill="hold">
                                <p:stCondLst>
                                  <p:cond delay="2500"/>
                                </p:stCondLst>
                                <p:childTnLst>
                                  <p:par>
                                    <p:cTn id="29" presetID="52"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Scale>
                                          <p:cBhvr>
                                            <p:cTn id="31"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500" decel="50000" fill="hold">
                                              <p:stCondLst>
                                                <p:cond delay="0"/>
                                              </p:stCondLst>
                                            </p:cTn>
                                            <p:tgtEl>
                                              <p:spTgt spid="12"/>
                                            </p:tgtEl>
                                            <p:attrNameLst>
                                              <p:attrName>ppt_x</p:attrName>
                                              <p:attrName>ppt_y</p:attrName>
                                            </p:attrNameLst>
                                          </p:cBhvr>
                                        </p:animMotion>
                                        <p:animEffect transition="in" filter="fade">
                                          <p:cBhvr>
                                            <p:cTn id="33" dur="500"/>
                                            <p:tgtEl>
                                              <p:spTgt spid="12"/>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Scale>
                                          <p:cBhvr>
                                            <p:cTn id="37" dur="5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15"/>
                                            </p:tgtEl>
                                            <p:attrNameLst>
                                              <p:attrName>ppt_x</p:attrName>
                                              <p:attrName>ppt_y</p:attrName>
                                            </p:attrNameLst>
                                          </p:cBhvr>
                                        </p:animMotion>
                                        <p:animEffect transition="in" filter="fade">
                                          <p:cBhvr>
                                            <p:cTn id="39" dur="500"/>
                                            <p:tgtEl>
                                              <p:spTgt spid="15"/>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Scale>
                                          <p:cBhvr>
                                            <p:cTn id="43"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18"/>
                                            </p:tgtEl>
                                            <p:attrNameLst>
                                              <p:attrName>ppt_x</p:attrName>
                                              <p:attrName>ppt_y</p:attrName>
                                            </p:attrNameLst>
                                          </p:cBhvr>
                                        </p:animMotion>
                                        <p:animEffect transition="in" filter="fade">
                                          <p:cBhvr>
                                            <p:cTn id="45" dur="500"/>
                                            <p:tgtEl>
                                              <p:spTgt spid="18"/>
                                            </p:tgtEl>
                                          </p:cBhvr>
                                        </p:animEffect>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left)">
                                          <p:cBhvr>
                                            <p:cTn id="49" dur="500"/>
                                            <p:tgtEl>
                                              <p:spTgt spid="22"/>
                                            </p:tgtEl>
                                          </p:cBhvr>
                                        </p:animEffect>
                                      </p:childTnLst>
                                    </p:cTn>
                                  </p:par>
                                  <p:par>
                                    <p:cTn id="50" presetID="22" presetClass="entr" presetSubtype="8" fill="hold" grpId="0" nodeType="withEffect">
                                      <p:stCondLst>
                                        <p:cond delay="20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par>
                                    <p:cTn id="53" presetID="22" presetClass="entr" presetSubtype="8" fill="hold" grpId="0" nodeType="withEffect">
                                      <p:stCondLst>
                                        <p:cond delay="40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4900"/>
                                </p:stCondLst>
                                <p:childTnLst>
                                  <p:par>
                                    <p:cTn id="57" presetID="26" presetClass="emph" presetSubtype="0" repeatCount="30000" fill="hold" nodeType="afterEffect">
                                      <p:stCondLst>
                                        <p:cond delay="0"/>
                                      </p:stCondLst>
                                      <p:childTnLst>
                                        <p:animEffect transition="out" filter="fade">
                                          <p:cBhvr>
                                            <p:cTn id="58" dur="100" tmFilter="0, 0; .2, .5; .8, .5; 1, 0"/>
                                            <p:tgtEl>
                                              <p:spTgt spid="3"/>
                                            </p:tgtEl>
                                          </p:cBhvr>
                                        </p:animEffect>
                                        <p:animScale>
                                          <p:cBhvr>
                                            <p:cTn id="59" dur="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up)">
                                          <p:cBhvr>
                                            <p:cTn id="27" dur="500"/>
                                            <p:tgtEl>
                                              <p:spTgt spid="25"/>
                                            </p:tgtEl>
                                          </p:cBhvr>
                                        </p:animEffect>
                                      </p:childTnLst>
                                    </p:cTn>
                                  </p:par>
                                </p:childTnLst>
                              </p:cTn>
                            </p:par>
                            <p:par>
                              <p:cTn id="28" fill="hold">
                                <p:stCondLst>
                                  <p:cond delay="2500"/>
                                </p:stCondLst>
                                <p:childTnLst>
                                  <p:par>
                                    <p:cTn id="29" presetID="52"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Scale>
                                          <p:cBhvr>
                                            <p:cTn id="31"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500" decel="50000" fill="hold">
                                              <p:stCondLst>
                                                <p:cond delay="0"/>
                                              </p:stCondLst>
                                            </p:cTn>
                                            <p:tgtEl>
                                              <p:spTgt spid="12"/>
                                            </p:tgtEl>
                                            <p:attrNameLst>
                                              <p:attrName>ppt_x</p:attrName>
                                              <p:attrName>ppt_y</p:attrName>
                                            </p:attrNameLst>
                                          </p:cBhvr>
                                        </p:animMotion>
                                        <p:animEffect transition="in" filter="fade">
                                          <p:cBhvr>
                                            <p:cTn id="33" dur="500"/>
                                            <p:tgtEl>
                                              <p:spTgt spid="12"/>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Scale>
                                          <p:cBhvr>
                                            <p:cTn id="37" dur="5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15"/>
                                            </p:tgtEl>
                                            <p:attrNameLst>
                                              <p:attrName>ppt_x</p:attrName>
                                              <p:attrName>ppt_y</p:attrName>
                                            </p:attrNameLst>
                                          </p:cBhvr>
                                        </p:animMotion>
                                        <p:animEffect transition="in" filter="fade">
                                          <p:cBhvr>
                                            <p:cTn id="39" dur="500"/>
                                            <p:tgtEl>
                                              <p:spTgt spid="15"/>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18"/>
                                            </p:tgtEl>
                                            <p:attrNameLst>
                                              <p:attrName>style.visibility</p:attrName>
                                            </p:attrNameLst>
                                          </p:cBhvr>
                                          <p:to>
                                            <p:strVal val="visible"/>
                                          </p:to>
                                        </p:set>
                                        <p:animScale>
                                          <p:cBhvr>
                                            <p:cTn id="43"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18"/>
                                            </p:tgtEl>
                                            <p:attrNameLst>
                                              <p:attrName>ppt_x</p:attrName>
                                              <p:attrName>ppt_y</p:attrName>
                                            </p:attrNameLst>
                                          </p:cBhvr>
                                        </p:animMotion>
                                        <p:animEffect transition="in" filter="fade">
                                          <p:cBhvr>
                                            <p:cTn id="45" dur="500"/>
                                            <p:tgtEl>
                                              <p:spTgt spid="18"/>
                                            </p:tgtEl>
                                          </p:cBhvr>
                                        </p:animEffect>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left)">
                                          <p:cBhvr>
                                            <p:cTn id="49" dur="500"/>
                                            <p:tgtEl>
                                              <p:spTgt spid="22"/>
                                            </p:tgtEl>
                                          </p:cBhvr>
                                        </p:animEffect>
                                      </p:childTnLst>
                                    </p:cTn>
                                  </p:par>
                                  <p:par>
                                    <p:cTn id="50" presetID="22" presetClass="entr" presetSubtype="8" fill="hold" grpId="0" nodeType="withEffect">
                                      <p:stCondLst>
                                        <p:cond delay="20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par>
                                    <p:cTn id="53" presetID="22" presetClass="entr" presetSubtype="8" fill="hold" grpId="0" nodeType="withEffect">
                                      <p:stCondLst>
                                        <p:cond delay="40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4900"/>
                                </p:stCondLst>
                                <p:childTnLst>
                                  <p:par>
                                    <p:cTn id="57" presetID="26" presetClass="emph" presetSubtype="0" repeatCount="30000" fill="hold" nodeType="afterEffect">
                                      <p:stCondLst>
                                        <p:cond delay="0"/>
                                      </p:stCondLst>
                                      <p:childTnLst>
                                        <p:animEffect transition="out" filter="fade">
                                          <p:cBhvr>
                                            <p:cTn id="58" dur="100" tmFilter="0, 0; .2, .5; .8, .5; 1, 0"/>
                                            <p:tgtEl>
                                              <p:spTgt spid="3"/>
                                            </p:tgtEl>
                                          </p:cBhvr>
                                        </p:animEffect>
                                        <p:animScale>
                                          <p:cBhvr>
                                            <p:cTn id="59" dur="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p:bldP spid="22" grpId="0"/>
          <p:bldP spid="23" grpId="0"/>
          <p:bldP spid="24" grpId="0"/>
          <p:bldP spid="25"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3"/>
          <p:cNvSpPr>
            <a:spLocks noChangeArrowheads="1"/>
          </p:cNvSpPr>
          <p:nvPr/>
        </p:nvSpPr>
        <p:spPr bwMode="auto">
          <a:xfrm>
            <a:off x="1599702" y="2036111"/>
            <a:ext cx="1932568" cy="1933127"/>
          </a:xfrm>
          <a:prstGeom prst="ellipse">
            <a:avLst/>
          </a:prstGeom>
          <a:solidFill>
            <a:srgbClr val="0070C0">
              <a:alpha val="84000"/>
            </a:srgbClr>
          </a:solidFill>
          <a:ln>
            <a:noFill/>
          </a:ln>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3" name="椭圆 4"/>
          <p:cNvSpPr>
            <a:spLocks noChangeArrowheads="1"/>
          </p:cNvSpPr>
          <p:nvPr/>
        </p:nvSpPr>
        <p:spPr bwMode="auto">
          <a:xfrm>
            <a:off x="1406921" y="1844465"/>
            <a:ext cx="2318130" cy="2318801"/>
          </a:xfrm>
          <a:prstGeom prst="ellipse">
            <a:avLst/>
          </a:prstGeom>
          <a:noFill/>
          <a:ln w="25400" cap="flat" cmpd="sng">
            <a:solidFill>
              <a:srgbClr val="0070C0"/>
            </a:solidFill>
            <a:bevel/>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4" name="椭圆 5"/>
          <p:cNvSpPr>
            <a:spLocks noChangeArrowheads="1"/>
          </p:cNvSpPr>
          <p:nvPr/>
        </p:nvSpPr>
        <p:spPr bwMode="auto">
          <a:xfrm>
            <a:off x="1245080" y="1681386"/>
            <a:ext cx="2641812" cy="2642576"/>
          </a:xfrm>
          <a:prstGeom prst="ellipse">
            <a:avLst/>
          </a:prstGeom>
          <a:noFill/>
          <a:ln w="25400" cap="flat" cmpd="sng">
            <a:solidFill>
              <a:srgbClr val="0070C0"/>
            </a:solidFill>
            <a:bevel/>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5" name="椭圆 10"/>
          <p:cNvSpPr>
            <a:spLocks noChangeArrowheads="1"/>
          </p:cNvSpPr>
          <p:nvPr/>
        </p:nvSpPr>
        <p:spPr bwMode="auto">
          <a:xfrm>
            <a:off x="7600656" y="1275906"/>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6" name="椭圆 11"/>
          <p:cNvSpPr>
            <a:spLocks noChangeArrowheads="1"/>
          </p:cNvSpPr>
          <p:nvPr/>
        </p:nvSpPr>
        <p:spPr bwMode="auto">
          <a:xfrm>
            <a:off x="7600656" y="2199692"/>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7" name="椭圆 12"/>
          <p:cNvSpPr>
            <a:spLocks noChangeArrowheads="1"/>
          </p:cNvSpPr>
          <p:nvPr/>
        </p:nvSpPr>
        <p:spPr bwMode="auto">
          <a:xfrm>
            <a:off x="7600656" y="3063588"/>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8" name="椭圆 13"/>
          <p:cNvSpPr>
            <a:spLocks noChangeArrowheads="1"/>
          </p:cNvSpPr>
          <p:nvPr/>
        </p:nvSpPr>
        <p:spPr bwMode="auto">
          <a:xfrm>
            <a:off x="7600656" y="3927483"/>
            <a:ext cx="587863" cy="588033"/>
          </a:xfrm>
          <a:prstGeom prst="ellipse">
            <a:avLst/>
          </a:prstGeom>
          <a:solidFill>
            <a:srgbClr val="0070C0"/>
          </a:solidFill>
          <a:ln>
            <a:noFill/>
          </a:ln>
          <a:extLst/>
        </p:spPr>
        <p:txBody>
          <a:bodyPr lIns="68543" tIns="34272" rIns="68543" bIns="34272" anchor="ctr"/>
          <a:lstStyle/>
          <a:p>
            <a:pPr algn="ctr"/>
            <a:endParaRPr lang="zh-CN" altLang="zh-CN">
              <a:solidFill>
                <a:srgbClr val="FFFFFF"/>
              </a:solidFill>
              <a:latin typeface="宋体" pitchFamily="2" charset="-122"/>
              <a:sym typeface="宋体" pitchFamily="2" charset="-122"/>
            </a:endParaRPr>
          </a:p>
        </p:txBody>
      </p:sp>
      <p:sp>
        <p:nvSpPr>
          <p:cNvPr id="9" name="Freeform 145"/>
          <p:cNvSpPr>
            <a:spLocks noEditPoints="1" noChangeArrowheads="1"/>
          </p:cNvSpPr>
          <p:nvPr/>
        </p:nvSpPr>
        <p:spPr bwMode="auto">
          <a:xfrm>
            <a:off x="7726796" y="3218333"/>
            <a:ext cx="357002" cy="330917"/>
          </a:xfrm>
          <a:custGeom>
            <a:avLst/>
            <a:gdLst>
              <a:gd name="T0" fmla="*/ 197 w 197"/>
              <a:gd name="T1" fmla="*/ 29 h 183"/>
              <a:gd name="T2" fmla="*/ 99 w 197"/>
              <a:gd name="T3" fmla="*/ 0 h 183"/>
              <a:gd name="T4" fmla="*/ 0 w 197"/>
              <a:gd name="T5" fmla="*/ 29 h 183"/>
              <a:gd name="T6" fmla="*/ 1 w 197"/>
              <a:gd name="T7" fmla="*/ 30 h 183"/>
              <a:gd name="T8" fmla="*/ 0 w 197"/>
              <a:gd name="T9" fmla="*/ 30 h 183"/>
              <a:gd name="T10" fmla="*/ 75 w 197"/>
              <a:gd name="T11" fmla="*/ 130 h 183"/>
              <a:gd name="T12" fmla="*/ 75 w 197"/>
              <a:gd name="T13" fmla="*/ 171 h 183"/>
              <a:gd name="T14" fmla="*/ 99 w 197"/>
              <a:gd name="T15" fmla="*/ 183 h 183"/>
              <a:gd name="T16" fmla="*/ 122 w 197"/>
              <a:gd name="T17" fmla="*/ 171 h 183"/>
              <a:gd name="T18" fmla="*/ 122 w 197"/>
              <a:gd name="T19" fmla="*/ 130 h 183"/>
              <a:gd name="T20" fmla="*/ 197 w 197"/>
              <a:gd name="T21" fmla="*/ 30 h 183"/>
              <a:gd name="T22" fmla="*/ 196 w 197"/>
              <a:gd name="T23" fmla="*/ 30 h 183"/>
              <a:gd name="T24" fmla="*/ 197 w 197"/>
              <a:gd name="T25" fmla="*/ 29 h 183"/>
              <a:gd name="T26" fmla="*/ 99 w 197"/>
              <a:gd name="T27" fmla="*/ 53 h 183"/>
              <a:gd name="T28" fmla="*/ 13 w 197"/>
              <a:gd name="T29" fmla="*/ 31 h 183"/>
              <a:gd name="T30" fmla="*/ 99 w 197"/>
              <a:gd name="T31" fmla="*/ 6 h 183"/>
              <a:gd name="T32" fmla="*/ 186 w 197"/>
              <a:gd name="T33" fmla="*/ 31 h 183"/>
              <a:gd name="T34" fmla="*/ 99 w 197"/>
              <a:gd name="T35" fmla="*/ 53 h 1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83"/>
              <a:gd name="T56" fmla="*/ 197 w 197"/>
              <a:gd name="T57" fmla="*/ 183 h 1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83">
                <a:moveTo>
                  <a:pt x="197" y="29"/>
                </a:moveTo>
                <a:cubicBezTo>
                  <a:pt x="197" y="16"/>
                  <a:pt x="153" y="0"/>
                  <a:pt x="99" y="0"/>
                </a:cubicBezTo>
                <a:cubicBezTo>
                  <a:pt x="44" y="0"/>
                  <a:pt x="0" y="16"/>
                  <a:pt x="0" y="29"/>
                </a:cubicBezTo>
                <a:cubicBezTo>
                  <a:pt x="0" y="30"/>
                  <a:pt x="1" y="30"/>
                  <a:pt x="1" y="30"/>
                </a:cubicBezTo>
                <a:cubicBezTo>
                  <a:pt x="0" y="30"/>
                  <a:pt x="0" y="30"/>
                  <a:pt x="0" y="30"/>
                </a:cubicBezTo>
                <a:cubicBezTo>
                  <a:pt x="0" y="53"/>
                  <a:pt x="64" y="107"/>
                  <a:pt x="75" y="130"/>
                </a:cubicBezTo>
                <a:cubicBezTo>
                  <a:pt x="75" y="171"/>
                  <a:pt x="75" y="171"/>
                  <a:pt x="75" y="171"/>
                </a:cubicBezTo>
                <a:cubicBezTo>
                  <a:pt x="75" y="178"/>
                  <a:pt x="86" y="183"/>
                  <a:pt x="99" y="183"/>
                </a:cubicBezTo>
                <a:cubicBezTo>
                  <a:pt x="111" y="183"/>
                  <a:pt x="122" y="178"/>
                  <a:pt x="122" y="171"/>
                </a:cubicBezTo>
                <a:cubicBezTo>
                  <a:pt x="122" y="130"/>
                  <a:pt x="122" y="130"/>
                  <a:pt x="122" y="130"/>
                </a:cubicBezTo>
                <a:cubicBezTo>
                  <a:pt x="133" y="107"/>
                  <a:pt x="197" y="53"/>
                  <a:pt x="197" y="30"/>
                </a:cubicBezTo>
                <a:cubicBezTo>
                  <a:pt x="196" y="30"/>
                  <a:pt x="196" y="30"/>
                  <a:pt x="196" y="30"/>
                </a:cubicBezTo>
                <a:cubicBezTo>
                  <a:pt x="197" y="30"/>
                  <a:pt x="197" y="30"/>
                  <a:pt x="197" y="29"/>
                </a:cubicBezTo>
                <a:close/>
                <a:moveTo>
                  <a:pt x="99" y="53"/>
                </a:moveTo>
                <a:cubicBezTo>
                  <a:pt x="52" y="53"/>
                  <a:pt x="13" y="43"/>
                  <a:pt x="13" y="31"/>
                </a:cubicBezTo>
                <a:cubicBezTo>
                  <a:pt x="13" y="19"/>
                  <a:pt x="52" y="6"/>
                  <a:pt x="99" y="6"/>
                </a:cubicBezTo>
                <a:cubicBezTo>
                  <a:pt x="147" y="6"/>
                  <a:pt x="186" y="19"/>
                  <a:pt x="186" y="31"/>
                </a:cubicBezTo>
                <a:cubicBezTo>
                  <a:pt x="186" y="43"/>
                  <a:pt x="147" y="53"/>
                  <a:pt x="99"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Calibri" pitchFamily="34" charset="0"/>
              <a:sym typeface="宋体" pitchFamily="2" charset="-122"/>
            </a:endParaRPr>
          </a:p>
        </p:txBody>
      </p:sp>
      <p:grpSp>
        <p:nvGrpSpPr>
          <p:cNvPr id="10" name="Group 32"/>
          <p:cNvGrpSpPr>
            <a:grpSpLocks/>
          </p:cNvGrpSpPr>
          <p:nvPr/>
        </p:nvGrpSpPr>
        <p:grpSpPr bwMode="auto">
          <a:xfrm>
            <a:off x="7795817" y="1405655"/>
            <a:ext cx="197541" cy="358295"/>
            <a:chOff x="0" y="0"/>
            <a:chExt cx="409575" cy="742950"/>
          </a:xfrm>
        </p:grpSpPr>
        <p:sp>
          <p:nvSpPr>
            <p:cNvPr id="11" name="Freeform 189"/>
            <p:cNvSpPr>
              <a:spLocks noChangeArrowheads="1"/>
            </p:cNvSpPr>
            <p:nvPr/>
          </p:nvSpPr>
          <p:spPr bwMode="auto">
            <a:xfrm>
              <a:off x="60325" y="390525"/>
              <a:ext cx="293688" cy="352425"/>
            </a:xfrm>
            <a:custGeom>
              <a:avLst/>
              <a:gdLst>
                <a:gd name="T0" fmla="*/ 72 w 78"/>
                <a:gd name="T1" fmla="*/ 8 h 94"/>
                <a:gd name="T2" fmla="*/ 65 w 78"/>
                <a:gd name="T3" fmla="*/ 12 h 94"/>
                <a:gd name="T4" fmla="*/ 63 w 78"/>
                <a:gd name="T5" fmla="*/ 12 h 94"/>
                <a:gd name="T6" fmla="*/ 52 w 78"/>
                <a:gd name="T7" fmla="*/ 15 h 94"/>
                <a:gd name="T8" fmla="*/ 37 w 78"/>
                <a:gd name="T9" fmla="*/ 11 h 94"/>
                <a:gd name="T10" fmla="*/ 24 w 78"/>
                <a:gd name="T11" fmla="*/ 14 h 94"/>
                <a:gd name="T12" fmla="*/ 13 w 78"/>
                <a:gd name="T13" fmla="*/ 12 h 94"/>
                <a:gd name="T14" fmla="*/ 11 w 78"/>
                <a:gd name="T15" fmla="*/ 11 h 94"/>
                <a:gd name="T16" fmla="*/ 7 w 78"/>
                <a:gd name="T17" fmla="*/ 9 h 94"/>
                <a:gd name="T18" fmla="*/ 0 w 78"/>
                <a:gd name="T19" fmla="*/ 3 h 94"/>
                <a:gd name="T20" fmla="*/ 0 w 78"/>
                <a:gd name="T21" fmla="*/ 87 h 94"/>
                <a:gd name="T22" fmla="*/ 4 w 78"/>
                <a:gd name="T23" fmla="*/ 93 h 94"/>
                <a:gd name="T24" fmla="*/ 7 w 78"/>
                <a:gd name="T25" fmla="*/ 94 h 94"/>
                <a:gd name="T26" fmla="*/ 11 w 78"/>
                <a:gd name="T27" fmla="*/ 92 h 94"/>
                <a:gd name="T28" fmla="*/ 39 w 78"/>
                <a:gd name="T29" fmla="*/ 64 h 94"/>
                <a:gd name="T30" fmla="*/ 67 w 78"/>
                <a:gd name="T31" fmla="*/ 92 h 94"/>
                <a:gd name="T32" fmla="*/ 74 w 78"/>
                <a:gd name="T33" fmla="*/ 93 h 94"/>
                <a:gd name="T34" fmla="*/ 78 w 78"/>
                <a:gd name="T35" fmla="*/ 87 h 94"/>
                <a:gd name="T36" fmla="*/ 78 w 78"/>
                <a:gd name="T37" fmla="*/ 0 h 94"/>
                <a:gd name="T38" fmla="*/ 72 w 78"/>
                <a:gd name="T39" fmla="*/ 8 h 9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8"/>
                <a:gd name="T61" fmla="*/ 0 h 94"/>
                <a:gd name="T62" fmla="*/ 78 w 78"/>
                <a:gd name="T63" fmla="*/ 94 h 9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8" h="94">
                  <a:moveTo>
                    <a:pt x="72" y="8"/>
                  </a:moveTo>
                  <a:cubicBezTo>
                    <a:pt x="70" y="9"/>
                    <a:pt x="68" y="10"/>
                    <a:pt x="65" y="12"/>
                  </a:cubicBezTo>
                  <a:cubicBezTo>
                    <a:pt x="65" y="12"/>
                    <a:pt x="64" y="12"/>
                    <a:pt x="63" y="12"/>
                  </a:cubicBezTo>
                  <a:cubicBezTo>
                    <a:pt x="60" y="14"/>
                    <a:pt x="56" y="15"/>
                    <a:pt x="52" y="15"/>
                  </a:cubicBezTo>
                  <a:cubicBezTo>
                    <a:pt x="47" y="15"/>
                    <a:pt x="42" y="13"/>
                    <a:pt x="37" y="11"/>
                  </a:cubicBezTo>
                  <a:cubicBezTo>
                    <a:pt x="33" y="13"/>
                    <a:pt x="29" y="14"/>
                    <a:pt x="24" y="14"/>
                  </a:cubicBezTo>
                  <a:cubicBezTo>
                    <a:pt x="20" y="14"/>
                    <a:pt x="17" y="13"/>
                    <a:pt x="13" y="12"/>
                  </a:cubicBezTo>
                  <a:cubicBezTo>
                    <a:pt x="13" y="12"/>
                    <a:pt x="12" y="11"/>
                    <a:pt x="11" y="11"/>
                  </a:cubicBezTo>
                  <a:cubicBezTo>
                    <a:pt x="10" y="10"/>
                    <a:pt x="8" y="10"/>
                    <a:pt x="7" y="9"/>
                  </a:cubicBezTo>
                  <a:cubicBezTo>
                    <a:pt x="4" y="7"/>
                    <a:pt x="2" y="5"/>
                    <a:pt x="0" y="3"/>
                  </a:cubicBezTo>
                  <a:cubicBezTo>
                    <a:pt x="0" y="87"/>
                    <a:pt x="0" y="87"/>
                    <a:pt x="0" y="87"/>
                  </a:cubicBezTo>
                  <a:cubicBezTo>
                    <a:pt x="0" y="90"/>
                    <a:pt x="2" y="92"/>
                    <a:pt x="4" y="93"/>
                  </a:cubicBezTo>
                  <a:cubicBezTo>
                    <a:pt x="5" y="94"/>
                    <a:pt x="6" y="94"/>
                    <a:pt x="7" y="94"/>
                  </a:cubicBezTo>
                  <a:cubicBezTo>
                    <a:pt x="8" y="94"/>
                    <a:pt x="10" y="93"/>
                    <a:pt x="11" y="92"/>
                  </a:cubicBezTo>
                  <a:cubicBezTo>
                    <a:pt x="39" y="64"/>
                    <a:pt x="39" y="64"/>
                    <a:pt x="39" y="64"/>
                  </a:cubicBezTo>
                  <a:cubicBezTo>
                    <a:pt x="67" y="92"/>
                    <a:pt x="67" y="92"/>
                    <a:pt x="67" y="92"/>
                  </a:cubicBezTo>
                  <a:cubicBezTo>
                    <a:pt x="69" y="94"/>
                    <a:pt x="72" y="94"/>
                    <a:pt x="74" y="93"/>
                  </a:cubicBezTo>
                  <a:cubicBezTo>
                    <a:pt x="77" y="92"/>
                    <a:pt x="78" y="90"/>
                    <a:pt x="78" y="87"/>
                  </a:cubicBezTo>
                  <a:cubicBezTo>
                    <a:pt x="78" y="0"/>
                    <a:pt x="78" y="0"/>
                    <a:pt x="78" y="0"/>
                  </a:cubicBezTo>
                  <a:cubicBezTo>
                    <a:pt x="77" y="3"/>
                    <a:pt x="75" y="5"/>
                    <a:pt x="72" y="8"/>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2" name="Freeform 190"/>
            <p:cNvSpPr>
              <a:spLocks noEditPoints="1" noChangeArrowheads="1"/>
            </p:cNvSpPr>
            <p:nvPr/>
          </p:nvSpPr>
          <p:spPr bwMode="auto">
            <a:xfrm>
              <a:off x="0" y="0"/>
              <a:ext cx="409575" cy="396875"/>
            </a:xfrm>
            <a:custGeom>
              <a:avLst/>
              <a:gdLst>
                <a:gd name="T0" fmla="*/ 104 w 109"/>
                <a:gd name="T1" fmla="*/ 29 h 106"/>
                <a:gd name="T2" fmla="*/ 101 w 109"/>
                <a:gd name="T3" fmla="*/ 26 h 106"/>
                <a:gd name="T4" fmla="*/ 98 w 109"/>
                <a:gd name="T5" fmla="*/ 24 h 106"/>
                <a:gd name="T6" fmla="*/ 94 w 109"/>
                <a:gd name="T7" fmla="*/ 22 h 106"/>
                <a:gd name="T8" fmla="*/ 90 w 109"/>
                <a:gd name="T9" fmla="*/ 21 h 106"/>
                <a:gd name="T10" fmla="*/ 75 w 109"/>
                <a:gd name="T11" fmla="*/ 2 h 106"/>
                <a:gd name="T12" fmla="*/ 71 w 109"/>
                <a:gd name="T13" fmla="*/ 1 h 106"/>
                <a:gd name="T14" fmla="*/ 66 w 109"/>
                <a:gd name="T15" fmla="*/ 1 h 106"/>
                <a:gd name="T16" fmla="*/ 63 w 109"/>
                <a:gd name="T17" fmla="*/ 2 h 106"/>
                <a:gd name="T18" fmla="*/ 58 w 109"/>
                <a:gd name="T19" fmla="*/ 5 h 106"/>
                <a:gd name="T20" fmla="*/ 54 w 109"/>
                <a:gd name="T21" fmla="*/ 5 h 106"/>
                <a:gd name="T22" fmla="*/ 52 w 109"/>
                <a:gd name="T23" fmla="*/ 3 h 106"/>
                <a:gd name="T24" fmla="*/ 47 w 109"/>
                <a:gd name="T25" fmla="*/ 1 h 106"/>
                <a:gd name="T26" fmla="*/ 44 w 109"/>
                <a:gd name="T27" fmla="*/ 0 h 106"/>
                <a:gd name="T28" fmla="*/ 38 w 109"/>
                <a:gd name="T29" fmla="*/ 1 h 106"/>
                <a:gd name="T30" fmla="*/ 23 w 109"/>
                <a:gd name="T31" fmla="*/ 20 h 106"/>
                <a:gd name="T32" fmla="*/ 18 w 109"/>
                <a:gd name="T33" fmla="*/ 20 h 106"/>
                <a:gd name="T34" fmla="*/ 14 w 109"/>
                <a:gd name="T35" fmla="*/ 21 h 106"/>
                <a:gd name="T36" fmla="*/ 11 w 109"/>
                <a:gd name="T37" fmla="*/ 23 h 106"/>
                <a:gd name="T38" fmla="*/ 8 w 109"/>
                <a:gd name="T39" fmla="*/ 26 h 106"/>
                <a:gd name="T40" fmla="*/ 4 w 109"/>
                <a:gd name="T41" fmla="*/ 31 h 106"/>
                <a:gd name="T42" fmla="*/ 5 w 109"/>
                <a:gd name="T43" fmla="*/ 75 h 106"/>
                <a:gd name="T44" fmla="*/ 7 w 109"/>
                <a:gd name="T45" fmla="*/ 79 h 106"/>
                <a:gd name="T46" fmla="*/ 11 w 109"/>
                <a:gd name="T47" fmla="*/ 81 h 106"/>
                <a:gd name="T48" fmla="*/ 14 w 109"/>
                <a:gd name="T49" fmla="*/ 83 h 106"/>
                <a:gd name="T50" fmla="*/ 17 w 109"/>
                <a:gd name="T51" fmla="*/ 84 h 106"/>
                <a:gd name="T52" fmla="*/ 21 w 109"/>
                <a:gd name="T53" fmla="*/ 84 h 106"/>
                <a:gd name="T54" fmla="*/ 29 w 109"/>
                <a:gd name="T55" fmla="*/ 101 h 106"/>
                <a:gd name="T56" fmla="*/ 36 w 109"/>
                <a:gd name="T57" fmla="*/ 104 h 106"/>
                <a:gd name="T58" fmla="*/ 41 w 109"/>
                <a:gd name="T59" fmla="*/ 105 h 106"/>
                <a:gd name="T60" fmla="*/ 44 w 109"/>
                <a:gd name="T61" fmla="*/ 104 h 106"/>
                <a:gd name="T62" fmla="*/ 49 w 109"/>
                <a:gd name="T63" fmla="*/ 102 h 106"/>
                <a:gd name="T64" fmla="*/ 52 w 109"/>
                <a:gd name="T65" fmla="*/ 100 h 106"/>
                <a:gd name="T66" fmla="*/ 56 w 109"/>
                <a:gd name="T67" fmla="*/ 101 h 106"/>
                <a:gd name="T68" fmla="*/ 60 w 109"/>
                <a:gd name="T69" fmla="*/ 104 h 106"/>
                <a:gd name="T70" fmla="*/ 64 w 109"/>
                <a:gd name="T71" fmla="*/ 105 h 106"/>
                <a:gd name="T72" fmla="*/ 69 w 109"/>
                <a:gd name="T73" fmla="*/ 105 h 106"/>
                <a:gd name="T74" fmla="*/ 72 w 109"/>
                <a:gd name="T75" fmla="*/ 105 h 106"/>
                <a:gd name="T76" fmla="*/ 86 w 109"/>
                <a:gd name="T77" fmla="*/ 86 h 106"/>
                <a:gd name="T78" fmla="*/ 90 w 109"/>
                <a:gd name="T79" fmla="*/ 86 h 106"/>
                <a:gd name="T80" fmla="*/ 94 w 109"/>
                <a:gd name="T81" fmla="*/ 85 h 106"/>
                <a:gd name="T82" fmla="*/ 97 w 109"/>
                <a:gd name="T83" fmla="*/ 84 h 106"/>
                <a:gd name="T84" fmla="*/ 100 w 109"/>
                <a:gd name="T85" fmla="*/ 82 h 106"/>
                <a:gd name="T86" fmla="*/ 103 w 109"/>
                <a:gd name="T87" fmla="*/ 78 h 106"/>
                <a:gd name="T88" fmla="*/ 100 w 109"/>
                <a:gd name="T89" fmla="*/ 54 h 106"/>
                <a:gd name="T90" fmla="*/ 70 w 109"/>
                <a:gd name="T91" fmla="*/ 62 h 106"/>
                <a:gd name="T92" fmla="*/ 68 w 109"/>
                <a:gd name="T93" fmla="*/ 64 h 106"/>
                <a:gd name="T94" fmla="*/ 66 w 109"/>
                <a:gd name="T95" fmla="*/ 66 h 106"/>
                <a:gd name="T96" fmla="*/ 62 w 109"/>
                <a:gd name="T97" fmla="*/ 69 h 106"/>
                <a:gd name="T98" fmla="*/ 60 w 109"/>
                <a:gd name="T99" fmla="*/ 70 h 106"/>
                <a:gd name="T100" fmla="*/ 55 w 109"/>
                <a:gd name="T101" fmla="*/ 71 h 106"/>
                <a:gd name="T102" fmla="*/ 54 w 109"/>
                <a:gd name="T103" fmla="*/ 71 h 106"/>
                <a:gd name="T104" fmla="*/ 51 w 109"/>
                <a:gd name="T105" fmla="*/ 70 h 106"/>
                <a:gd name="T106" fmla="*/ 48 w 109"/>
                <a:gd name="T107" fmla="*/ 69 h 106"/>
                <a:gd name="T108" fmla="*/ 40 w 109"/>
                <a:gd name="T109" fmla="*/ 44 h 106"/>
                <a:gd name="T110" fmla="*/ 41 w 109"/>
                <a:gd name="T111" fmla="*/ 41 h 106"/>
                <a:gd name="T112" fmla="*/ 45 w 109"/>
                <a:gd name="T113" fmla="*/ 38 h 106"/>
                <a:gd name="T114" fmla="*/ 48 w 109"/>
                <a:gd name="T115" fmla="*/ 37 h 106"/>
                <a:gd name="T116" fmla="*/ 52 w 109"/>
                <a:gd name="T117" fmla="*/ 35 h 106"/>
                <a:gd name="T118" fmla="*/ 55 w 109"/>
                <a:gd name="T119" fmla="*/ 35 h 106"/>
                <a:gd name="T120" fmla="*/ 57 w 109"/>
                <a:gd name="T121" fmla="*/ 35 h 106"/>
                <a:gd name="T122" fmla="*/ 60 w 109"/>
                <a:gd name="T123" fmla="*/ 36 h 106"/>
                <a:gd name="T124" fmla="*/ 71 w 109"/>
                <a:gd name="T125" fmla="*/ 60 h 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9"/>
                <a:gd name="T190" fmla="*/ 0 h 106"/>
                <a:gd name="T191" fmla="*/ 109 w 109"/>
                <a:gd name="T192" fmla="*/ 106 h 10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9" h="106">
                  <a:moveTo>
                    <a:pt x="106" y="33"/>
                  </a:moveTo>
                  <a:cubicBezTo>
                    <a:pt x="106" y="32"/>
                    <a:pt x="105" y="31"/>
                    <a:pt x="105" y="30"/>
                  </a:cubicBezTo>
                  <a:cubicBezTo>
                    <a:pt x="105" y="30"/>
                    <a:pt x="105" y="30"/>
                    <a:pt x="104" y="29"/>
                  </a:cubicBezTo>
                  <a:cubicBezTo>
                    <a:pt x="104" y="29"/>
                    <a:pt x="104" y="28"/>
                    <a:pt x="103" y="28"/>
                  </a:cubicBezTo>
                  <a:cubicBezTo>
                    <a:pt x="103" y="28"/>
                    <a:pt x="103" y="27"/>
                    <a:pt x="103" y="27"/>
                  </a:cubicBezTo>
                  <a:cubicBezTo>
                    <a:pt x="102" y="27"/>
                    <a:pt x="102" y="26"/>
                    <a:pt x="101" y="26"/>
                  </a:cubicBezTo>
                  <a:cubicBezTo>
                    <a:pt x="101" y="26"/>
                    <a:pt x="101" y="25"/>
                    <a:pt x="100" y="25"/>
                  </a:cubicBezTo>
                  <a:cubicBezTo>
                    <a:pt x="100" y="25"/>
                    <a:pt x="100" y="25"/>
                    <a:pt x="99" y="24"/>
                  </a:cubicBezTo>
                  <a:cubicBezTo>
                    <a:pt x="99" y="24"/>
                    <a:pt x="98" y="24"/>
                    <a:pt x="98" y="24"/>
                  </a:cubicBezTo>
                  <a:cubicBezTo>
                    <a:pt x="98" y="23"/>
                    <a:pt x="97" y="23"/>
                    <a:pt x="97" y="23"/>
                  </a:cubicBezTo>
                  <a:cubicBezTo>
                    <a:pt x="96" y="23"/>
                    <a:pt x="96" y="23"/>
                    <a:pt x="95" y="23"/>
                  </a:cubicBezTo>
                  <a:cubicBezTo>
                    <a:pt x="95" y="22"/>
                    <a:pt x="95" y="22"/>
                    <a:pt x="94" y="22"/>
                  </a:cubicBezTo>
                  <a:cubicBezTo>
                    <a:pt x="94" y="22"/>
                    <a:pt x="93" y="22"/>
                    <a:pt x="93" y="22"/>
                  </a:cubicBezTo>
                  <a:cubicBezTo>
                    <a:pt x="92" y="22"/>
                    <a:pt x="92" y="22"/>
                    <a:pt x="91" y="22"/>
                  </a:cubicBezTo>
                  <a:cubicBezTo>
                    <a:pt x="91" y="21"/>
                    <a:pt x="90" y="21"/>
                    <a:pt x="90" y="21"/>
                  </a:cubicBezTo>
                  <a:cubicBezTo>
                    <a:pt x="89" y="21"/>
                    <a:pt x="89" y="21"/>
                    <a:pt x="88" y="21"/>
                  </a:cubicBezTo>
                  <a:cubicBezTo>
                    <a:pt x="89" y="14"/>
                    <a:pt x="85" y="6"/>
                    <a:pt x="77" y="2"/>
                  </a:cubicBezTo>
                  <a:cubicBezTo>
                    <a:pt x="76" y="2"/>
                    <a:pt x="75" y="2"/>
                    <a:pt x="75" y="2"/>
                  </a:cubicBezTo>
                  <a:cubicBezTo>
                    <a:pt x="74" y="2"/>
                    <a:pt x="74" y="2"/>
                    <a:pt x="74" y="1"/>
                  </a:cubicBezTo>
                  <a:cubicBezTo>
                    <a:pt x="73" y="1"/>
                    <a:pt x="72" y="1"/>
                    <a:pt x="71" y="1"/>
                  </a:cubicBezTo>
                  <a:cubicBezTo>
                    <a:pt x="71" y="1"/>
                    <a:pt x="71" y="1"/>
                    <a:pt x="71" y="1"/>
                  </a:cubicBezTo>
                  <a:cubicBezTo>
                    <a:pt x="70" y="1"/>
                    <a:pt x="70" y="1"/>
                    <a:pt x="69" y="1"/>
                  </a:cubicBezTo>
                  <a:cubicBezTo>
                    <a:pt x="69" y="1"/>
                    <a:pt x="68" y="1"/>
                    <a:pt x="68" y="1"/>
                  </a:cubicBezTo>
                  <a:cubicBezTo>
                    <a:pt x="67" y="1"/>
                    <a:pt x="67" y="1"/>
                    <a:pt x="66" y="1"/>
                  </a:cubicBezTo>
                  <a:cubicBezTo>
                    <a:pt x="66" y="1"/>
                    <a:pt x="65" y="2"/>
                    <a:pt x="65" y="2"/>
                  </a:cubicBezTo>
                  <a:cubicBezTo>
                    <a:pt x="65" y="2"/>
                    <a:pt x="64" y="2"/>
                    <a:pt x="63" y="2"/>
                  </a:cubicBezTo>
                  <a:cubicBezTo>
                    <a:pt x="63" y="2"/>
                    <a:pt x="63" y="2"/>
                    <a:pt x="63" y="2"/>
                  </a:cubicBezTo>
                  <a:cubicBezTo>
                    <a:pt x="62" y="3"/>
                    <a:pt x="61" y="3"/>
                    <a:pt x="60" y="4"/>
                  </a:cubicBezTo>
                  <a:cubicBezTo>
                    <a:pt x="60" y="4"/>
                    <a:pt x="60" y="4"/>
                    <a:pt x="60" y="4"/>
                  </a:cubicBezTo>
                  <a:cubicBezTo>
                    <a:pt x="60" y="4"/>
                    <a:pt x="59" y="5"/>
                    <a:pt x="58" y="5"/>
                  </a:cubicBezTo>
                  <a:cubicBezTo>
                    <a:pt x="58" y="5"/>
                    <a:pt x="58" y="5"/>
                    <a:pt x="58" y="6"/>
                  </a:cubicBezTo>
                  <a:cubicBezTo>
                    <a:pt x="57" y="6"/>
                    <a:pt x="56" y="7"/>
                    <a:pt x="56" y="7"/>
                  </a:cubicBezTo>
                  <a:cubicBezTo>
                    <a:pt x="55" y="7"/>
                    <a:pt x="55" y="6"/>
                    <a:pt x="54" y="5"/>
                  </a:cubicBezTo>
                  <a:cubicBezTo>
                    <a:pt x="54" y="5"/>
                    <a:pt x="54" y="5"/>
                    <a:pt x="54" y="5"/>
                  </a:cubicBezTo>
                  <a:cubicBezTo>
                    <a:pt x="53" y="4"/>
                    <a:pt x="53" y="4"/>
                    <a:pt x="52" y="4"/>
                  </a:cubicBezTo>
                  <a:cubicBezTo>
                    <a:pt x="52" y="4"/>
                    <a:pt x="52" y="3"/>
                    <a:pt x="52" y="3"/>
                  </a:cubicBezTo>
                  <a:cubicBezTo>
                    <a:pt x="51" y="3"/>
                    <a:pt x="50" y="2"/>
                    <a:pt x="49" y="2"/>
                  </a:cubicBezTo>
                  <a:cubicBezTo>
                    <a:pt x="49" y="2"/>
                    <a:pt x="49" y="2"/>
                    <a:pt x="49" y="2"/>
                  </a:cubicBezTo>
                  <a:cubicBezTo>
                    <a:pt x="48" y="2"/>
                    <a:pt x="48" y="1"/>
                    <a:pt x="47" y="1"/>
                  </a:cubicBezTo>
                  <a:cubicBezTo>
                    <a:pt x="47" y="1"/>
                    <a:pt x="46" y="1"/>
                    <a:pt x="46" y="1"/>
                  </a:cubicBezTo>
                  <a:cubicBezTo>
                    <a:pt x="45" y="1"/>
                    <a:pt x="45" y="1"/>
                    <a:pt x="44" y="0"/>
                  </a:cubicBezTo>
                  <a:cubicBezTo>
                    <a:pt x="44" y="0"/>
                    <a:pt x="44" y="0"/>
                    <a:pt x="44" y="0"/>
                  </a:cubicBezTo>
                  <a:cubicBezTo>
                    <a:pt x="43" y="0"/>
                    <a:pt x="42" y="0"/>
                    <a:pt x="41" y="0"/>
                  </a:cubicBezTo>
                  <a:cubicBezTo>
                    <a:pt x="41" y="0"/>
                    <a:pt x="41" y="0"/>
                    <a:pt x="41" y="0"/>
                  </a:cubicBezTo>
                  <a:cubicBezTo>
                    <a:pt x="40" y="0"/>
                    <a:pt x="39" y="0"/>
                    <a:pt x="38" y="1"/>
                  </a:cubicBezTo>
                  <a:cubicBezTo>
                    <a:pt x="38" y="1"/>
                    <a:pt x="38" y="1"/>
                    <a:pt x="38" y="1"/>
                  </a:cubicBezTo>
                  <a:cubicBezTo>
                    <a:pt x="37" y="1"/>
                    <a:pt x="36" y="1"/>
                    <a:pt x="35" y="1"/>
                  </a:cubicBezTo>
                  <a:cubicBezTo>
                    <a:pt x="27" y="4"/>
                    <a:pt x="23" y="12"/>
                    <a:pt x="23" y="20"/>
                  </a:cubicBezTo>
                  <a:cubicBezTo>
                    <a:pt x="23" y="20"/>
                    <a:pt x="22" y="20"/>
                    <a:pt x="21" y="20"/>
                  </a:cubicBezTo>
                  <a:cubicBezTo>
                    <a:pt x="20" y="20"/>
                    <a:pt x="20" y="20"/>
                    <a:pt x="20" y="20"/>
                  </a:cubicBezTo>
                  <a:cubicBezTo>
                    <a:pt x="19" y="20"/>
                    <a:pt x="19" y="20"/>
                    <a:pt x="18" y="20"/>
                  </a:cubicBezTo>
                  <a:cubicBezTo>
                    <a:pt x="18" y="20"/>
                    <a:pt x="17" y="20"/>
                    <a:pt x="17" y="20"/>
                  </a:cubicBezTo>
                  <a:cubicBezTo>
                    <a:pt x="16" y="20"/>
                    <a:pt x="16" y="21"/>
                    <a:pt x="15" y="21"/>
                  </a:cubicBezTo>
                  <a:cubicBezTo>
                    <a:pt x="15" y="21"/>
                    <a:pt x="15" y="21"/>
                    <a:pt x="14" y="21"/>
                  </a:cubicBezTo>
                  <a:cubicBezTo>
                    <a:pt x="14" y="21"/>
                    <a:pt x="13" y="22"/>
                    <a:pt x="13" y="22"/>
                  </a:cubicBezTo>
                  <a:cubicBezTo>
                    <a:pt x="13" y="22"/>
                    <a:pt x="12" y="22"/>
                    <a:pt x="12" y="22"/>
                  </a:cubicBezTo>
                  <a:cubicBezTo>
                    <a:pt x="11" y="23"/>
                    <a:pt x="11" y="23"/>
                    <a:pt x="11" y="23"/>
                  </a:cubicBezTo>
                  <a:cubicBezTo>
                    <a:pt x="10" y="23"/>
                    <a:pt x="10" y="24"/>
                    <a:pt x="10" y="24"/>
                  </a:cubicBezTo>
                  <a:cubicBezTo>
                    <a:pt x="9" y="24"/>
                    <a:pt x="9" y="25"/>
                    <a:pt x="8" y="25"/>
                  </a:cubicBezTo>
                  <a:cubicBezTo>
                    <a:pt x="8" y="25"/>
                    <a:pt x="8" y="26"/>
                    <a:pt x="8" y="26"/>
                  </a:cubicBezTo>
                  <a:cubicBezTo>
                    <a:pt x="7" y="26"/>
                    <a:pt x="7" y="27"/>
                    <a:pt x="6" y="27"/>
                  </a:cubicBezTo>
                  <a:cubicBezTo>
                    <a:pt x="6" y="28"/>
                    <a:pt x="6" y="28"/>
                    <a:pt x="6" y="28"/>
                  </a:cubicBezTo>
                  <a:cubicBezTo>
                    <a:pt x="5" y="29"/>
                    <a:pt x="5" y="30"/>
                    <a:pt x="4" y="31"/>
                  </a:cubicBezTo>
                  <a:cubicBezTo>
                    <a:pt x="1" y="38"/>
                    <a:pt x="3" y="47"/>
                    <a:pt x="9" y="52"/>
                  </a:cubicBezTo>
                  <a:cubicBezTo>
                    <a:pt x="3" y="57"/>
                    <a:pt x="0" y="65"/>
                    <a:pt x="3" y="73"/>
                  </a:cubicBezTo>
                  <a:cubicBezTo>
                    <a:pt x="4" y="74"/>
                    <a:pt x="4" y="75"/>
                    <a:pt x="5" y="75"/>
                  </a:cubicBezTo>
                  <a:cubicBezTo>
                    <a:pt x="5" y="76"/>
                    <a:pt x="5" y="76"/>
                    <a:pt x="5" y="76"/>
                  </a:cubicBezTo>
                  <a:cubicBezTo>
                    <a:pt x="6" y="77"/>
                    <a:pt x="6" y="77"/>
                    <a:pt x="6" y="78"/>
                  </a:cubicBezTo>
                  <a:cubicBezTo>
                    <a:pt x="7" y="78"/>
                    <a:pt x="7" y="78"/>
                    <a:pt x="7" y="79"/>
                  </a:cubicBezTo>
                  <a:cubicBezTo>
                    <a:pt x="8" y="79"/>
                    <a:pt x="8" y="79"/>
                    <a:pt x="8" y="80"/>
                  </a:cubicBezTo>
                  <a:cubicBezTo>
                    <a:pt x="9" y="80"/>
                    <a:pt x="9" y="80"/>
                    <a:pt x="9" y="81"/>
                  </a:cubicBezTo>
                  <a:cubicBezTo>
                    <a:pt x="10" y="81"/>
                    <a:pt x="10" y="81"/>
                    <a:pt x="11" y="81"/>
                  </a:cubicBezTo>
                  <a:cubicBezTo>
                    <a:pt x="11" y="82"/>
                    <a:pt x="11" y="82"/>
                    <a:pt x="12" y="82"/>
                  </a:cubicBezTo>
                  <a:cubicBezTo>
                    <a:pt x="12" y="82"/>
                    <a:pt x="13" y="83"/>
                    <a:pt x="13" y="83"/>
                  </a:cubicBezTo>
                  <a:cubicBezTo>
                    <a:pt x="13" y="83"/>
                    <a:pt x="14" y="83"/>
                    <a:pt x="14" y="83"/>
                  </a:cubicBezTo>
                  <a:cubicBezTo>
                    <a:pt x="15" y="83"/>
                    <a:pt x="15" y="84"/>
                    <a:pt x="16" y="84"/>
                  </a:cubicBezTo>
                  <a:cubicBezTo>
                    <a:pt x="16" y="84"/>
                    <a:pt x="16" y="84"/>
                    <a:pt x="16" y="84"/>
                  </a:cubicBezTo>
                  <a:cubicBezTo>
                    <a:pt x="16" y="84"/>
                    <a:pt x="17" y="84"/>
                    <a:pt x="17" y="84"/>
                  </a:cubicBezTo>
                  <a:cubicBezTo>
                    <a:pt x="17" y="84"/>
                    <a:pt x="18" y="84"/>
                    <a:pt x="18" y="84"/>
                  </a:cubicBezTo>
                  <a:cubicBezTo>
                    <a:pt x="19" y="84"/>
                    <a:pt x="19" y="84"/>
                    <a:pt x="20" y="84"/>
                  </a:cubicBezTo>
                  <a:cubicBezTo>
                    <a:pt x="20" y="84"/>
                    <a:pt x="20" y="84"/>
                    <a:pt x="21" y="84"/>
                  </a:cubicBezTo>
                  <a:cubicBezTo>
                    <a:pt x="21" y="84"/>
                    <a:pt x="21" y="84"/>
                    <a:pt x="22" y="84"/>
                  </a:cubicBezTo>
                  <a:cubicBezTo>
                    <a:pt x="22" y="87"/>
                    <a:pt x="22" y="89"/>
                    <a:pt x="23" y="92"/>
                  </a:cubicBezTo>
                  <a:cubicBezTo>
                    <a:pt x="24" y="95"/>
                    <a:pt x="26" y="99"/>
                    <a:pt x="29" y="101"/>
                  </a:cubicBezTo>
                  <a:cubicBezTo>
                    <a:pt x="30" y="102"/>
                    <a:pt x="31" y="103"/>
                    <a:pt x="33" y="103"/>
                  </a:cubicBezTo>
                  <a:cubicBezTo>
                    <a:pt x="33" y="104"/>
                    <a:pt x="34" y="104"/>
                    <a:pt x="35" y="104"/>
                  </a:cubicBezTo>
                  <a:cubicBezTo>
                    <a:pt x="35" y="104"/>
                    <a:pt x="36" y="104"/>
                    <a:pt x="36" y="104"/>
                  </a:cubicBezTo>
                  <a:cubicBezTo>
                    <a:pt x="37" y="104"/>
                    <a:pt x="37" y="105"/>
                    <a:pt x="38" y="105"/>
                  </a:cubicBezTo>
                  <a:cubicBezTo>
                    <a:pt x="38" y="105"/>
                    <a:pt x="39" y="105"/>
                    <a:pt x="39" y="105"/>
                  </a:cubicBezTo>
                  <a:cubicBezTo>
                    <a:pt x="39" y="105"/>
                    <a:pt x="40" y="105"/>
                    <a:pt x="41" y="105"/>
                  </a:cubicBezTo>
                  <a:cubicBezTo>
                    <a:pt x="41" y="105"/>
                    <a:pt x="41" y="105"/>
                    <a:pt x="41" y="105"/>
                  </a:cubicBezTo>
                  <a:cubicBezTo>
                    <a:pt x="42" y="105"/>
                    <a:pt x="43" y="104"/>
                    <a:pt x="44" y="104"/>
                  </a:cubicBezTo>
                  <a:cubicBezTo>
                    <a:pt x="44" y="104"/>
                    <a:pt x="44" y="104"/>
                    <a:pt x="44" y="104"/>
                  </a:cubicBezTo>
                  <a:cubicBezTo>
                    <a:pt x="45" y="104"/>
                    <a:pt x="46" y="104"/>
                    <a:pt x="46" y="103"/>
                  </a:cubicBezTo>
                  <a:cubicBezTo>
                    <a:pt x="47" y="103"/>
                    <a:pt x="47" y="103"/>
                    <a:pt x="47" y="103"/>
                  </a:cubicBezTo>
                  <a:cubicBezTo>
                    <a:pt x="48" y="103"/>
                    <a:pt x="49" y="103"/>
                    <a:pt x="49" y="102"/>
                  </a:cubicBezTo>
                  <a:cubicBezTo>
                    <a:pt x="49" y="102"/>
                    <a:pt x="49" y="102"/>
                    <a:pt x="50" y="102"/>
                  </a:cubicBezTo>
                  <a:cubicBezTo>
                    <a:pt x="50" y="102"/>
                    <a:pt x="51" y="101"/>
                    <a:pt x="51" y="101"/>
                  </a:cubicBezTo>
                  <a:cubicBezTo>
                    <a:pt x="52" y="100"/>
                    <a:pt x="52" y="100"/>
                    <a:pt x="52" y="100"/>
                  </a:cubicBezTo>
                  <a:cubicBezTo>
                    <a:pt x="53" y="100"/>
                    <a:pt x="53" y="99"/>
                    <a:pt x="54" y="98"/>
                  </a:cubicBezTo>
                  <a:cubicBezTo>
                    <a:pt x="54" y="99"/>
                    <a:pt x="55" y="100"/>
                    <a:pt x="56" y="100"/>
                  </a:cubicBezTo>
                  <a:cubicBezTo>
                    <a:pt x="56" y="100"/>
                    <a:pt x="56" y="101"/>
                    <a:pt x="56" y="101"/>
                  </a:cubicBezTo>
                  <a:cubicBezTo>
                    <a:pt x="57" y="101"/>
                    <a:pt x="57" y="102"/>
                    <a:pt x="58" y="102"/>
                  </a:cubicBezTo>
                  <a:cubicBezTo>
                    <a:pt x="58" y="102"/>
                    <a:pt x="58" y="102"/>
                    <a:pt x="58" y="102"/>
                  </a:cubicBezTo>
                  <a:cubicBezTo>
                    <a:pt x="59" y="103"/>
                    <a:pt x="60" y="103"/>
                    <a:pt x="60" y="104"/>
                  </a:cubicBezTo>
                  <a:cubicBezTo>
                    <a:pt x="61" y="104"/>
                    <a:pt x="61" y="104"/>
                    <a:pt x="61" y="104"/>
                  </a:cubicBezTo>
                  <a:cubicBezTo>
                    <a:pt x="62" y="104"/>
                    <a:pt x="62" y="104"/>
                    <a:pt x="63" y="105"/>
                  </a:cubicBezTo>
                  <a:cubicBezTo>
                    <a:pt x="63" y="105"/>
                    <a:pt x="63" y="105"/>
                    <a:pt x="64" y="105"/>
                  </a:cubicBezTo>
                  <a:cubicBezTo>
                    <a:pt x="64" y="105"/>
                    <a:pt x="65" y="105"/>
                    <a:pt x="66" y="105"/>
                  </a:cubicBezTo>
                  <a:cubicBezTo>
                    <a:pt x="66" y="105"/>
                    <a:pt x="66" y="105"/>
                    <a:pt x="66" y="105"/>
                  </a:cubicBezTo>
                  <a:cubicBezTo>
                    <a:pt x="67" y="105"/>
                    <a:pt x="68" y="106"/>
                    <a:pt x="69" y="105"/>
                  </a:cubicBezTo>
                  <a:cubicBezTo>
                    <a:pt x="69" y="105"/>
                    <a:pt x="69" y="105"/>
                    <a:pt x="69" y="105"/>
                  </a:cubicBezTo>
                  <a:cubicBezTo>
                    <a:pt x="70" y="105"/>
                    <a:pt x="71" y="105"/>
                    <a:pt x="72" y="105"/>
                  </a:cubicBezTo>
                  <a:cubicBezTo>
                    <a:pt x="72" y="105"/>
                    <a:pt x="72" y="105"/>
                    <a:pt x="72" y="105"/>
                  </a:cubicBezTo>
                  <a:cubicBezTo>
                    <a:pt x="73" y="105"/>
                    <a:pt x="74" y="105"/>
                    <a:pt x="75" y="104"/>
                  </a:cubicBezTo>
                  <a:cubicBezTo>
                    <a:pt x="77" y="103"/>
                    <a:pt x="80" y="102"/>
                    <a:pt x="81" y="100"/>
                  </a:cubicBezTo>
                  <a:cubicBezTo>
                    <a:pt x="85" y="96"/>
                    <a:pt x="87" y="91"/>
                    <a:pt x="86" y="86"/>
                  </a:cubicBezTo>
                  <a:cubicBezTo>
                    <a:pt x="87" y="86"/>
                    <a:pt x="87" y="86"/>
                    <a:pt x="88" y="86"/>
                  </a:cubicBezTo>
                  <a:cubicBezTo>
                    <a:pt x="88" y="86"/>
                    <a:pt x="89" y="86"/>
                    <a:pt x="89" y="86"/>
                  </a:cubicBezTo>
                  <a:cubicBezTo>
                    <a:pt x="89" y="86"/>
                    <a:pt x="90" y="86"/>
                    <a:pt x="90" y="86"/>
                  </a:cubicBezTo>
                  <a:cubicBezTo>
                    <a:pt x="91" y="86"/>
                    <a:pt x="91" y="86"/>
                    <a:pt x="92" y="86"/>
                  </a:cubicBezTo>
                  <a:cubicBezTo>
                    <a:pt x="92" y="86"/>
                    <a:pt x="92" y="85"/>
                    <a:pt x="93" y="85"/>
                  </a:cubicBezTo>
                  <a:cubicBezTo>
                    <a:pt x="93" y="85"/>
                    <a:pt x="94" y="85"/>
                    <a:pt x="94" y="85"/>
                  </a:cubicBezTo>
                  <a:cubicBezTo>
                    <a:pt x="94" y="85"/>
                    <a:pt x="94" y="85"/>
                    <a:pt x="94" y="85"/>
                  </a:cubicBezTo>
                  <a:cubicBezTo>
                    <a:pt x="95" y="85"/>
                    <a:pt x="95" y="85"/>
                    <a:pt x="95" y="85"/>
                  </a:cubicBezTo>
                  <a:cubicBezTo>
                    <a:pt x="96" y="84"/>
                    <a:pt x="96" y="84"/>
                    <a:pt x="97" y="84"/>
                  </a:cubicBezTo>
                  <a:cubicBezTo>
                    <a:pt x="97" y="84"/>
                    <a:pt x="97" y="84"/>
                    <a:pt x="98" y="83"/>
                  </a:cubicBezTo>
                  <a:cubicBezTo>
                    <a:pt x="98" y="83"/>
                    <a:pt x="99" y="83"/>
                    <a:pt x="99" y="82"/>
                  </a:cubicBezTo>
                  <a:cubicBezTo>
                    <a:pt x="99" y="82"/>
                    <a:pt x="100" y="82"/>
                    <a:pt x="100" y="82"/>
                  </a:cubicBezTo>
                  <a:cubicBezTo>
                    <a:pt x="101" y="81"/>
                    <a:pt x="101" y="81"/>
                    <a:pt x="101" y="81"/>
                  </a:cubicBezTo>
                  <a:cubicBezTo>
                    <a:pt x="102" y="80"/>
                    <a:pt x="102" y="80"/>
                    <a:pt x="102" y="80"/>
                  </a:cubicBezTo>
                  <a:cubicBezTo>
                    <a:pt x="103" y="79"/>
                    <a:pt x="103" y="79"/>
                    <a:pt x="103" y="78"/>
                  </a:cubicBezTo>
                  <a:cubicBezTo>
                    <a:pt x="103" y="78"/>
                    <a:pt x="104" y="78"/>
                    <a:pt x="104" y="78"/>
                  </a:cubicBezTo>
                  <a:cubicBezTo>
                    <a:pt x="104" y="77"/>
                    <a:pt x="105" y="76"/>
                    <a:pt x="105" y="75"/>
                  </a:cubicBezTo>
                  <a:cubicBezTo>
                    <a:pt x="109" y="68"/>
                    <a:pt x="106" y="59"/>
                    <a:pt x="100" y="54"/>
                  </a:cubicBezTo>
                  <a:cubicBezTo>
                    <a:pt x="107" y="49"/>
                    <a:pt x="109" y="41"/>
                    <a:pt x="106" y="33"/>
                  </a:cubicBezTo>
                  <a:close/>
                  <a:moveTo>
                    <a:pt x="71" y="60"/>
                  </a:moveTo>
                  <a:cubicBezTo>
                    <a:pt x="71" y="61"/>
                    <a:pt x="70" y="61"/>
                    <a:pt x="70" y="62"/>
                  </a:cubicBezTo>
                  <a:cubicBezTo>
                    <a:pt x="70" y="62"/>
                    <a:pt x="70" y="62"/>
                    <a:pt x="70" y="63"/>
                  </a:cubicBezTo>
                  <a:cubicBezTo>
                    <a:pt x="69" y="63"/>
                    <a:pt x="69" y="64"/>
                    <a:pt x="68" y="64"/>
                  </a:cubicBezTo>
                  <a:cubicBezTo>
                    <a:pt x="68" y="64"/>
                    <a:pt x="68" y="64"/>
                    <a:pt x="68" y="64"/>
                  </a:cubicBezTo>
                  <a:cubicBezTo>
                    <a:pt x="68" y="64"/>
                    <a:pt x="68" y="64"/>
                    <a:pt x="68" y="65"/>
                  </a:cubicBezTo>
                  <a:cubicBezTo>
                    <a:pt x="68" y="65"/>
                    <a:pt x="67" y="66"/>
                    <a:pt x="67" y="66"/>
                  </a:cubicBezTo>
                  <a:cubicBezTo>
                    <a:pt x="66" y="66"/>
                    <a:pt x="66" y="66"/>
                    <a:pt x="66" y="66"/>
                  </a:cubicBezTo>
                  <a:cubicBezTo>
                    <a:pt x="66" y="67"/>
                    <a:pt x="65" y="67"/>
                    <a:pt x="65" y="68"/>
                  </a:cubicBezTo>
                  <a:cubicBezTo>
                    <a:pt x="65" y="68"/>
                    <a:pt x="64" y="68"/>
                    <a:pt x="64" y="68"/>
                  </a:cubicBezTo>
                  <a:cubicBezTo>
                    <a:pt x="64" y="68"/>
                    <a:pt x="63" y="69"/>
                    <a:pt x="62" y="69"/>
                  </a:cubicBezTo>
                  <a:cubicBezTo>
                    <a:pt x="62" y="69"/>
                    <a:pt x="62" y="69"/>
                    <a:pt x="62" y="69"/>
                  </a:cubicBezTo>
                  <a:cubicBezTo>
                    <a:pt x="61" y="69"/>
                    <a:pt x="61" y="70"/>
                    <a:pt x="60" y="70"/>
                  </a:cubicBezTo>
                  <a:cubicBezTo>
                    <a:pt x="60" y="70"/>
                    <a:pt x="60" y="70"/>
                    <a:pt x="60" y="70"/>
                  </a:cubicBezTo>
                  <a:cubicBezTo>
                    <a:pt x="59" y="70"/>
                    <a:pt x="58" y="70"/>
                    <a:pt x="58" y="70"/>
                  </a:cubicBezTo>
                  <a:cubicBezTo>
                    <a:pt x="57" y="70"/>
                    <a:pt x="57" y="70"/>
                    <a:pt x="57" y="70"/>
                  </a:cubicBezTo>
                  <a:cubicBezTo>
                    <a:pt x="56" y="71"/>
                    <a:pt x="56" y="71"/>
                    <a:pt x="55" y="71"/>
                  </a:cubicBezTo>
                  <a:cubicBezTo>
                    <a:pt x="55" y="71"/>
                    <a:pt x="55" y="71"/>
                    <a:pt x="55" y="71"/>
                  </a:cubicBezTo>
                  <a:cubicBezTo>
                    <a:pt x="55" y="71"/>
                    <a:pt x="55" y="71"/>
                    <a:pt x="55" y="71"/>
                  </a:cubicBezTo>
                  <a:cubicBezTo>
                    <a:pt x="54" y="71"/>
                    <a:pt x="54" y="71"/>
                    <a:pt x="54" y="71"/>
                  </a:cubicBezTo>
                  <a:cubicBezTo>
                    <a:pt x="53" y="71"/>
                    <a:pt x="53" y="71"/>
                    <a:pt x="53" y="71"/>
                  </a:cubicBezTo>
                  <a:cubicBezTo>
                    <a:pt x="53" y="70"/>
                    <a:pt x="52" y="70"/>
                    <a:pt x="52" y="70"/>
                  </a:cubicBezTo>
                  <a:cubicBezTo>
                    <a:pt x="52" y="70"/>
                    <a:pt x="51" y="70"/>
                    <a:pt x="51" y="70"/>
                  </a:cubicBezTo>
                  <a:cubicBezTo>
                    <a:pt x="51" y="70"/>
                    <a:pt x="50" y="70"/>
                    <a:pt x="50" y="70"/>
                  </a:cubicBezTo>
                  <a:cubicBezTo>
                    <a:pt x="50" y="70"/>
                    <a:pt x="50" y="70"/>
                    <a:pt x="49" y="70"/>
                  </a:cubicBezTo>
                  <a:cubicBezTo>
                    <a:pt x="49" y="70"/>
                    <a:pt x="48" y="69"/>
                    <a:pt x="48" y="69"/>
                  </a:cubicBezTo>
                  <a:cubicBezTo>
                    <a:pt x="45" y="68"/>
                    <a:pt x="43" y="66"/>
                    <a:pt x="41" y="64"/>
                  </a:cubicBezTo>
                  <a:cubicBezTo>
                    <a:pt x="37" y="59"/>
                    <a:pt x="36" y="52"/>
                    <a:pt x="39" y="46"/>
                  </a:cubicBezTo>
                  <a:cubicBezTo>
                    <a:pt x="39" y="45"/>
                    <a:pt x="39" y="44"/>
                    <a:pt x="40" y="44"/>
                  </a:cubicBezTo>
                  <a:cubicBezTo>
                    <a:pt x="40" y="43"/>
                    <a:pt x="40" y="43"/>
                    <a:pt x="40" y="43"/>
                  </a:cubicBezTo>
                  <a:cubicBezTo>
                    <a:pt x="40" y="42"/>
                    <a:pt x="41" y="42"/>
                    <a:pt x="41" y="41"/>
                  </a:cubicBezTo>
                  <a:cubicBezTo>
                    <a:pt x="41" y="41"/>
                    <a:pt x="41" y="41"/>
                    <a:pt x="41" y="41"/>
                  </a:cubicBezTo>
                  <a:cubicBezTo>
                    <a:pt x="42" y="41"/>
                    <a:pt x="42" y="40"/>
                    <a:pt x="43" y="40"/>
                  </a:cubicBezTo>
                  <a:cubicBezTo>
                    <a:pt x="43" y="39"/>
                    <a:pt x="43" y="39"/>
                    <a:pt x="43" y="39"/>
                  </a:cubicBezTo>
                  <a:cubicBezTo>
                    <a:pt x="44" y="39"/>
                    <a:pt x="45" y="38"/>
                    <a:pt x="45" y="38"/>
                  </a:cubicBezTo>
                  <a:cubicBezTo>
                    <a:pt x="45" y="38"/>
                    <a:pt x="45" y="38"/>
                    <a:pt x="45" y="38"/>
                  </a:cubicBezTo>
                  <a:cubicBezTo>
                    <a:pt x="46" y="37"/>
                    <a:pt x="47" y="37"/>
                    <a:pt x="47" y="37"/>
                  </a:cubicBezTo>
                  <a:cubicBezTo>
                    <a:pt x="47" y="37"/>
                    <a:pt x="48" y="37"/>
                    <a:pt x="48" y="37"/>
                  </a:cubicBezTo>
                  <a:cubicBezTo>
                    <a:pt x="48" y="36"/>
                    <a:pt x="49" y="36"/>
                    <a:pt x="50" y="36"/>
                  </a:cubicBezTo>
                  <a:cubicBezTo>
                    <a:pt x="50" y="36"/>
                    <a:pt x="50" y="36"/>
                    <a:pt x="50" y="36"/>
                  </a:cubicBezTo>
                  <a:cubicBezTo>
                    <a:pt x="51" y="36"/>
                    <a:pt x="51" y="35"/>
                    <a:pt x="52" y="35"/>
                  </a:cubicBezTo>
                  <a:cubicBezTo>
                    <a:pt x="52" y="35"/>
                    <a:pt x="52" y="35"/>
                    <a:pt x="53" y="35"/>
                  </a:cubicBezTo>
                  <a:cubicBezTo>
                    <a:pt x="53" y="35"/>
                    <a:pt x="54" y="35"/>
                    <a:pt x="55" y="35"/>
                  </a:cubicBezTo>
                  <a:cubicBezTo>
                    <a:pt x="55" y="35"/>
                    <a:pt x="55" y="35"/>
                    <a:pt x="55" y="35"/>
                  </a:cubicBezTo>
                  <a:cubicBezTo>
                    <a:pt x="55" y="35"/>
                    <a:pt x="55" y="35"/>
                    <a:pt x="55" y="35"/>
                  </a:cubicBezTo>
                  <a:cubicBezTo>
                    <a:pt x="55" y="35"/>
                    <a:pt x="56" y="35"/>
                    <a:pt x="56" y="35"/>
                  </a:cubicBezTo>
                  <a:cubicBezTo>
                    <a:pt x="56" y="35"/>
                    <a:pt x="56" y="35"/>
                    <a:pt x="57" y="35"/>
                  </a:cubicBezTo>
                  <a:cubicBezTo>
                    <a:pt x="57" y="35"/>
                    <a:pt x="57" y="35"/>
                    <a:pt x="58" y="35"/>
                  </a:cubicBezTo>
                  <a:cubicBezTo>
                    <a:pt x="58" y="35"/>
                    <a:pt x="58" y="35"/>
                    <a:pt x="59" y="35"/>
                  </a:cubicBezTo>
                  <a:cubicBezTo>
                    <a:pt x="59" y="36"/>
                    <a:pt x="59" y="36"/>
                    <a:pt x="60" y="36"/>
                  </a:cubicBezTo>
                  <a:cubicBezTo>
                    <a:pt x="60" y="36"/>
                    <a:pt x="60" y="36"/>
                    <a:pt x="60" y="36"/>
                  </a:cubicBezTo>
                  <a:cubicBezTo>
                    <a:pt x="61" y="36"/>
                    <a:pt x="61" y="36"/>
                    <a:pt x="62" y="37"/>
                  </a:cubicBezTo>
                  <a:cubicBezTo>
                    <a:pt x="71" y="41"/>
                    <a:pt x="75" y="51"/>
                    <a:pt x="71" y="6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13" name="Freeform 755"/>
          <p:cNvSpPr>
            <a:spLocks noChangeArrowheads="1"/>
          </p:cNvSpPr>
          <p:nvPr/>
        </p:nvSpPr>
        <p:spPr bwMode="auto">
          <a:xfrm>
            <a:off x="7810097" y="4033425"/>
            <a:ext cx="182071" cy="355914"/>
          </a:xfrm>
          <a:custGeom>
            <a:avLst/>
            <a:gdLst>
              <a:gd name="T0" fmla="*/ 101 w 101"/>
              <a:gd name="T1" fmla="*/ 50 h 197"/>
              <a:gd name="T2" fmla="*/ 50 w 101"/>
              <a:gd name="T3" fmla="*/ 0 h 197"/>
              <a:gd name="T4" fmla="*/ 0 w 101"/>
              <a:gd name="T5" fmla="*/ 50 h 197"/>
              <a:gd name="T6" fmla="*/ 14 w 101"/>
              <a:gd name="T7" fmla="*/ 63 h 197"/>
              <a:gd name="T8" fmla="*/ 28 w 101"/>
              <a:gd name="T9" fmla="*/ 50 h 197"/>
              <a:gd name="T10" fmla="*/ 50 w 101"/>
              <a:gd name="T11" fmla="*/ 27 h 197"/>
              <a:gd name="T12" fmla="*/ 73 w 101"/>
              <a:gd name="T13" fmla="*/ 50 h 197"/>
              <a:gd name="T14" fmla="*/ 50 w 101"/>
              <a:gd name="T15" fmla="*/ 78 h 197"/>
              <a:gd name="T16" fmla="*/ 49 w 101"/>
              <a:gd name="T17" fmla="*/ 78 h 197"/>
              <a:gd name="T18" fmla="*/ 0 w 101"/>
              <a:gd name="T19" fmla="*/ 121 h 197"/>
              <a:gd name="T20" fmla="*/ 0 w 101"/>
              <a:gd name="T21" fmla="*/ 183 h 197"/>
              <a:gd name="T22" fmla="*/ 14 w 101"/>
              <a:gd name="T23" fmla="*/ 197 h 197"/>
              <a:gd name="T24" fmla="*/ 87 w 101"/>
              <a:gd name="T25" fmla="*/ 197 h 197"/>
              <a:gd name="T26" fmla="*/ 101 w 101"/>
              <a:gd name="T27" fmla="*/ 183 h 197"/>
              <a:gd name="T28" fmla="*/ 101 w 101"/>
              <a:gd name="T29" fmla="*/ 130 h 197"/>
              <a:gd name="T30" fmla="*/ 101 w 101"/>
              <a:gd name="T31" fmla="*/ 57 h 197"/>
              <a:gd name="T32" fmla="*/ 101 w 101"/>
              <a:gd name="T33" fmla="*/ 50 h 19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1"/>
              <a:gd name="T52" fmla="*/ 0 h 197"/>
              <a:gd name="T53" fmla="*/ 101 w 101"/>
              <a:gd name="T54" fmla="*/ 197 h 19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1" h="197">
                <a:moveTo>
                  <a:pt x="101" y="50"/>
                </a:moveTo>
                <a:cubicBezTo>
                  <a:pt x="101" y="22"/>
                  <a:pt x="78" y="0"/>
                  <a:pt x="50" y="0"/>
                </a:cubicBezTo>
                <a:cubicBezTo>
                  <a:pt x="23" y="0"/>
                  <a:pt x="0" y="22"/>
                  <a:pt x="0" y="50"/>
                </a:cubicBezTo>
                <a:cubicBezTo>
                  <a:pt x="0" y="57"/>
                  <a:pt x="6" y="63"/>
                  <a:pt x="14" y="63"/>
                </a:cubicBezTo>
                <a:cubicBezTo>
                  <a:pt x="22" y="63"/>
                  <a:pt x="28" y="57"/>
                  <a:pt x="28" y="50"/>
                </a:cubicBezTo>
                <a:cubicBezTo>
                  <a:pt x="28" y="37"/>
                  <a:pt x="38" y="27"/>
                  <a:pt x="50" y="27"/>
                </a:cubicBezTo>
                <a:cubicBezTo>
                  <a:pt x="63" y="27"/>
                  <a:pt x="73" y="37"/>
                  <a:pt x="73" y="50"/>
                </a:cubicBezTo>
                <a:cubicBezTo>
                  <a:pt x="73" y="63"/>
                  <a:pt x="63" y="75"/>
                  <a:pt x="50" y="78"/>
                </a:cubicBezTo>
                <a:cubicBezTo>
                  <a:pt x="49" y="78"/>
                  <a:pt x="49" y="78"/>
                  <a:pt x="49" y="78"/>
                </a:cubicBezTo>
                <a:cubicBezTo>
                  <a:pt x="33" y="80"/>
                  <a:pt x="0" y="86"/>
                  <a:pt x="0" y="121"/>
                </a:cubicBezTo>
                <a:cubicBezTo>
                  <a:pt x="0" y="183"/>
                  <a:pt x="0" y="183"/>
                  <a:pt x="0" y="183"/>
                </a:cubicBezTo>
                <a:cubicBezTo>
                  <a:pt x="0" y="191"/>
                  <a:pt x="6" y="197"/>
                  <a:pt x="14" y="197"/>
                </a:cubicBezTo>
                <a:cubicBezTo>
                  <a:pt x="87" y="197"/>
                  <a:pt x="87" y="197"/>
                  <a:pt x="87" y="197"/>
                </a:cubicBezTo>
                <a:cubicBezTo>
                  <a:pt x="94" y="197"/>
                  <a:pt x="101" y="191"/>
                  <a:pt x="101" y="183"/>
                </a:cubicBezTo>
                <a:cubicBezTo>
                  <a:pt x="101" y="130"/>
                  <a:pt x="101" y="130"/>
                  <a:pt x="101" y="130"/>
                </a:cubicBezTo>
                <a:cubicBezTo>
                  <a:pt x="101" y="57"/>
                  <a:pt x="101" y="57"/>
                  <a:pt x="101" y="57"/>
                </a:cubicBezTo>
                <a:cubicBezTo>
                  <a:pt x="101" y="50"/>
                  <a:pt x="101" y="50"/>
                  <a:pt x="101" y="5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Calibri" pitchFamily="34" charset="0"/>
              <a:sym typeface="宋体" pitchFamily="2" charset="-122"/>
            </a:endParaRPr>
          </a:p>
        </p:txBody>
      </p:sp>
      <p:grpSp>
        <p:nvGrpSpPr>
          <p:cNvPr id="14" name="Group 36"/>
          <p:cNvGrpSpPr>
            <a:grpSpLocks/>
          </p:cNvGrpSpPr>
          <p:nvPr/>
        </p:nvGrpSpPr>
        <p:grpSpPr bwMode="auto">
          <a:xfrm>
            <a:off x="7723227" y="2362769"/>
            <a:ext cx="357002" cy="333298"/>
            <a:chOff x="0" y="0"/>
            <a:chExt cx="739775" cy="690562"/>
          </a:xfrm>
        </p:grpSpPr>
        <p:sp>
          <p:nvSpPr>
            <p:cNvPr id="15" name="Freeform 876"/>
            <p:cNvSpPr>
              <a:spLocks noChangeArrowheads="1"/>
            </p:cNvSpPr>
            <p:nvPr/>
          </p:nvSpPr>
          <p:spPr bwMode="auto">
            <a:xfrm>
              <a:off x="608013" y="71437"/>
              <a:ext cx="115888" cy="101600"/>
            </a:xfrm>
            <a:custGeom>
              <a:avLst/>
              <a:gdLst>
                <a:gd name="T0" fmla="*/ 2 w 31"/>
                <a:gd name="T1" fmla="*/ 25 h 27"/>
                <a:gd name="T2" fmla="*/ 2 w 31"/>
                <a:gd name="T3" fmla="*/ 27 h 27"/>
                <a:gd name="T4" fmla="*/ 4 w 31"/>
                <a:gd name="T5" fmla="*/ 27 h 27"/>
                <a:gd name="T6" fmla="*/ 28 w 31"/>
                <a:gd name="T7" fmla="*/ 9 h 27"/>
                <a:gd name="T8" fmla="*/ 30 w 31"/>
                <a:gd name="T9" fmla="*/ 6 h 27"/>
                <a:gd name="T10" fmla="*/ 30 w 31"/>
                <a:gd name="T11" fmla="*/ 3 h 27"/>
                <a:gd name="T12" fmla="*/ 23 w 31"/>
                <a:gd name="T13" fmla="*/ 1 h 27"/>
                <a:gd name="T14" fmla="*/ 0 w 31"/>
                <a:gd name="T15" fmla="*/ 18 h 27"/>
                <a:gd name="T16" fmla="*/ 1 w 31"/>
                <a:gd name="T17" fmla="*/ 20 h 27"/>
                <a:gd name="T18" fmla="*/ 2 w 31"/>
                <a:gd name="T19" fmla="*/ 25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1"/>
                <a:gd name="T31" fmla="*/ 0 h 27"/>
                <a:gd name="T32" fmla="*/ 31 w 31"/>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1" h="27">
                  <a:moveTo>
                    <a:pt x="2" y="25"/>
                  </a:moveTo>
                  <a:cubicBezTo>
                    <a:pt x="2" y="26"/>
                    <a:pt x="2" y="26"/>
                    <a:pt x="2" y="27"/>
                  </a:cubicBezTo>
                  <a:cubicBezTo>
                    <a:pt x="3" y="27"/>
                    <a:pt x="3" y="27"/>
                    <a:pt x="4" y="27"/>
                  </a:cubicBezTo>
                  <a:cubicBezTo>
                    <a:pt x="28" y="9"/>
                    <a:pt x="28" y="9"/>
                    <a:pt x="28" y="9"/>
                  </a:cubicBezTo>
                  <a:cubicBezTo>
                    <a:pt x="29" y="9"/>
                    <a:pt x="30" y="7"/>
                    <a:pt x="30" y="6"/>
                  </a:cubicBezTo>
                  <a:cubicBezTo>
                    <a:pt x="31" y="5"/>
                    <a:pt x="30" y="4"/>
                    <a:pt x="30" y="3"/>
                  </a:cubicBezTo>
                  <a:cubicBezTo>
                    <a:pt x="28" y="0"/>
                    <a:pt x="25" y="0"/>
                    <a:pt x="23" y="1"/>
                  </a:cubicBezTo>
                  <a:cubicBezTo>
                    <a:pt x="0" y="18"/>
                    <a:pt x="0" y="18"/>
                    <a:pt x="0" y="18"/>
                  </a:cubicBezTo>
                  <a:cubicBezTo>
                    <a:pt x="0" y="18"/>
                    <a:pt x="0" y="19"/>
                    <a:pt x="1" y="20"/>
                  </a:cubicBezTo>
                  <a:cubicBezTo>
                    <a:pt x="1" y="22"/>
                    <a:pt x="1" y="23"/>
                    <a:pt x="2" y="25"/>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6" name="Freeform 877"/>
            <p:cNvSpPr>
              <a:spLocks noChangeArrowheads="1"/>
            </p:cNvSpPr>
            <p:nvPr/>
          </p:nvSpPr>
          <p:spPr bwMode="auto">
            <a:xfrm>
              <a:off x="612775" y="225425"/>
              <a:ext cx="127000" cy="55563"/>
            </a:xfrm>
            <a:custGeom>
              <a:avLst/>
              <a:gdLst>
                <a:gd name="T0" fmla="*/ 33 w 34"/>
                <a:gd name="T1" fmla="*/ 7 h 15"/>
                <a:gd name="T2" fmla="*/ 30 w 34"/>
                <a:gd name="T3" fmla="*/ 5 h 15"/>
                <a:gd name="T4" fmla="*/ 1 w 34"/>
                <a:gd name="T5" fmla="*/ 0 h 15"/>
                <a:gd name="T6" fmla="*/ 1 w 34"/>
                <a:gd name="T7" fmla="*/ 3 h 15"/>
                <a:gd name="T8" fmla="*/ 1 w 34"/>
                <a:gd name="T9" fmla="*/ 7 h 15"/>
                <a:gd name="T10" fmla="*/ 0 w 34"/>
                <a:gd name="T11" fmla="*/ 10 h 15"/>
                <a:gd name="T12" fmla="*/ 28 w 34"/>
                <a:gd name="T13" fmla="*/ 15 h 15"/>
                <a:gd name="T14" fmla="*/ 29 w 34"/>
                <a:gd name="T15" fmla="*/ 15 h 15"/>
                <a:gd name="T16" fmla="*/ 34 w 34"/>
                <a:gd name="T17" fmla="*/ 11 h 15"/>
                <a:gd name="T18" fmla="*/ 33 w 34"/>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4"/>
                <a:gd name="T31" fmla="*/ 0 h 15"/>
                <a:gd name="T32" fmla="*/ 34 w 34"/>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4" h="15">
                  <a:moveTo>
                    <a:pt x="33" y="7"/>
                  </a:moveTo>
                  <a:cubicBezTo>
                    <a:pt x="32" y="6"/>
                    <a:pt x="31" y="5"/>
                    <a:pt x="30" y="5"/>
                  </a:cubicBezTo>
                  <a:cubicBezTo>
                    <a:pt x="1" y="0"/>
                    <a:pt x="1" y="0"/>
                    <a:pt x="1" y="0"/>
                  </a:cubicBezTo>
                  <a:cubicBezTo>
                    <a:pt x="1" y="1"/>
                    <a:pt x="1" y="2"/>
                    <a:pt x="1" y="3"/>
                  </a:cubicBezTo>
                  <a:cubicBezTo>
                    <a:pt x="1" y="4"/>
                    <a:pt x="1" y="6"/>
                    <a:pt x="1" y="7"/>
                  </a:cubicBezTo>
                  <a:cubicBezTo>
                    <a:pt x="1" y="8"/>
                    <a:pt x="0" y="9"/>
                    <a:pt x="0" y="10"/>
                  </a:cubicBezTo>
                  <a:cubicBezTo>
                    <a:pt x="28" y="15"/>
                    <a:pt x="28" y="15"/>
                    <a:pt x="28" y="15"/>
                  </a:cubicBezTo>
                  <a:cubicBezTo>
                    <a:pt x="28" y="15"/>
                    <a:pt x="28" y="15"/>
                    <a:pt x="29" y="15"/>
                  </a:cubicBezTo>
                  <a:cubicBezTo>
                    <a:pt x="31" y="15"/>
                    <a:pt x="33" y="13"/>
                    <a:pt x="34" y="11"/>
                  </a:cubicBezTo>
                  <a:cubicBezTo>
                    <a:pt x="34" y="10"/>
                    <a:pt x="33" y="8"/>
                    <a:pt x="33" y="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7" name="Freeform 878"/>
            <p:cNvSpPr>
              <a:spLocks noChangeArrowheads="1"/>
            </p:cNvSpPr>
            <p:nvPr/>
          </p:nvSpPr>
          <p:spPr bwMode="auto">
            <a:xfrm>
              <a:off x="585788" y="304800"/>
              <a:ext cx="93663" cy="127000"/>
            </a:xfrm>
            <a:custGeom>
              <a:avLst/>
              <a:gdLst>
                <a:gd name="T0" fmla="*/ 6 w 25"/>
                <a:gd name="T1" fmla="*/ 2 h 34"/>
                <a:gd name="T2" fmla="*/ 4 w 25"/>
                <a:gd name="T3" fmla="*/ 0 h 34"/>
                <a:gd name="T4" fmla="*/ 3 w 25"/>
                <a:gd name="T5" fmla="*/ 3 h 34"/>
                <a:gd name="T6" fmla="*/ 1 w 25"/>
                <a:gd name="T7" fmla="*/ 7 h 34"/>
                <a:gd name="T8" fmla="*/ 0 w 25"/>
                <a:gd name="T9" fmla="*/ 10 h 34"/>
                <a:gd name="T10" fmla="*/ 16 w 25"/>
                <a:gd name="T11" fmla="*/ 32 h 34"/>
                <a:gd name="T12" fmla="*/ 19 w 25"/>
                <a:gd name="T13" fmla="*/ 34 h 34"/>
                <a:gd name="T14" fmla="*/ 20 w 25"/>
                <a:gd name="T15" fmla="*/ 34 h 34"/>
                <a:gd name="T16" fmla="*/ 22 w 25"/>
                <a:gd name="T17" fmla="*/ 33 h 34"/>
                <a:gd name="T18" fmla="*/ 24 w 25"/>
                <a:gd name="T19" fmla="*/ 30 h 34"/>
                <a:gd name="T20" fmla="*/ 24 w 25"/>
                <a:gd name="T21" fmla="*/ 27 h 34"/>
                <a:gd name="T22" fmla="*/ 6 w 25"/>
                <a:gd name="T23" fmla="*/ 2 h 3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5"/>
                <a:gd name="T37" fmla="*/ 0 h 34"/>
                <a:gd name="T38" fmla="*/ 25 w 25"/>
                <a:gd name="T39" fmla="*/ 34 h 3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5" h="34">
                  <a:moveTo>
                    <a:pt x="6" y="2"/>
                  </a:moveTo>
                  <a:cubicBezTo>
                    <a:pt x="6" y="1"/>
                    <a:pt x="5" y="1"/>
                    <a:pt x="4" y="0"/>
                  </a:cubicBezTo>
                  <a:cubicBezTo>
                    <a:pt x="4" y="1"/>
                    <a:pt x="3" y="2"/>
                    <a:pt x="3" y="3"/>
                  </a:cubicBezTo>
                  <a:cubicBezTo>
                    <a:pt x="3" y="4"/>
                    <a:pt x="2" y="6"/>
                    <a:pt x="1" y="7"/>
                  </a:cubicBezTo>
                  <a:cubicBezTo>
                    <a:pt x="1" y="8"/>
                    <a:pt x="0" y="9"/>
                    <a:pt x="0" y="10"/>
                  </a:cubicBezTo>
                  <a:cubicBezTo>
                    <a:pt x="16" y="32"/>
                    <a:pt x="16" y="32"/>
                    <a:pt x="16" y="32"/>
                  </a:cubicBezTo>
                  <a:cubicBezTo>
                    <a:pt x="16" y="33"/>
                    <a:pt x="18" y="34"/>
                    <a:pt x="19" y="34"/>
                  </a:cubicBezTo>
                  <a:cubicBezTo>
                    <a:pt x="19" y="34"/>
                    <a:pt x="19" y="34"/>
                    <a:pt x="20" y="34"/>
                  </a:cubicBezTo>
                  <a:cubicBezTo>
                    <a:pt x="21" y="34"/>
                    <a:pt x="22" y="34"/>
                    <a:pt x="22" y="33"/>
                  </a:cubicBezTo>
                  <a:cubicBezTo>
                    <a:pt x="24" y="33"/>
                    <a:pt x="24" y="32"/>
                    <a:pt x="24" y="30"/>
                  </a:cubicBezTo>
                  <a:cubicBezTo>
                    <a:pt x="25" y="29"/>
                    <a:pt x="24" y="28"/>
                    <a:pt x="24" y="27"/>
                  </a:cubicBezTo>
                  <a:lnTo>
                    <a:pt x="6" y="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8" name="Freeform 879"/>
            <p:cNvSpPr>
              <a:spLocks noChangeArrowheads="1"/>
            </p:cNvSpPr>
            <p:nvPr/>
          </p:nvSpPr>
          <p:spPr bwMode="auto">
            <a:xfrm>
              <a:off x="15875" y="71437"/>
              <a:ext cx="112713" cy="101600"/>
            </a:xfrm>
            <a:custGeom>
              <a:avLst/>
              <a:gdLst>
                <a:gd name="T0" fmla="*/ 2 w 30"/>
                <a:gd name="T1" fmla="*/ 9 h 27"/>
                <a:gd name="T2" fmla="*/ 27 w 30"/>
                <a:gd name="T3" fmla="*/ 27 h 27"/>
                <a:gd name="T4" fmla="*/ 28 w 30"/>
                <a:gd name="T5" fmla="*/ 27 h 27"/>
                <a:gd name="T6" fmla="*/ 28 w 30"/>
                <a:gd name="T7" fmla="*/ 24 h 27"/>
                <a:gd name="T8" fmla="*/ 29 w 30"/>
                <a:gd name="T9" fmla="*/ 20 h 27"/>
                <a:gd name="T10" fmla="*/ 30 w 30"/>
                <a:gd name="T11" fmla="*/ 17 h 27"/>
                <a:gd name="T12" fmla="*/ 8 w 30"/>
                <a:gd name="T13" fmla="*/ 1 h 27"/>
                <a:gd name="T14" fmla="*/ 1 w 30"/>
                <a:gd name="T15" fmla="*/ 3 h 27"/>
                <a:gd name="T16" fmla="*/ 0 w 30"/>
                <a:gd name="T17" fmla="*/ 6 h 27"/>
                <a:gd name="T18" fmla="*/ 2 w 30"/>
                <a:gd name="T19" fmla="*/ 9 h 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0"/>
                <a:gd name="T31" fmla="*/ 0 h 27"/>
                <a:gd name="T32" fmla="*/ 30 w 30"/>
                <a:gd name="T33" fmla="*/ 27 h 2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0" h="27">
                  <a:moveTo>
                    <a:pt x="2" y="9"/>
                  </a:moveTo>
                  <a:cubicBezTo>
                    <a:pt x="27" y="27"/>
                    <a:pt x="27" y="27"/>
                    <a:pt x="27" y="27"/>
                  </a:cubicBezTo>
                  <a:cubicBezTo>
                    <a:pt x="27" y="27"/>
                    <a:pt x="27" y="27"/>
                    <a:pt x="28" y="27"/>
                  </a:cubicBezTo>
                  <a:cubicBezTo>
                    <a:pt x="28" y="26"/>
                    <a:pt x="28" y="25"/>
                    <a:pt x="28" y="24"/>
                  </a:cubicBezTo>
                  <a:cubicBezTo>
                    <a:pt x="28" y="23"/>
                    <a:pt x="29" y="21"/>
                    <a:pt x="29" y="20"/>
                  </a:cubicBezTo>
                  <a:cubicBezTo>
                    <a:pt x="29" y="19"/>
                    <a:pt x="30" y="18"/>
                    <a:pt x="30" y="17"/>
                  </a:cubicBezTo>
                  <a:cubicBezTo>
                    <a:pt x="8" y="1"/>
                    <a:pt x="8" y="1"/>
                    <a:pt x="8" y="1"/>
                  </a:cubicBezTo>
                  <a:cubicBezTo>
                    <a:pt x="5" y="0"/>
                    <a:pt x="2" y="0"/>
                    <a:pt x="1" y="3"/>
                  </a:cubicBezTo>
                  <a:cubicBezTo>
                    <a:pt x="0" y="4"/>
                    <a:pt x="0" y="5"/>
                    <a:pt x="0" y="6"/>
                  </a:cubicBezTo>
                  <a:cubicBezTo>
                    <a:pt x="0" y="7"/>
                    <a:pt x="1" y="9"/>
                    <a:pt x="2" y="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9" name="Freeform 880"/>
            <p:cNvSpPr>
              <a:spLocks noChangeArrowheads="1"/>
            </p:cNvSpPr>
            <p:nvPr/>
          </p:nvSpPr>
          <p:spPr bwMode="auto">
            <a:xfrm>
              <a:off x="0" y="225425"/>
              <a:ext cx="120650" cy="55563"/>
            </a:xfrm>
            <a:custGeom>
              <a:avLst/>
              <a:gdLst>
                <a:gd name="T0" fmla="*/ 32 w 32"/>
                <a:gd name="T1" fmla="*/ 7 h 15"/>
                <a:gd name="T2" fmla="*/ 31 w 32"/>
                <a:gd name="T3" fmla="*/ 3 h 15"/>
                <a:gd name="T4" fmla="*/ 31 w 32"/>
                <a:gd name="T5" fmla="*/ 0 h 15"/>
                <a:gd name="T6" fmla="*/ 4 w 32"/>
                <a:gd name="T7" fmla="*/ 5 h 15"/>
                <a:gd name="T8" fmla="*/ 1 w 32"/>
                <a:gd name="T9" fmla="*/ 7 h 15"/>
                <a:gd name="T10" fmla="*/ 0 w 32"/>
                <a:gd name="T11" fmla="*/ 11 h 15"/>
                <a:gd name="T12" fmla="*/ 5 w 32"/>
                <a:gd name="T13" fmla="*/ 15 h 15"/>
                <a:gd name="T14" fmla="*/ 5 w 32"/>
                <a:gd name="T15" fmla="*/ 15 h 15"/>
                <a:gd name="T16" fmla="*/ 32 w 32"/>
                <a:gd name="T17" fmla="*/ 10 h 15"/>
                <a:gd name="T18" fmla="*/ 32 w 32"/>
                <a:gd name="T19" fmla="*/ 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2"/>
                <a:gd name="T31" fmla="*/ 0 h 15"/>
                <a:gd name="T32" fmla="*/ 32 w 32"/>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2" h="15">
                  <a:moveTo>
                    <a:pt x="32" y="7"/>
                  </a:moveTo>
                  <a:cubicBezTo>
                    <a:pt x="32" y="6"/>
                    <a:pt x="31" y="5"/>
                    <a:pt x="31" y="3"/>
                  </a:cubicBezTo>
                  <a:cubicBezTo>
                    <a:pt x="31" y="2"/>
                    <a:pt x="31" y="1"/>
                    <a:pt x="31" y="0"/>
                  </a:cubicBezTo>
                  <a:cubicBezTo>
                    <a:pt x="4" y="5"/>
                    <a:pt x="4" y="5"/>
                    <a:pt x="4" y="5"/>
                  </a:cubicBezTo>
                  <a:cubicBezTo>
                    <a:pt x="3" y="5"/>
                    <a:pt x="1" y="6"/>
                    <a:pt x="1" y="7"/>
                  </a:cubicBezTo>
                  <a:cubicBezTo>
                    <a:pt x="0" y="8"/>
                    <a:pt x="0" y="10"/>
                    <a:pt x="0" y="11"/>
                  </a:cubicBezTo>
                  <a:cubicBezTo>
                    <a:pt x="0" y="13"/>
                    <a:pt x="2" y="15"/>
                    <a:pt x="5" y="15"/>
                  </a:cubicBezTo>
                  <a:cubicBezTo>
                    <a:pt x="5" y="15"/>
                    <a:pt x="5" y="15"/>
                    <a:pt x="5" y="15"/>
                  </a:cubicBezTo>
                  <a:cubicBezTo>
                    <a:pt x="32" y="10"/>
                    <a:pt x="32" y="10"/>
                    <a:pt x="32" y="10"/>
                  </a:cubicBezTo>
                  <a:cubicBezTo>
                    <a:pt x="32" y="9"/>
                    <a:pt x="32" y="8"/>
                    <a:pt x="32" y="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0" name="Freeform 881"/>
            <p:cNvSpPr>
              <a:spLocks noChangeArrowheads="1"/>
            </p:cNvSpPr>
            <p:nvPr/>
          </p:nvSpPr>
          <p:spPr bwMode="auto">
            <a:xfrm>
              <a:off x="60325" y="307975"/>
              <a:ext cx="90488" cy="123825"/>
            </a:xfrm>
            <a:custGeom>
              <a:avLst/>
              <a:gdLst>
                <a:gd name="T0" fmla="*/ 21 w 24"/>
                <a:gd name="T1" fmla="*/ 2 h 33"/>
                <a:gd name="T2" fmla="*/ 20 w 24"/>
                <a:gd name="T3" fmla="*/ 0 h 33"/>
                <a:gd name="T4" fmla="*/ 18 w 24"/>
                <a:gd name="T5" fmla="*/ 1 h 33"/>
                <a:gd name="T6" fmla="*/ 1 w 24"/>
                <a:gd name="T7" fmla="*/ 26 h 33"/>
                <a:gd name="T8" fmla="*/ 0 w 24"/>
                <a:gd name="T9" fmla="*/ 29 h 33"/>
                <a:gd name="T10" fmla="*/ 2 w 24"/>
                <a:gd name="T11" fmla="*/ 32 h 33"/>
                <a:gd name="T12" fmla="*/ 5 w 24"/>
                <a:gd name="T13" fmla="*/ 33 h 33"/>
                <a:gd name="T14" fmla="*/ 6 w 24"/>
                <a:gd name="T15" fmla="*/ 33 h 33"/>
                <a:gd name="T16" fmla="*/ 9 w 24"/>
                <a:gd name="T17" fmla="*/ 31 h 33"/>
                <a:gd name="T18" fmla="*/ 24 w 24"/>
                <a:gd name="T19" fmla="*/ 10 h 33"/>
                <a:gd name="T20" fmla="*/ 23 w 24"/>
                <a:gd name="T21" fmla="*/ 7 h 33"/>
                <a:gd name="T22" fmla="*/ 21 w 24"/>
                <a:gd name="T23" fmla="*/ 2 h 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4"/>
                <a:gd name="T37" fmla="*/ 0 h 33"/>
                <a:gd name="T38" fmla="*/ 24 w 24"/>
                <a:gd name="T39" fmla="*/ 33 h 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4" h="33">
                  <a:moveTo>
                    <a:pt x="21" y="2"/>
                  </a:moveTo>
                  <a:cubicBezTo>
                    <a:pt x="20" y="1"/>
                    <a:pt x="20" y="1"/>
                    <a:pt x="20" y="0"/>
                  </a:cubicBezTo>
                  <a:cubicBezTo>
                    <a:pt x="19" y="0"/>
                    <a:pt x="18" y="0"/>
                    <a:pt x="18" y="1"/>
                  </a:cubicBezTo>
                  <a:cubicBezTo>
                    <a:pt x="1" y="26"/>
                    <a:pt x="1" y="26"/>
                    <a:pt x="1" y="26"/>
                  </a:cubicBezTo>
                  <a:cubicBezTo>
                    <a:pt x="0" y="27"/>
                    <a:pt x="0" y="28"/>
                    <a:pt x="0" y="29"/>
                  </a:cubicBezTo>
                  <a:cubicBezTo>
                    <a:pt x="0" y="31"/>
                    <a:pt x="1" y="32"/>
                    <a:pt x="2" y="32"/>
                  </a:cubicBezTo>
                  <a:cubicBezTo>
                    <a:pt x="3" y="33"/>
                    <a:pt x="4" y="33"/>
                    <a:pt x="5" y="33"/>
                  </a:cubicBezTo>
                  <a:cubicBezTo>
                    <a:pt x="5" y="33"/>
                    <a:pt x="5" y="33"/>
                    <a:pt x="6" y="33"/>
                  </a:cubicBezTo>
                  <a:cubicBezTo>
                    <a:pt x="7" y="33"/>
                    <a:pt x="8" y="32"/>
                    <a:pt x="9" y="31"/>
                  </a:cubicBezTo>
                  <a:cubicBezTo>
                    <a:pt x="24" y="10"/>
                    <a:pt x="24" y="10"/>
                    <a:pt x="24" y="10"/>
                  </a:cubicBezTo>
                  <a:cubicBezTo>
                    <a:pt x="23" y="9"/>
                    <a:pt x="23" y="8"/>
                    <a:pt x="23" y="7"/>
                  </a:cubicBezTo>
                  <a:cubicBezTo>
                    <a:pt x="22" y="5"/>
                    <a:pt x="21" y="4"/>
                    <a:pt x="21"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1" name="Freeform 882"/>
            <p:cNvSpPr>
              <a:spLocks noEditPoints="1" noChangeArrowheads="1"/>
            </p:cNvSpPr>
            <p:nvPr/>
          </p:nvSpPr>
          <p:spPr bwMode="auto">
            <a:xfrm>
              <a:off x="158750" y="0"/>
              <a:ext cx="419100" cy="506413"/>
            </a:xfrm>
            <a:custGeom>
              <a:avLst/>
              <a:gdLst>
                <a:gd name="T0" fmla="*/ 56 w 112"/>
                <a:gd name="T1" fmla="*/ 0 h 135"/>
                <a:gd name="T2" fmla="*/ 0 w 112"/>
                <a:gd name="T3" fmla="*/ 56 h 135"/>
                <a:gd name="T4" fmla="*/ 17 w 112"/>
                <a:gd name="T5" fmla="*/ 101 h 135"/>
                <a:gd name="T6" fmla="*/ 18 w 112"/>
                <a:gd name="T7" fmla="*/ 101 h 135"/>
                <a:gd name="T8" fmla="*/ 30 w 112"/>
                <a:gd name="T9" fmla="*/ 128 h 135"/>
                <a:gd name="T10" fmla="*/ 37 w 112"/>
                <a:gd name="T11" fmla="*/ 135 h 135"/>
                <a:gd name="T12" fmla="*/ 74 w 112"/>
                <a:gd name="T13" fmla="*/ 135 h 135"/>
                <a:gd name="T14" fmla="*/ 74 w 112"/>
                <a:gd name="T15" fmla="*/ 135 h 135"/>
                <a:gd name="T16" fmla="*/ 77 w 112"/>
                <a:gd name="T17" fmla="*/ 134 h 135"/>
                <a:gd name="T18" fmla="*/ 81 w 112"/>
                <a:gd name="T19" fmla="*/ 128 h 135"/>
                <a:gd name="T20" fmla="*/ 94 w 112"/>
                <a:gd name="T21" fmla="*/ 101 h 135"/>
                <a:gd name="T22" fmla="*/ 95 w 112"/>
                <a:gd name="T23" fmla="*/ 100 h 135"/>
                <a:gd name="T24" fmla="*/ 112 w 112"/>
                <a:gd name="T25" fmla="*/ 56 h 135"/>
                <a:gd name="T26" fmla="*/ 56 w 112"/>
                <a:gd name="T27" fmla="*/ 0 h 135"/>
                <a:gd name="T28" fmla="*/ 83 w 112"/>
                <a:gd name="T29" fmla="*/ 93 h 135"/>
                <a:gd name="T30" fmla="*/ 82 w 112"/>
                <a:gd name="T31" fmla="*/ 94 h 135"/>
                <a:gd name="T32" fmla="*/ 68 w 112"/>
                <a:gd name="T33" fmla="*/ 121 h 135"/>
                <a:gd name="T34" fmla="*/ 43 w 112"/>
                <a:gd name="T35" fmla="*/ 121 h 135"/>
                <a:gd name="T36" fmla="*/ 29 w 112"/>
                <a:gd name="T37" fmla="*/ 93 h 135"/>
                <a:gd name="T38" fmla="*/ 28 w 112"/>
                <a:gd name="T39" fmla="*/ 93 h 135"/>
                <a:gd name="T40" fmla="*/ 14 w 112"/>
                <a:gd name="T41" fmla="*/ 56 h 135"/>
                <a:gd name="T42" fmla="*/ 56 w 112"/>
                <a:gd name="T43" fmla="*/ 14 h 135"/>
                <a:gd name="T44" fmla="*/ 98 w 112"/>
                <a:gd name="T45" fmla="*/ 56 h 135"/>
                <a:gd name="T46" fmla="*/ 83 w 112"/>
                <a:gd name="T47" fmla="*/ 93 h 1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12"/>
                <a:gd name="T73" fmla="*/ 0 h 135"/>
                <a:gd name="T74" fmla="*/ 112 w 112"/>
                <a:gd name="T75" fmla="*/ 135 h 13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12" h="135">
                  <a:moveTo>
                    <a:pt x="56" y="0"/>
                  </a:moveTo>
                  <a:cubicBezTo>
                    <a:pt x="25" y="0"/>
                    <a:pt x="0" y="25"/>
                    <a:pt x="0" y="56"/>
                  </a:cubicBezTo>
                  <a:cubicBezTo>
                    <a:pt x="0" y="71"/>
                    <a:pt x="6" y="88"/>
                    <a:pt x="17" y="101"/>
                  </a:cubicBezTo>
                  <a:cubicBezTo>
                    <a:pt x="17" y="101"/>
                    <a:pt x="17" y="101"/>
                    <a:pt x="18" y="101"/>
                  </a:cubicBezTo>
                  <a:cubicBezTo>
                    <a:pt x="21" y="106"/>
                    <a:pt x="30" y="119"/>
                    <a:pt x="30" y="128"/>
                  </a:cubicBezTo>
                  <a:cubicBezTo>
                    <a:pt x="30" y="132"/>
                    <a:pt x="33" y="135"/>
                    <a:pt x="37" y="135"/>
                  </a:cubicBezTo>
                  <a:cubicBezTo>
                    <a:pt x="74" y="135"/>
                    <a:pt x="74" y="135"/>
                    <a:pt x="74" y="135"/>
                  </a:cubicBezTo>
                  <a:cubicBezTo>
                    <a:pt x="74" y="135"/>
                    <a:pt x="74" y="135"/>
                    <a:pt x="74" y="135"/>
                  </a:cubicBezTo>
                  <a:cubicBezTo>
                    <a:pt x="75" y="135"/>
                    <a:pt x="76" y="135"/>
                    <a:pt x="77" y="134"/>
                  </a:cubicBezTo>
                  <a:cubicBezTo>
                    <a:pt x="80" y="133"/>
                    <a:pt x="81" y="131"/>
                    <a:pt x="81" y="128"/>
                  </a:cubicBezTo>
                  <a:cubicBezTo>
                    <a:pt x="81" y="120"/>
                    <a:pt x="89" y="108"/>
                    <a:pt x="94" y="101"/>
                  </a:cubicBezTo>
                  <a:cubicBezTo>
                    <a:pt x="94" y="101"/>
                    <a:pt x="95" y="101"/>
                    <a:pt x="95" y="100"/>
                  </a:cubicBezTo>
                  <a:cubicBezTo>
                    <a:pt x="105" y="87"/>
                    <a:pt x="112" y="71"/>
                    <a:pt x="112" y="56"/>
                  </a:cubicBezTo>
                  <a:cubicBezTo>
                    <a:pt x="112" y="25"/>
                    <a:pt x="87" y="0"/>
                    <a:pt x="56" y="0"/>
                  </a:cubicBezTo>
                  <a:close/>
                  <a:moveTo>
                    <a:pt x="83" y="93"/>
                  </a:moveTo>
                  <a:cubicBezTo>
                    <a:pt x="83" y="93"/>
                    <a:pt x="83" y="94"/>
                    <a:pt x="82" y="94"/>
                  </a:cubicBezTo>
                  <a:cubicBezTo>
                    <a:pt x="79" y="98"/>
                    <a:pt x="71" y="110"/>
                    <a:pt x="68" y="121"/>
                  </a:cubicBezTo>
                  <a:cubicBezTo>
                    <a:pt x="43" y="121"/>
                    <a:pt x="43" y="121"/>
                    <a:pt x="43" y="121"/>
                  </a:cubicBezTo>
                  <a:cubicBezTo>
                    <a:pt x="40" y="109"/>
                    <a:pt x="31" y="97"/>
                    <a:pt x="29" y="93"/>
                  </a:cubicBezTo>
                  <a:cubicBezTo>
                    <a:pt x="29" y="93"/>
                    <a:pt x="28" y="93"/>
                    <a:pt x="28" y="93"/>
                  </a:cubicBezTo>
                  <a:cubicBezTo>
                    <a:pt x="19" y="82"/>
                    <a:pt x="14" y="68"/>
                    <a:pt x="14" y="56"/>
                  </a:cubicBezTo>
                  <a:cubicBezTo>
                    <a:pt x="14" y="33"/>
                    <a:pt x="32" y="14"/>
                    <a:pt x="56" y="14"/>
                  </a:cubicBezTo>
                  <a:cubicBezTo>
                    <a:pt x="79" y="14"/>
                    <a:pt x="98" y="33"/>
                    <a:pt x="98" y="56"/>
                  </a:cubicBezTo>
                  <a:cubicBezTo>
                    <a:pt x="98" y="68"/>
                    <a:pt x="92" y="82"/>
                    <a:pt x="83" y="9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22" name="Freeform 883"/>
            <p:cNvSpPr>
              <a:spLocks noChangeArrowheads="1"/>
            </p:cNvSpPr>
            <p:nvPr/>
          </p:nvSpPr>
          <p:spPr bwMode="auto">
            <a:xfrm>
              <a:off x="288925" y="547687"/>
              <a:ext cx="158750" cy="142875"/>
            </a:xfrm>
            <a:custGeom>
              <a:avLst/>
              <a:gdLst>
                <a:gd name="T0" fmla="*/ 36 w 42"/>
                <a:gd name="T1" fmla="*/ 0 h 38"/>
                <a:gd name="T2" fmla="*/ 5 w 42"/>
                <a:gd name="T3" fmla="*/ 0 h 38"/>
                <a:gd name="T4" fmla="*/ 0 w 42"/>
                <a:gd name="T5" fmla="*/ 6 h 38"/>
                <a:gd name="T6" fmla="*/ 0 w 42"/>
                <a:gd name="T7" fmla="*/ 27 h 38"/>
                <a:gd name="T8" fmla="*/ 5 w 42"/>
                <a:gd name="T9" fmla="*/ 33 h 38"/>
                <a:gd name="T10" fmla="*/ 10 w 42"/>
                <a:gd name="T11" fmla="*/ 33 h 38"/>
                <a:gd name="T12" fmla="*/ 13 w 42"/>
                <a:gd name="T13" fmla="*/ 36 h 38"/>
                <a:gd name="T14" fmla="*/ 17 w 42"/>
                <a:gd name="T15" fmla="*/ 38 h 38"/>
                <a:gd name="T16" fmla="*/ 24 w 42"/>
                <a:gd name="T17" fmla="*/ 38 h 38"/>
                <a:gd name="T18" fmla="*/ 28 w 42"/>
                <a:gd name="T19" fmla="*/ 36 h 38"/>
                <a:gd name="T20" fmla="*/ 31 w 42"/>
                <a:gd name="T21" fmla="*/ 33 h 38"/>
                <a:gd name="T22" fmla="*/ 36 w 42"/>
                <a:gd name="T23" fmla="*/ 33 h 38"/>
                <a:gd name="T24" fmla="*/ 42 w 42"/>
                <a:gd name="T25" fmla="*/ 27 h 38"/>
                <a:gd name="T26" fmla="*/ 42 w 42"/>
                <a:gd name="T27" fmla="*/ 6 h 38"/>
                <a:gd name="T28" fmla="*/ 36 w 42"/>
                <a:gd name="T29" fmla="*/ 0 h 3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2"/>
                <a:gd name="T46" fmla="*/ 0 h 38"/>
                <a:gd name="T47" fmla="*/ 42 w 42"/>
                <a:gd name="T48" fmla="*/ 38 h 38"/>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2" h="38">
                  <a:moveTo>
                    <a:pt x="36" y="0"/>
                  </a:moveTo>
                  <a:cubicBezTo>
                    <a:pt x="5" y="0"/>
                    <a:pt x="5" y="0"/>
                    <a:pt x="5" y="0"/>
                  </a:cubicBezTo>
                  <a:cubicBezTo>
                    <a:pt x="2" y="0"/>
                    <a:pt x="0" y="3"/>
                    <a:pt x="0" y="6"/>
                  </a:cubicBezTo>
                  <a:cubicBezTo>
                    <a:pt x="0" y="27"/>
                    <a:pt x="0" y="27"/>
                    <a:pt x="0" y="27"/>
                  </a:cubicBezTo>
                  <a:cubicBezTo>
                    <a:pt x="0" y="30"/>
                    <a:pt x="2" y="33"/>
                    <a:pt x="5" y="33"/>
                  </a:cubicBezTo>
                  <a:cubicBezTo>
                    <a:pt x="10" y="33"/>
                    <a:pt x="10" y="33"/>
                    <a:pt x="10" y="33"/>
                  </a:cubicBezTo>
                  <a:cubicBezTo>
                    <a:pt x="13" y="36"/>
                    <a:pt x="13" y="36"/>
                    <a:pt x="13" y="36"/>
                  </a:cubicBezTo>
                  <a:cubicBezTo>
                    <a:pt x="14" y="37"/>
                    <a:pt x="16" y="38"/>
                    <a:pt x="17" y="38"/>
                  </a:cubicBezTo>
                  <a:cubicBezTo>
                    <a:pt x="24" y="38"/>
                    <a:pt x="24" y="38"/>
                    <a:pt x="24" y="38"/>
                  </a:cubicBezTo>
                  <a:cubicBezTo>
                    <a:pt x="26" y="38"/>
                    <a:pt x="27" y="37"/>
                    <a:pt x="28" y="36"/>
                  </a:cubicBezTo>
                  <a:cubicBezTo>
                    <a:pt x="31" y="33"/>
                    <a:pt x="31" y="33"/>
                    <a:pt x="31" y="33"/>
                  </a:cubicBezTo>
                  <a:cubicBezTo>
                    <a:pt x="36" y="33"/>
                    <a:pt x="36" y="33"/>
                    <a:pt x="36" y="33"/>
                  </a:cubicBezTo>
                  <a:cubicBezTo>
                    <a:pt x="39" y="33"/>
                    <a:pt x="42" y="30"/>
                    <a:pt x="42" y="27"/>
                  </a:cubicBezTo>
                  <a:cubicBezTo>
                    <a:pt x="42" y="6"/>
                    <a:pt x="42" y="6"/>
                    <a:pt x="42" y="6"/>
                  </a:cubicBezTo>
                  <a:cubicBezTo>
                    <a:pt x="42" y="3"/>
                    <a:pt x="39" y="0"/>
                    <a:pt x="36"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23" name="矩形 22"/>
          <p:cNvSpPr>
            <a:spLocks noChangeArrowheads="1"/>
          </p:cNvSpPr>
          <p:nvPr/>
        </p:nvSpPr>
        <p:spPr bwMode="auto">
          <a:xfrm>
            <a:off x="4356089" y="1364754"/>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请在此处输入您的文本或者复制您的文本粘贴到此处，请在此处输入您的文本或者复制</a:t>
            </a:r>
            <a:endParaRPr lang="zh-CN" altLang="en-US" sz="1800" dirty="0"/>
          </a:p>
        </p:txBody>
      </p:sp>
      <p:sp>
        <p:nvSpPr>
          <p:cNvPr id="24" name="矩形 23"/>
          <p:cNvSpPr>
            <a:spLocks noChangeArrowheads="1"/>
          </p:cNvSpPr>
          <p:nvPr/>
        </p:nvSpPr>
        <p:spPr bwMode="auto">
          <a:xfrm>
            <a:off x="4356089" y="225989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25" name="矩形 24"/>
          <p:cNvSpPr>
            <a:spLocks noChangeArrowheads="1"/>
          </p:cNvSpPr>
          <p:nvPr/>
        </p:nvSpPr>
        <p:spPr bwMode="auto">
          <a:xfrm>
            <a:off x="4356089" y="3145517"/>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26" name="矩形 25"/>
          <p:cNvSpPr>
            <a:spLocks noChangeArrowheads="1"/>
          </p:cNvSpPr>
          <p:nvPr/>
        </p:nvSpPr>
        <p:spPr bwMode="auto">
          <a:xfrm>
            <a:off x="4356089" y="3991856"/>
            <a:ext cx="3198492" cy="438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r"/>
            <a:r>
              <a:rPr lang="zh-CN" altLang="en-US" sz="1200" dirty="0">
                <a:latin typeface="Adobe 黑体 Std R" pitchFamily="34" charset="-122"/>
                <a:ea typeface="Adobe 黑体 Std R" pitchFamily="34" charset="-122"/>
              </a:rPr>
              <a:t>在此处输入您的文本或者复制您的文本粘贴到此处，请在此处输入您的文本或者复制</a:t>
            </a:r>
            <a:endParaRPr lang="zh-CN" altLang="en-US" sz="1200" dirty="0"/>
          </a:p>
        </p:txBody>
      </p:sp>
      <p:sp>
        <p:nvSpPr>
          <p:cNvPr id="27" name="TextBox 26"/>
          <p:cNvSpPr txBox="1"/>
          <p:nvPr/>
        </p:nvSpPr>
        <p:spPr>
          <a:xfrm>
            <a:off x="2142995" y="2409770"/>
            <a:ext cx="984372" cy="1084661"/>
          </a:xfrm>
          <a:prstGeom prst="rect">
            <a:avLst/>
          </a:prstGeom>
          <a:noFill/>
        </p:spPr>
        <p:txBody>
          <a:bodyPr wrap="none" lIns="68543" tIns="34272" rIns="68543" bIns="34272" rtlCol="0">
            <a:spAutoFit/>
          </a:bodyPr>
          <a:lstStyle/>
          <a:p>
            <a:pPr algn="ctr"/>
            <a:r>
              <a:rPr lang="zh-CN" altLang="en-US" sz="3300" dirty="0">
                <a:solidFill>
                  <a:schemeClr val="bg1"/>
                </a:solidFill>
                <a:latin typeface="微软雅黑" panose="020B0503020204020204" pitchFamily="34" charset="-122"/>
                <a:ea typeface="微软雅黑" panose="020B0503020204020204" pitchFamily="34" charset="-122"/>
              </a:rPr>
              <a:t>输入</a:t>
            </a:r>
            <a:endParaRPr lang="en-US" altLang="zh-CN" sz="3300" dirty="0">
              <a:solidFill>
                <a:schemeClr val="bg1"/>
              </a:solidFill>
              <a:latin typeface="微软雅黑" panose="020B0503020204020204" pitchFamily="34" charset="-122"/>
              <a:ea typeface="微软雅黑" panose="020B0503020204020204" pitchFamily="34" charset="-122"/>
            </a:endParaRPr>
          </a:p>
          <a:p>
            <a:pPr algn="ctr"/>
            <a:r>
              <a:rPr lang="zh-CN" altLang="en-US" sz="3300" dirty="0">
                <a:solidFill>
                  <a:schemeClr val="bg1"/>
                </a:solidFill>
                <a:latin typeface="微软雅黑" panose="020B0503020204020204" pitchFamily="34" charset="-122"/>
                <a:ea typeface="微软雅黑" panose="020B0503020204020204" pitchFamily="34" charset="-122"/>
              </a:rPr>
              <a:t>标题</a:t>
            </a:r>
          </a:p>
        </p:txBody>
      </p:sp>
      <p:grpSp>
        <p:nvGrpSpPr>
          <p:cNvPr id="28" name="组合 27"/>
          <p:cNvGrpSpPr/>
          <p:nvPr/>
        </p:nvGrpSpPr>
        <p:grpSpPr>
          <a:xfrm>
            <a:off x="811918" y="1220722"/>
            <a:ext cx="3524795" cy="3456775"/>
            <a:chOff x="1083121" y="1628006"/>
            <a:chExt cx="4702175" cy="4610100"/>
          </a:xfrm>
        </p:grpSpPr>
        <p:sp>
          <p:nvSpPr>
            <p:cNvPr id="29" name="椭圆 6"/>
            <p:cNvSpPr>
              <a:spLocks noChangeArrowheads="1"/>
            </p:cNvSpPr>
            <p:nvPr/>
          </p:nvSpPr>
          <p:spPr bwMode="auto">
            <a:xfrm>
              <a:off x="1083121" y="3318693"/>
              <a:ext cx="1373188"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0" name="椭圆 7"/>
            <p:cNvSpPr>
              <a:spLocks noChangeArrowheads="1"/>
            </p:cNvSpPr>
            <p:nvPr/>
          </p:nvSpPr>
          <p:spPr bwMode="auto">
            <a:xfrm>
              <a:off x="2737296" y="1628006"/>
              <a:ext cx="1373188" cy="1373187"/>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1" name="椭圆 8"/>
            <p:cNvSpPr>
              <a:spLocks noChangeArrowheads="1"/>
            </p:cNvSpPr>
            <p:nvPr/>
          </p:nvSpPr>
          <p:spPr bwMode="auto">
            <a:xfrm>
              <a:off x="4410521" y="3318693"/>
              <a:ext cx="1374775"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2" name="椭圆 9"/>
            <p:cNvSpPr>
              <a:spLocks noChangeArrowheads="1"/>
            </p:cNvSpPr>
            <p:nvPr/>
          </p:nvSpPr>
          <p:spPr bwMode="auto">
            <a:xfrm>
              <a:off x="2772221" y="4864918"/>
              <a:ext cx="1373188" cy="1373188"/>
            </a:xfrm>
            <a:prstGeom prst="ellipse">
              <a:avLst/>
            </a:prstGeom>
            <a:solidFill>
              <a:srgbClr val="0070C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3" name="矩形 32"/>
            <p:cNvSpPr>
              <a:spLocks noChangeArrowheads="1"/>
            </p:cNvSpPr>
            <p:nvPr/>
          </p:nvSpPr>
          <p:spPr bwMode="auto">
            <a:xfrm>
              <a:off x="1090948"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不足之一</a:t>
              </a:r>
            </a:p>
          </p:txBody>
        </p:sp>
        <p:sp>
          <p:nvSpPr>
            <p:cNvPr id="34" name="矩形 33"/>
            <p:cNvSpPr>
              <a:spLocks noChangeArrowheads="1"/>
            </p:cNvSpPr>
            <p:nvPr/>
          </p:nvSpPr>
          <p:spPr bwMode="auto">
            <a:xfrm>
              <a:off x="4427290" y="357381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不足之一</a:t>
              </a:r>
            </a:p>
          </p:txBody>
        </p:sp>
        <p:sp>
          <p:nvSpPr>
            <p:cNvPr id="35" name="矩形 34"/>
            <p:cNvSpPr>
              <a:spLocks noChangeArrowheads="1"/>
            </p:cNvSpPr>
            <p:nvPr/>
          </p:nvSpPr>
          <p:spPr bwMode="auto">
            <a:xfrm>
              <a:off x="2781391" y="1917626"/>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不足之一</a:t>
              </a:r>
            </a:p>
          </p:txBody>
        </p:sp>
        <p:sp>
          <p:nvSpPr>
            <p:cNvPr id="36" name="矩形 35"/>
            <p:cNvSpPr>
              <a:spLocks noChangeArrowheads="1"/>
            </p:cNvSpPr>
            <p:nvPr/>
          </p:nvSpPr>
          <p:spPr bwMode="auto">
            <a:xfrm>
              <a:off x="2781391" y="5182180"/>
              <a:ext cx="1341236" cy="77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服务</a:t>
              </a:r>
              <a:endParaRPr lang="en-US" altLang="zh-CN" dirty="0">
                <a:solidFill>
                  <a:schemeClr val="bg1"/>
                </a:solidFill>
                <a:latin typeface="微软雅黑" panose="020B0503020204020204" pitchFamily="34" charset="-122"/>
                <a:ea typeface="微软雅黑" panose="020B0503020204020204" pitchFamily="34" charset="-122"/>
                <a:sym typeface="宋体" pitchFamily="2" charset="-122"/>
              </a:endParaRPr>
            </a:p>
            <a:p>
              <a:pPr algn="ctr"/>
              <a:r>
                <a:rPr lang="zh-CN" altLang="en-US" dirty="0">
                  <a:solidFill>
                    <a:schemeClr val="bg1"/>
                  </a:solidFill>
                  <a:latin typeface="微软雅黑" panose="020B0503020204020204" pitchFamily="34" charset="-122"/>
                  <a:ea typeface="微软雅黑" panose="020B0503020204020204" pitchFamily="34" charset="-122"/>
                  <a:sym typeface="宋体" pitchFamily="2" charset="-122"/>
                </a:rPr>
                <a:t>不足之一</a:t>
              </a:r>
            </a:p>
          </p:txBody>
        </p:sp>
      </p:grpSp>
      <p:pic>
        <p:nvPicPr>
          <p:cNvPr id="37" name="图片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38"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39" name="直接连接符 38"/>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28893024"/>
      </p:ext>
    </p:extLst>
  </p:cSld>
  <p:clrMapOvr>
    <a:masterClrMapping/>
  </p:clrMapOvr>
  <mc:AlternateContent xmlns:mc="http://schemas.openxmlformats.org/markup-compatibility/2006" xmlns:p14="http://schemas.microsoft.com/office/powerpoint/2010/main">
    <mc:Choice Requires="p14">
      <p:transition spd="slow" p14:dur="1250" advTm="7354">
        <p14:flip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 calcmode="lin" valueType="num">
                                      <p:cBhvr>
                                        <p:cTn id="14" dur="500" fill="hold"/>
                                        <p:tgtEl>
                                          <p:spTgt spid="27"/>
                                        </p:tgtEl>
                                        <p:attrNameLst>
                                          <p:attrName>ppt_w</p:attrName>
                                        </p:attrNameLst>
                                      </p:cBhvr>
                                      <p:tavLst>
                                        <p:tav tm="0">
                                          <p:val>
                                            <p:fltVal val="0"/>
                                          </p:val>
                                        </p:tav>
                                        <p:tav tm="100000">
                                          <p:val>
                                            <p:strVal val="#ppt_w"/>
                                          </p:val>
                                        </p:tav>
                                      </p:tavLst>
                                    </p:anim>
                                    <p:anim calcmode="lin" valueType="num">
                                      <p:cBhvr>
                                        <p:cTn id="15" dur="500" fill="hold"/>
                                        <p:tgtEl>
                                          <p:spTgt spid="27"/>
                                        </p:tgtEl>
                                        <p:attrNameLst>
                                          <p:attrName>ppt_h</p:attrName>
                                        </p:attrNameLst>
                                      </p:cBhvr>
                                      <p:tavLst>
                                        <p:tav tm="0">
                                          <p:val>
                                            <p:fltVal val="0"/>
                                          </p:val>
                                        </p:tav>
                                        <p:tav tm="100000">
                                          <p:val>
                                            <p:strVal val="#ppt_h"/>
                                          </p:val>
                                        </p:tav>
                                      </p:tavLst>
                                    </p:anim>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0" fill="hold"/>
                                        <p:tgtEl>
                                          <p:spTgt spid="3"/>
                                        </p:tgtEl>
                                        <p:attrNameLst>
                                          <p:attrName>ppt_w</p:attrName>
                                        </p:attrNameLst>
                                      </p:cBhvr>
                                      <p:tavLst>
                                        <p:tav tm="0">
                                          <p:val>
                                            <p:fltVal val="0"/>
                                          </p:val>
                                        </p:tav>
                                        <p:tav tm="100000">
                                          <p:val>
                                            <p:strVal val="#ppt_w"/>
                                          </p:val>
                                        </p:tav>
                                      </p:tavLst>
                                    </p:anim>
                                    <p:anim calcmode="lin" valueType="num">
                                      <p:cBhvr>
                                        <p:cTn id="22" dur="1000" fill="hold"/>
                                        <p:tgtEl>
                                          <p:spTgt spid="3"/>
                                        </p:tgtEl>
                                        <p:attrNameLst>
                                          <p:attrName>ppt_h</p:attrName>
                                        </p:attrNameLst>
                                      </p:cBhvr>
                                      <p:tavLst>
                                        <p:tav tm="0">
                                          <p:val>
                                            <p:fltVal val="0"/>
                                          </p:val>
                                        </p:tav>
                                        <p:tav tm="100000">
                                          <p:val>
                                            <p:strVal val="#ppt_h"/>
                                          </p:val>
                                        </p:tav>
                                      </p:tavLst>
                                    </p:anim>
                                    <p:animEffect transition="in" filter="fade">
                                      <p:cBhvr>
                                        <p:cTn id="23" dur="10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1000" fill="hold"/>
                                        <p:tgtEl>
                                          <p:spTgt spid="4"/>
                                        </p:tgtEl>
                                        <p:attrNameLst>
                                          <p:attrName>ppt_w</p:attrName>
                                        </p:attrNameLst>
                                      </p:cBhvr>
                                      <p:tavLst>
                                        <p:tav tm="0">
                                          <p:val>
                                            <p:fltVal val="0"/>
                                          </p:val>
                                        </p:tav>
                                        <p:tav tm="100000">
                                          <p:val>
                                            <p:strVal val="#ppt_w"/>
                                          </p:val>
                                        </p:tav>
                                      </p:tavLst>
                                    </p:anim>
                                    <p:anim calcmode="lin" valueType="num">
                                      <p:cBhvr>
                                        <p:cTn id="29" dur="1000" fill="hold"/>
                                        <p:tgtEl>
                                          <p:spTgt spid="4"/>
                                        </p:tgtEl>
                                        <p:attrNameLst>
                                          <p:attrName>ppt_h</p:attrName>
                                        </p:attrNameLst>
                                      </p:cBhvr>
                                      <p:tavLst>
                                        <p:tav tm="0">
                                          <p:val>
                                            <p:fltVal val="0"/>
                                          </p:val>
                                        </p:tav>
                                        <p:tav tm="100000">
                                          <p:val>
                                            <p:strVal val="#ppt_h"/>
                                          </p:val>
                                        </p:tav>
                                      </p:tavLst>
                                    </p:anim>
                                    <p:animEffect transition="in" filter="fade">
                                      <p:cBhvr>
                                        <p:cTn id="30" dur="1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p:cTn id="35" dur="1000" fill="hold"/>
                                        <p:tgtEl>
                                          <p:spTgt spid="28"/>
                                        </p:tgtEl>
                                        <p:attrNameLst>
                                          <p:attrName>ppt_w</p:attrName>
                                        </p:attrNameLst>
                                      </p:cBhvr>
                                      <p:tavLst>
                                        <p:tav tm="0">
                                          <p:val>
                                            <p:fltVal val="0"/>
                                          </p:val>
                                        </p:tav>
                                        <p:tav tm="100000">
                                          <p:val>
                                            <p:strVal val="#ppt_w"/>
                                          </p:val>
                                        </p:tav>
                                      </p:tavLst>
                                    </p:anim>
                                    <p:anim calcmode="lin" valueType="num">
                                      <p:cBhvr>
                                        <p:cTn id="36" dur="1000" fill="hold"/>
                                        <p:tgtEl>
                                          <p:spTgt spid="28"/>
                                        </p:tgtEl>
                                        <p:attrNameLst>
                                          <p:attrName>ppt_h</p:attrName>
                                        </p:attrNameLst>
                                      </p:cBhvr>
                                      <p:tavLst>
                                        <p:tav tm="0">
                                          <p:val>
                                            <p:fltVal val="0"/>
                                          </p:val>
                                        </p:tav>
                                        <p:tav tm="100000">
                                          <p:val>
                                            <p:strVal val="#ppt_h"/>
                                          </p:val>
                                        </p:tav>
                                      </p:tavLst>
                                    </p:anim>
                                    <p:animEffect transition="in" filter="fade">
                                      <p:cBhvr>
                                        <p:cTn id="37" dur="10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1+#ppt_w/2"/>
                                          </p:val>
                                        </p:tav>
                                        <p:tav tm="100000">
                                          <p:val>
                                            <p:strVal val="#ppt_x"/>
                                          </p:val>
                                        </p:tav>
                                      </p:tavLst>
                                    </p:anim>
                                    <p:anim calcmode="lin" valueType="num">
                                      <p:cBhvr additive="base">
                                        <p:cTn id="43" dur="5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500" fill="hold"/>
                                        <p:tgtEl>
                                          <p:spTgt spid="6"/>
                                        </p:tgtEl>
                                        <p:attrNameLst>
                                          <p:attrName>ppt_x</p:attrName>
                                        </p:attrNameLst>
                                      </p:cBhvr>
                                      <p:tavLst>
                                        <p:tav tm="0">
                                          <p:val>
                                            <p:strVal val="1+#ppt_w/2"/>
                                          </p:val>
                                        </p:tav>
                                        <p:tav tm="100000">
                                          <p:val>
                                            <p:strVal val="#ppt_x"/>
                                          </p:val>
                                        </p:tav>
                                      </p:tavLst>
                                    </p:anim>
                                    <p:anim calcmode="lin" valueType="num">
                                      <p:cBhvr additive="base">
                                        <p:cTn id="47" dur="500" fill="hold"/>
                                        <p:tgtEl>
                                          <p:spTgt spid="6"/>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1+#ppt_w/2"/>
                                          </p:val>
                                        </p:tav>
                                        <p:tav tm="100000">
                                          <p:val>
                                            <p:strVal val="#ppt_x"/>
                                          </p:val>
                                        </p:tav>
                                      </p:tavLst>
                                    </p:anim>
                                    <p:anim calcmode="lin" valueType="num">
                                      <p:cBhvr additive="base">
                                        <p:cTn id="51" dur="5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500" fill="hold"/>
                                        <p:tgtEl>
                                          <p:spTgt spid="8"/>
                                        </p:tgtEl>
                                        <p:attrNameLst>
                                          <p:attrName>ppt_x</p:attrName>
                                        </p:attrNameLst>
                                      </p:cBhvr>
                                      <p:tavLst>
                                        <p:tav tm="0">
                                          <p:val>
                                            <p:strVal val="1+#ppt_w/2"/>
                                          </p:val>
                                        </p:tav>
                                        <p:tav tm="100000">
                                          <p:val>
                                            <p:strVal val="#ppt_x"/>
                                          </p:val>
                                        </p:tav>
                                      </p:tavLst>
                                    </p:anim>
                                    <p:anim calcmode="lin" valueType="num">
                                      <p:cBhvr additive="base">
                                        <p:cTn id="55" dur="5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500" fill="hold"/>
                                        <p:tgtEl>
                                          <p:spTgt spid="9"/>
                                        </p:tgtEl>
                                        <p:attrNameLst>
                                          <p:attrName>ppt_x</p:attrName>
                                        </p:attrNameLst>
                                      </p:cBhvr>
                                      <p:tavLst>
                                        <p:tav tm="0">
                                          <p:val>
                                            <p:strVal val="1+#ppt_w/2"/>
                                          </p:val>
                                        </p:tav>
                                        <p:tav tm="100000">
                                          <p:val>
                                            <p:strVal val="#ppt_x"/>
                                          </p:val>
                                        </p:tav>
                                      </p:tavLst>
                                    </p:anim>
                                    <p:anim calcmode="lin" valueType="num">
                                      <p:cBhvr additive="base">
                                        <p:cTn id="59" dur="500" fill="hold"/>
                                        <p:tgtEl>
                                          <p:spTgt spid="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500" fill="hold"/>
                                        <p:tgtEl>
                                          <p:spTgt spid="10"/>
                                        </p:tgtEl>
                                        <p:attrNameLst>
                                          <p:attrName>ppt_x</p:attrName>
                                        </p:attrNameLst>
                                      </p:cBhvr>
                                      <p:tavLst>
                                        <p:tav tm="0">
                                          <p:val>
                                            <p:strVal val="1+#ppt_w/2"/>
                                          </p:val>
                                        </p:tav>
                                        <p:tav tm="100000">
                                          <p:val>
                                            <p:strVal val="#ppt_x"/>
                                          </p:val>
                                        </p:tav>
                                      </p:tavLst>
                                    </p:anim>
                                    <p:anim calcmode="lin" valueType="num">
                                      <p:cBhvr additive="base">
                                        <p:cTn id="63" dur="5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500" fill="hold"/>
                                        <p:tgtEl>
                                          <p:spTgt spid="13"/>
                                        </p:tgtEl>
                                        <p:attrNameLst>
                                          <p:attrName>ppt_x</p:attrName>
                                        </p:attrNameLst>
                                      </p:cBhvr>
                                      <p:tavLst>
                                        <p:tav tm="0">
                                          <p:val>
                                            <p:strVal val="1+#ppt_w/2"/>
                                          </p:val>
                                        </p:tav>
                                        <p:tav tm="100000">
                                          <p:val>
                                            <p:strVal val="#ppt_x"/>
                                          </p:val>
                                        </p:tav>
                                      </p:tavLst>
                                    </p:anim>
                                    <p:anim calcmode="lin" valueType="num">
                                      <p:cBhvr additive="base">
                                        <p:cTn id="67" dur="500" fill="hold"/>
                                        <p:tgtEl>
                                          <p:spTgt spid="13"/>
                                        </p:tgtEl>
                                        <p:attrNameLst>
                                          <p:attrName>ppt_y</p:attrName>
                                        </p:attrNameLst>
                                      </p:cBhvr>
                                      <p:tavLst>
                                        <p:tav tm="0">
                                          <p:val>
                                            <p:strVal val="#ppt_y"/>
                                          </p:val>
                                        </p:tav>
                                        <p:tav tm="100000">
                                          <p:val>
                                            <p:strVal val="#ppt_y"/>
                                          </p:val>
                                        </p:tav>
                                      </p:tavLst>
                                    </p:anim>
                                  </p:childTnLst>
                                </p:cTn>
                              </p:par>
                              <p:par>
                                <p:cTn id="68" presetID="2" presetClass="entr" presetSubtype="2" fill="hold"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500" fill="hold"/>
                                        <p:tgtEl>
                                          <p:spTgt spid="14"/>
                                        </p:tgtEl>
                                        <p:attrNameLst>
                                          <p:attrName>ppt_x</p:attrName>
                                        </p:attrNameLst>
                                      </p:cBhvr>
                                      <p:tavLst>
                                        <p:tav tm="0">
                                          <p:val>
                                            <p:strVal val="1+#ppt_w/2"/>
                                          </p:val>
                                        </p:tav>
                                        <p:tav tm="100000">
                                          <p:val>
                                            <p:strVal val="#ppt_x"/>
                                          </p:val>
                                        </p:tav>
                                      </p:tavLst>
                                    </p:anim>
                                    <p:anim calcmode="lin" valueType="num">
                                      <p:cBhvr additive="base">
                                        <p:cTn id="71"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iterate type="lt">
                                    <p:tmPct val="10000"/>
                                  </p:iterate>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anim calcmode="lin" valueType="num">
                                      <p:cBhvr>
                                        <p:cTn id="77" dur="500" fill="hold"/>
                                        <p:tgtEl>
                                          <p:spTgt spid="23"/>
                                        </p:tgtEl>
                                        <p:attrNameLst>
                                          <p:attrName>ppt_x</p:attrName>
                                        </p:attrNameLst>
                                      </p:cBhvr>
                                      <p:tavLst>
                                        <p:tav tm="0">
                                          <p:val>
                                            <p:strVal val="#ppt_x"/>
                                          </p:val>
                                        </p:tav>
                                        <p:tav tm="100000">
                                          <p:val>
                                            <p:strVal val="#ppt_x"/>
                                          </p:val>
                                        </p:tav>
                                      </p:tavLst>
                                    </p:anim>
                                    <p:anim calcmode="lin" valueType="num">
                                      <p:cBhvr>
                                        <p:cTn id="78" dur="500" fill="hold"/>
                                        <p:tgtEl>
                                          <p:spTgt spid="2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iterate type="lt">
                                    <p:tmPct val="10000"/>
                                  </p:iterate>
                                  <p:childTnLst>
                                    <p:set>
                                      <p:cBhvr>
                                        <p:cTn id="80" dur="1" fill="hold">
                                          <p:stCondLst>
                                            <p:cond delay="0"/>
                                          </p:stCondLst>
                                        </p:cTn>
                                        <p:tgtEl>
                                          <p:spTgt spid="24"/>
                                        </p:tgtEl>
                                        <p:attrNameLst>
                                          <p:attrName>style.visibility</p:attrName>
                                        </p:attrNameLst>
                                      </p:cBhvr>
                                      <p:to>
                                        <p:strVal val="visible"/>
                                      </p:to>
                                    </p:set>
                                    <p:animEffect transition="in" filter="fade">
                                      <p:cBhvr>
                                        <p:cTn id="81" dur="500"/>
                                        <p:tgtEl>
                                          <p:spTgt spid="24"/>
                                        </p:tgtEl>
                                      </p:cBhvr>
                                    </p:animEffect>
                                    <p:anim calcmode="lin" valueType="num">
                                      <p:cBhvr>
                                        <p:cTn id="82" dur="500" fill="hold"/>
                                        <p:tgtEl>
                                          <p:spTgt spid="24"/>
                                        </p:tgtEl>
                                        <p:attrNameLst>
                                          <p:attrName>ppt_x</p:attrName>
                                        </p:attrNameLst>
                                      </p:cBhvr>
                                      <p:tavLst>
                                        <p:tav tm="0">
                                          <p:val>
                                            <p:strVal val="#ppt_x"/>
                                          </p:val>
                                        </p:tav>
                                        <p:tav tm="100000">
                                          <p:val>
                                            <p:strVal val="#ppt_x"/>
                                          </p:val>
                                        </p:tav>
                                      </p:tavLst>
                                    </p:anim>
                                    <p:anim calcmode="lin" valueType="num">
                                      <p:cBhvr>
                                        <p:cTn id="83" dur="500" fill="hold"/>
                                        <p:tgtEl>
                                          <p:spTgt spid="24"/>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iterate type="lt">
                                    <p:tmPct val="10000"/>
                                  </p:iterate>
                                  <p:childTnLst>
                                    <p:set>
                                      <p:cBhvr>
                                        <p:cTn id="85" dur="1" fill="hold">
                                          <p:stCondLst>
                                            <p:cond delay="0"/>
                                          </p:stCondLst>
                                        </p:cTn>
                                        <p:tgtEl>
                                          <p:spTgt spid="25"/>
                                        </p:tgtEl>
                                        <p:attrNameLst>
                                          <p:attrName>style.visibility</p:attrName>
                                        </p:attrNameLst>
                                      </p:cBhvr>
                                      <p:to>
                                        <p:strVal val="visible"/>
                                      </p:to>
                                    </p:set>
                                    <p:animEffect transition="in" filter="fade">
                                      <p:cBhvr>
                                        <p:cTn id="86" dur="500"/>
                                        <p:tgtEl>
                                          <p:spTgt spid="25"/>
                                        </p:tgtEl>
                                      </p:cBhvr>
                                    </p:animEffect>
                                    <p:anim calcmode="lin" valueType="num">
                                      <p:cBhvr>
                                        <p:cTn id="87" dur="500" fill="hold"/>
                                        <p:tgtEl>
                                          <p:spTgt spid="25"/>
                                        </p:tgtEl>
                                        <p:attrNameLst>
                                          <p:attrName>ppt_x</p:attrName>
                                        </p:attrNameLst>
                                      </p:cBhvr>
                                      <p:tavLst>
                                        <p:tav tm="0">
                                          <p:val>
                                            <p:strVal val="#ppt_x"/>
                                          </p:val>
                                        </p:tav>
                                        <p:tav tm="100000">
                                          <p:val>
                                            <p:strVal val="#ppt_x"/>
                                          </p:val>
                                        </p:tav>
                                      </p:tavLst>
                                    </p:anim>
                                    <p:anim calcmode="lin" valueType="num">
                                      <p:cBhvr>
                                        <p:cTn id="88" dur="500" fill="hold"/>
                                        <p:tgtEl>
                                          <p:spTgt spid="25"/>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iterate type="lt">
                                    <p:tmPct val="10000"/>
                                  </p:iterate>
                                  <p:childTnLst>
                                    <p:set>
                                      <p:cBhvr>
                                        <p:cTn id="90" dur="1" fill="hold">
                                          <p:stCondLst>
                                            <p:cond delay="0"/>
                                          </p:stCondLst>
                                        </p:cTn>
                                        <p:tgtEl>
                                          <p:spTgt spid="26"/>
                                        </p:tgtEl>
                                        <p:attrNameLst>
                                          <p:attrName>style.visibility</p:attrName>
                                        </p:attrNameLst>
                                      </p:cBhvr>
                                      <p:to>
                                        <p:strVal val="visible"/>
                                      </p:to>
                                    </p:set>
                                    <p:animEffect transition="in" filter="fade">
                                      <p:cBhvr>
                                        <p:cTn id="91" dur="500"/>
                                        <p:tgtEl>
                                          <p:spTgt spid="26"/>
                                        </p:tgtEl>
                                      </p:cBhvr>
                                    </p:animEffect>
                                    <p:anim calcmode="lin" valueType="num">
                                      <p:cBhvr>
                                        <p:cTn id="92" dur="500" fill="hold"/>
                                        <p:tgtEl>
                                          <p:spTgt spid="26"/>
                                        </p:tgtEl>
                                        <p:attrNameLst>
                                          <p:attrName>ppt_x</p:attrName>
                                        </p:attrNameLst>
                                      </p:cBhvr>
                                      <p:tavLst>
                                        <p:tav tm="0">
                                          <p:val>
                                            <p:strVal val="#ppt_x"/>
                                          </p:val>
                                        </p:tav>
                                        <p:tav tm="100000">
                                          <p:val>
                                            <p:strVal val="#ppt_x"/>
                                          </p:val>
                                        </p:tav>
                                      </p:tavLst>
                                    </p:anim>
                                    <p:anim calcmode="lin" valueType="num">
                                      <p:cBhvr>
                                        <p:cTn id="93"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3" grpId="0" animBg="1"/>
      <p:bldP spid="23" grpId="0"/>
      <p:bldP spid="24" grpId="0"/>
      <p:bldP spid="25" grpId="0"/>
      <p:bldP spid="26" grpId="0"/>
      <p:bldP spid="2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42" y="-576188"/>
            <a:ext cx="11211092" cy="6336704"/>
          </a:xfrm>
          <a:prstGeom prst="rect">
            <a:avLst/>
          </a:prstGeom>
        </p:spPr>
      </p:pic>
      <p:sp>
        <p:nvSpPr>
          <p:cNvPr id="2" name="圆角矩形 1"/>
          <p:cNvSpPr/>
          <p:nvPr/>
        </p:nvSpPr>
        <p:spPr>
          <a:xfrm>
            <a:off x="4561054" y="1944092"/>
            <a:ext cx="1512168" cy="432048"/>
          </a:xfrm>
          <a:prstGeom prst="roundRect">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spc="600" dirty="0"/>
              <a:t>04</a:t>
            </a:r>
            <a:endParaRPr lang="zh-CN" altLang="en-US" sz="2800" spc="600" dirty="0"/>
          </a:p>
        </p:txBody>
      </p:sp>
      <p:cxnSp>
        <p:nvCxnSpPr>
          <p:cNvPr id="11" name="直接连接符 10"/>
          <p:cNvCxnSpPr/>
          <p:nvPr/>
        </p:nvCxnSpPr>
        <p:spPr>
          <a:xfrm>
            <a:off x="4572570" y="3168228"/>
            <a:ext cx="576064" cy="0"/>
          </a:xfrm>
          <a:prstGeom prst="line">
            <a:avLst/>
          </a:prstGeom>
          <a:ln w="38100">
            <a:solidFill>
              <a:srgbClr val="099BD0"/>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4500562" y="3312244"/>
            <a:ext cx="3672408" cy="276999"/>
          </a:xfrm>
          <a:prstGeom prst="rect">
            <a:avLst/>
          </a:prstGeom>
          <a:noFill/>
        </p:spPr>
        <p:txBody>
          <a:bodyPr wrap="square" rtlCol="0">
            <a:spAutoFit/>
          </a:bodyPr>
          <a:lstStyle/>
          <a:p>
            <a:r>
              <a:rPr lang="en-US" altLang="zh-CN"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rPr>
              <a:t>Click add caption</a:t>
            </a:r>
            <a:endParaRPr lang="zh-CN" altLang="en-US" sz="1200" spc="600" dirty="0">
              <a:solidFill>
                <a:schemeClr val="tx1">
                  <a:lumMod val="95000"/>
                  <a:lumOff val="5000"/>
                </a:schemeClr>
              </a:solidFill>
              <a:latin typeface="方正细黑一简体" panose="03000509000000000000" pitchFamily="65" charset="-122"/>
              <a:ea typeface="方正细黑一简体" panose="03000509000000000000" pitchFamily="65" charset="-122"/>
            </a:endParaRPr>
          </a:p>
        </p:txBody>
      </p:sp>
      <p:sp>
        <p:nvSpPr>
          <p:cNvPr id="14" name="TextBox 13"/>
          <p:cNvSpPr txBox="1"/>
          <p:nvPr/>
        </p:nvSpPr>
        <p:spPr>
          <a:xfrm>
            <a:off x="4428554" y="2520156"/>
            <a:ext cx="2988332" cy="523220"/>
          </a:xfrm>
          <a:prstGeom prst="rect">
            <a:avLst/>
          </a:prstGeom>
          <a:noFill/>
        </p:spPr>
        <p:txBody>
          <a:bodyPr wrap="square" rtlCol="0">
            <a:spAutoFit/>
          </a:bodyPr>
          <a:lstStyle/>
          <a:p>
            <a:r>
              <a:rPr lang="zh-CN" altLang="en-US" sz="2800" dirty="0">
                <a:solidFill>
                  <a:schemeClr val="tx1">
                    <a:lumMod val="95000"/>
                    <a:lumOff val="5000"/>
                  </a:schemeClr>
                </a:solidFill>
                <a:latin typeface="方正兰亭准黑_GBK" panose="02000000000000000000" pitchFamily="2" charset="-122"/>
                <a:ea typeface="方正兰亭准黑_GBK" panose="02000000000000000000" pitchFamily="2" charset="-122"/>
              </a:rPr>
              <a:t>单击添加标题</a:t>
            </a:r>
          </a:p>
        </p:txBody>
      </p:sp>
    </p:spTree>
    <p:extLst>
      <p:ext uri="{BB962C8B-B14F-4D97-AF65-F5344CB8AC3E}">
        <p14:creationId xmlns:p14="http://schemas.microsoft.com/office/powerpoint/2010/main" val="880798569"/>
      </p:ext>
    </p:extLst>
  </p:cSld>
  <p:clrMapOvr>
    <a:masterClrMapping/>
  </p:clrMapOvr>
  <mc:AlternateContent xmlns:mc="http://schemas.openxmlformats.org/markup-compatibility/2006" xmlns:p14="http://schemas.microsoft.com/office/powerpoint/2010/main">
    <mc:Choice Requires="p14">
      <p:transition spd="slow" p14:dur="1600" advTm="7354">
        <p14:gallery dir="l"/>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4"/>
                                        </p:tgtEl>
                                      </p:cBhvr>
                                    </p:animEffect>
                                  </p:childTnLst>
                                </p:cTn>
                              </p:par>
                            </p:childTnLst>
                          </p:cTn>
                        </p:par>
                        <p:par>
                          <p:cTn id="18" fill="hold">
                            <p:stCondLst>
                              <p:cond delay="175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22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12"/>
                                        </p:tgtEl>
                                        <p:attrNameLst>
                                          <p:attrName>ppt_y</p:attrName>
                                        </p:attrNameLst>
                                      </p:cBhvr>
                                      <p:tavLst>
                                        <p:tav tm="0">
                                          <p:val>
                                            <p:strVal val="#ppt_y"/>
                                          </p:val>
                                        </p:tav>
                                        <p:tav tm="100000">
                                          <p:val>
                                            <p:strVal val="#ppt_y"/>
                                          </p:val>
                                        </p:tav>
                                      </p:tavLst>
                                    </p:anim>
                                    <p:anim calcmode="lin" valueType="num">
                                      <p:cBhvr>
                                        <p:cTn id="2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2"/>
          <p:cNvSpPr/>
          <p:nvPr/>
        </p:nvSpPr>
        <p:spPr>
          <a:xfrm>
            <a:off x="1305034" y="1206481"/>
            <a:ext cx="1161171" cy="1156238"/>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3" name="Oval 13"/>
          <p:cNvSpPr/>
          <p:nvPr/>
        </p:nvSpPr>
        <p:spPr>
          <a:xfrm>
            <a:off x="1451499" y="1352323"/>
            <a:ext cx="868242" cy="864554"/>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r>
              <a:rPr lang="en-US" sz="18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80%</a:t>
            </a:r>
          </a:p>
        </p:txBody>
      </p:sp>
      <p:sp>
        <p:nvSpPr>
          <p:cNvPr id="4" name="Arc 14"/>
          <p:cNvSpPr/>
          <p:nvPr/>
        </p:nvSpPr>
        <p:spPr>
          <a:xfrm>
            <a:off x="1305034" y="1206481"/>
            <a:ext cx="1161171" cy="1156238"/>
          </a:xfrm>
          <a:prstGeom prst="arc">
            <a:avLst>
              <a:gd name="adj1" fmla="val 16018236"/>
              <a:gd name="adj2" fmla="val 983252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endParaRPr lang="en-US">
              <a:latin typeface="方正兰亭黑简体" panose="02000000000000000000" pitchFamily="2" charset="-122"/>
              <a:ea typeface="方正兰亭黑简体" panose="02000000000000000000" pitchFamily="2" charset="-122"/>
            </a:endParaRPr>
          </a:p>
        </p:txBody>
      </p:sp>
      <p:sp>
        <p:nvSpPr>
          <p:cNvPr id="5" name="Oval 18"/>
          <p:cNvSpPr/>
          <p:nvPr/>
        </p:nvSpPr>
        <p:spPr>
          <a:xfrm>
            <a:off x="3064128" y="1206481"/>
            <a:ext cx="1161171" cy="1156238"/>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6" name="Oval 19"/>
          <p:cNvSpPr/>
          <p:nvPr/>
        </p:nvSpPr>
        <p:spPr>
          <a:xfrm>
            <a:off x="3210593" y="1352323"/>
            <a:ext cx="868242" cy="864554"/>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r>
              <a:rPr lang="en-US" sz="18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50%</a:t>
            </a:r>
          </a:p>
        </p:txBody>
      </p:sp>
      <p:sp>
        <p:nvSpPr>
          <p:cNvPr id="7" name="Arc 20"/>
          <p:cNvSpPr/>
          <p:nvPr/>
        </p:nvSpPr>
        <p:spPr>
          <a:xfrm>
            <a:off x="3064128" y="1206481"/>
            <a:ext cx="1161171" cy="1156238"/>
          </a:xfrm>
          <a:prstGeom prst="arc">
            <a:avLst>
              <a:gd name="adj1" fmla="val 16018236"/>
              <a:gd name="adj2" fmla="val 5788795"/>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endParaRPr lang="en-US">
              <a:latin typeface="方正兰亭黑简体" panose="02000000000000000000" pitchFamily="2" charset="-122"/>
              <a:ea typeface="方正兰亭黑简体" panose="02000000000000000000" pitchFamily="2" charset="-122"/>
            </a:endParaRPr>
          </a:p>
        </p:txBody>
      </p:sp>
      <p:sp>
        <p:nvSpPr>
          <p:cNvPr id="8" name="Oval 22"/>
          <p:cNvSpPr/>
          <p:nvPr/>
        </p:nvSpPr>
        <p:spPr>
          <a:xfrm>
            <a:off x="4818023" y="1206481"/>
            <a:ext cx="1161171" cy="1156238"/>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9" name="Oval 23"/>
          <p:cNvSpPr/>
          <p:nvPr/>
        </p:nvSpPr>
        <p:spPr>
          <a:xfrm>
            <a:off x="4964488" y="1352323"/>
            <a:ext cx="868241" cy="864554"/>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r>
              <a:rPr lang="en-US" sz="18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45%</a:t>
            </a:r>
          </a:p>
        </p:txBody>
      </p:sp>
      <p:sp>
        <p:nvSpPr>
          <p:cNvPr id="10" name="Arc 24"/>
          <p:cNvSpPr/>
          <p:nvPr/>
        </p:nvSpPr>
        <p:spPr>
          <a:xfrm>
            <a:off x="4818023" y="1206481"/>
            <a:ext cx="1161171" cy="1156238"/>
          </a:xfrm>
          <a:prstGeom prst="arc">
            <a:avLst>
              <a:gd name="adj1" fmla="val 16018236"/>
              <a:gd name="adj2" fmla="val 3132458"/>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endParaRPr lang="en-US">
              <a:latin typeface="方正兰亭黑简体" panose="02000000000000000000" pitchFamily="2" charset="-122"/>
              <a:ea typeface="方正兰亭黑简体" panose="02000000000000000000" pitchFamily="2" charset="-122"/>
            </a:endParaRPr>
          </a:p>
        </p:txBody>
      </p:sp>
      <p:sp>
        <p:nvSpPr>
          <p:cNvPr id="11" name="Oval 26"/>
          <p:cNvSpPr/>
          <p:nvPr/>
        </p:nvSpPr>
        <p:spPr>
          <a:xfrm>
            <a:off x="6549381" y="1206481"/>
            <a:ext cx="1161171" cy="1156238"/>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eaLnBrk="1" hangingPunct="1"/>
            <a:endParaRPr lang="zh-CN" altLang="zh-CN">
              <a:solidFill>
                <a:srgbClr val="FFFFFF"/>
              </a:solidFill>
              <a:latin typeface="方正兰亭黑简体" panose="02000000000000000000" pitchFamily="2" charset="-122"/>
              <a:ea typeface="方正兰亭黑简体" panose="02000000000000000000" pitchFamily="2" charset="-122"/>
            </a:endParaRPr>
          </a:p>
        </p:txBody>
      </p:sp>
      <p:sp>
        <p:nvSpPr>
          <p:cNvPr id="12" name="Oval 27"/>
          <p:cNvSpPr/>
          <p:nvPr/>
        </p:nvSpPr>
        <p:spPr>
          <a:xfrm>
            <a:off x="6695846" y="1352323"/>
            <a:ext cx="868241" cy="864554"/>
          </a:xfrm>
          <a:prstGeom prst="ellipse">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r>
              <a:rPr lang="en-US" sz="1800" b="1" dirty="0">
                <a:solidFill>
                  <a:schemeClr val="bg1"/>
                </a:solidFill>
                <a:latin typeface="方正兰亭黑简体" panose="02000000000000000000" pitchFamily="2" charset="-122"/>
                <a:ea typeface="方正兰亭黑简体" panose="02000000000000000000" pitchFamily="2" charset="-122"/>
                <a:cs typeface="Open Sans" panose="020B0606030504020204" pitchFamily="34" charset="0"/>
              </a:rPr>
              <a:t>90%</a:t>
            </a:r>
          </a:p>
        </p:txBody>
      </p:sp>
      <p:sp>
        <p:nvSpPr>
          <p:cNvPr id="13" name="Arc 28"/>
          <p:cNvSpPr/>
          <p:nvPr/>
        </p:nvSpPr>
        <p:spPr>
          <a:xfrm>
            <a:off x="6549381" y="1206481"/>
            <a:ext cx="1161171" cy="1156238"/>
          </a:xfrm>
          <a:prstGeom prst="arc">
            <a:avLst>
              <a:gd name="adj1" fmla="val 16018236"/>
              <a:gd name="adj2" fmla="val 13285852"/>
            </a:avLst>
          </a:prstGeom>
          <a:noFill/>
          <a:ln w="101600" cap="rnd" cmpd="sng">
            <a:solidFill>
              <a:srgbClr val="2F5EB0"/>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anchor="ctr"/>
          <a:lstStyle/>
          <a:p>
            <a:pPr algn="ctr">
              <a:defRPr/>
            </a:pPr>
            <a:endParaRPr lang="en-US">
              <a:latin typeface="方正兰亭黑简体" panose="02000000000000000000" pitchFamily="2" charset="-122"/>
              <a:ea typeface="方正兰亭黑简体" panose="02000000000000000000" pitchFamily="2" charset="-122"/>
            </a:endParaRPr>
          </a:p>
        </p:txBody>
      </p:sp>
      <p:sp>
        <p:nvSpPr>
          <p:cNvPr id="14" name="矩形 13"/>
          <p:cNvSpPr/>
          <p:nvPr/>
        </p:nvSpPr>
        <p:spPr>
          <a:xfrm>
            <a:off x="1045922" y="2525776"/>
            <a:ext cx="1593952" cy="682374"/>
          </a:xfrm>
          <a:prstGeom prst="rect">
            <a:avLst/>
          </a:prstGeom>
        </p:spPr>
        <p:txBody>
          <a:bodyPr wrap="none" lIns="67382" tIns="33691" rIns="67382" bIns="33691">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第一季度</a:t>
            </a: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5" name="矩形 14"/>
          <p:cNvSpPr/>
          <p:nvPr/>
        </p:nvSpPr>
        <p:spPr>
          <a:xfrm>
            <a:off x="2853462" y="2520157"/>
            <a:ext cx="1593952" cy="682374"/>
          </a:xfrm>
          <a:prstGeom prst="rect">
            <a:avLst/>
          </a:prstGeom>
        </p:spPr>
        <p:txBody>
          <a:bodyPr wrap="none" lIns="67382" tIns="33691" rIns="67382" bIns="33691">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第二季度</a:t>
            </a: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6" name="矩形 15"/>
          <p:cNvSpPr/>
          <p:nvPr/>
        </p:nvSpPr>
        <p:spPr>
          <a:xfrm>
            <a:off x="4607356" y="2520157"/>
            <a:ext cx="1593952" cy="682374"/>
          </a:xfrm>
          <a:prstGeom prst="rect">
            <a:avLst/>
          </a:prstGeom>
        </p:spPr>
        <p:txBody>
          <a:bodyPr wrap="none" lIns="67382" tIns="33691" rIns="67382" bIns="33691">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第三季度</a:t>
            </a: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7" name="矩形 16"/>
          <p:cNvSpPr/>
          <p:nvPr/>
        </p:nvSpPr>
        <p:spPr>
          <a:xfrm>
            <a:off x="6361251" y="2520157"/>
            <a:ext cx="1593952" cy="682374"/>
          </a:xfrm>
          <a:prstGeom prst="rect">
            <a:avLst/>
          </a:prstGeom>
        </p:spPr>
        <p:txBody>
          <a:bodyPr wrap="none" lIns="67382" tIns="33691" rIns="67382" bIns="33691">
            <a:spAutoFit/>
          </a:bodyPr>
          <a:lstStyle/>
          <a:p>
            <a:pPr algn="ct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第四季度</a:t>
            </a: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在此输入详细文字介绍，</a:t>
            </a:r>
            <a:endParaRPr lang="en-US" altLang="zh-CN"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68"/>
              </a:spcBef>
              <a:defRPr/>
            </a:pPr>
            <a:r>
              <a:rPr lang="zh-CN" altLang="en-US" sz="1000" kern="100" dirty="0">
                <a:solidFill>
                  <a:schemeClr val="tx1">
                    <a:lumMod val="50000"/>
                    <a:lumOff val="50000"/>
                  </a:schemeClr>
                </a:solidFill>
                <a:latin typeface="Impact MT Std" pitchFamily="34" charset="0"/>
                <a:ea typeface="微软雅黑" panose="020B0503020204020204" pitchFamily="34" charset="-122"/>
                <a:cs typeface="Times New Roman" panose="02020603050405020304" pitchFamily="18" charset="0"/>
              </a:rPr>
              <a:t>和详细信息。</a:t>
            </a:r>
          </a:p>
        </p:txBody>
      </p:sp>
      <p:sp>
        <p:nvSpPr>
          <p:cNvPr id="18" name="Freeform 12"/>
          <p:cNvSpPr>
            <a:spLocks/>
          </p:cNvSpPr>
          <p:nvPr/>
        </p:nvSpPr>
        <p:spPr bwMode="auto">
          <a:xfrm>
            <a:off x="1134075" y="3309219"/>
            <a:ext cx="390182" cy="3896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lIns="67382" tIns="33691" rIns="67382" bIns="33691"/>
          <a:lstStyle/>
          <a:p>
            <a:endParaRPr lang="zh-CN" altLang="en-US">
              <a:solidFill>
                <a:schemeClr val="tx1">
                  <a:lumMod val="50000"/>
                  <a:lumOff val="50000"/>
                </a:schemeClr>
              </a:solidFill>
            </a:endParaRPr>
          </a:p>
        </p:txBody>
      </p:sp>
      <p:sp>
        <p:nvSpPr>
          <p:cNvPr id="19" name="Freeform 12"/>
          <p:cNvSpPr>
            <a:spLocks/>
          </p:cNvSpPr>
          <p:nvPr/>
        </p:nvSpPr>
        <p:spPr bwMode="auto">
          <a:xfrm flipH="1" flipV="1">
            <a:off x="7476868" y="3982755"/>
            <a:ext cx="390182" cy="389691"/>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F5EB0"/>
          </a:solidFill>
          <a:ln>
            <a:noFill/>
          </a:ln>
          <a:effectLst>
            <a:innerShdw blurRad="63500" dist="50800" dir="13500000">
              <a:prstClr val="black">
                <a:alpha val="50000"/>
              </a:prstClr>
            </a:innerShdw>
          </a:effectLst>
          <a:extLst/>
        </p:spPr>
        <p:txBody>
          <a:bodyPr lIns="67382" tIns="33691" rIns="67382" bIns="33691"/>
          <a:lstStyle/>
          <a:p>
            <a:endParaRPr lang="zh-CN" altLang="en-US">
              <a:solidFill>
                <a:schemeClr val="tx1">
                  <a:lumMod val="50000"/>
                  <a:lumOff val="50000"/>
                </a:schemeClr>
              </a:solidFill>
            </a:endParaRPr>
          </a:p>
        </p:txBody>
      </p:sp>
      <p:sp>
        <p:nvSpPr>
          <p:cNvPr id="20" name="TextBox 19"/>
          <p:cNvSpPr txBox="1"/>
          <p:nvPr/>
        </p:nvSpPr>
        <p:spPr>
          <a:xfrm>
            <a:off x="1399817" y="3540142"/>
            <a:ext cx="6307147" cy="665315"/>
          </a:xfrm>
          <a:prstGeom prst="rect">
            <a:avLst/>
          </a:prstGeom>
          <a:noFill/>
        </p:spPr>
        <p:txBody>
          <a:bodyPr wrap="square" lIns="67382" tIns="33691" rIns="67382" bIns="33691" rtlCol="0">
            <a:spAutoFit/>
          </a:bodyPr>
          <a:lstStyle/>
          <a:p>
            <a:pPr>
              <a:lnSpc>
                <a:spcPct val="130000"/>
              </a:lnSpc>
              <a:spcBef>
                <a:spcPct val="0"/>
              </a:spcBef>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p:txBody>
      </p:sp>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22"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23" name="直接连接符 22"/>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650054"/>
      </p:ext>
    </p:extLst>
  </p:cSld>
  <p:clrMapOvr>
    <a:masterClrMapping/>
  </p:clrMapOvr>
  <mc:AlternateContent xmlns:mc="http://schemas.openxmlformats.org/markup-compatibility/2006" xmlns:p14="http://schemas.microsoft.com/office/powerpoint/2010/main">
    <mc:Choice Requires="p14">
      <p:transition spd="slow" p14:dur="1250" advTm="7354">
        <p14:flip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8"/>
                                        </p:tgtEl>
                                        <p:attrNameLst>
                                          <p:attrName>style.visibility</p:attrName>
                                        </p:attrNameLst>
                                      </p:cBhvr>
                                      <p:to>
                                        <p:strVal val="visible"/>
                                      </p:to>
                                    </p:set>
                                    <p:anim calcmode="lin" valueType="num">
                                      <p:cBhvr>
                                        <p:cTn id="43" dur="1000" fill="hold"/>
                                        <p:tgtEl>
                                          <p:spTgt spid="8"/>
                                        </p:tgtEl>
                                        <p:attrNameLst>
                                          <p:attrName>ppt_w</p:attrName>
                                        </p:attrNameLst>
                                      </p:cBhvr>
                                      <p:tavLst>
                                        <p:tav tm="0">
                                          <p:val>
                                            <p:fltVal val="0"/>
                                          </p:val>
                                        </p:tav>
                                        <p:tav tm="100000">
                                          <p:val>
                                            <p:strVal val="#ppt_w"/>
                                          </p:val>
                                        </p:tav>
                                      </p:tavLst>
                                    </p:anim>
                                    <p:anim calcmode="lin" valueType="num">
                                      <p:cBhvr>
                                        <p:cTn id="44" dur="1000" fill="hold"/>
                                        <p:tgtEl>
                                          <p:spTgt spid="8"/>
                                        </p:tgtEl>
                                        <p:attrNameLst>
                                          <p:attrName>ppt_h</p:attrName>
                                        </p:attrNameLst>
                                      </p:cBhvr>
                                      <p:tavLst>
                                        <p:tav tm="0">
                                          <p:val>
                                            <p:fltVal val="0"/>
                                          </p:val>
                                        </p:tav>
                                        <p:tav tm="100000">
                                          <p:val>
                                            <p:strVal val="#ppt_h"/>
                                          </p:val>
                                        </p:tav>
                                      </p:tavLst>
                                    </p:anim>
                                    <p:anim calcmode="lin" valueType="num">
                                      <p:cBhvr>
                                        <p:cTn id="45" dur="1000" fill="hold"/>
                                        <p:tgtEl>
                                          <p:spTgt spid="8"/>
                                        </p:tgtEl>
                                        <p:attrNameLst>
                                          <p:attrName>style.rotation</p:attrName>
                                        </p:attrNameLst>
                                      </p:cBhvr>
                                      <p:tavLst>
                                        <p:tav tm="0">
                                          <p:val>
                                            <p:fltVal val="90"/>
                                          </p:val>
                                        </p:tav>
                                        <p:tav tm="100000">
                                          <p:val>
                                            <p:fltVal val="0"/>
                                          </p:val>
                                        </p:tav>
                                      </p:tavLst>
                                    </p:anim>
                                    <p:animEffect transition="in" filter="fade">
                                      <p:cBhvr>
                                        <p:cTn id="46" dur="1000"/>
                                        <p:tgtEl>
                                          <p:spTgt spid="8"/>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
                                        </p:tgtEl>
                                        <p:attrNameLst>
                                          <p:attrName>style.visibility</p:attrName>
                                        </p:attrNameLst>
                                      </p:cBhvr>
                                      <p:to>
                                        <p:strVal val="visible"/>
                                      </p:to>
                                    </p:set>
                                    <p:anim calcmode="lin" valueType="num">
                                      <p:cBhvr>
                                        <p:cTn id="49" dur="1000" fill="hold"/>
                                        <p:tgtEl>
                                          <p:spTgt spid="9"/>
                                        </p:tgtEl>
                                        <p:attrNameLst>
                                          <p:attrName>ppt_w</p:attrName>
                                        </p:attrNameLst>
                                      </p:cBhvr>
                                      <p:tavLst>
                                        <p:tav tm="0">
                                          <p:val>
                                            <p:fltVal val="0"/>
                                          </p:val>
                                        </p:tav>
                                        <p:tav tm="100000">
                                          <p:val>
                                            <p:strVal val="#ppt_w"/>
                                          </p:val>
                                        </p:tav>
                                      </p:tavLst>
                                    </p:anim>
                                    <p:anim calcmode="lin" valueType="num">
                                      <p:cBhvr>
                                        <p:cTn id="50" dur="1000" fill="hold"/>
                                        <p:tgtEl>
                                          <p:spTgt spid="9"/>
                                        </p:tgtEl>
                                        <p:attrNameLst>
                                          <p:attrName>ppt_h</p:attrName>
                                        </p:attrNameLst>
                                      </p:cBhvr>
                                      <p:tavLst>
                                        <p:tav tm="0">
                                          <p:val>
                                            <p:fltVal val="0"/>
                                          </p:val>
                                        </p:tav>
                                        <p:tav tm="100000">
                                          <p:val>
                                            <p:strVal val="#ppt_h"/>
                                          </p:val>
                                        </p:tav>
                                      </p:tavLst>
                                    </p:anim>
                                    <p:anim calcmode="lin" valueType="num">
                                      <p:cBhvr>
                                        <p:cTn id="51" dur="1000" fill="hold"/>
                                        <p:tgtEl>
                                          <p:spTgt spid="9"/>
                                        </p:tgtEl>
                                        <p:attrNameLst>
                                          <p:attrName>style.rotation</p:attrName>
                                        </p:attrNameLst>
                                      </p:cBhvr>
                                      <p:tavLst>
                                        <p:tav tm="0">
                                          <p:val>
                                            <p:fltVal val="90"/>
                                          </p:val>
                                        </p:tav>
                                        <p:tav tm="100000">
                                          <p:val>
                                            <p:fltVal val="0"/>
                                          </p:val>
                                        </p:tav>
                                      </p:tavLst>
                                    </p:anim>
                                    <p:animEffect transition="in" filter="fade">
                                      <p:cBhvr>
                                        <p:cTn id="52" dur="1000"/>
                                        <p:tgtEl>
                                          <p:spTgt spid="9"/>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10"/>
                                        </p:tgtEl>
                                        <p:attrNameLst>
                                          <p:attrName>style.visibility</p:attrName>
                                        </p:attrNameLst>
                                      </p:cBhvr>
                                      <p:to>
                                        <p:strVal val="visible"/>
                                      </p:to>
                                    </p:set>
                                    <p:anim calcmode="lin" valueType="num">
                                      <p:cBhvr>
                                        <p:cTn id="55" dur="1000" fill="hold"/>
                                        <p:tgtEl>
                                          <p:spTgt spid="10"/>
                                        </p:tgtEl>
                                        <p:attrNameLst>
                                          <p:attrName>ppt_w</p:attrName>
                                        </p:attrNameLst>
                                      </p:cBhvr>
                                      <p:tavLst>
                                        <p:tav tm="0">
                                          <p:val>
                                            <p:fltVal val="0"/>
                                          </p:val>
                                        </p:tav>
                                        <p:tav tm="100000">
                                          <p:val>
                                            <p:strVal val="#ppt_w"/>
                                          </p:val>
                                        </p:tav>
                                      </p:tavLst>
                                    </p:anim>
                                    <p:anim calcmode="lin" valueType="num">
                                      <p:cBhvr>
                                        <p:cTn id="56" dur="1000" fill="hold"/>
                                        <p:tgtEl>
                                          <p:spTgt spid="10"/>
                                        </p:tgtEl>
                                        <p:attrNameLst>
                                          <p:attrName>ppt_h</p:attrName>
                                        </p:attrNameLst>
                                      </p:cBhvr>
                                      <p:tavLst>
                                        <p:tav tm="0">
                                          <p:val>
                                            <p:fltVal val="0"/>
                                          </p:val>
                                        </p:tav>
                                        <p:tav tm="100000">
                                          <p:val>
                                            <p:strVal val="#ppt_h"/>
                                          </p:val>
                                        </p:tav>
                                      </p:tavLst>
                                    </p:anim>
                                    <p:anim calcmode="lin" valueType="num">
                                      <p:cBhvr>
                                        <p:cTn id="57" dur="1000" fill="hold"/>
                                        <p:tgtEl>
                                          <p:spTgt spid="10"/>
                                        </p:tgtEl>
                                        <p:attrNameLst>
                                          <p:attrName>style.rotation</p:attrName>
                                        </p:attrNameLst>
                                      </p:cBhvr>
                                      <p:tavLst>
                                        <p:tav tm="0">
                                          <p:val>
                                            <p:fltVal val="90"/>
                                          </p:val>
                                        </p:tav>
                                        <p:tav tm="100000">
                                          <p:val>
                                            <p:fltVal val="0"/>
                                          </p:val>
                                        </p:tav>
                                      </p:tavLst>
                                    </p:anim>
                                    <p:animEffect transition="in" filter="fade">
                                      <p:cBhvr>
                                        <p:cTn id="58" dur="1000"/>
                                        <p:tgtEl>
                                          <p:spTgt spid="10"/>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11"/>
                                        </p:tgtEl>
                                        <p:attrNameLst>
                                          <p:attrName>style.visibility</p:attrName>
                                        </p:attrNameLst>
                                      </p:cBhvr>
                                      <p:to>
                                        <p:strVal val="visible"/>
                                      </p:to>
                                    </p:set>
                                    <p:anim calcmode="lin" valueType="num">
                                      <p:cBhvr>
                                        <p:cTn id="61" dur="1000" fill="hold"/>
                                        <p:tgtEl>
                                          <p:spTgt spid="11"/>
                                        </p:tgtEl>
                                        <p:attrNameLst>
                                          <p:attrName>ppt_w</p:attrName>
                                        </p:attrNameLst>
                                      </p:cBhvr>
                                      <p:tavLst>
                                        <p:tav tm="0">
                                          <p:val>
                                            <p:fltVal val="0"/>
                                          </p:val>
                                        </p:tav>
                                        <p:tav tm="100000">
                                          <p:val>
                                            <p:strVal val="#ppt_w"/>
                                          </p:val>
                                        </p:tav>
                                      </p:tavLst>
                                    </p:anim>
                                    <p:anim calcmode="lin" valueType="num">
                                      <p:cBhvr>
                                        <p:cTn id="62" dur="1000" fill="hold"/>
                                        <p:tgtEl>
                                          <p:spTgt spid="11"/>
                                        </p:tgtEl>
                                        <p:attrNameLst>
                                          <p:attrName>ppt_h</p:attrName>
                                        </p:attrNameLst>
                                      </p:cBhvr>
                                      <p:tavLst>
                                        <p:tav tm="0">
                                          <p:val>
                                            <p:fltVal val="0"/>
                                          </p:val>
                                        </p:tav>
                                        <p:tav tm="100000">
                                          <p:val>
                                            <p:strVal val="#ppt_h"/>
                                          </p:val>
                                        </p:tav>
                                      </p:tavLst>
                                    </p:anim>
                                    <p:anim calcmode="lin" valueType="num">
                                      <p:cBhvr>
                                        <p:cTn id="63" dur="1000" fill="hold"/>
                                        <p:tgtEl>
                                          <p:spTgt spid="11"/>
                                        </p:tgtEl>
                                        <p:attrNameLst>
                                          <p:attrName>style.rotation</p:attrName>
                                        </p:attrNameLst>
                                      </p:cBhvr>
                                      <p:tavLst>
                                        <p:tav tm="0">
                                          <p:val>
                                            <p:fltVal val="90"/>
                                          </p:val>
                                        </p:tav>
                                        <p:tav tm="100000">
                                          <p:val>
                                            <p:fltVal val="0"/>
                                          </p:val>
                                        </p:tav>
                                      </p:tavLst>
                                    </p:anim>
                                    <p:animEffect transition="in" filter="fade">
                                      <p:cBhvr>
                                        <p:cTn id="64" dur="1000"/>
                                        <p:tgtEl>
                                          <p:spTgt spid="11"/>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12"/>
                                        </p:tgtEl>
                                        <p:attrNameLst>
                                          <p:attrName>style.visibility</p:attrName>
                                        </p:attrNameLst>
                                      </p:cBhvr>
                                      <p:to>
                                        <p:strVal val="visible"/>
                                      </p:to>
                                    </p:set>
                                    <p:anim calcmode="lin" valueType="num">
                                      <p:cBhvr>
                                        <p:cTn id="67" dur="1000" fill="hold"/>
                                        <p:tgtEl>
                                          <p:spTgt spid="12"/>
                                        </p:tgtEl>
                                        <p:attrNameLst>
                                          <p:attrName>ppt_w</p:attrName>
                                        </p:attrNameLst>
                                      </p:cBhvr>
                                      <p:tavLst>
                                        <p:tav tm="0">
                                          <p:val>
                                            <p:fltVal val="0"/>
                                          </p:val>
                                        </p:tav>
                                        <p:tav tm="100000">
                                          <p:val>
                                            <p:strVal val="#ppt_w"/>
                                          </p:val>
                                        </p:tav>
                                      </p:tavLst>
                                    </p:anim>
                                    <p:anim calcmode="lin" valueType="num">
                                      <p:cBhvr>
                                        <p:cTn id="68" dur="1000" fill="hold"/>
                                        <p:tgtEl>
                                          <p:spTgt spid="12"/>
                                        </p:tgtEl>
                                        <p:attrNameLst>
                                          <p:attrName>ppt_h</p:attrName>
                                        </p:attrNameLst>
                                      </p:cBhvr>
                                      <p:tavLst>
                                        <p:tav tm="0">
                                          <p:val>
                                            <p:fltVal val="0"/>
                                          </p:val>
                                        </p:tav>
                                        <p:tav tm="100000">
                                          <p:val>
                                            <p:strVal val="#ppt_h"/>
                                          </p:val>
                                        </p:tav>
                                      </p:tavLst>
                                    </p:anim>
                                    <p:anim calcmode="lin" valueType="num">
                                      <p:cBhvr>
                                        <p:cTn id="69" dur="1000" fill="hold"/>
                                        <p:tgtEl>
                                          <p:spTgt spid="12"/>
                                        </p:tgtEl>
                                        <p:attrNameLst>
                                          <p:attrName>style.rotation</p:attrName>
                                        </p:attrNameLst>
                                      </p:cBhvr>
                                      <p:tavLst>
                                        <p:tav tm="0">
                                          <p:val>
                                            <p:fltVal val="90"/>
                                          </p:val>
                                        </p:tav>
                                        <p:tav tm="100000">
                                          <p:val>
                                            <p:fltVal val="0"/>
                                          </p:val>
                                        </p:tav>
                                      </p:tavLst>
                                    </p:anim>
                                    <p:animEffect transition="in" filter="fade">
                                      <p:cBhvr>
                                        <p:cTn id="70" dur="1000"/>
                                        <p:tgtEl>
                                          <p:spTgt spid="12"/>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13"/>
                                        </p:tgtEl>
                                        <p:attrNameLst>
                                          <p:attrName>style.visibility</p:attrName>
                                        </p:attrNameLst>
                                      </p:cBhvr>
                                      <p:to>
                                        <p:strVal val="visible"/>
                                      </p:to>
                                    </p:set>
                                    <p:anim calcmode="lin" valueType="num">
                                      <p:cBhvr>
                                        <p:cTn id="73" dur="1000" fill="hold"/>
                                        <p:tgtEl>
                                          <p:spTgt spid="13"/>
                                        </p:tgtEl>
                                        <p:attrNameLst>
                                          <p:attrName>ppt_w</p:attrName>
                                        </p:attrNameLst>
                                      </p:cBhvr>
                                      <p:tavLst>
                                        <p:tav tm="0">
                                          <p:val>
                                            <p:fltVal val="0"/>
                                          </p:val>
                                        </p:tav>
                                        <p:tav tm="100000">
                                          <p:val>
                                            <p:strVal val="#ppt_w"/>
                                          </p:val>
                                        </p:tav>
                                      </p:tavLst>
                                    </p:anim>
                                    <p:anim calcmode="lin" valueType="num">
                                      <p:cBhvr>
                                        <p:cTn id="74" dur="1000" fill="hold"/>
                                        <p:tgtEl>
                                          <p:spTgt spid="13"/>
                                        </p:tgtEl>
                                        <p:attrNameLst>
                                          <p:attrName>ppt_h</p:attrName>
                                        </p:attrNameLst>
                                      </p:cBhvr>
                                      <p:tavLst>
                                        <p:tav tm="0">
                                          <p:val>
                                            <p:fltVal val="0"/>
                                          </p:val>
                                        </p:tav>
                                        <p:tav tm="100000">
                                          <p:val>
                                            <p:strVal val="#ppt_h"/>
                                          </p:val>
                                        </p:tav>
                                      </p:tavLst>
                                    </p:anim>
                                    <p:anim calcmode="lin" valueType="num">
                                      <p:cBhvr>
                                        <p:cTn id="75" dur="1000" fill="hold"/>
                                        <p:tgtEl>
                                          <p:spTgt spid="13"/>
                                        </p:tgtEl>
                                        <p:attrNameLst>
                                          <p:attrName>style.rotation</p:attrName>
                                        </p:attrNameLst>
                                      </p:cBhvr>
                                      <p:tavLst>
                                        <p:tav tm="0">
                                          <p:val>
                                            <p:fltVal val="90"/>
                                          </p:val>
                                        </p:tav>
                                        <p:tav tm="100000">
                                          <p:val>
                                            <p:fltVal val="0"/>
                                          </p:val>
                                        </p:tav>
                                      </p:tavLst>
                                    </p:anim>
                                    <p:animEffect transition="in" filter="fade">
                                      <p:cBhvr>
                                        <p:cTn id="76" dur="1000"/>
                                        <p:tgtEl>
                                          <p:spTgt spid="13"/>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wipe(up)">
                                      <p:cBhvr>
                                        <p:cTn id="80" dur="500"/>
                                        <p:tgtEl>
                                          <p:spTgt spid="14"/>
                                        </p:tgtEl>
                                      </p:cBhvr>
                                    </p:animEffect>
                                  </p:childTnLst>
                                </p:cTn>
                              </p:par>
                            </p:childTnLst>
                          </p:cTn>
                        </p:par>
                        <p:par>
                          <p:cTn id="81" fill="hold">
                            <p:stCondLst>
                              <p:cond delay="3000"/>
                            </p:stCondLst>
                            <p:childTnLst>
                              <p:par>
                                <p:cTn id="82" presetID="22" presetClass="entr" presetSubtype="1" fill="hold" grpId="0" nodeType="after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wipe(up)">
                                      <p:cBhvr>
                                        <p:cTn id="84" dur="500"/>
                                        <p:tgtEl>
                                          <p:spTgt spid="15"/>
                                        </p:tgtEl>
                                      </p:cBhvr>
                                    </p:animEffect>
                                  </p:childTnLst>
                                </p:cTn>
                              </p:par>
                            </p:childTnLst>
                          </p:cTn>
                        </p:par>
                        <p:par>
                          <p:cTn id="85" fill="hold">
                            <p:stCondLst>
                              <p:cond delay="3500"/>
                            </p:stCondLst>
                            <p:childTnLst>
                              <p:par>
                                <p:cTn id="86" presetID="22" presetClass="entr" presetSubtype="1"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wipe(up)">
                                      <p:cBhvr>
                                        <p:cTn id="88" dur="500"/>
                                        <p:tgtEl>
                                          <p:spTgt spid="16"/>
                                        </p:tgtEl>
                                      </p:cBhvr>
                                    </p:animEffect>
                                  </p:childTnLst>
                                </p:cTn>
                              </p:par>
                            </p:childTnLst>
                          </p:cTn>
                        </p:par>
                        <p:par>
                          <p:cTn id="89" fill="hold">
                            <p:stCondLst>
                              <p:cond delay="4000"/>
                            </p:stCondLst>
                            <p:childTnLst>
                              <p:par>
                                <p:cTn id="90" presetID="22" presetClass="entr" presetSubtype="1" fill="hold" grpId="0" nodeType="afterEffect">
                                  <p:stCondLst>
                                    <p:cond delay="0"/>
                                  </p:stCondLst>
                                  <p:childTnLst>
                                    <p:set>
                                      <p:cBhvr>
                                        <p:cTn id="91" dur="1" fill="hold">
                                          <p:stCondLst>
                                            <p:cond delay="0"/>
                                          </p:stCondLst>
                                        </p:cTn>
                                        <p:tgtEl>
                                          <p:spTgt spid="17"/>
                                        </p:tgtEl>
                                        <p:attrNameLst>
                                          <p:attrName>style.visibility</p:attrName>
                                        </p:attrNameLst>
                                      </p:cBhvr>
                                      <p:to>
                                        <p:strVal val="visible"/>
                                      </p:to>
                                    </p:set>
                                    <p:animEffect transition="in" filter="wipe(up)">
                                      <p:cBhvr>
                                        <p:cTn id="92" dur="500"/>
                                        <p:tgtEl>
                                          <p:spTgt spid="17"/>
                                        </p:tgtEl>
                                      </p:cBhvr>
                                    </p:animEffect>
                                  </p:childTnLst>
                                </p:cTn>
                              </p:par>
                            </p:childTnLst>
                          </p:cTn>
                        </p:par>
                        <p:par>
                          <p:cTn id="93" fill="hold">
                            <p:stCondLst>
                              <p:cond delay="4500"/>
                            </p:stCondLst>
                            <p:childTnLst>
                              <p:par>
                                <p:cTn id="94" presetID="1" presetClass="entr" presetSubtype="0" fill="hold" grpId="0" nodeType="afterEffect">
                                  <p:stCondLst>
                                    <p:cond delay="0"/>
                                  </p:stCondLst>
                                  <p:childTnLst>
                                    <p:set>
                                      <p:cBhvr>
                                        <p:cTn id="95" dur="1" fill="hold">
                                          <p:stCondLst>
                                            <p:cond delay="0"/>
                                          </p:stCondLst>
                                        </p:cTn>
                                        <p:tgtEl>
                                          <p:spTgt spid="18"/>
                                        </p:tgtEl>
                                        <p:attrNameLst>
                                          <p:attrName>style.visibility</p:attrName>
                                        </p:attrNameLst>
                                      </p:cBhvr>
                                      <p:to>
                                        <p:strVal val="visible"/>
                                      </p:to>
                                    </p:set>
                                  </p:childTnLst>
                                </p:cTn>
                              </p:par>
                              <p:par>
                                <p:cTn id="96" presetID="35" presetClass="path" presetSubtype="0" accel="50000" decel="50000" fill="hold" grpId="1" nodeType="withEffect">
                                  <p:stCondLst>
                                    <p:cond delay="0"/>
                                  </p:stCondLst>
                                  <p:childTnLst>
                                    <p:animMotion origin="layout" path="M -3.56836E-6 -3.7037E-7 L 0.36686 0.15278 " pathEditMode="relative" rAng="0" ptsTypes="AA">
                                      <p:cBhvr>
                                        <p:cTn id="97" dur="500" spd="-99900" fill="hold"/>
                                        <p:tgtEl>
                                          <p:spTgt spid="18"/>
                                        </p:tgtEl>
                                        <p:attrNameLst>
                                          <p:attrName>ppt_x,ppt_y</p:attrName>
                                        </p:attrNameLst>
                                      </p:cBhvr>
                                      <p:rCtr x="18343" y="7639"/>
                                    </p:animMotion>
                                  </p:childTnLst>
                                </p:cTn>
                              </p:par>
                              <p:par>
                                <p:cTn id="98" presetID="1" presetClass="entr" presetSubtype="0" fill="hold" grpId="0" nodeType="withEffect">
                                  <p:stCondLst>
                                    <p:cond delay="0"/>
                                  </p:stCondLst>
                                  <p:childTnLst>
                                    <p:set>
                                      <p:cBhvr>
                                        <p:cTn id="99" dur="1" fill="hold">
                                          <p:stCondLst>
                                            <p:cond delay="0"/>
                                          </p:stCondLst>
                                        </p:cTn>
                                        <p:tgtEl>
                                          <p:spTgt spid="19"/>
                                        </p:tgtEl>
                                        <p:attrNameLst>
                                          <p:attrName>style.visibility</p:attrName>
                                        </p:attrNameLst>
                                      </p:cBhvr>
                                      <p:to>
                                        <p:strVal val="visible"/>
                                      </p:to>
                                    </p:set>
                                  </p:childTnLst>
                                </p:cTn>
                              </p:par>
                              <p:par>
                                <p:cTn id="100" presetID="35" presetClass="path" presetSubtype="0" accel="50000" decel="50000" fill="hold" grpId="1" nodeType="withEffect">
                                  <p:stCondLst>
                                    <p:cond delay="0"/>
                                  </p:stCondLst>
                                  <p:childTnLst>
                                    <p:animMotion origin="layout" path="M 7.85742E-7 -3.33333E-6 L -0.39495 -0.11018 " pathEditMode="relative" rAng="0" ptsTypes="AA">
                                      <p:cBhvr>
                                        <p:cTn id="101" dur="500" spd="-99900" fill="hold"/>
                                        <p:tgtEl>
                                          <p:spTgt spid="19"/>
                                        </p:tgtEl>
                                        <p:attrNameLst>
                                          <p:attrName>ppt_x,ppt_y</p:attrName>
                                        </p:attrNameLst>
                                      </p:cBhvr>
                                      <p:rCtr x="-19748" y="-5509"/>
                                    </p:animMotion>
                                  </p:childTnLst>
                                </p:cTn>
                              </p:par>
                            </p:childTnLst>
                          </p:cTn>
                        </p:par>
                        <p:par>
                          <p:cTn id="102" fill="hold">
                            <p:stCondLst>
                              <p:cond delay="5000"/>
                            </p:stCondLst>
                            <p:childTnLst>
                              <p:par>
                                <p:cTn id="103" presetID="18" presetClass="entr" presetSubtype="3" fill="hold" grpId="0" nodeType="after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strips(upRight)">
                                      <p:cBhvr>
                                        <p:cTn id="10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animBg="1"/>
      <p:bldP spid="18" grpId="1" animBg="1"/>
      <p:bldP spid="19" grpId="0" animBg="1"/>
      <p:bldP spid="19" grpId="1" animBg="1"/>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剪去单角的矩形 1"/>
          <p:cNvSpPr/>
          <p:nvPr/>
        </p:nvSpPr>
        <p:spPr>
          <a:xfrm>
            <a:off x="5736544" y="2901199"/>
            <a:ext cx="3043279" cy="1448628"/>
          </a:xfrm>
          <a:prstGeom prst="snip1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 name="直接连接符 2"/>
          <p:cNvCxnSpPr/>
          <p:nvPr/>
        </p:nvCxnSpPr>
        <p:spPr>
          <a:xfrm>
            <a:off x="3635896" y="1186508"/>
            <a:ext cx="0" cy="3175353"/>
          </a:xfrm>
          <a:prstGeom prst="line">
            <a:avLst/>
          </a:prstGeom>
          <a:ln>
            <a:solidFill>
              <a:srgbClr val="0070C0"/>
            </a:solidFill>
          </a:ln>
          <a:effectLst>
            <a:outerShdw blurRad="50800" dist="38100" algn="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5724128" y="1186508"/>
            <a:ext cx="0" cy="317535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5" name="剪去单角的矩形 4"/>
          <p:cNvSpPr/>
          <p:nvPr/>
        </p:nvSpPr>
        <p:spPr>
          <a:xfrm flipH="1">
            <a:off x="592618" y="1188673"/>
            <a:ext cx="3043279" cy="1448628"/>
          </a:xfrm>
          <a:prstGeom prst="snip1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flipH="1">
            <a:off x="592618" y="1186509"/>
            <a:ext cx="279353" cy="246374"/>
          </a:xfrm>
          <a:prstGeom prst="r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rot="5400000">
            <a:off x="3562039" y="1756311"/>
            <a:ext cx="520166" cy="37245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剪去单角的矩形 7"/>
          <p:cNvSpPr/>
          <p:nvPr/>
        </p:nvSpPr>
        <p:spPr>
          <a:xfrm flipH="1">
            <a:off x="602937" y="2913234"/>
            <a:ext cx="3043279" cy="1448628"/>
          </a:xfrm>
          <a:prstGeom prst="snip1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直角三角形 8"/>
          <p:cNvSpPr/>
          <p:nvPr/>
        </p:nvSpPr>
        <p:spPr>
          <a:xfrm flipH="1">
            <a:off x="602937" y="2911069"/>
            <a:ext cx="279353" cy="246374"/>
          </a:xfrm>
          <a:prstGeom prst="r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5400000">
            <a:off x="3572358" y="3480871"/>
            <a:ext cx="520166" cy="37245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3923929" y="1731952"/>
            <a:ext cx="495649" cy="461665"/>
          </a:xfrm>
          <a:prstGeom prst="rect">
            <a:avLst/>
          </a:prstGeom>
          <a:noFill/>
        </p:spPr>
        <p:txBody>
          <a:bodyPr wrap="none" rtlCol="0">
            <a:spAutoFit/>
          </a:bodyPr>
          <a:lstStyle/>
          <a:p>
            <a:r>
              <a:rPr lang="en-US" altLang="zh-CN" sz="2400" b="1" dirty="0">
                <a:solidFill>
                  <a:srgbClr val="0070C0"/>
                </a:solidFill>
                <a:latin typeface="+mn-ea"/>
                <a:ea typeface="+mn-ea"/>
              </a:rPr>
              <a:t>01</a:t>
            </a:r>
            <a:endParaRPr lang="zh-CN" altLang="en-US" sz="2400" b="1" dirty="0">
              <a:solidFill>
                <a:srgbClr val="0070C0"/>
              </a:solidFill>
              <a:latin typeface="+mn-ea"/>
              <a:ea typeface="+mn-ea"/>
            </a:endParaRPr>
          </a:p>
        </p:txBody>
      </p:sp>
      <p:sp>
        <p:nvSpPr>
          <p:cNvPr id="12" name="TextBox 11"/>
          <p:cNvSpPr txBox="1"/>
          <p:nvPr/>
        </p:nvSpPr>
        <p:spPr>
          <a:xfrm>
            <a:off x="4885407" y="1738956"/>
            <a:ext cx="495649" cy="461665"/>
          </a:xfrm>
          <a:prstGeom prst="rect">
            <a:avLst/>
          </a:prstGeom>
          <a:noFill/>
        </p:spPr>
        <p:txBody>
          <a:bodyPr wrap="none" rtlCol="0">
            <a:spAutoFit/>
          </a:bodyPr>
          <a:lstStyle/>
          <a:p>
            <a:r>
              <a:rPr lang="en-US" altLang="zh-CN" sz="2400" b="1" dirty="0">
                <a:solidFill>
                  <a:srgbClr val="0070C0"/>
                </a:solidFill>
                <a:latin typeface="+mn-ea"/>
                <a:ea typeface="+mn-ea"/>
              </a:rPr>
              <a:t>02</a:t>
            </a:r>
            <a:endParaRPr lang="zh-CN" altLang="en-US" sz="2400" b="1" dirty="0">
              <a:solidFill>
                <a:srgbClr val="0070C0"/>
              </a:solidFill>
              <a:latin typeface="+mn-ea"/>
              <a:ea typeface="+mn-ea"/>
            </a:endParaRPr>
          </a:p>
        </p:txBody>
      </p:sp>
      <p:sp>
        <p:nvSpPr>
          <p:cNvPr id="13" name="TextBox 12"/>
          <p:cNvSpPr txBox="1"/>
          <p:nvPr/>
        </p:nvSpPr>
        <p:spPr>
          <a:xfrm>
            <a:off x="3923929" y="3472763"/>
            <a:ext cx="495649" cy="461665"/>
          </a:xfrm>
          <a:prstGeom prst="rect">
            <a:avLst/>
          </a:prstGeom>
          <a:noFill/>
        </p:spPr>
        <p:txBody>
          <a:bodyPr wrap="none" rtlCol="0">
            <a:spAutoFit/>
          </a:bodyPr>
          <a:lstStyle/>
          <a:p>
            <a:r>
              <a:rPr lang="en-US" altLang="zh-CN" sz="2400" b="1" dirty="0">
                <a:solidFill>
                  <a:srgbClr val="0070C0"/>
                </a:solidFill>
                <a:latin typeface="+mn-ea"/>
                <a:ea typeface="+mn-ea"/>
              </a:rPr>
              <a:t>03</a:t>
            </a:r>
            <a:endParaRPr lang="zh-CN" altLang="en-US" sz="2400" b="1" dirty="0">
              <a:solidFill>
                <a:srgbClr val="0070C0"/>
              </a:solidFill>
              <a:latin typeface="+mn-ea"/>
              <a:ea typeface="+mn-ea"/>
            </a:endParaRPr>
          </a:p>
        </p:txBody>
      </p:sp>
      <p:sp>
        <p:nvSpPr>
          <p:cNvPr id="14" name="TextBox 13"/>
          <p:cNvSpPr txBox="1"/>
          <p:nvPr/>
        </p:nvSpPr>
        <p:spPr>
          <a:xfrm>
            <a:off x="4885407" y="3479767"/>
            <a:ext cx="495649" cy="461665"/>
          </a:xfrm>
          <a:prstGeom prst="rect">
            <a:avLst/>
          </a:prstGeom>
          <a:noFill/>
        </p:spPr>
        <p:txBody>
          <a:bodyPr wrap="none" rtlCol="0">
            <a:spAutoFit/>
          </a:bodyPr>
          <a:lstStyle/>
          <a:p>
            <a:r>
              <a:rPr lang="en-US" altLang="zh-CN" sz="2400" b="1" dirty="0">
                <a:solidFill>
                  <a:srgbClr val="0070C0"/>
                </a:solidFill>
                <a:latin typeface="+mn-ea"/>
                <a:ea typeface="+mn-ea"/>
              </a:rPr>
              <a:t>04</a:t>
            </a:r>
            <a:endParaRPr lang="zh-CN" altLang="en-US" sz="2400" b="1" dirty="0">
              <a:solidFill>
                <a:srgbClr val="0070C0"/>
              </a:solidFill>
              <a:latin typeface="+mn-ea"/>
              <a:ea typeface="+mn-ea"/>
            </a:endParaRPr>
          </a:p>
        </p:txBody>
      </p:sp>
      <p:sp>
        <p:nvSpPr>
          <p:cNvPr id="15" name="矩形 14"/>
          <p:cNvSpPr/>
          <p:nvPr/>
        </p:nvSpPr>
        <p:spPr>
          <a:xfrm flipH="1">
            <a:off x="1086772" y="1721801"/>
            <a:ext cx="2393331"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这里输入简单的文字概述这里输入简单文字概述这里输入简单的</a:t>
            </a:r>
            <a:endParaRPr lang="en-US" altLang="zh-CN" sz="1200" dirty="0">
              <a:solidFill>
                <a:schemeClr val="bg1"/>
              </a:solidFill>
            </a:endParaRPr>
          </a:p>
          <a:p>
            <a:pPr>
              <a:lnSpc>
                <a:spcPct val="150000"/>
              </a:lnSpc>
            </a:pPr>
            <a:r>
              <a:rPr lang="zh-CN" altLang="en-US" sz="1200" dirty="0">
                <a:solidFill>
                  <a:schemeClr val="bg1"/>
                </a:solidFill>
              </a:rPr>
              <a:t>这里输入简单的文字概述这里</a:t>
            </a:r>
          </a:p>
        </p:txBody>
      </p:sp>
      <p:sp>
        <p:nvSpPr>
          <p:cNvPr id="16" name="矩形 15"/>
          <p:cNvSpPr/>
          <p:nvPr/>
        </p:nvSpPr>
        <p:spPr>
          <a:xfrm>
            <a:off x="2039939" y="1442414"/>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17" name="矩形 16"/>
          <p:cNvSpPr/>
          <p:nvPr/>
        </p:nvSpPr>
        <p:spPr>
          <a:xfrm flipH="1">
            <a:off x="995673" y="3407016"/>
            <a:ext cx="2393331"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这里输入简单的文字概述这里输入简单文字概述这里输入简单的</a:t>
            </a:r>
            <a:endParaRPr lang="en-US" altLang="zh-CN" sz="1200" dirty="0">
              <a:solidFill>
                <a:schemeClr val="bg1"/>
              </a:solidFill>
            </a:endParaRPr>
          </a:p>
          <a:p>
            <a:pPr>
              <a:lnSpc>
                <a:spcPct val="150000"/>
              </a:lnSpc>
            </a:pPr>
            <a:r>
              <a:rPr lang="zh-CN" altLang="en-US" sz="1200" dirty="0">
                <a:solidFill>
                  <a:schemeClr val="bg1"/>
                </a:solidFill>
              </a:rPr>
              <a:t>这里输入简单的文字概述这里</a:t>
            </a:r>
          </a:p>
        </p:txBody>
      </p:sp>
      <p:sp>
        <p:nvSpPr>
          <p:cNvPr id="18" name="矩形 17"/>
          <p:cNvSpPr/>
          <p:nvPr/>
        </p:nvSpPr>
        <p:spPr>
          <a:xfrm>
            <a:off x="1948840" y="3127628"/>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19" name="剪去单角的矩形 18"/>
          <p:cNvSpPr/>
          <p:nvPr/>
        </p:nvSpPr>
        <p:spPr>
          <a:xfrm>
            <a:off x="5724129" y="1186509"/>
            <a:ext cx="3043279" cy="1448628"/>
          </a:xfrm>
          <a:prstGeom prst="snip1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flipH="1">
            <a:off x="5995097" y="3407015"/>
            <a:ext cx="2393331"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这里输入简单的文字概述这里输入简单文字概述这里输入简单的</a:t>
            </a:r>
            <a:endParaRPr lang="en-US" altLang="zh-CN" sz="1200" dirty="0">
              <a:solidFill>
                <a:schemeClr val="bg1"/>
              </a:solidFill>
            </a:endParaRPr>
          </a:p>
          <a:p>
            <a:pPr>
              <a:lnSpc>
                <a:spcPct val="150000"/>
              </a:lnSpc>
            </a:pPr>
            <a:r>
              <a:rPr lang="zh-CN" altLang="en-US" sz="1200" dirty="0">
                <a:solidFill>
                  <a:schemeClr val="bg1"/>
                </a:solidFill>
              </a:rPr>
              <a:t>这里输入简单的文字概述这里</a:t>
            </a:r>
          </a:p>
        </p:txBody>
      </p:sp>
      <p:sp>
        <p:nvSpPr>
          <p:cNvPr id="21" name="直角三角形 20"/>
          <p:cNvSpPr/>
          <p:nvPr/>
        </p:nvSpPr>
        <p:spPr>
          <a:xfrm>
            <a:off x="8488055" y="1186509"/>
            <a:ext cx="279353" cy="246374"/>
          </a:xfrm>
          <a:prstGeom prst="r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16200000" flipH="1">
            <a:off x="5277818" y="1805807"/>
            <a:ext cx="520166" cy="37245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flipH="1">
            <a:off x="5995098" y="1711440"/>
            <a:ext cx="2393331"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这里输入简单的文字概述这里输入简单文字概述这里输入简单的</a:t>
            </a:r>
            <a:endParaRPr lang="en-US" altLang="zh-CN" sz="1200" dirty="0">
              <a:solidFill>
                <a:schemeClr val="bg1"/>
              </a:solidFill>
            </a:endParaRPr>
          </a:p>
          <a:p>
            <a:pPr>
              <a:lnSpc>
                <a:spcPct val="150000"/>
              </a:lnSpc>
            </a:pPr>
            <a:r>
              <a:rPr lang="zh-CN" altLang="en-US" sz="1200" dirty="0">
                <a:solidFill>
                  <a:schemeClr val="bg1"/>
                </a:solidFill>
              </a:rPr>
              <a:t>这里输入简单的文字概述这里</a:t>
            </a:r>
          </a:p>
        </p:txBody>
      </p:sp>
      <p:sp>
        <p:nvSpPr>
          <p:cNvPr id="24" name="矩形 23"/>
          <p:cNvSpPr/>
          <p:nvPr/>
        </p:nvSpPr>
        <p:spPr>
          <a:xfrm>
            <a:off x="6012161" y="1442414"/>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25" name="直角三角形 24"/>
          <p:cNvSpPr/>
          <p:nvPr/>
        </p:nvSpPr>
        <p:spPr>
          <a:xfrm>
            <a:off x="8500470" y="2901199"/>
            <a:ext cx="279353" cy="246374"/>
          </a:xfrm>
          <a:prstGeom prst="rtTriangl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16200000" flipH="1">
            <a:off x="5290233" y="3488783"/>
            <a:ext cx="520166" cy="37245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012160" y="3137988"/>
            <a:ext cx="1440161"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pic>
        <p:nvPicPr>
          <p:cNvPr id="28" name="图片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29"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30" name="直接连接符 29"/>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2073938"/>
      </p:ext>
    </p:extLst>
  </p:cSld>
  <p:clrMapOvr>
    <a:masterClrMapping/>
  </p:clrMapOvr>
  <mc:AlternateContent xmlns:mc="http://schemas.openxmlformats.org/markup-compatibility/2006" xmlns:p14="http://schemas.microsoft.com/office/powerpoint/2010/main">
    <mc:Choice Requires="p14">
      <p:transition spd="slow" p14:dur="1250" advTm="7354">
        <p14:switch dir="r"/>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49" presetClass="entr" presetSubtype="0" decel="10000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 calcmode="lin" valueType="num">
                                      <p:cBhvr>
                                        <p:cTn id="28" dur="500" fill="hold"/>
                                        <p:tgtEl>
                                          <p:spTgt spid="11"/>
                                        </p:tgtEl>
                                        <p:attrNameLst>
                                          <p:attrName>style.rotation</p:attrName>
                                        </p:attrNameLst>
                                      </p:cBhvr>
                                      <p:tavLst>
                                        <p:tav tm="0">
                                          <p:val>
                                            <p:fltVal val="360"/>
                                          </p:val>
                                        </p:tav>
                                        <p:tav tm="100000">
                                          <p:val>
                                            <p:fltVal val="0"/>
                                          </p:val>
                                        </p:tav>
                                      </p:tavLst>
                                    </p:anim>
                                    <p:animEffect transition="in" filter="fade">
                                      <p:cBhvr>
                                        <p:cTn id="29" dur="500"/>
                                        <p:tgtEl>
                                          <p:spTgt spid="11"/>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350"/>
                                        <p:tgtEl>
                                          <p:spTgt spid="16"/>
                                        </p:tgtEl>
                                      </p:cBhvr>
                                    </p:animEffect>
                                  </p:childTnLst>
                                </p:cTn>
                              </p:par>
                              <p:par>
                                <p:cTn id="34" presetID="26" presetClass="emph" presetSubtype="0" fill="hold" grpId="1" nodeType="withEffect">
                                  <p:stCondLst>
                                    <p:cond delay="0"/>
                                  </p:stCondLst>
                                  <p:childTnLst>
                                    <p:animEffect transition="out" filter="fade">
                                      <p:cBhvr>
                                        <p:cTn id="35" dur="400" tmFilter="0, 0; .2, .5; .8, .5; 1, 0"/>
                                        <p:tgtEl>
                                          <p:spTgt spid="16"/>
                                        </p:tgtEl>
                                      </p:cBhvr>
                                    </p:animEffect>
                                    <p:animScale>
                                      <p:cBhvr>
                                        <p:cTn id="36" dur="200" autoRev="1" fill="hold"/>
                                        <p:tgtEl>
                                          <p:spTgt spid="16"/>
                                        </p:tgtEl>
                                      </p:cBhvr>
                                      <p:by x="105000" y="105000"/>
                                    </p:animScale>
                                  </p:childTnLst>
                                </p:cTn>
                              </p:par>
                            </p:childTnLst>
                          </p:cTn>
                        </p:par>
                        <p:par>
                          <p:cTn id="37" fill="hold">
                            <p:stCondLst>
                              <p:cond delay="1400"/>
                            </p:stCondLst>
                            <p:childTnLst>
                              <p:par>
                                <p:cTn id="38" presetID="10" presetClass="entr" presetSubtype="0"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 calcmode="lin" valueType="num">
                                      <p:cBhvr>
                                        <p:cTn id="45" dur="500" fill="hold"/>
                                        <p:tgtEl>
                                          <p:spTgt spid="12"/>
                                        </p:tgtEl>
                                        <p:attrNameLst>
                                          <p:attrName>style.rotation</p:attrName>
                                        </p:attrNameLst>
                                      </p:cBhvr>
                                      <p:tavLst>
                                        <p:tav tm="0">
                                          <p:val>
                                            <p:fltVal val="360"/>
                                          </p:val>
                                        </p:tav>
                                        <p:tav tm="100000">
                                          <p:val>
                                            <p:fltVal val="0"/>
                                          </p:val>
                                        </p:tav>
                                      </p:tavLst>
                                    </p:anim>
                                    <p:animEffect transition="in" filter="fade">
                                      <p:cBhvr>
                                        <p:cTn id="46" dur="500"/>
                                        <p:tgtEl>
                                          <p:spTgt spid="12"/>
                                        </p:tgtEl>
                                      </p:cBhvr>
                                    </p:animEffect>
                                  </p:childTnLst>
                                </p:cTn>
                              </p:par>
                            </p:childTnLst>
                          </p:cTn>
                        </p:par>
                        <p:par>
                          <p:cTn id="47" fill="hold">
                            <p:stCondLst>
                              <p:cond delay="1900"/>
                            </p:stCondLst>
                            <p:childTnLst>
                              <p:par>
                                <p:cTn id="48" presetID="2" presetClass="entr" presetSubtype="4"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ppt_x"/>
                                          </p:val>
                                        </p:tav>
                                        <p:tav tm="100000">
                                          <p:val>
                                            <p:strVal val="#ppt_x"/>
                                          </p:val>
                                        </p:tav>
                                      </p:tavLst>
                                    </p:anim>
                                    <p:anim calcmode="lin" valueType="num">
                                      <p:cBhvr additive="base">
                                        <p:cTn id="51" dur="500" fill="hold"/>
                                        <p:tgtEl>
                                          <p:spTgt spid="19"/>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500" fill="hold"/>
                                        <p:tgtEl>
                                          <p:spTgt spid="22"/>
                                        </p:tgtEl>
                                        <p:attrNameLst>
                                          <p:attrName>ppt_x</p:attrName>
                                        </p:attrNameLst>
                                      </p:cBhvr>
                                      <p:tavLst>
                                        <p:tav tm="0">
                                          <p:val>
                                            <p:strVal val="#ppt_x"/>
                                          </p:val>
                                        </p:tav>
                                        <p:tav tm="100000">
                                          <p:val>
                                            <p:strVal val="#ppt_x"/>
                                          </p:val>
                                        </p:tav>
                                      </p:tavLst>
                                    </p:anim>
                                    <p:anim calcmode="lin" valueType="num">
                                      <p:cBhvr additive="base">
                                        <p:cTn id="55" dur="500" fill="hold"/>
                                        <p:tgtEl>
                                          <p:spTgt spid="22"/>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fill="hold"/>
                                        <p:tgtEl>
                                          <p:spTgt spid="21"/>
                                        </p:tgtEl>
                                        <p:attrNameLst>
                                          <p:attrName>ppt_x</p:attrName>
                                        </p:attrNameLst>
                                      </p:cBhvr>
                                      <p:tavLst>
                                        <p:tav tm="0">
                                          <p:val>
                                            <p:strVal val="#ppt_x"/>
                                          </p:val>
                                        </p:tav>
                                        <p:tav tm="100000">
                                          <p:val>
                                            <p:strVal val="#ppt_x"/>
                                          </p:val>
                                        </p:tav>
                                      </p:tavLst>
                                    </p:anim>
                                    <p:anim calcmode="lin" valueType="num">
                                      <p:cBhvr additive="base">
                                        <p:cTn id="59" dur="500" fill="hold"/>
                                        <p:tgtEl>
                                          <p:spTgt spid="21"/>
                                        </p:tgtEl>
                                        <p:attrNameLst>
                                          <p:attrName>ppt_y</p:attrName>
                                        </p:attrNameLst>
                                      </p:cBhvr>
                                      <p:tavLst>
                                        <p:tav tm="0">
                                          <p:val>
                                            <p:strVal val="1+#ppt_h/2"/>
                                          </p:val>
                                        </p:tav>
                                        <p:tav tm="100000">
                                          <p:val>
                                            <p:strVal val="#ppt_y"/>
                                          </p:val>
                                        </p:tav>
                                      </p:tavLst>
                                    </p:anim>
                                  </p:childTnLst>
                                </p:cTn>
                              </p:par>
                            </p:childTnLst>
                          </p:cTn>
                        </p:par>
                        <p:par>
                          <p:cTn id="60" fill="hold">
                            <p:stCondLst>
                              <p:cond delay="2400"/>
                            </p:stCondLst>
                            <p:childTnLst>
                              <p:par>
                                <p:cTn id="61" presetID="10" presetClass="entr" presetSubtype="0"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350"/>
                                        <p:tgtEl>
                                          <p:spTgt spid="24"/>
                                        </p:tgtEl>
                                      </p:cBhvr>
                                    </p:animEffect>
                                  </p:childTnLst>
                                </p:cTn>
                              </p:par>
                              <p:par>
                                <p:cTn id="64" presetID="26" presetClass="emph" presetSubtype="0" fill="hold" grpId="1" nodeType="withEffect">
                                  <p:stCondLst>
                                    <p:cond delay="0"/>
                                  </p:stCondLst>
                                  <p:childTnLst>
                                    <p:animEffect transition="out" filter="fade">
                                      <p:cBhvr>
                                        <p:cTn id="65" dur="400" tmFilter="0, 0; .2, .5; .8, .5; 1, 0"/>
                                        <p:tgtEl>
                                          <p:spTgt spid="24"/>
                                        </p:tgtEl>
                                      </p:cBhvr>
                                    </p:animEffect>
                                    <p:animScale>
                                      <p:cBhvr>
                                        <p:cTn id="66" dur="200" autoRev="1" fill="hold"/>
                                        <p:tgtEl>
                                          <p:spTgt spid="24"/>
                                        </p:tgtEl>
                                      </p:cBhvr>
                                      <p:by x="105000" y="105000"/>
                                    </p:animScale>
                                  </p:childTnLst>
                                </p:cTn>
                              </p:par>
                            </p:childTnLst>
                          </p:cTn>
                        </p:par>
                        <p:par>
                          <p:cTn id="67" fill="hold">
                            <p:stCondLst>
                              <p:cond delay="2800"/>
                            </p:stCondLst>
                            <p:childTnLst>
                              <p:par>
                                <p:cTn id="68" presetID="10" presetClass="entr" presetSubtype="0"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childTnLst>
                          </p:cTn>
                        </p:par>
                        <p:par>
                          <p:cTn id="71" fill="hold">
                            <p:stCondLst>
                              <p:cond delay="3300"/>
                            </p:stCondLst>
                            <p:childTnLst>
                              <p:par>
                                <p:cTn id="72" presetID="2" presetClass="entr" presetSubtype="4"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additive="base">
                                        <p:cTn id="74" dur="500" fill="hold"/>
                                        <p:tgtEl>
                                          <p:spTgt spid="9"/>
                                        </p:tgtEl>
                                        <p:attrNameLst>
                                          <p:attrName>ppt_x</p:attrName>
                                        </p:attrNameLst>
                                      </p:cBhvr>
                                      <p:tavLst>
                                        <p:tav tm="0">
                                          <p:val>
                                            <p:strVal val="#ppt_x"/>
                                          </p:val>
                                        </p:tav>
                                        <p:tav tm="100000">
                                          <p:val>
                                            <p:strVal val="#ppt_x"/>
                                          </p:val>
                                        </p:tav>
                                      </p:tavLst>
                                    </p:anim>
                                    <p:anim calcmode="lin" valueType="num">
                                      <p:cBhvr additive="base">
                                        <p:cTn id="75" dur="500" fill="hold"/>
                                        <p:tgtEl>
                                          <p:spTgt spid="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500" fill="hold"/>
                                        <p:tgtEl>
                                          <p:spTgt spid="8"/>
                                        </p:tgtEl>
                                        <p:attrNameLst>
                                          <p:attrName>ppt_x</p:attrName>
                                        </p:attrNameLst>
                                      </p:cBhvr>
                                      <p:tavLst>
                                        <p:tav tm="0">
                                          <p:val>
                                            <p:strVal val="#ppt_x"/>
                                          </p:val>
                                        </p:tav>
                                        <p:tav tm="100000">
                                          <p:val>
                                            <p:strVal val="#ppt_x"/>
                                          </p:val>
                                        </p:tav>
                                      </p:tavLst>
                                    </p:anim>
                                    <p:anim calcmode="lin" valueType="num">
                                      <p:cBhvr additive="base">
                                        <p:cTn id="79" dur="500" fill="hold"/>
                                        <p:tgtEl>
                                          <p:spTgt spid="8"/>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additive="base">
                                        <p:cTn id="82" dur="500" fill="hold"/>
                                        <p:tgtEl>
                                          <p:spTgt spid="10"/>
                                        </p:tgtEl>
                                        <p:attrNameLst>
                                          <p:attrName>ppt_x</p:attrName>
                                        </p:attrNameLst>
                                      </p:cBhvr>
                                      <p:tavLst>
                                        <p:tav tm="0">
                                          <p:val>
                                            <p:strVal val="#ppt_x"/>
                                          </p:val>
                                        </p:tav>
                                        <p:tav tm="100000">
                                          <p:val>
                                            <p:strVal val="#ppt_x"/>
                                          </p:val>
                                        </p:tav>
                                      </p:tavLst>
                                    </p:anim>
                                    <p:anim calcmode="lin" valueType="num">
                                      <p:cBhvr additive="base">
                                        <p:cTn id="83" dur="500" fill="hold"/>
                                        <p:tgtEl>
                                          <p:spTgt spid="10"/>
                                        </p:tgtEl>
                                        <p:attrNameLst>
                                          <p:attrName>ppt_y</p:attrName>
                                        </p:attrNameLst>
                                      </p:cBhvr>
                                      <p:tavLst>
                                        <p:tav tm="0">
                                          <p:val>
                                            <p:strVal val="1+#ppt_h/2"/>
                                          </p:val>
                                        </p:tav>
                                        <p:tav tm="100000">
                                          <p:val>
                                            <p:strVal val="#ppt_y"/>
                                          </p:val>
                                        </p:tav>
                                      </p:tavLst>
                                    </p:anim>
                                  </p:childTnLst>
                                </p:cTn>
                              </p:par>
                              <p:par>
                                <p:cTn id="84" presetID="49" presetClass="entr" presetSubtype="0" decel="100000"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500" fill="hold"/>
                                        <p:tgtEl>
                                          <p:spTgt spid="13"/>
                                        </p:tgtEl>
                                        <p:attrNameLst>
                                          <p:attrName>ppt_w</p:attrName>
                                        </p:attrNameLst>
                                      </p:cBhvr>
                                      <p:tavLst>
                                        <p:tav tm="0">
                                          <p:val>
                                            <p:fltVal val="0"/>
                                          </p:val>
                                        </p:tav>
                                        <p:tav tm="100000">
                                          <p:val>
                                            <p:strVal val="#ppt_w"/>
                                          </p:val>
                                        </p:tav>
                                      </p:tavLst>
                                    </p:anim>
                                    <p:anim calcmode="lin" valueType="num">
                                      <p:cBhvr>
                                        <p:cTn id="87" dur="500" fill="hold"/>
                                        <p:tgtEl>
                                          <p:spTgt spid="13"/>
                                        </p:tgtEl>
                                        <p:attrNameLst>
                                          <p:attrName>ppt_h</p:attrName>
                                        </p:attrNameLst>
                                      </p:cBhvr>
                                      <p:tavLst>
                                        <p:tav tm="0">
                                          <p:val>
                                            <p:fltVal val="0"/>
                                          </p:val>
                                        </p:tav>
                                        <p:tav tm="100000">
                                          <p:val>
                                            <p:strVal val="#ppt_h"/>
                                          </p:val>
                                        </p:tav>
                                      </p:tavLst>
                                    </p:anim>
                                    <p:anim calcmode="lin" valueType="num">
                                      <p:cBhvr>
                                        <p:cTn id="88" dur="500" fill="hold"/>
                                        <p:tgtEl>
                                          <p:spTgt spid="13"/>
                                        </p:tgtEl>
                                        <p:attrNameLst>
                                          <p:attrName>style.rotation</p:attrName>
                                        </p:attrNameLst>
                                      </p:cBhvr>
                                      <p:tavLst>
                                        <p:tav tm="0">
                                          <p:val>
                                            <p:fltVal val="360"/>
                                          </p:val>
                                        </p:tav>
                                        <p:tav tm="100000">
                                          <p:val>
                                            <p:fltVal val="0"/>
                                          </p:val>
                                        </p:tav>
                                      </p:tavLst>
                                    </p:anim>
                                    <p:animEffect transition="in" filter="fade">
                                      <p:cBhvr>
                                        <p:cTn id="89" dur="500"/>
                                        <p:tgtEl>
                                          <p:spTgt spid="13"/>
                                        </p:tgtEl>
                                      </p:cBhvr>
                                    </p:animEffect>
                                  </p:childTnLst>
                                </p:cTn>
                              </p:par>
                            </p:childTnLst>
                          </p:cTn>
                        </p:par>
                        <p:par>
                          <p:cTn id="90" fill="hold">
                            <p:stCondLst>
                              <p:cond delay="3800"/>
                            </p:stCondLst>
                            <p:childTnLst>
                              <p:par>
                                <p:cTn id="91" presetID="10" presetClass="entr" presetSubtype="0" fill="hold" grpId="0" nodeType="after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350"/>
                                        <p:tgtEl>
                                          <p:spTgt spid="18"/>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18"/>
                                        </p:tgtEl>
                                      </p:cBhvr>
                                    </p:animEffect>
                                    <p:animScale>
                                      <p:cBhvr>
                                        <p:cTn id="96" dur="200" autoRev="1" fill="hold"/>
                                        <p:tgtEl>
                                          <p:spTgt spid="18"/>
                                        </p:tgtEl>
                                      </p:cBhvr>
                                      <p:by x="105000" y="105000"/>
                                    </p:animScale>
                                  </p:childTnLst>
                                </p:cTn>
                              </p:par>
                            </p:childTnLst>
                          </p:cTn>
                        </p:par>
                        <p:par>
                          <p:cTn id="97" fill="hold">
                            <p:stCondLst>
                              <p:cond delay="4200"/>
                            </p:stCondLst>
                            <p:childTnLst>
                              <p:par>
                                <p:cTn id="98" presetID="10" presetClass="entr" presetSubtype="0" fill="hold" grpId="0"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fade">
                                      <p:cBhvr>
                                        <p:cTn id="100" dur="500"/>
                                        <p:tgtEl>
                                          <p:spTgt spid="17"/>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p:cTn id="103" dur="500" fill="hold"/>
                                        <p:tgtEl>
                                          <p:spTgt spid="14"/>
                                        </p:tgtEl>
                                        <p:attrNameLst>
                                          <p:attrName>ppt_w</p:attrName>
                                        </p:attrNameLst>
                                      </p:cBhvr>
                                      <p:tavLst>
                                        <p:tav tm="0">
                                          <p:val>
                                            <p:fltVal val="0"/>
                                          </p:val>
                                        </p:tav>
                                        <p:tav tm="100000">
                                          <p:val>
                                            <p:strVal val="#ppt_w"/>
                                          </p:val>
                                        </p:tav>
                                      </p:tavLst>
                                    </p:anim>
                                    <p:anim calcmode="lin" valueType="num">
                                      <p:cBhvr>
                                        <p:cTn id="104" dur="500" fill="hold"/>
                                        <p:tgtEl>
                                          <p:spTgt spid="14"/>
                                        </p:tgtEl>
                                        <p:attrNameLst>
                                          <p:attrName>ppt_h</p:attrName>
                                        </p:attrNameLst>
                                      </p:cBhvr>
                                      <p:tavLst>
                                        <p:tav tm="0">
                                          <p:val>
                                            <p:fltVal val="0"/>
                                          </p:val>
                                        </p:tav>
                                        <p:tav tm="100000">
                                          <p:val>
                                            <p:strVal val="#ppt_h"/>
                                          </p:val>
                                        </p:tav>
                                      </p:tavLst>
                                    </p:anim>
                                    <p:anim calcmode="lin" valueType="num">
                                      <p:cBhvr>
                                        <p:cTn id="105" dur="500" fill="hold"/>
                                        <p:tgtEl>
                                          <p:spTgt spid="14"/>
                                        </p:tgtEl>
                                        <p:attrNameLst>
                                          <p:attrName>style.rotation</p:attrName>
                                        </p:attrNameLst>
                                      </p:cBhvr>
                                      <p:tavLst>
                                        <p:tav tm="0">
                                          <p:val>
                                            <p:fltVal val="360"/>
                                          </p:val>
                                        </p:tav>
                                        <p:tav tm="100000">
                                          <p:val>
                                            <p:fltVal val="0"/>
                                          </p:val>
                                        </p:tav>
                                      </p:tavLst>
                                    </p:anim>
                                    <p:animEffect transition="in" filter="fade">
                                      <p:cBhvr>
                                        <p:cTn id="106" dur="500"/>
                                        <p:tgtEl>
                                          <p:spTgt spid="14"/>
                                        </p:tgtEl>
                                      </p:cBhvr>
                                    </p:animEffect>
                                  </p:childTnLst>
                                </p:cTn>
                              </p:par>
                            </p:childTnLst>
                          </p:cTn>
                        </p:par>
                        <p:par>
                          <p:cTn id="107" fill="hold">
                            <p:stCondLst>
                              <p:cond delay="4700"/>
                            </p:stCondLst>
                            <p:childTnLst>
                              <p:par>
                                <p:cTn id="108" presetID="2" presetClass="entr" presetSubtype="4" fill="hold" grpId="0" nodeType="after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additive="base">
                                        <p:cTn id="110" dur="500" fill="hold"/>
                                        <p:tgtEl>
                                          <p:spTgt spid="2"/>
                                        </p:tgtEl>
                                        <p:attrNameLst>
                                          <p:attrName>ppt_x</p:attrName>
                                        </p:attrNameLst>
                                      </p:cBhvr>
                                      <p:tavLst>
                                        <p:tav tm="0">
                                          <p:val>
                                            <p:strVal val="#ppt_x"/>
                                          </p:val>
                                        </p:tav>
                                        <p:tav tm="100000">
                                          <p:val>
                                            <p:strVal val="#ppt_x"/>
                                          </p:val>
                                        </p:tav>
                                      </p:tavLst>
                                    </p:anim>
                                    <p:anim calcmode="lin" valueType="num">
                                      <p:cBhvr additive="base">
                                        <p:cTn id="111" dur="500" fill="hold"/>
                                        <p:tgtEl>
                                          <p:spTgt spid="2"/>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500" fill="hold"/>
                                        <p:tgtEl>
                                          <p:spTgt spid="26"/>
                                        </p:tgtEl>
                                        <p:attrNameLst>
                                          <p:attrName>ppt_x</p:attrName>
                                        </p:attrNameLst>
                                      </p:cBhvr>
                                      <p:tavLst>
                                        <p:tav tm="0">
                                          <p:val>
                                            <p:strVal val="#ppt_x"/>
                                          </p:val>
                                        </p:tav>
                                        <p:tav tm="100000">
                                          <p:val>
                                            <p:strVal val="#ppt_x"/>
                                          </p:val>
                                        </p:tav>
                                      </p:tavLst>
                                    </p:anim>
                                    <p:anim calcmode="lin" valueType="num">
                                      <p:cBhvr additive="base">
                                        <p:cTn id="115" dur="500" fill="hold"/>
                                        <p:tgtEl>
                                          <p:spTgt spid="26"/>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500" fill="hold"/>
                                        <p:tgtEl>
                                          <p:spTgt spid="25"/>
                                        </p:tgtEl>
                                        <p:attrNameLst>
                                          <p:attrName>ppt_x</p:attrName>
                                        </p:attrNameLst>
                                      </p:cBhvr>
                                      <p:tavLst>
                                        <p:tav tm="0">
                                          <p:val>
                                            <p:strVal val="#ppt_x"/>
                                          </p:val>
                                        </p:tav>
                                        <p:tav tm="100000">
                                          <p:val>
                                            <p:strVal val="#ppt_x"/>
                                          </p:val>
                                        </p:tav>
                                      </p:tavLst>
                                    </p:anim>
                                    <p:anim calcmode="lin" valueType="num">
                                      <p:cBhvr additive="base">
                                        <p:cTn id="119" dur="500" fill="hold"/>
                                        <p:tgtEl>
                                          <p:spTgt spid="25"/>
                                        </p:tgtEl>
                                        <p:attrNameLst>
                                          <p:attrName>ppt_y</p:attrName>
                                        </p:attrNameLst>
                                      </p:cBhvr>
                                      <p:tavLst>
                                        <p:tav tm="0">
                                          <p:val>
                                            <p:strVal val="1+#ppt_h/2"/>
                                          </p:val>
                                        </p:tav>
                                        <p:tav tm="100000">
                                          <p:val>
                                            <p:strVal val="#ppt_y"/>
                                          </p:val>
                                        </p:tav>
                                      </p:tavLst>
                                    </p:anim>
                                  </p:childTnLst>
                                </p:cTn>
                              </p:par>
                            </p:childTnLst>
                          </p:cTn>
                        </p:par>
                        <p:par>
                          <p:cTn id="120" fill="hold">
                            <p:stCondLst>
                              <p:cond delay="5200"/>
                            </p:stCondLst>
                            <p:childTnLst>
                              <p:par>
                                <p:cTn id="121" presetID="10" presetClass="entr" presetSubtype="0" fill="hold" grpId="0" nodeType="afterEffect">
                                  <p:stCondLst>
                                    <p:cond delay="0"/>
                                  </p:stCondLst>
                                  <p:childTnLst>
                                    <p:set>
                                      <p:cBhvr>
                                        <p:cTn id="122" dur="1" fill="hold">
                                          <p:stCondLst>
                                            <p:cond delay="0"/>
                                          </p:stCondLst>
                                        </p:cTn>
                                        <p:tgtEl>
                                          <p:spTgt spid="27"/>
                                        </p:tgtEl>
                                        <p:attrNameLst>
                                          <p:attrName>style.visibility</p:attrName>
                                        </p:attrNameLst>
                                      </p:cBhvr>
                                      <p:to>
                                        <p:strVal val="visible"/>
                                      </p:to>
                                    </p:set>
                                    <p:animEffect transition="in" filter="fade">
                                      <p:cBhvr>
                                        <p:cTn id="123" dur="350"/>
                                        <p:tgtEl>
                                          <p:spTgt spid="27"/>
                                        </p:tgtEl>
                                      </p:cBhvr>
                                    </p:animEffect>
                                  </p:childTnLst>
                                </p:cTn>
                              </p:par>
                              <p:par>
                                <p:cTn id="124" presetID="26" presetClass="emph" presetSubtype="0" fill="hold" grpId="1" nodeType="withEffect">
                                  <p:stCondLst>
                                    <p:cond delay="0"/>
                                  </p:stCondLst>
                                  <p:childTnLst>
                                    <p:animEffect transition="out" filter="fade">
                                      <p:cBhvr>
                                        <p:cTn id="125" dur="400" tmFilter="0, 0; .2, .5; .8, .5; 1, 0"/>
                                        <p:tgtEl>
                                          <p:spTgt spid="27"/>
                                        </p:tgtEl>
                                      </p:cBhvr>
                                    </p:animEffect>
                                    <p:animScale>
                                      <p:cBhvr>
                                        <p:cTn id="126" dur="200" autoRev="1" fill="hold"/>
                                        <p:tgtEl>
                                          <p:spTgt spid="27"/>
                                        </p:tgtEl>
                                      </p:cBhvr>
                                      <p:by x="105000" y="105000"/>
                                    </p:animScale>
                                  </p:childTnLst>
                                </p:cTn>
                              </p:par>
                            </p:childTnLst>
                          </p:cTn>
                        </p:par>
                        <p:par>
                          <p:cTn id="127" fill="hold">
                            <p:stCondLst>
                              <p:cond delay="5600"/>
                            </p:stCondLst>
                            <p:childTnLst>
                              <p:par>
                                <p:cTn id="128" presetID="10" presetClass="entr" presetSubtype="0" fill="hold" grpId="0" nodeType="after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fade">
                                      <p:cBhvr>
                                        <p:cTn id="13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6" grpId="1"/>
      <p:bldP spid="17" grpId="0"/>
      <p:bldP spid="18" grpId="0"/>
      <p:bldP spid="18" grpId="1"/>
      <p:bldP spid="19" grpId="0" animBg="1"/>
      <p:bldP spid="20" grpId="0"/>
      <p:bldP spid="21" grpId="0" animBg="1"/>
      <p:bldP spid="22" grpId="0" animBg="1"/>
      <p:bldP spid="23" grpId="0"/>
      <p:bldP spid="24" grpId="0"/>
      <p:bldP spid="24" grpId="1"/>
      <p:bldP spid="25" grpId="0" animBg="1"/>
      <p:bldP spid="26" grpId="0" animBg="1"/>
      <p:bldP spid="27" grpId="0"/>
      <p:bldP spid="27"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693619" y="2174625"/>
            <a:ext cx="1890210" cy="1890210"/>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3" name="椭圆 2"/>
          <p:cNvSpPr/>
          <p:nvPr/>
        </p:nvSpPr>
        <p:spPr>
          <a:xfrm>
            <a:off x="771814" y="2164686"/>
            <a:ext cx="1812015" cy="192002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4" name="椭圆 3"/>
          <p:cNvSpPr/>
          <p:nvPr/>
        </p:nvSpPr>
        <p:spPr>
          <a:xfrm>
            <a:off x="5021567" y="3158548"/>
            <a:ext cx="1510653" cy="1510653"/>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5" name="椭圆 4"/>
          <p:cNvSpPr/>
          <p:nvPr/>
        </p:nvSpPr>
        <p:spPr>
          <a:xfrm>
            <a:off x="5029963" y="3178426"/>
            <a:ext cx="1533618" cy="1621299"/>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6" name="椭圆 5"/>
          <p:cNvSpPr/>
          <p:nvPr/>
        </p:nvSpPr>
        <p:spPr>
          <a:xfrm>
            <a:off x="2925272" y="966868"/>
            <a:ext cx="2518405" cy="2518405"/>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7" name="椭圆 6"/>
          <p:cNvSpPr/>
          <p:nvPr/>
        </p:nvSpPr>
        <p:spPr>
          <a:xfrm>
            <a:off x="6708070" y="2763079"/>
            <a:ext cx="1786931" cy="1786931"/>
          </a:xfrm>
          <a:prstGeom prst="ellipse">
            <a:avLst/>
          </a:prstGeom>
          <a:solidFill>
            <a:srgbClr val="0070C0"/>
          </a:solidFill>
          <a:ln w="25400" cap="flat" cmpd="sng" algn="ctr">
            <a:no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8" name="椭圆 7"/>
          <p:cNvSpPr/>
          <p:nvPr/>
        </p:nvSpPr>
        <p:spPr>
          <a:xfrm>
            <a:off x="3187849" y="1151958"/>
            <a:ext cx="2299895" cy="2431387"/>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9" name="矩形 4"/>
          <p:cNvSpPr/>
          <p:nvPr/>
        </p:nvSpPr>
        <p:spPr>
          <a:xfrm rot="20235757">
            <a:off x="809522" y="1567383"/>
            <a:ext cx="4566364" cy="2229606"/>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path path="circle">
              <a:fillToRect r="100000" b="100000"/>
            </a:path>
            <a:tileRect l="-100000" t="-100000"/>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1" name="椭圆 10"/>
          <p:cNvSpPr/>
          <p:nvPr/>
        </p:nvSpPr>
        <p:spPr>
          <a:xfrm>
            <a:off x="5061323" y="3235120"/>
            <a:ext cx="1394217" cy="135446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2" name="椭圆 11"/>
          <p:cNvSpPr/>
          <p:nvPr/>
        </p:nvSpPr>
        <p:spPr>
          <a:xfrm>
            <a:off x="6666997" y="2832652"/>
            <a:ext cx="1847883" cy="1818032"/>
          </a:xfrm>
          <a:prstGeom prst="ellipse">
            <a:avLst/>
          </a:prstGeom>
          <a:gradFill flip="none" rotWithShape="1">
            <a:gsLst>
              <a:gs pos="33000">
                <a:sysClr val="window" lastClr="FFFFFF">
                  <a:lumMod val="75000"/>
                  <a:shade val="30000"/>
                  <a:satMod val="115000"/>
                </a:sysClr>
              </a:gs>
              <a:gs pos="100000">
                <a:sysClr val="window" lastClr="FFFFFF"/>
              </a:gs>
              <a:gs pos="82000">
                <a:sysClr val="window" lastClr="FFFFFF">
                  <a:lumMod val="75000"/>
                  <a:shade val="100000"/>
                  <a:satMod val="115000"/>
                  <a:alpha val="0"/>
                </a:sysClr>
              </a:gs>
            </a:gsLst>
            <a:path path="circle">
              <a:fillToRect l="50000" t="50000" r="50000" b="50000"/>
            </a:path>
            <a:tileRect/>
          </a:gradFill>
          <a:ln w="25400" cap="flat" cmpd="sng" algn="ctr">
            <a:noFill/>
            <a:prstDash val="solid"/>
          </a:ln>
          <a:effectLst>
            <a:softEdge rad="127000"/>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3" name="矩形 4"/>
          <p:cNvSpPr/>
          <p:nvPr/>
        </p:nvSpPr>
        <p:spPr>
          <a:xfrm rot="20885534">
            <a:off x="5200775" y="3034286"/>
            <a:ext cx="3189997" cy="1557571"/>
          </a:xfrm>
          <a:custGeom>
            <a:avLst/>
            <a:gdLst/>
            <a:ahLst/>
            <a:cxnLst/>
            <a:rect l="l" t="t" r="r" b="b"/>
            <a:pathLst>
              <a:path w="6636810" h="3240537">
                <a:moveTo>
                  <a:pt x="5995706" y="329447"/>
                </a:moveTo>
                <a:cubicBezTo>
                  <a:pt x="6708608" y="870225"/>
                  <a:pt x="6848141" y="1886532"/>
                  <a:pt x="6307363" y="2599433"/>
                </a:cubicBezTo>
                <a:cubicBezTo>
                  <a:pt x="5766586" y="3312335"/>
                  <a:pt x="4750279" y="3451868"/>
                  <a:pt x="4037377" y="2911090"/>
                </a:cubicBezTo>
                <a:cubicBezTo>
                  <a:pt x="3834697" y="2757346"/>
                  <a:pt x="3678362" y="2565165"/>
                  <a:pt x="3572521" y="2351592"/>
                </a:cubicBezTo>
                <a:cubicBezTo>
                  <a:pt x="3382613" y="2221161"/>
                  <a:pt x="3125137" y="2125355"/>
                  <a:pt x="2835026" y="2089472"/>
                </a:cubicBezTo>
                <a:cubicBezTo>
                  <a:pt x="2470925" y="2044438"/>
                  <a:pt x="2133683" y="2103468"/>
                  <a:pt x="1902855" y="2234479"/>
                </a:cubicBezTo>
                <a:cubicBezTo>
                  <a:pt x="1508230" y="2603881"/>
                  <a:pt x="893457" y="2645913"/>
                  <a:pt x="448097" y="2308081"/>
                </a:cubicBezTo>
                <a:cubicBezTo>
                  <a:pt x="-50183" y="1930106"/>
                  <a:pt x="-147709" y="1219762"/>
                  <a:pt x="230265" y="721482"/>
                </a:cubicBezTo>
                <a:cubicBezTo>
                  <a:pt x="608240" y="223202"/>
                  <a:pt x="1318584" y="125676"/>
                  <a:pt x="1816864" y="503651"/>
                </a:cubicBezTo>
                <a:cubicBezTo>
                  <a:pt x="1922519" y="583796"/>
                  <a:pt x="2010155" y="678885"/>
                  <a:pt x="2077971" y="784443"/>
                </a:cubicBezTo>
                <a:cubicBezTo>
                  <a:pt x="2289760" y="902821"/>
                  <a:pt x="2577725" y="972444"/>
                  <a:pt x="2893769" y="967396"/>
                </a:cubicBezTo>
                <a:cubicBezTo>
                  <a:pt x="3168575" y="963007"/>
                  <a:pt x="3420358" y="902868"/>
                  <a:pt x="3617906" y="804590"/>
                </a:cubicBezTo>
                <a:cubicBezTo>
                  <a:pt x="3649441" y="748230"/>
                  <a:pt x="3685719" y="693837"/>
                  <a:pt x="3725720" y="641104"/>
                </a:cubicBezTo>
                <a:cubicBezTo>
                  <a:pt x="4266498" y="-71797"/>
                  <a:pt x="5282805" y="-211331"/>
                  <a:pt x="5995706" y="329447"/>
                </a:cubicBezTo>
                <a:close/>
              </a:path>
            </a:pathLst>
          </a:custGeom>
          <a:gradFill flip="none" rotWithShape="1">
            <a:gsLst>
              <a:gs pos="0">
                <a:srgbClr val="E6E6E6"/>
              </a:gs>
              <a:gs pos="100000">
                <a:sysClr val="window" lastClr="FFFFFF"/>
              </a:gs>
            </a:gsLst>
            <a:lin ang="13500000" scaled="1"/>
            <a:tileRect/>
          </a:gradFill>
          <a:ln w="25400" cap="flat" cmpd="sng" algn="ctr">
            <a:solidFill>
              <a:sysClr val="window" lastClr="FFFFFF"/>
            </a:solidFill>
            <a:prstDash val="solid"/>
          </a:ln>
          <a:effectLst/>
        </p:spPr>
        <p:txBody>
          <a:bodyPr rot="0" spcFirstLastPara="0" vert="horz" wrap="square" lIns="68580" tIns="34290" rIns="68580" bIns="3429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defRPr/>
            </a:pPr>
            <a:endParaRPr lang="en-US" sz="1400" kern="0">
              <a:solidFill>
                <a:sysClr val="window" lastClr="FFFFFF"/>
              </a:solidFill>
              <a:latin typeface="Calibri"/>
            </a:endParaRPr>
          </a:p>
        </p:txBody>
      </p:sp>
      <p:sp>
        <p:nvSpPr>
          <p:cNvPr id="14" name="TextBox 39"/>
          <p:cNvSpPr txBox="1"/>
          <p:nvPr/>
        </p:nvSpPr>
        <p:spPr>
          <a:xfrm>
            <a:off x="951199" y="2721937"/>
            <a:ext cx="137504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b="1" kern="0" dirty="0">
                <a:ln w="18415" cmpd="sng">
                  <a:noFill/>
                  <a:prstDash val="solid"/>
                </a:ln>
                <a:solidFill>
                  <a:srgbClr val="0070C0"/>
                </a:solidFill>
                <a:ea typeface="微软雅黑" pitchFamily="34" charset="-122"/>
              </a:rPr>
              <a:t>添加标题</a:t>
            </a:r>
          </a:p>
        </p:txBody>
      </p:sp>
      <p:sp>
        <p:nvSpPr>
          <p:cNvPr id="15" name="TextBox 40"/>
          <p:cNvSpPr txBox="1"/>
          <p:nvPr/>
        </p:nvSpPr>
        <p:spPr>
          <a:xfrm>
            <a:off x="1012298" y="3045319"/>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itchFamily="34" charset="0"/>
                <a:ea typeface="微软雅黑" pitchFamily="34" charset="-122"/>
                <a:cs typeface="Arial"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16" name="TextBox 41"/>
          <p:cNvSpPr txBox="1"/>
          <p:nvPr/>
        </p:nvSpPr>
        <p:spPr>
          <a:xfrm>
            <a:off x="3284627" y="1560934"/>
            <a:ext cx="1799694" cy="320216"/>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800">
              <a:lnSpc>
                <a:spcPct val="80000"/>
              </a:lnSpc>
              <a:defRPr/>
            </a:pPr>
            <a:r>
              <a:rPr lang="zh-CN" altLang="en-US" sz="2000" b="1" kern="0" dirty="0">
                <a:ln w="18415" cmpd="sng">
                  <a:noFill/>
                  <a:prstDash val="solid"/>
                </a:ln>
                <a:solidFill>
                  <a:srgbClr val="0070C0"/>
                </a:solidFill>
                <a:ea typeface="微软雅黑" pitchFamily="34" charset="-122"/>
              </a:rPr>
              <a:t>添加标题</a:t>
            </a:r>
          </a:p>
        </p:txBody>
      </p:sp>
      <p:sp>
        <p:nvSpPr>
          <p:cNvPr id="17" name="TextBox 42"/>
          <p:cNvSpPr txBox="1"/>
          <p:nvPr/>
        </p:nvSpPr>
        <p:spPr>
          <a:xfrm>
            <a:off x="3500068" y="1928784"/>
            <a:ext cx="1669268" cy="746358"/>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itchFamily="34" charset="0"/>
                <a:ea typeface="微软雅黑" pitchFamily="34" charset="-122"/>
                <a:cs typeface="Arial" pitchFamily="34" charset="0"/>
              </a:rPr>
              <a:t>此处添加文本内容此处添加文本内容此处添加文本内容此处添加文本内容此次添加文本内容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18" name="TextBox 43"/>
          <p:cNvSpPr txBox="1"/>
          <p:nvPr/>
        </p:nvSpPr>
        <p:spPr>
          <a:xfrm>
            <a:off x="5315095" y="3554141"/>
            <a:ext cx="955538" cy="24487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sz="1400" b="1" kern="0" dirty="0">
                <a:ln w="18415" cmpd="sng">
                  <a:noFill/>
                  <a:prstDash val="solid"/>
                </a:ln>
                <a:solidFill>
                  <a:srgbClr val="0070C0"/>
                </a:solidFill>
                <a:ea typeface="微软雅黑" pitchFamily="34" charset="-122"/>
              </a:rPr>
              <a:t>添加标题</a:t>
            </a:r>
          </a:p>
        </p:txBody>
      </p:sp>
      <p:sp>
        <p:nvSpPr>
          <p:cNvPr id="19" name="TextBox 44"/>
          <p:cNvSpPr txBox="1"/>
          <p:nvPr/>
        </p:nvSpPr>
        <p:spPr>
          <a:xfrm>
            <a:off x="5282266" y="3774325"/>
            <a:ext cx="1021196" cy="53091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000" kern="0" dirty="0">
                <a:solidFill>
                  <a:sysClr val="windowText" lastClr="000000">
                    <a:lumMod val="65000"/>
                    <a:lumOff val="35000"/>
                  </a:sysClr>
                </a:solidFill>
                <a:latin typeface="Arial" pitchFamily="34" charset="0"/>
                <a:ea typeface="微软雅黑" pitchFamily="34" charset="-122"/>
                <a:cs typeface="Arial" pitchFamily="34" charset="0"/>
              </a:rPr>
              <a:t>此处添加文本此处添加文本此处添加文本</a:t>
            </a:r>
            <a:endParaRPr lang="en-US" altLang="zh-CN" sz="1000" kern="0" dirty="0">
              <a:solidFill>
                <a:sysClr val="windowText" lastClr="000000">
                  <a:lumMod val="65000"/>
                  <a:lumOff val="35000"/>
                </a:sysClr>
              </a:solidFill>
              <a:latin typeface="Arial" pitchFamily="34" charset="0"/>
              <a:ea typeface="微软雅黑" pitchFamily="34" charset="-122"/>
              <a:cs typeface="Arial" pitchFamily="34" charset="0"/>
            </a:endParaRPr>
          </a:p>
        </p:txBody>
      </p:sp>
      <p:sp>
        <p:nvSpPr>
          <p:cNvPr id="20" name="TextBox 45"/>
          <p:cNvSpPr txBox="1"/>
          <p:nvPr/>
        </p:nvSpPr>
        <p:spPr>
          <a:xfrm>
            <a:off x="7036258" y="3260955"/>
            <a:ext cx="1109359" cy="295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lnSpc>
                <a:spcPct val="80000"/>
              </a:lnSpc>
              <a:defRPr/>
            </a:pPr>
            <a:r>
              <a:rPr lang="zh-CN" altLang="en-US" b="1" kern="0" dirty="0">
                <a:ln w="18415" cmpd="sng">
                  <a:noFill/>
                  <a:prstDash val="solid"/>
                </a:ln>
                <a:solidFill>
                  <a:srgbClr val="0070C0"/>
                </a:solidFill>
                <a:ea typeface="微软雅黑" pitchFamily="34" charset="-122"/>
              </a:rPr>
              <a:t>添加标题</a:t>
            </a:r>
          </a:p>
        </p:txBody>
      </p:sp>
      <p:sp>
        <p:nvSpPr>
          <p:cNvPr id="21" name="TextBox 46"/>
          <p:cNvSpPr txBox="1"/>
          <p:nvPr/>
        </p:nvSpPr>
        <p:spPr>
          <a:xfrm>
            <a:off x="6995952" y="3574798"/>
            <a:ext cx="1370131" cy="577081"/>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r>
              <a:rPr lang="zh-CN" altLang="en-US" sz="1100" kern="0" dirty="0">
                <a:solidFill>
                  <a:sysClr val="windowText" lastClr="000000">
                    <a:lumMod val="65000"/>
                    <a:lumOff val="35000"/>
                  </a:sysClr>
                </a:solidFill>
                <a:latin typeface="Arial" pitchFamily="34" charset="0"/>
                <a:ea typeface="微软雅黑" pitchFamily="34" charset="-122"/>
                <a:cs typeface="Arial" pitchFamily="34" charset="0"/>
              </a:rPr>
              <a:t>此次添加文本内容此次添加文本内容此次添加文本内容</a:t>
            </a:r>
            <a:endParaRPr lang="en-US" altLang="zh-CN" sz="1100" kern="0" dirty="0">
              <a:solidFill>
                <a:sysClr val="windowText" lastClr="000000">
                  <a:lumMod val="65000"/>
                  <a:lumOff val="35000"/>
                </a:sysClr>
              </a:solidFill>
              <a:latin typeface="Arial" pitchFamily="34" charset="0"/>
              <a:ea typeface="微软雅黑" pitchFamily="34" charset="-122"/>
              <a:cs typeface="Arial" pitchFamily="34" charset="0"/>
            </a:endParaRPr>
          </a:p>
        </p:txBody>
      </p:sp>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23"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24" name="直接连接符 23"/>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649838"/>
      </p:ext>
    </p:extLst>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 fill="hold"/>
                                        <p:tgtEl>
                                          <p:spTgt spid="9"/>
                                        </p:tgtEl>
                                        <p:attrNameLst>
                                          <p:attrName>ppt_x</p:attrName>
                                        </p:attrNameLst>
                                      </p:cBhvr>
                                      <p:tavLst>
                                        <p:tav tm="0">
                                          <p:val>
                                            <p:strVal val="#ppt_x"/>
                                          </p:val>
                                        </p:tav>
                                        <p:tav tm="100000">
                                          <p:val>
                                            <p:strVal val="#ppt_x"/>
                                          </p:val>
                                        </p:tav>
                                      </p:tavLst>
                                    </p:anim>
                                    <p:anim calcmode="lin" valueType="num">
                                      <p:cBhvr additive="base">
                                        <p:cTn id="48" dur="500" fill="hold"/>
                                        <p:tgtEl>
                                          <p:spTgt spid="9"/>
                                        </p:tgtEl>
                                        <p:attrNameLst>
                                          <p:attrName>ppt_y</p:attrName>
                                        </p:attrNameLst>
                                      </p:cBhvr>
                                      <p:tavLst>
                                        <p:tav tm="0">
                                          <p:val>
                                            <p:strVal val="1+#ppt_h/2"/>
                                          </p:val>
                                        </p:tav>
                                        <p:tav tm="100000">
                                          <p:val>
                                            <p:strVal val="#ppt_y"/>
                                          </p:val>
                                        </p:tav>
                                      </p:tavLst>
                                    </p:anim>
                                  </p:childTnLst>
                                </p:cTn>
                              </p:par>
                            </p:childTnLst>
                          </p:cTn>
                        </p:par>
                        <p:par>
                          <p:cTn id="49" fill="hold">
                            <p:stCondLst>
                              <p:cond delay="500"/>
                            </p:stCondLst>
                            <p:childTnLst>
                              <p:par>
                                <p:cTn id="50" presetID="47" presetClass="entr" presetSubtype="0"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1000"/>
                                        <p:tgtEl>
                                          <p:spTgt spid="14"/>
                                        </p:tgtEl>
                                      </p:cBhvr>
                                    </p:animEffect>
                                    <p:anim calcmode="lin" valueType="num">
                                      <p:cBhvr>
                                        <p:cTn id="53" dur="1000" fill="hold"/>
                                        <p:tgtEl>
                                          <p:spTgt spid="14"/>
                                        </p:tgtEl>
                                        <p:attrNameLst>
                                          <p:attrName>ppt_x</p:attrName>
                                        </p:attrNameLst>
                                      </p:cBhvr>
                                      <p:tavLst>
                                        <p:tav tm="0">
                                          <p:val>
                                            <p:strVal val="#ppt_x"/>
                                          </p:val>
                                        </p:tav>
                                        <p:tav tm="100000">
                                          <p:val>
                                            <p:strVal val="#ppt_x"/>
                                          </p:val>
                                        </p:tav>
                                      </p:tavLst>
                                    </p:anim>
                                    <p:anim calcmode="lin" valueType="num">
                                      <p:cBhvr>
                                        <p:cTn id="54" dur="1000" fill="hold"/>
                                        <p:tgtEl>
                                          <p:spTgt spid="14"/>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
                                          </p:val>
                                        </p:tav>
                                        <p:tav tm="100000">
                                          <p:val>
                                            <p:strVal val="#ppt_x"/>
                                          </p:val>
                                        </p:tav>
                                      </p:tavLst>
                                    </p:anim>
                                    <p:anim calcmode="lin" valueType="num">
                                      <p:cBhvr>
                                        <p:cTn id="59" dur="1000" fill="hold"/>
                                        <p:tgtEl>
                                          <p:spTgt spid="16"/>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fade">
                                      <p:cBhvr>
                                        <p:cTn id="62" dur="1000"/>
                                        <p:tgtEl>
                                          <p:spTgt spid="18"/>
                                        </p:tgtEl>
                                      </p:cBhvr>
                                    </p:animEffect>
                                    <p:anim calcmode="lin" valueType="num">
                                      <p:cBhvr>
                                        <p:cTn id="63" dur="1000" fill="hold"/>
                                        <p:tgtEl>
                                          <p:spTgt spid="18"/>
                                        </p:tgtEl>
                                        <p:attrNameLst>
                                          <p:attrName>ppt_x</p:attrName>
                                        </p:attrNameLst>
                                      </p:cBhvr>
                                      <p:tavLst>
                                        <p:tav tm="0">
                                          <p:val>
                                            <p:strVal val="#ppt_x"/>
                                          </p:val>
                                        </p:tav>
                                        <p:tav tm="100000">
                                          <p:val>
                                            <p:strVal val="#ppt_x"/>
                                          </p:val>
                                        </p:tav>
                                      </p:tavLst>
                                    </p:anim>
                                    <p:anim calcmode="lin" valueType="num">
                                      <p:cBhvr>
                                        <p:cTn id="64" dur="1000" fill="hold"/>
                                        <p:tgtEl>
                                          <p:spTgt spid="18"/>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1000"/>
                                        <p:tgtEl>
                                          <p:spTgt spid="15"/>
                                        </p:tgtEl>
                                      </p:cBhvr>
                                    </p:animEffect>
                                    <p:anim calcmode="lin" valueType="num">
                                      <p:cBhvr>
                                        <p:cTn id="73" dur="1000" fill="hold"/>
                                        <p:tgtEl>
                                          <p:spTgt spid="15"/>
                                        </p:tgtEl>
                                        <p:attrNameLst>
                                          <p:attrName>ppt_x</p:attrName>
                                        </p:attrNameLst>
                                      </p:cBhvr>
                                      <p:tavLst>
                                        <p:tav tm="0">
                                          <p:val>
                                            <p:strVal val="#ppt_x"/>
                                          </p:val>
                                        </p:tav>
                                        <p:tav tm="100000">
                                          <p:val>
                                            <p:strVal val="#ppt_x"/>
                                          </p:val>
                                        </p:tav>
                                      </p:tavLst>
                                    </p:anim>
                                    <p:anim calcmode="lin" valueType="num">
                                      <p:cBhvr>
                                        <p:cTn id="74" dur="1000" fill="hold"/>
                                        <p:tgtEl>
                                          <p:spTgt spid="15"/>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1000"/>
                                        <p:tgtEl>
                                          <p:spTgt spid="17"/>
                                        </p:tgtEl>
                                      </p:cBhvr>
                                    </p:animEffect>
                                    <p:anim calcmode="lin" valueType="num">
                                      <p:cBhvr>
                                        <p:cTn id="78" dur="1000" fill="hold"/>
                                        <p:tgtEl>
                                          <p:spTgt spid="17"/>
                                        </p:tgtEl>
                                        <p:attrNameLst>
                                          <p:attrName>ppt_x</p:attrName>
                                        </p:attrNameLst>
                                      </p:cBhvr>
                                      <p:tavLst>
                                        <p:tav tm="0">
                                          <p:val>
                                            <p:strVal val="#ppt_x"/>
                                          </p:val>
                                        </p:tav>
                                        <p:tav tm="100000">
                                          <p:val>
                                            <p:strVal val="#ppt_x"/>
                                          </p:val>
                                        </p:tav>
                                      </p:tavLst>
                                    </p:anim>
                                    <p:anim calcmode="lin" valueType="num">
                                      <p:cBhvr>
                                        <p:cTn id="79" dur="1000" fill="hold"/>
                                        <p:tgtEl>
                                          <p:spTgt spid="17"/>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1000"/>
                                        <p:tgtEl>
                                          <p:spTgt spid="19"/>
                                        </p:tgtEl>
                                      </p:cBhvr>
                                    </p:animEffect>
                                    <p:anim calcmode="lin" valueType="num">
                                      <p:cBhvr>
                                        <p:cTn id="83" dur="1000" fill="hold"/>
                                        <p:tgtEl>
                                          <p:spTgt spid="19"/>
                                        </p:tgtEl>
                                        <p:attrNameLst>
                                          <p:attrName>ppt_x</p:attrName>
                                        </p:attrNameLst>
                                      </p:cBhvr>
                                      <p:tavLst>
                                        <p:tav tm="0">
                                          <p:val>
                                            <p:strVal val="#ppt_x"/>
                                          </p:val>
                                        </p:tav>
                                        <p:tav tm="100000">
                                          <p:val>
                                            <p:strVal val="#ppt_x"/>
                                          </p:val>
                                        </p:tav>
                                      </p:tavLst>
                                    </p:anim>
                                    <p:anim calcmode="lin" valueType="num">
                                      <p:cBhvr>
                                        <p:cTn id="84" dur="1000" fill="hold"/>
                                        <p:tgtEl>
                                          <p:spTgt spid="19"/>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1000"/>
                                        <p:tgtEl>
                                          <p:spTgt spid="21"/>
                                        </p:tgtEl>
                                      </p:cBhvr>
                                    </p:animEffect>
                                    <p:anim calcmode="lin" valueType="num">
                                      <p:cBhvr>
                                        <p:cTn id="88" dur="1000" fill="hold"/>
                                        <p:tgtEl>
                                          <p:spTgt spid="21"/>
                                        </p:tgtEl>
                                        <p:attrNameLst>
                                          <p:attrName>ppt_x</p:attrName>
                                        </p:attrNameLst>
                                      </p:cBhvr>
                                      <p:tavLst>
                                        <p:tav tm="0">
                                          <p:val>
                                            <p:strVal val="#ppt_x"/>
                                          </p:val>
                                        </p:tav>
                                        <p:tav tm="100000">
                                          <p:val>
                                            <p:strVal val="#ppt_x"/>
                                          </p:val>
                                        </p:tav>
                                      </p:tavLst>
                                    </p:anim>
                                    <p:anim calcmode="lin" valueType="num">
                                      <p:cBhvr>
                                        <p:cTn id="8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1" grpId="0" animBg="1"/>
      <p:bldP spid="12" grpId="0" animBg="1"/>
      <p:bldP spid="13" grpId="0" animBg="1"/>
      <p:bldP spid="14" grpId="0"/>
      <p:bldP spid="15" grpId="0"/>
      <p:bldP spid="16" grpId="0"/>
      <p:bldP spid="17" grpId="0"/>
      <p:bldP spid="18" grpId="0"/>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43354" y="1348419"/>
            <a:ext cx="4517607" cy="2706492"/>
            <a:chOff x="3022028" y="1587732"/>
            <a:chExt cx="6120680" cy="3682533"/>
          </a:xfrm>
        </p:grpSpPr>
        <p:pic>
          <p:nvPicPr>
            <p:cNvPr id="3" name="Picture 2" descr="C:\Users\Administrator\Desktop\ppt展示模板-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937348" y="2060861"/>
              <a:ext cx="4320480" cy="2376251"/>
            </a:xfrm>
            <a:prstGeom prst="rect">
              <a:avLst/>
            </a:prstGeom>
            <a:blipFill>
              <a:blip r:embed="rId4"/>
              <a:srcRect/>
              <a:stretch>
                <a:fillRect l="-2911" t="-6812" r="-2911" b="-6812"/>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燕尾形 4"/>
          <p:cNvSpPr/>
          <p:nvPr/>
        </p:nvSpPr>
        <p:spPr>
          <a:xfrm rot="5400000">
            <a:off x="5245203" y="1516068"/>
            <a:ext cx="264613" cy="425187"/>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rtlCol="0" anchor="ctr"/>
          <a:lstStyle/>
          <a:p>
            <a:pPr algn="ctr"/>
            <a:endParaRPr lang="zh-CN" altLang="en-US">
              <a:solidFill>
                <a:schemeClr val="tx1">
                  <a:lumMod val="65000"/>
                  <a:lumOff val="35000"/>
                </a:schemeClr>
              </a:solidFill>
            </a:endParaRPr>
          </a:p>
        </p:txBody>
      </p:sp>
      <p:cxnSp>
        <p:nvCxnSpPr>
          <p:cNvPr id="6" name="直接连接符 5"/>
          <p:cNvCxnSpPr/>
          <p:nvPr/>
        </p:nvCxnSpPr>
        <p:spPr>
          <a:xfrm>
            <a:off x="5377509" y="1940351"/>
            <a:ext cx="2683990"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5626244" y="1190269"/>
            <a:ext cx="647411" cy="271436"/>
          </a:xfrm>
          <a:prstGeom prst="rect">
            <a:avLst/>
          </a:prstGeom>
        </p:spPr>
        <p:txBody>
          <a:bodyPr wrap="none" lIns="67376" tIns="33688" rIns="67376" bIns="33688">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项目一</a:t>
            </a:r>
          </a:p>
        </p:txBody>
      </p:sp>
      <p:sp>
        <p:nvSpPr>
          <p:cNvPr id="8" name="矩形 7"/>
          <p:cNvSpPr>
            <a:spLocks noChangeArrowheads="1"/>
          </p:cNvSpPr>
          <p:nvPr/>
        </p:nvSpPr>
        <p:spPr bwMode="auto">
          <a:xfrm>
            <a:off x="5616677" y="1439556"/>
            <a:ext cx="2444823" cy="4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76" tIns="33688" rIns="67376" bIns="336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9" name="燕尾形 8"/>
          <p:cNvSpPr/>
          <p:nvPr/>
        </p:nvSpPr>
        <p:spPr>
          <a:xfrm rot="5400000">
            <a:off x="5245203" y="2521596"/>
            <a:ext cx="264613" cy="425187"/>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rtlCol="0" anchor="ctr"/>
          <a:lstStyle/>
          <a:p>
            <a:pPr algn="ctr"/>
            <a:endParaRPr lang="zh-CN" altLang="en-US">
              <a:solidFill>
                <a:schemeClr val="tx1">
                  <a:lumMod val="65000"/>
                  <a:lumOff val="35000"/>
                </a:schemeClr>
              </a:solidFill>
            </a:endParaRPr>
          </a:p>
        </p:txBody>
      </p:sp>
      <p:cxnSp>
        <p:nvCxnSpPr>
          <p:cNvPr id="10" name="直接连接符 9"/>
          <p:cNvCxnSpPr/>
          <p:nvPr/>
        </p:nvCxnSpPr>
        <p:spPr>
          <a:xfrm>
            <a:off x="5377509" y="2945880"/>
            <a:ext cx="2683990"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5626244" y="2195798"/>
            <a:ext cx="647411" cy="271436"/>
          </a:xfrm>
          <a:prstGeom prst="rect">
            <a:avLst/>
          </a:prstGeom>
        </p:spPr>
        <p:txBody>
          <a:bodyPr wrap="none" lIns="67376" tIns="33688" rIns="67376" bIns="33688">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项目二</a:t>
            </a:r>
          </a:p>
        </p:txBody>
      </p:sp>
      <p:sp>
        <p:nvSpPr>
          <p:cNvPr id="12" name="矩形 47"/>
          <p:cNvSpPr>
            <a:spLocks noChangeArrowheads="1"/>
          </p:cNvSpPr>
          <p:nvPr/>
        </p:nvSpPr>
        <p:spPr bwMode="auto">
          <a:xfrm>
            <a:off x="5616677" y="2445084"/>
            <a:ext cx="2444823" cy="4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76" tIns="33688" rIns="67376" bIns="336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3" name="燕尾形 12"/>
          <p:cNvSpPr/>
          <p:nvPr/>
        </p:nvSpPr>
        <p:spPr>
          <a:xfrm rot="5400000">
            <a:off x="5245203" y="3580047"/>
            <a:ext cx="264613" cy="425187"/>
          </a:xfrm>
          <a:prstGeom prst="chevron">
            <a:avLst/>
          </a:prstGeom>
          <a:solidFill>
            <a:srgbClr val="2F5EB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7382" tIns="33691" rIns="67382" bIns="33691" rtlCol="0" anchor="ctr"/>
          <a:lstStyle/>
          <a:p>
            <a:pPr algn="ctr"/>
            <a:endParaRPr lang="zh-CN" altLang="en-US">
              <a:solidFill>
                <a:schemeClr val="tx1">
                  <a:lumMod val="65000"/>
                  <a:lumOff val="35000"/>
                </a:schemeClr>
              </a:solidFill>
            </a:endParaRPr>
          </a:p>
        </p:txBody>
      </p:sp>
      <p:cxnSp>
        <p:nvCxnSpPr>
          <p:cNvPr id="14" name="直接连接符 13"/>
          <p:cNvCxnSpPr/>
          <p:nvPr/>
        </p:nvCxnSpPr>
        <p:spPr>
          <a:xfrm>
            <a:off x="5377509" y="4004331"/>
            <a:ext cx="2683990" cy="0"/>
          </a:xfrm>
          <a:prstGeom prst="line">
            <a:avLst/>
          </a:prstGeom>
          <a:ln>
            <a:solidFill>
              <a:schemeClr val="bg1">
                <a:lumMod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5626244" y="3254249"/>
            <a:ext cx="647411" cy="271436"/>
          </a:xfrm>
          <a:prstGeom prst="rect">
            <a:avLst/>
          </a:prstGeom>
        </p:spPr>
        <p:txBody>
          <a:bodyPr wrap="none" lIns="67376" tIns="33688" rIns="67376" bIns="33688">
            <a:spAutoFit/>
          </a:bodyPr>
          <a:lstStyle/>
          <a:p>
            <a:pPr>
              <a:spcBef>
                <a:spcPct val="0"/>
              </a:spcBef>
              <a:buFont typeface="Arial" charset="0"/>
              <a:buNone/>
            </a:pPr>
            <a:r>
              <a:rPr lang="zh-CN" altLang="en-US" b="1" dirty="0">
                <a:solidFill>
                  <a:srgbClr val="2F5EB0"/>
                </a:solidFill>
                <a:latin typeface="微软雅黑" panose="020B0503020204020204" pitchFamily="34" charset="-122"/>
                <a:ea typeface="微软雅黑" panose="020B0503020204020204" pitchFamily="34" charset="-122"/>
                <a:cs typeface="Arial" panose="020B0604020202020204" pitchFamily="34" charset="0"/>
              </a:rPr>
              <a:t>项目三</a:t>
            </a:r>
          </a:p>
        </p:txBody>
      </p:sp>
      <p:sp>
        <p:nvSpPr>
          <p:cNvPr id="16" name="矩形 47"/>
          <p:cNvSpPr>
            <a:spLocks noChangeArrowheads="1"/>
          </p:cNvSpPr>
          <p:nvPr/>
        </p:nvSpPr>
        <p:spPr bwMode="auto">
          <a:xfrm>
            <a:off x="5616677" y="3503535"/>
            <a:ext cx="2444823" cy="447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7376" tIns="33688" rIns="67376" bIns="33688">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000" dirty="0">
                <a:solidFill>
                  <a:schemeClr val="tx1">
                    <a:lumMod val="50000"/>
                    <a:lumOff val="50000"/>
                  </a:schemeClr>
                </a:solidFill>
                <a:sym typeface="微软雅黑" pitchFamily="34" charset="-122"/>
              </a:rPr>
              <a:t>在此录入上述图表的综合描述说明，在此录入上述图表的综合描述说明。</a:t>
            </a:r>
          </a:p>
        </p:txBody>
      </p:sp>
      <p:pic>
        <p:nvPicPr>
          <p:cNvPr id="17" name="图片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942" y="-144140"/>
            <a:ext cx="2131258" cy="1204624"/>
          </a:xfrm>
          <a:prstGeom prst="rect">
            <a:avLst/>
          </a:prstGeom>
        </p:spPr>
      </p:pic>
      <p:sp>
        <p:nvSpPr>
          <p:cNvPr id="18" name="TextBox 32"/>
          <p:cNvSpPr txBox="1"/>
          <p:nvPr/>
        </p:nvSpPr>
        <p:spPr>
          <a:xfrm>
            <a:off x="756146" y="359916"/>
            <a:ext cx="2535999" cy="400110"/>
          </a:xfrm>
          <a:prstGeom prst="rect">
            <a:avLst/>
          </a:prstGeom>
          <a:noFill/>
        </p:spPr>
        <p:txBody>
          <a:bodyPr wrap="square" rtlCol="0">
            <a:spAutoFit/>
          </a:bodyPr>
          <a:lstStyle/>
          <a:p>
            <a:r>
              <a:rPr lang="zh-CN" altLang="en-US" sz="2000" dirty="0">
                <a:solidFill>
                  <a:schemeClr val="tx1">
                    <a:lumMod val="95000"/>
                    <a:lumOff val="5000"/>
                  </a:schemeClr>
                </a:solidFill>
                <a:latin typeface="方正细黑一简体" panose="03000509000000000000" pitchFamily="65" charset="-122"/>
                <a:ea typeface="方正细黑一简体" panose="03000509000000000000" pitchFamily="65" charset="-122"/>
              </a:rPr>
              <a:t>单击添加标题</a:t>
            </a:r>
          </a:p>
        </p:txBody>
      </p:sp>
      <p:cxnSp>
        <p:nvCxnSpPr>
          <p:cNvPr id="19" name="直接连接符 18"/>
          <p:cNvCxnSpPr>
            <a:cxnSpLocks/>
          </p:cNvCxnSpPr>
          <p:nvPr/>
        </p:nvCxnSpPr>
        <p:spPr>
          <a:xfrm>
            <a:off x="945374" y="359916"/>
            <a:ext cx="386836" cy="0"/>
          </a:xfrm>
          <a:prstGeom prst="line">
            <a:avLst/>
          </a:prstGeom>
          <a:ln w="19050">
            <a:solidFill>
              <a:srgbClr val="099BD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5115073"/>
      </p:ext>
    </p:extLst>
  </p:cSld>
  <p:clrMapOvr>
    <a:masterClrMapping/>
  </p:clrMapOvr>
  <mc:AlternateContent xmlns:mc="http://schemas.openxmlformats.org/markup-compatibility/2006" xmlns:p14="http://schemas.microsoft.com/office/powerpoint/2010/main">
    <mc:Choice Requires="p14">
      <p:transition spd="slow" p14:dur="1200" advTm="7354">
        <p14:prism/>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par>
                          <p:cTn id="27" fill="hold">
                            <p:stCondLst>
                              <p:cond delay="3000"/>
                            </p:stCondLst>
                            <p:childTnLst>
                              <p:par>
                                <p:cTn id="28" presetID="47"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2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par>
                          <p:cTn id="44" fill="hold">
                            <p:stCondLst>
                              <p:cond delay="5000"/>
                            </p:stCondLst>
                            <p:childTnLst>
                              <p:par>
                                <p:cTn id="45" presetID="47"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500"/>
                                        <p:tgtEl>
                                          <p:spTgt spid="14"/>
                                        </p:tgtEl>
                                      </p:cBhvr>
                                    </p:animEffect>
                                  </p:childTnLst>
                                </p:cTn>
                              </p:par>
                            </p:childTnLst>
                          </p:cTn>
                        </p:par>
                        <p:par>
                          <p:cTn id="54" fill="hold">
                            <p:stCondLst>
                              <p:cond delay="6500"/>
                            </p:stCondLst>
                            <p:childTnLst>
                              <p:par>
                                <p:cTn id="55" presetID="22" presetClass="entr" presetSubtype="8"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wipe(left)">
                                      <p:cBhvr>
                                        <p:cTn id="57" dur="500"/>
                                        <p:tgtEl>
                                          <p:spTgt spid="15"/>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wipe(left)">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animBg="1"/>
      <p:bldP spid="11" grpId="0"/>
      <p:bldP spid="12" grpId="0"/>
      <p:bldP spid="13" grpId="0" animBg="1"/>
      <p:bldP spid="15"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924498" y="1440536"/>
            <a:ext cx="2448272" cy="769441"/>
          </a:xfrm>
          <a:prstGeom prst="rect">
            <a:avLst/>
          </a:prstGeom>
          <a:noFill/>
        </p:spPr>
        <p:txBody>
          <a:bodyPr wrap="square" rtlCol="0">
            <a:spAutoFit/>
          </a:bodyPr>
          <a:lstStyle/>
          <a:p>
            <a:r>
              <a:rPr lang="en-US" altLang="zh-CN" sz="4400" dirty="0" smtClean="0">
                <a:solidFill>
                  <a:srgbClr val="099BD0"/>
                </a:solidFill>
                <a:latin typeface="方正正大黑简体" panose="02000000000000000000" pitchFamily="2" charset="-122"/>
                <a:ea typeface="方正正大黑简体" panose="02000000000000000000" pitchFamily="2" charset="-122"/>
              </a:rPr>
              <a:t>2018</a:t>
            </a:r>
            <a:endParaRPr lang="zh-CN" altLang="en-US" sz="4400" dirty="0">
              <a:solidFill>
                <a:srgbClr val="099BD0"/>
              </a:solidFill>
              <a:latin typeface="方正正大黑简体" panose="02000000000000000000" pitchFamily="2" charset="-122"/>
              <a:ea typeface="方正正大黑简体" panose="02000000000000000000" pitchFamily="2" charset="-122"/>
            </a:endParaRPr>
          </a:p>
        </p:txBody>
      </p:sp>
      <p:sp>
        <p:nvSpPr>
          <p:cNvPr id="4" name="TextBox 3"/>
          <p:cNvSpPr txBox="1"/>
          <p:nvPr/>
        </p:nvSpPr>
        <p:spPr>
          <a:xfrm>
            <a:off x="3924498" y="2163244"/>
            <a:ext cx="6408712" cy="707886"/>
          </a:xfrm>
          <a:prstGeom prst="rect">
            <a:avLst/>
          </a:prstGeom>
          <a:noFill/>
        </p:spPr>
        <p:txBody>
          <a:bodyPr wrap="square" rtlCol="0">
            <a:spAutoFit/>
          </a:bodyPr>
          <a:lstStyle/>
          <a:p>
            <a:r>
              <a:rPr lang="zh-CN" altLang="en-US" sz="4000" dirty="0">
                <a:solidFill>
                  <a:schemeClr val="tx1">
                    <a:lumMod val="95000"/>
                    <a:lumOff val="5000"/>
                  </a:schemeClr>
                </a:solidFill>
                <a:latin typeface="方正兰亭准黑_GBK" panose="02000000000000000000" pitchFamily="2" charset="-122"/>
                <a:ea typeface="方正兰亭准黑_GBK" panose="02000000000000000000" pitchFamily="2" charset="-122"/>
              </a:rPr>
              <a:t>感谢您的观看！</a:t>
            </a:r>
          </a:p>
        </p:txBody>
      </p:sp>
      <p:sp>
        <p:nvSpPr>
          <p:cNvPr id="5" name="TextBox 4"/>
          <p:cNvSpPr txBox="1"/>
          <p:nvPr/>
        </p:nvSpPr>
        <p:spPr>
          <a:xfrm>
            <a:off x="3996506" y="3096220"/>
            <a:ext cx="6408712" cy="230832"/>
          </a:xfrm>
          <a:prstGeom prst="rect">
            <a:avLst/>
          </a:prstGeom>
          <a:noFill/>
        </p:spPr>
        <p:txBody>
          <a:bodyPr wrap="square" rtlCol="0">
            <a:spAutoFit/>
          </a:bodyPr>
          <a:lstStyle/>
          <a:p>
            <a:r>
              <a:rPr lang="en-US" altLang="zh-CN" sz="900" dirty="0">
                <a:solidFill>
                  <a:schemeClr val="tx1">
                    <a:lumMod val="95000"/>
                    <a:lumOff val="5000"/>
                  </a:schemeClr>
                </a:solidFill>
                <a:latin typeface="方正细黑一简体" panose="03000509000000000000" pitchFamily="65" charset="-122"/>
                <a:ea typeface="方正细黑一简体" panose="03000509000000000000" pitchFamily="65" charset="-122"/>
              </a:rPr>
              <a:t>Thank you for watching!</a:t>
            </a:r>
            <a:endParaRPr lang="zh-CN" altLang="en-US" sz="900" dirty="0">
              <a:solidFill>
                <a:schemeClr val="tx1">
                  <a:lumMod val="95000"/>
                  <a:lumOff val="5000"/>
                </a:schemeClr>
              </a:solidFill>
              <a:latin typeface="方正细黑一简体" panose="03000509000000000000" pitchFamily="65" charset="-122"/>
              <a:ea typeface="方正细黑一简体" panose="03000509000000000000" pitchFamily="65" charset="-122"/>
            </a:endParaRPr>
          </a:p>
        </p:txBody>
      </p:sp>
      <p:cxnSp>
        <p:nvCxnSpPr>
          <p:cNvPr id="6" name="直接连接符 5"/>
          <p:cNvCxnSpPr/>
          <p:nvPr/>
        </p:nvCxnSpPr>
        <p:spPr>
          <a:xfrm>
            <a:off x="4068514" y="2952204"/>
            <a:ext cx="576064" cy="0"/>
          </a:xfrm>
          <a:prstGeom prst="line">
            <a:avLst/>
          </a:prstGeom>
          <a:ln w="25400">
            <a:solidFill>
              <a:srgbClr val="099BD0"/>
            </a:solidFill>
          </a:ln>
        </p:spPr>
        <p:style>
          <a:lnRef idx="1">
            <a:schemeClr val="accent1"/>
          </a:lnRef>
          <a:fillRef idx="0">
            <a:schemeClr val="accent1"/>
          </a:fillRef>
          <a:effectRef idx="0">
            <a:schemeClr val="accent1"/>
          </a:effectRef>
          <a:fontRef idx="minor">
            <a:schemeClr val="tx1"/>
          </a:fontRef>
        </p:style>
      </p:cxnSp>
      <p:sp>
        <p:nvSpPr>
          <p:cNvPr id="8" name="圆角矩形 7"/>
          <p:cNvSpPr/>
          <p:nvPr/>
        </p:nvSpPr>
        <p:spPr>
          <a:xfrm>
            <a:off x="4068514" y="3456260"/>
            <a:ext cx="1296144" cy="370327"/>
          </a:xfrm>
          <a:prstGeom prst="roundRect">
            <a:avLst/>
          </a:prstGeom>
          <a:solidFill>
            <a:srgbClr val="099BD0"/>
          </a:solidFill>
          <a:ln>
            <a:solidFill>
              <a:srgbClr val="099B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0" name="TextBox 9"/>
          <p:cNvSpPr txBox="1"/>
          <p:nvPr/>
        </p:nvSpPr>
        <p:spPr>
          <a:xfrm>
            <a:off x="3996506" y="3528268"/>
            <a:ext cx="6408712" cy="307777"/>
          </a:xfrm>
          <a:prstGeom prst="rect">
            <a:avLst/>
          </a:prstGeom>
          <a:noFill/>
        </p:spPr>
        <p:txBody>
          <a:bodyPr wrap="square" rtlCol="0">
            <a:spAutoFit/>
          </a:bodyPr>
          <a:lstStyle/>
          <a:p>
            <a:r>
              <a:rPr lang="zh-CN" altLang="en-US" sz="1400" dirty="0">
                <a:solidFill>
                  <a:schemeClr val="bg1"/>
                </a:solidFill>
                <a:latin typeface="方正兰亭准黑_GBK" panose="02000000000000000000" pitchFamily="2" charset="-122"/>
                <a:ea typeface="方正兰亭准黑_GBK" panose="02000000000000000000" pitchFamily="2" charset="-122"/>
              </a:rPr>
              <a:t>演讲</a:t>
            </a:r>
            <a:r>
              <a:rPr lang="zh-CN" altLang="en-US" sz="1400">
                <a:solidFill>
                  <a:schemeClr val="bg1"/>
                </a:solidFill>
                <a:latin typeface="方正兰亭准黑_GBK" panose="02000000000000000000" pitchFamily="2" charset="-122"/>
                <a:ea typeface="方正兰亭准黑_GBK" panose="02000000000000000000" pitchFamily="2" charset="-122"/>
              </a:rPr>
              <a:t>人</a:t>
            </a:r>
            <a:r>
              <a:rPr lang="zh-CN" altLang="en-US" sz="1400" smtClean="0">
                <a:solidFill>
                  <a:schemeClr val="bg1"/>
                </a:solidFill>
                <a:latin typeface="方正兰亭准黑_GBK" panose="02000000000000000000" pitchFamily="2" charset="-122"/>
                <a:ea typeface="方正兰亭准黑_GBK" panose="02000000000000000000" pitchFamily="2" charset="-122"/>
              </a:rPr>
              <a:t>：代用名</a:t>
            </a:r>
            <a:endParaRPr lang="zh-CN" altLang="en-US" sz="1400" dirty="0">
              <a:solidFill>
                <a:schemeClr val="bg1"/>
              </a:solidFill>
              <a:latin typeface="方正兰亭准黑_GBK" panose="02000000000000000000" pitchFamily="2" charset="-122"/>
              <a:ea typeface="方正兰亭准黑_GBK" panose="02000000000000000000" pitchFamily="2" charset="-122"/>
            </a:endParaRPr>
          </a:p>
        </p:txBody>
      </p:sp>
    </p:spTree>
    <p:extLst>
      <p:ext uri="{BB962C8B-B14F-4D97-AF65-F5344CB8AC3E}">
        <p14:creationId xmlns:p14="http://schemas.microsoft.com/office/powerpoint/2010/main" val="2315365113"/>
      </p:ext>
    </p:extLst>
  </p:cSld>
  <p:clrMapOvr>
    <a:masterClrMapping/>
  </p:clrMapOvr>
  <mc:AlternateContent xmlns:mc="http://schemas.openxmlformats.org/markup-compatibility/2006" xmlns:p14="http://schemas.microsoft.com/office/powerpoint/2010/main">
    <mc:Choice Requires="p14">
      <p:transition spd="slow" p14:dur="1600" advTm="7354">
        <p14:gallery dir="l"/>
      </p:transition>
    </mc:Choice>
    <mc:Fallback xmlns="">
      <p:transition spd="slow" advTm="735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
                                        </p:tgtEl>
                                        <p:attrNameLst>
                                          <p:attrName>ppt_y</p:attrName>
                                        </p:attrNameLst>
                                      </p:cBhvr>
                                      <p:tavLst>
                                        <p:tav tm="0">
                                          <p:val>
                                            <p:strVal val="#ppt_y"/>
                                          </p:val>
                                        </p:tav>
                                        <p:tav tm="100000">
                                          <p:val>
                                            <p:strVal val="#ppt_y"/>
                                          </p:val>
                                        </p:tav>
                                      </p:tavLst>
                                    </p:anim>
                                    <p:anim calcmode="lin" valueType="num">
                                      <p:cBhvr>
                                        <p:cTn id="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
                                        </p:tgtEl>
                                      </p:cBhvr>
                                    </p:animEffect>
                                  </p:childTnLst>
                                </p:cTn>
                              </p:par>
                            </p:childTnLst>
                          </p:cTn>
                        </p:par>
                        <p:par>
                          <p:cTn id="12" fill="hold">
                            <p:stCondLst>
                              <p:cond delay="65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145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195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5"/>
                                        </p:tgtEl>
                                        <p:attrNameLst>
                                          <p:attrName>ppt_y</p:attrName>
                                        </p:attrNameLst>
                                      </p:cBhvr>
                                      <p:tavLst>
                                        <p:tav tm="0">
                                          <p:val>
                                            <p:strVal val="#ppt_y"/>
                                          </p:val>
                                        </p:tav>
                                        <p:tav tm="100000">
                                          <p:val>
                                            <p:strVal val="#ppt_y"/>
                                          </p:val>
                                        </p:tav>
                                      </p:tavLst>
                                    </p:anim>
                                    <p:anim calcmode="lin" valueType="num">
                                      <p:cBhvr>
                                        <p:cTn id="29"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5"/>
                                        </p:tgtEl>
                                      </p:cBhvr>
                                    </p:animEffect>
                                  </p:childTnLst>
                                </p:cTn>
                              </p:par>
                            </p:childTnLst>
                          </p:cTn>
                        </p:par>
                        <p:par>
                          <p:cTn id="32" fill="hold">
                            <p:stCondLst>
                              <p:cond delay="3400"/>
                            </p:stCondLst>
                            <p:childTnLst>
                              <p:par>
                                <p:cTn id="33" presetID="10"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par>
                          <p:cTn id="36" fill="hold">
                            <p:stCondLst>
                              <p:cond delay="39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0"/>
                                        </p:tgtEl>
                                        <p:attrNameLst>
                                          <p:attrName>ppt_y</p:attrName>
                                        </p:attrNameLst>
                                      </p:cBhvr>
                                      <p:tavLst>
                                        <p:tav tm="0">
                                          <p:val>
                                            <p:strVal val="#ppt_y"/>
                                          </p:val>
                                        </p:tav>
                                        <p:tav tm="100000">
                                          <p:val>
                                            <p:strVal val="#ppt_y"/>
                                          </p:val>
                                        </p:tav>
                                      </p:tavLst>
                                    </p:anim>
                                    <p:anim calcmode="lin" valueType="num">
                                      <p:cBhvr>
                                        <p:cTn id="41"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8" grpId="0" animBg="1"/>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91"/>
</p:tagLst>
</file>

<file path=ppt/tags/tag2.xml><?xml version="1.0" encoding="utf-8"?>
<p:tagLst xmlns:a="http://schemas.openxmlformats.org/drawingml/2006/main" xmlns:r="http://schemas.openxmlformats.org/officeDocument/2006/relationships" xmlns:p="http://schemas.openxmlformats.org/presentationml/2006/main">
  <p:tag name="TIMING" val="|1.2|2.7|2.5"/>
</p:tagLst>
</file>

<file path=ppt/tags/tag3.xml><?xml version="1.0" encoding="utf-8"?>
<p:tagLst xmlns:a="http://schemas.openxmlformats.org/drawingml/2006/main" xmlns:r="http://schemas.openxmlformats.org/officeDocument/2006/relationships" xmlns:p="http://schemas.openxmlformats.org/presentationml/2006/main">
  <p:tag name="TIMING" val="|1.1|1.3|0.8|1.4|0.8|1.2|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1916</Words>
  <Application>Microsoft Office PowerPoint</Application>
  <PresentationFormat>自定义</PresentationFormat>
  <Paragraphs>320</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191</dc:title>
  <dc:creator>Administrator</dc:creator>
  <cp:lastModifiedBy>admin</cp:lastModifiedBy>
  <cp:revision>36</cp:revision>
  <dcterms:modified xsi:type="dcterms:W3CDTF">2017-07-23T06:11:11Z</dcterms:modified>
</cp:coreProperties>
</file>